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AC00F-093D-4FAD-B397-71966F371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8F3CA7-C913-4C8C-8674-E1551332F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DFEA0E-BA59-447D-965D-E1E12EB5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64CEB7-5EC3-4672-BC48-EC9BB6E3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806B9D-2C1F-4E4F-B535-F795966C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2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78993-AA23-4AC0-A1F3-63DBD04D6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EB8EE4-8A9F-4F46-9CB1-E206656B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CD1955-671F-4075-9607-3AE25ED7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5F84A-D54A-4D3E-A596-40F9863F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B7503D-95D5-4FDA-B7DB-63EB4897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128E7E-CDCE-4EE1-B715-BB6DA8374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3BA92A-A880-41EE-8210-66E0EFBA4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A64D3B-20FD-4941-87D4-1CDE1EC6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8B0A9-39D3-4BDC-BF61-9AC97C6A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229930-E028-47CD-9AAC-AC6E79F4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8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8A351-6F57-458B-8ADB-B38DF153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2CBA2-A19B-4E59-A3F2-633463587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0F4324-14EF-45A4-B2B2-C3C68938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E77325-76C7-4D8F-B46B-D1E7DAC2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C6C41F-E27A-425F-8ED3-C95425B2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0FDA1-38B5-466B-AAEE-0A80C6DB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61B894-159C-4327-88BD-8E2D36F29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6F827E-EDD3-48C7-89AB-1CCF615B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E90831-0CEE-41D4-B558-04290033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3B3AC-5452-4165-A474-7501D7C6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8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873AD-7299-4062-BE63-9B63F979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7C3F8-4CA2-4F6B-BCFA-EDA2D5DBA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3AA23C-853B-48AC-A3E2-8BBC04389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9E084C-A4E8-475C-8061-34BCF43B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143CEE-A344-4C7E-ABF1-621A1DF8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E39410-BEFD-4138-A753-1597D869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1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19589-EE78-4409-8E02-6B7DC6FB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02691A-EA94-4F27-818A-77743450B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7ECCD9-73E5-4CEA-8C11-E58822F2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F28745-D68E-46FD-857B-0BEF6B906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8C22FF-45C9-4F34-9F89-79324A871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418A72-01C2-4EAB-9B6D-06C4211E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4C9B9D-FD56-460F-833C-DD409762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35B5CC-682D-4EB1-AC20-46BE6CB4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5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3F41A-D860-4C00-9D46-F23A41B3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3259DE-0FF9-46C4-B17E-92E0C376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88FEA4-6720-443D-97BD-2544DC2E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90A60-6466-4121-AD45-FD6BF70B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1BE8BE-0ACF-4670-A89F-7A3D3147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7FFCD8-0153-4B51-945E-F61BC1F9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8AC206-C287-4EEA-93BF-65F488A2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2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9C6E0-6163-42DF-85B8-4BD3685D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254EA-E474-4EE9-AA07-3862A3F0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8807C9-F40A-4899-AF23-22E5827AE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107378-BA66-406B-A4C5-38EA1222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5B4AEE-490D-49C3-9FA5-350E8226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2DFB87-F723-4C1F-B9CE-CE0EB2FE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A9E65-9D19-4F80-8CCF-D62B050A1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90DDE0-09C1-4549-AD46-C306E733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5E0191-470D-4DDF-8D19-05EA73BBA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EBD8B3-C9FF-4F6B-9D87-E64B3361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343961-6DA6-44E3-833F-9E2D04C8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E0B8B4-E995-4B73-BC78-982FFBA8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1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45112-86A3-4BF7-82A2-53A82C97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097EF6-8ABB-40AD-AB45-887DB6F8C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EB85E7-3ED2-4548-8F56-8287116A2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56EF-B801-4ACA-A574-8B0A2E434324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778AF5-C7BC-444E-AA8C-2FA879365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6889E1-CE8C-4E9F-9F95-A1B4370B2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9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72A63-C058-4E7D-86AD-D691ED3F623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43578" y="1244337"/>
            <a:ext cx="6900421" cy="2265625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КОГНІТИВНЕ КАРТУВАННЯ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2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7D22D1-257B-480A-A8F0-F104FF5B4ECB}"/>
              </a:ext>
            </a:extLst>
          </p:cNvPr>
          <p:cNvSpPr txBox="1"/>
          <p:nvPr/>
        </p:nvSpPr>
        <p:spPr>
          <a:xfrm>
            <a:off x="782426" y="1329179"/>
            <a:ext cx="10586300" cy="3542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етап. Побудова когнітивної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графової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моделі проблемної ситуації полягає в наступних діях: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Виділення факторів, які, на думку експертів, характеризують проблемну ситуацію (виділення базових (основних) факторів, що описують суть проблеми, виділення в сукупності базових факторів управляючих факторів, які в моделі будуть потенційно можливими важелями впливу на ситуацію, визначення факторів-індикаторів, які відображують і пояснюють розвиток процесів у проблемній ситуації і їх вплив на різні сфери (економічну, соціальну та ін.);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групування факторів блоками: об’єднуються в один блок фактори, що характеризують дану сферу проблеми і визначають фактори в цій сфері, можливі варіанти в залежності від специфіки проблеми, цілей аналізу, кількості суб’єктів ситуації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Виділення в блоці групи інтегральних показників (факторів), за зміною котрих можна робити висновки про загальні тенденції в даній сфері, виділення в блоці показників-факторів, які характеризують тенденції й процеси в даній сфері;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3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CAF5B1-FC19-4D30-AA89-94082483AA3E}"/>
              </a:ext>
            </a:extLst>
          </p:cNvPr>
          <p:cNvSpPr txBox="1"/>
          <p:nvPr/>
        </p:nvSpPr>
        <p:spPr>
          <a:xfrm>
            <a:off x="1263192" y="1164069"/>
            <a:ext cx="10039546" cy="3052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визначення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(визначення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взаємозв’язків між блоками факторів), що дозволить окреслити основні напрямки впливу факторів різних блоків один на одного, визначення безпосередніх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факторів всередині блоку: визначення напрямків впливу і взаємовпливу між факторами, тобто виявлення ланцюжка «причина-наслідок», визначення позитивності впливу і ступеня впливу, виявлення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різних блоків;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побудова когнітивної карти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складання рівнянь когнітивної моделі;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перевірка адекватності моделі, тобто співставлення отриманих результатів з характеристиками системи, котрі при тих же вихідних умовах були в минулому.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94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9132F-3753-4627-81FD-ECC8B6444B71}"/>
              </a:ext>
            </a:extLst>
          </p:cNvPr>
          <p:cNvSpPr txBox="1"/>
          <p:nvPr/>
        </p:nvSpPr>
        <p:spPr>
          <a:xfrm>
            <a:off x="1272618" y="765114"/>
            <a:ext cx="10143241" cy="3257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етап. Моделювання.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 базується на сценарному підході. Сценарій – це сукупність тенденцій, котрі характеризують ситуацію в даний момент, бажані цілі розвитку, комплекс заходів, що впливають на розвиток ситуації, системи спостереження параметрів, котрі ілюструють поведінку процесів.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Сценарій може моделюватися по трьох основних напрямках: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Прогноз розвитку ситуації без будь-якої дії на процеси: ситуація розвивається сама по собі (еволюційний розвиток).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Прогноз розвитку ситуації за вибраним комплексом заходів-управлінь (пряма задача).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Синтез комплексу заходів для досягнення необхідних змін стану ситуації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зворотня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задача).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2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FC986A-8258-4A44-B1DA-FCB75ED11812}"/>
              </a:ext>
            </a:extLst>
          </p:cNvPr>
          <p:cNvSpPr txBox="1"/>
          <p:nvPr/>
        </p:nvSpPr>
        <p:spPr>
          <a:xfrm>
            <a:off x="820132" y="952107"/>
            <a:ext cx="10096107" cy="5332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 також проводиться поетапно. Етапи традиційного когнітивного моделювання наступні.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Визначення початкових умов, тенденцій, що характеризують розвиток ситуації на даному етапі (необхідно для адекватності модельного сценарію реальної ситуації, що підсилює довіру до результатів моделювання).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Задання цільових бажаних напрямків (збільшення, зменшення) і сили (слабо, сильно) зміни тенденцій процесів у ситуації.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Вибір комплексу заходів (сукупності пов’язаних факторів), визначення їх можливої і бажаної сили та направленості дій (заходів, факторів) на ситуацію, силу та направленість котрих необхідно визначити.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Вибір спостережуваних факторів (індикаторів), які характеризують розвиток ситуації, здійснюється в залежності від цілей аналізу й бажання користувача.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стосується методів побудови когнітивних карт, то вони повинні відповідати вимогам зручності та конструктивності, не повинні вимагати від упорядника когнітивної карти попередньої специфікації концептів; мають бути тісно пов’язані з методами оцінок результатів аналізу так, щоб у процесі прийняття рішення когнітивна карта могла служити порадником і критиком.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1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3D7609-8AE6-4BEE-B51D-24F8F50531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45996" y="641023"/>
            <a:ext cx="8969604" cy="553594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когнітивістики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вересня 1956 р. – один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симпозіуму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Массачусетському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технологічному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витоків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стояли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чудових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дослідників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психолог Джордж А.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(George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Armitage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Miller)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лінгвіст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Хомський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Avram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NoamChomsky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Дж.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описав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 часу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революція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точки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У 1967 р Ульрик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Найссер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Ulric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Neisser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філософії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заголовку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переходу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всю картину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70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334E2F-9279-42B9-80FE-D5E7BB6CE0FC}"/>
              </a:ext>
            </a:extLst>
          </p:cNvPr>
          <p:cNvSpPr txBox="1"/>
          <p:nvPr/>
        </p:nvSpPr>
        <p:spPr>
          <a:xfrm>
            <a:off x="1772239" y="1563024"/>
            <a:ext cx="8672660" cy="2551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ціллю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переходу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попереджати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дивитися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метою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достовірності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нечітких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EC0A85-E371-4369-812A-8F0EB0DBC40B}"/>
              </a:ext>
            </a:extLst>
          </p:cNvPr>
          <p:cNvSpPr txBox="1"/>
          <p:nvPr/>
        </p:nvSpPr>
        <p:spPr>
          <a:xfrm>
            <a:off x="1197204" y="765114"/>
            <a:ext cx="9954705" cy="4147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uk-UA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сукупність взаємопов’язаних частин, які утворюють єдине ціле та нову інтегративну якість.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Представники напряму: Л. фон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Берталанфі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О.Богданов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А.Уйомов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Е.Маркарян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О.Агошкова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Б.Ахлібінінський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Ю.Сурмін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М.Туленков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поняття: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елемент – неподільна складова, яка пов’язана з іншими частинами системи та виконує покладені на неї;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функція – роль, яку виконує той чи інший елемент соціальної системи;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процес – послідовна зміна предметів і явищ, що відбувається закономірним порядком;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емерджентність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наявність в будь-якої системи особливих властивостей, не властивих її підсистемам, а також сумі елементів; неможливість зведення властивостей системи до суми властивостей її компонентів.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2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9E26A-B164-4A39-AB39-72A39B790002}"/>
              </a:ext>
            </a:extLst>
          </p:cNvPr>
          <p:cNvSpPr txBox="1"/>
          <p:nvPr/>
        </p:nvSpPr>
        <p:spPr>
          <a:xfrm>
            <a:off x="1263192" y="659876"/>
            <a:ext cx="9558780" cy="637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ізольована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з одним,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система, яка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будь-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енергетичному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керованих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призводять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Декомпозиція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частина аналітичної процедури, метою якої є розподіл об’єкта на складові, кожна із яких в подальшому стає окремим об’єктом дослідження.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Ієрархія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1) розташування сукупності елементів в порядку від вищого до нижчого; 2) спосіб організації, за якого елементи системи розподілені по різних рівнях у відповідності до завданого критерію.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абстрактне або речовинне відображення об’єктів або процесів, що є адекватним досліджуваним об’єктам (процесам) по відношенню до певних заданих критеріїв.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2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818BE8-9F46-4BE9-ABCA-22A94B2E928E}"/>
              </a:ext>
            </a:extLst>
          </p:cNvPr>
          <p:cNvSpPr txBox="1"/>
          <p:nvPr/>
        </p:nvSpPr>
        <p:spPr>
          <a:xfrm>
            <a:off x="1168924" y="1121789"/>
            <a:ext cx="10416617" cy="574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відображення змісту досліджуваних явищ (процесів) за допомогою формалізованої мови (символів).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Структуроване (формалізоване)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у якому є заздалегідь відомими всі її елементи та зв’язки між ними.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Частково структуроване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у якому в неповному обсязі встановлені елементи та взаємозв’язок між ними.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Неструктуроване (неформалізоване)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якому є неможливим попереднє виділення елементів та встановлення взаємозв’язків між ними).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Транзитивність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властивість бінарних відносин, для яких є істинним твердження: якщо для будь-яких трьох елементів множини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a,b,c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виконання відношення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аRb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має наслідком виконання відношення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5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4D730E-62D6-4DCD-81FC-FC3FBFB5C74A}"/>
              </a:ext>
            </a:extLst>
          </p:cNvPr>
          <p:cNvSpPr txBox="1"/>
          <p:nvPr/>
        </p:nvSpPr>
        <p:spPr>
          <a:xfrm>
            <a:off x="772998" y="810703"/>
            <a:ext cx="10737130" cy="405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функціями систем є: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опис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цільових факторів;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керуючих факторів;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заходів впливу на ситуацію;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функціональних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побудови когнітивної моделі у вигляді закономірностей у статистичній інформації щодо досліджуваної ситуації, представлення значень у вигляді нечіткої множини, якісних оцінок (експертне оцінювання), приписування значень зі шкали сили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законів функціонування;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тенденцій розвитку ситуацій шляхом проведення імітаційного моделювання;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стратегій та аналіз їх перспективності в контексті цілей моделювання.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8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55478-4691-4539-AEA3-C0E8B8FC6C4B}"/>
              </a:ext>
            </a:extLst>
          </p:cNvPr>
          <p:cNvSpPr txBox="1"/>
          <p:nvPr/>
        </p:nvSpPr>
        <p:spPr>
          <a:xfrm>
            <a:off x="886120" y="1260954"/>
            <a:ext cx="10397765" cy="3155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 всі системи так, чи інакше виконують однакові функції, однак об’єктивною причиною їх існування є невирішені проблеми: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вибору та ранжування (виділення базисних та другорядних) факторів на етапі побудови когнітивної карти;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степені взаємовпливу факторів для приписування вагових коефіцієнтів елементам когнітивної моделі.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Побудова й аналіз когнітивних карт не може бути проведений відразу, він проходить поетапно. В залежності від застосованих когнітивних технологій існує різна послідовність і зміст етапів.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3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1E87F5-9D77-49B5-8B85-91E42A2A4DEB}"/>
              </a:ext>
            </a:extLst>
          </p:cNvPr>
          <p:cNvSpPr txBox="1"/>
          <p:nvPr/>
        </p:nvSpPr>
        <p:spPr>
          <a:xfrm>
            <a:off x="688158" y="707010"/>
            <a:ext cx="11142482" cy="5834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етап. Когнітивний аналіз складної ситуації (занурення в проблему, ідентифікація проблеми) складається з послідовності дій: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формулювання задачі та цілі дослідження, вивчення поточної ситуації чи процесу (наприклад, соціально-економічного) з позиції поставленої мети;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збір, систематизація, аналіз існуючої статистичної і якісної інформації з проблем (джерела інформації: статистичні звіти, документи, експерти, ЗМІ, власні джерела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виділення основних характеристичних ознак досліджуваного процесу і виявлення взаємозв’язків між ними;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визначення дій основних об’єктивних законів (економічних, соціальних, політичних, екологічних) розвитку, що дозволяє виділити об’єктивні залежності і тенденції в процесах, що відбуваються в ситуаціях;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визначення властивих досліджуваній ситуації вимог, умов, обмежень;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виділення основних соціально-політичних суб’єктів, пов’язане з ситуацією, визначення їх суб’єктивних інтересів у розвитку даної ситуації, що дозволить визначити можливі зміни в об’єктивному розвитку ситуації, виділити фактори, на котрі реально можуть вплинути суб’єкти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визначення шляхів, механізмів дій, реалізації економічних і політичних інтересів основних соціально-політичних суб’єктів, що дозволить в подальшому визначити стратегії поведінки й запобігання небажаних наслідків розвитку ситуації.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07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1551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КОГНІТИВНЕ КАРТУВАННЯ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КОГНІТИВНЕ КАРТУВАННЯ</dc:title>
  <dc:creator>user</dc:creator>
  <cp:lastModifiedBy>user</cp:lastModifiedBy>
  <cp:revision>1</cp:revision>
  <dcterms:created xsi:type="dcterms:W3CDTF">2022-10-06T04:36:27Z</dcterms:created>
  <dcterms:modified xsi:type="dcterms:W3CDTF">2022-10-06T04:46:46Z</dcterms:modified>
</cp:coreProperties>
</file>