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0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7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96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7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641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83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9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3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4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6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4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8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4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1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3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DE56-75A4-40AE-8CC5-024F94E2784A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AB1366A-2FEA-4C4A-9677-A89FFB4B6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4623" y="1311384"/>
            <a:ext cx="10987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ПІДІБРАТИ ТА ПРАВИЛЬНО ВИКОРИСТОВУВАТИ МИЛИЦІ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19" y="1834604"/>
            <a:ext cx="8650517" cy="4943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1845" y="59574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Бєлік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Валерії, 6.2271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7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284" y="653534"/>
            <a:ext cx="9563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правильно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9786" y="1442621"/>
            <a:ext cx="108342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точки опори (2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здорова нога);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перенести вперед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травмовану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ногу і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злегка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ваги перенести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стоять;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 переноситься здорова нога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стопи й ставиться перед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травмованою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піднімаєтеся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гору,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центром ваги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опори.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спускаєтеся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виставляйте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 вперед,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нахиляння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вперед.</a:t>
            </a:r>
          </a:p>
        </p:txBody>
      </p:sp>
    </p:spTree>
    <p:extLst>
      <p:ext uri="{BB962C8B-B14F-4D97-AF65-F5344CB8AC3E}">
        <p14:creationId xmlns:p14="http://schemas.microsoft.com/office/powerpoint/2010/main" val="152940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6329" y="540326"/>
            <a:ext cx="900545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спускаєтеся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сходах: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точки опори;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Травмовану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злегка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ногу на 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опору;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стрибати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сходах вниз!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піднімаєтеся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сходах: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Обіпріться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ногу на одну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Підтягніть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травмовану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ногу;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Спираючись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візьміть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рукою,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тримайтеся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48758"/>
          <a:stretch/>
        </p:blipFill>
        <p:spPr>
          <a:xfrm>
            <a:off x="429491" y="400027"/>
            <a:ext cx="1986395" cy="3110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915"/>
          <a:stretch/>
        </p:blipFill>
        <p:spPr>
          <a:xfrm>
            <a:off x="429491" y="3642393"/>
            <a:ext cx="1986395" cy="30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1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7891" y="1274617"/>
            <a:ext cx="509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наблизитися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спиною.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ноги і створивши для себе таким чином точки опори,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602117"/>
            <a:ext cx="5159085" cy="38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382" y="762000"/>
            <a:ext cx="807719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гробниці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гробниці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викарбувана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моменту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–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підтримуючим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844" y="1878156"/>
            <a:ext cx="26574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2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5162" y="1194506"/>
            <a:ext cx="92825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ноги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периметр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балансу. В той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руки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вертикально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маневрувати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там, де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проїхати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болях в ногах,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травмах.</a:t>
            </a:r>
          </a:p>
        </p:txBody>
      </p:sp>
    </p:spTree>
    <p:extLst>
      <p:ext uri="{BB962C8B-B14F-4D97-AF65-F5344CB8AC3E}">
        <p14:creationId xmlns:p14="http://schemas.microsoft.com/office/powerpoint/2010/main" val="379821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4654" y="1066800"/>
            <a:ext cx="94349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лікоть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Пахвові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ногу.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є й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двох-трьох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поясом,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оніміння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суглобів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підлокітні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маневреністю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255" r="36582"/>
          <a:stretch/>
        </p:blipFill>
        <p:spPr>
          <a:xfrm>
            <a:off x="818571" y="60230"/>
            <a:ext cx="1080654" cy="3453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845" r="35137"/>
          <a:stretch/>
        </p:blipFill>
        <p:spPr>
          <a:xfrm>
            <a:off x="790862" y="3513623"/>
            <a:ext cx="1108363" cy="32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5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7963" y="969818"/>
            <a:ext cx="99752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алюміній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Алюмінієві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але, правда,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припала на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холодну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 року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упевнитися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пристрою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протиковзання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наконечники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телескопічні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милиці-стілець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артрит,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болю.</a:t>
            </a:r>
          </a:p>
        </p:txBody>
      </p:sp>
    </p:spTree>
    <p:extLst>
      <p:ext uri="{BB962C8B-B14F-4D97-AF65-F5344CB8AC3E}">
        <p14:creationId xmlns:p14="http://schemas.microsoft.com/office/powerpoint/2010/main" val="386923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4419" y="251752"/>
            <a:ext cx="6872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пахвові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3018" y="856357"/>
            <a:ext cx="8186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прямо, опорою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здорова нога. Руки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Наконечник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миска стопи в 15-20 см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шириною стегон, а сама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грудей;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пахвової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4-5 см;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рукоятки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зап'ястя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опущеної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дискомфорту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навантажилися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30" y="2029691"/>
            <a:ext cx="3101817" cy="34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2251" y="341807"/>
            <a:ext cx="9105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підлокітні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ліктьові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2214063"/>
            <a:ext cx="2729345" cy="35702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4764" y="1302328"/>
            <a:ext cx="94072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упирають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наконечником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праворуч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ліворуч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15-20 см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стопи;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нахилу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кисть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рівномірно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кут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ліктьового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15-20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манжети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передпліччя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випрямитися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руки,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упевнитися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рукоятки припадав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згинається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зап'ястя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здавлювання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підлокітником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затісної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манжети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натертям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вони просто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004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526" y="1205346"/>
            <a:ext cx="109589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зручними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ряд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шанс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нівелювати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вага пари 1-1,5 кг.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100 кг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підійдуть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при 120 кг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легкосплавні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4-х кг,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витримують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220 кг;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1346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945" y="1028160"/>
            <a:ext cx="92825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насадок,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рукояток.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рукоятки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лікоть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піраміди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простого наконечника,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розбирання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поїздок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силу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компактності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86" y="4413971"/>
            <a:ext cx="3393124" cy="2257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899075"/>
            <a:ext cx="3487882" cy="27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067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</TotalTime>
  <Words>1196</Words>
  <Application>Microsoft Office PowerPoint</Application>
  <PresentationFormat>Широкоэкранный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Елена Бессарабова</cp:lastModifiedBy>
  <cp:revision>6</cp:revision>
  <dcterms:created xsi:type="dcterms:W3CDTF">2022-11-17T17:15:38Z</dcterms:created>
  <dcterms:modified xsi:type="dcterms:W3CDTF">2022-11-25T21:41:00Z</dcterms:modified>
</cp:coreProperties>
</file>