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EAD97E-399E-4C3F-90B8-F6B05F4B6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E48074-09CD-4D82-940C-C9D57FC37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A0B56F-30EE-4B16-9B7C-ABC97FE30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74EEB0-E273-4E54-8503-A828B2C7A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CDFE28-BA7F-4BD7-B63B-4DE11496C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3628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43BA1E-1695-424E-A81E-6B6CB616C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7366EF-9859-456C-A1B2-9F80BABA1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A97DFE-AE24-4AD3-95AE-65DE3F617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5DE899-F67B-4D53-B6A4-9F60C24A6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2A4398-8804-42D3-BD64-AE8EB4B3E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48717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DC7279B-A6B3-482A-B5B6-AD4BE66C8B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4CC5A9-DFF9-4079-9AE8-1FA1E6F1D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A5BD0F-7993-4D49-BB12-D1FF82C41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29471B-1331-48A1-BB1E-09471EDF0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2428D6-3289-46E5-9503-A66EFE231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28312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EAEAF4-DA3A-45F4-8372-5F737B3C3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54C3AC-8671-41A9-A044-D485A746F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CA9895-D1F3-4FDF-BDA6-A2CF506C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363468-7BF8-48B0-99B1-EE2421C4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156A9F-C8B4-4B06-A119-64EC4691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4370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E24BFA-5378-4B98-826B-894C83B3C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8683CC-511D-4AE3-B0C1-BE30AC85A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51178B-3937-490B-A0CA-C2D1DE566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7D70AD-119D-432B-99F0-CCF186FF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EACC66-6A83-4283-9DC2-9A09CAD8B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6582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E15AB-82AD-499F-9F89-A08E065DA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799302-352E-424B-93EE-B16DDCEDE3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A2E4A4D-E242-4E74-8544-A846454E8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FE862-EDD8-4DF3-A922-E2712B7B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EE3EC28-03E3-4C28-A8DA-0AC0387E2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07319C-DA24-4331-B67A-B0ECF7501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0772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BF00A4-AC34-4335-AB1C-13263EBDF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38923B-8730-4A93-A7E7-AA694E19A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585FC1-9F84-4CDA-896E-01A5F20FEC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7BC7876-8E3D-44C1-A686-E8EE97A15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283E7FD-BF69-4326-AFB5-F71B4C5DBC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8DA97B3-8030-409B-BB01-AFF23CBA9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894F220-FAB2-449E-83BF-9452E9752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3E9D741-C3AB-4C7E-BF5F-4F295114C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0068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186F4-F785-4393-A619-98CD1D1C2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A6F9F58-1472-499C-9757-E4A5E4CBE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B4DC31A-53F2-4DA3-8014-DF8DF97A6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CD5DDF-5A46-400D-B25A-9ED845C41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5129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4B5603-4231-44E3-AB90-CCF8F2C97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893C1BE-390D-4D49-BB52-E19326245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FF1C2A-22F0-4D47-BEF5-AD355816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1020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047C86-7A59-4A23-95BA-704E22088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512DAE-EA6F-4F50-801C-DC715E115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E0490D-0B50-4060-9A61-66C0715BF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37ECD6-47C2-4252-B7C8-FE72045B0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0025FC5-09A2-470F-9749-68F3E1F76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595543-9A77-4551-8D66-C12066DF7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22630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B2B91D-D889-4C93-AE0D-801314819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247CA9-A8EB-4090-81BA-4A9EEEFABE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BAF679-3D7A-4D12-9126-31CB8ED7B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9021A0-B74E-41C2-BDFC-39D9747C8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2C3D5F-86E3-47D5-868B-54ED4315E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084008-8C56-4356-94DE-D25D08BC5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92067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A58427-DC56-4465-8A71-59021C916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7A7A64-C70C-47DD-A0ED-888520E61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DD22AE-2452-4470-AB0C-A6274B08A5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BA735-EB15-482F-BA07-6396DBA085A1}" type="datetimeFigureOut">
              <a:rPr lang="ru-UA" smtClean="0"/>
              <a:t>31.10.2022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2C9477-BCE8-4D2F-957A-B33B956988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D35802-1BE0-4FA5-8D72-8DF2EC5C3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58E84-238A-442C-9D05-9A24F3F4D64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8838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AD1F78-C7D1-4620-99FF-2255681F0F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ММТ</a:t>
            </a:r>
            <a:br>
              <a:rPr lang="uk-UA" dirty="0"/>
            </a:br>
            <a:r>
              <a:rPr lang="uk-UA" dirty="0"/>
              <a:t>ВЕЛИКИЙ ГРУДНИЙ М</a:t>
            </a:r>
            <a:r>
              <a:rPr lang="en-US" dirty="0"/>
              <a:t>’</a:t>
            </a:r>
            <a:r>
              <a:rPr lang="uk-UA" dirty="0"/>
              <a:t>ЯЗ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A30ABD-9615-49EA-9063-8022DBA279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2399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77E0246-E101-458B-9576-89D091873A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329" y="1434905"/>
            <a:ext cx="4614203" cy="3713870"/>
          </a:xfrm>
        </p:spPr>
      </p:pic>
    </p:spTree>
    <p:extLst>
      <p:ext uri="{BB962C8B-B14F-4D97-AF65-F5344CB8AC3E}">
        <p14:creationId xmlns:p14="http://schemas.microsoft.com/office/powerpoint/2010/main" val="4042138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61F8D59-6F6B-4E19-8E9F-A5063894BF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4" y="970671"/>
            <a:ext cx="7751297" cy="5106571"/>
          </a:xfrm>
        </p:spPr>
      </p:pic>
    </p:spTree>
    <p:extLst>
      <p:ext uri="{BB962C8B-B14F-4D97-AF65-F5344CB8AC3E}">
        <p14:creationId xmlns:p14="http://schemas.microsoft.com/office/powerpoint/2010/main" val="260563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C0CB3EA-4270-423B-BEC6-D4FCBD3922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643" y="1195754"/>
            <a:ext cx="7132320" cy="5036234"/>
          </a:xfrm>
        </p:spPr>
      </p:pic>
    </p:spTree>
    <p:extLst>
      <p:ext uri="{BB962C8B-B14F-4D97-AF65-F5344CB8AC3E}">
        <p14:creationId xmlns:p14="http://schemas.microsoft.com/office/powerpoint/2010/main" val="1390968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C7A9B81-5863-4357-97E7-715C791571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46" y="2096452"/>
            <a:ext cx="5105693" cy="3775941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C29517D-2366-4CBA-A687-EF9B072506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539" y="2096452"/>
            <a:ext cx="6219825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176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9FD57A0-69EE-4583-AD18-8122DB9C04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821" y="1618631"/>
            <a:ext cx="4371975" cy="4371429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A95758F-C405-4F6F-B8E4-DE77C6966F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8381" y="1745241"/>
            <a:ext cx="4847619" cy="4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008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</Words>
  <Application>Microsoft Office PowerPoint</Application>
  <PresentationFormat>Широкоэкранный</PresentationFormat>
  <Paragraphs>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ММТ ВЕЛИКИЙ ГРУДНИЙ М’ЯЗ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ММТ ВЕЛИКИЙ ГРУДНИЙ М’ЯЗ</dc:title>
  <dc:creator>Елена Бессарабова</dc:creator>
  <cp:lastModifiedBy>Елена Бессарабова</cp:lastModifiedBy>
  <cp:revision>1</cp:revision>
  <dcterms:created xsi:type="dcterms:W3CDTF">2022-10-31T19:34:09Z</dcterms:created>
  <dcterms:modified xsi:type="dcterms:W3CDTF">2022-10-31T20:44:05Z</dcterms:modified>
</cp:coreProperties>
</file>