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8FEDA2-5C02-442F-ACDE-9E3664EE66D2}" type="datetimeFigureOut">
              <a:rPr lang="ru-UA" smtClean="0"/>
              <a:t>23.11.2022</a:t>
            </a:fld>
            <a:endParaRPr lang="ru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274530-1466-4E82-83A8-13341B15288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95366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274530-1466-4E82-83A8-13341B152886}" type="slidenum">
              <a:rPr lang="ru-UA" smtClean="0"/>
              <a:t>1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793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758C2F-8EC6-43B4-8664-0A5F3E8F1C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897E88A-5878-42FF-9B37-1A2D850401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43ADCE-C7A1-42B3-9A1A-3BC402757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68E6-3729-4789-99A7-78550E21C2C8}" type="datetimeFigureOut">
              <a:rPr lang="ru-UA" smtClean="0"/>
              <a:t>23.11.2022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8F1B93-3153-4AF0-9A4E-FC3F241B2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32C86F3-5D4F-48FF-9AE6-E856BA525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8A258-0ABB-4ED3-B6AB-790A3F88EA9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24481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6E2243-C839-4DDA-A867-379E68D51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22D8004-409C-4ABE-A8D0-6E677E7E72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316B4C-8852-450D-935C-6C28431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68E6-3729-4789-99A7-78550E21C2C8}" type="datetimeFigureOut">
              <a:rPr lang="ru-UA" smtClean="0"/>
              <a:t>23.11.2022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143F00-67D5-4526-B6F0-02F95DAE3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AC6D46-886E-4E58-9383-09B68B680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8A258-0ABB-4ED3-B6AB-790A3F88EA9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58716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2E9A1EB-F1FD-4B3B-A679-63E09D37B9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64B5DFF-B0BE-4963-842B-ECB07D6780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5CE23DE-4C34-4A94-A000-8314FA096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68E6-3729-4789-99A7-78550E21C2C8}" type="datetimeFigureOut">
              <a:rPr lang="ru-UA" smtClean="0"/>
              <a:t>23.11.2022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EE26265-5A13-4A24-A536-C72FDA3C9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9BEB77-A7A7-4454-8B1E-BEE774F1E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8A258-0ABB-4ED3-B6AB-790A3F88EA9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08223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03D375-66B2-4570-A28E-0CBB4FC7C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F07BDD-7176-4931-9331-39F5CF0D50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745777-EC00-49B6-84F6-F042B2D15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68E6-3729-4789-99A7-78550E21C2C8}" type="datetimeFigureOut">
              <a:rPr lang="ru-UA" smtClean="0"/>
              <a:t>23.11.2022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E54B5B-DCFC-4B62-9F9E-9C4D42ED4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B1D6B3B-FFE2-46AB-8ABD-6E4745A9F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8A258-0ABB-4ED3-B6AB-790A3F88EA9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83957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4EAD49-06DE-440C-B1E2-CAEFE2B71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B0F685-2A3B-4A3A-A24B-2C6D9FFC6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E7C7B0-C081-4DA5-906C-B955188CC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68E6-3729-4789-99A7-78550E21C2C8}" type="datetimeFigureOut">
              <a:rPr lang="ru-UA" smtClean="0"/>
              <a:t>23.11.2022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35572BA-5706-4D96-8879-849E66902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E28C9B-AA3C-402E-9F45-A165121F7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8A258-0ABB-4ED3-B6AB-790A3F88EA9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71400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C69589-36EC-4DB3-BC50-31FD8A9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D9F189-7AF2-4D75-BF88-CF8179771C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1B2B330-F903-4FE7-990A-3744EB648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C77380D-7BA5-4EB8-B67C-2949E8071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68E6-3729-4789-99A7-78550E21C2C8}" type="datetimeFigureOut">
              <a:rPr lang="ru-UA" smtClean="0"/>
              <a:t>23.11.2022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C06D031-BAEE-4AFC-89FA-513039500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C3782AC-F670-4E1A-9E40-CEF3F53D0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8A258-0ABB-4ED3-B6AB-790A3F88EA9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75151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8E3ADC-0DCB-4C23-B45F-8C1CED70B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9245D63-C5E6-43B4-8216-C092F9293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886B3C2-9974-477C-8399-9DE0F54420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E6E0E26-F4B1-40B7-A25B-049FFC4AEA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9E10420-C4E4-481F-824A-70BFDDDAA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F4A4671-A286-46B4-B1A3-0DC46A0D4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68E6-3729-4789-99A7-78550E21C2C8}" type="datetimeFigureOut">
              <a:rPr lang="ru-UA" smtClean="0"/>
              <a:t>23.11.2022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B53E21D-83E2-4B90-A894-3C1D748F4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F77BE55-98BA-4E26-A199-48C9A5EE4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8A258-0ABB-4ED3-B6AB-790A3F88EA9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18435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67F50F-3AD6-4001-9BE6-43DF64BA1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04D7533-C938-4064-9201-11666E19C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68E6-3729-4789-99A7-78550E21C2C8}" type="datetimeFigureOut">
              <a:rPr lang="ru-UA" smtClean="0"/>
              <a:t>23.11.2022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46D8809-B038-4D48-BEE4-402035828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B0C026C-73F8-4397-AE5A-A871B76AD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8A258-0ABB-4ED3-B6AB-790A3F88EA9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612880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26FC03E-E85E-4B21-BD6F-C2471B51D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68E6-3729-4789-99A7-78550E21C2C8}" type="datetimeFigureOut">
              <a:rPr lang="ru-UA" smtClean="0"/>
              <a:t>23.11.2022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2790844-FDAD-410F-BB4A-E11D12DF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AFBF7F6-6154-43CA-825D-52F0C1522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8A258-0ABB-4ED3-B6AB-790A3F88EA9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90684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B33EAE-9843-4A9F-AD99-66FABE954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835A97-591A-452F-802A-A07B0843BC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1980C1F-81F7-48EB-A7A9-08E8E8B444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4BDC651-9CC5-485B-A9E3-9C8BBF8B1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68E6-3729-4789-99A7-78550E21C2C8}" type="datetimeFigureOut">
              <a:rPr lang="ru-UA" smtClean="0"/>
              <a:t>23.11.2022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76F2E9A-F73D-413D-8D3A-BDDCB0B47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5EEDFDC-C85B-4EBD-806A-E8722960C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8A258-0ABB-4ED3-B6AB-790A3F88EA9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71739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B6756E-7D3A-4C45-895A-94B2DA8FD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EE1D084-66A6-4AF7-BA9D-7CFBC7B44A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4B94BEA-00ED-4338-9FD5-55D3B17E38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4DC36D7-D347-42C2-A14A-BD40930D7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68E6-3729-4789-99A7-78550E21C2C8}" type="datetimeFigureOut">
              <a:rPr lang="ru-UA" smtClean="0"/>
              <a:t>23.11.2022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B31211F-A036-444F-8F41-2BCF7D35E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0AF904B-5958-4156-A763-207E028F2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8A258-0ABB-4ED3-B6AB-790A3F88EA9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49711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C1E228-6FDA-4806-9F66-C49FB4FD4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644538B-16EC-470F-A872-E522ED5487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526E632-EEB6-45FB-9A07-F679AF91FD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168E6-3729-4789-99A7-78550E21C2C8}" type="datetimeFigureOut">
              <a:rPr lang="ru-UA" smtClean="0"/>
              <a:t>23.11.2022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82B411-09A8-41A0-8067-45E8DB9C55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5187172-01DE-4814-8BCB-B1CD086A0A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8A258-0ABB-4ED3-B6AB-790A3F88EA9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36293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fif"/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B930B8-8403-426B-AAD5-BF86E840B0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uk-UA" dirty="0"/>
            </a:br>
            <a:r>
              <a:rPr lang="uk-UA" dirty="0"/>
              <a:t>МАЛИЙ ГРУДНИЙ М</a:t>
            </a:r>
            <a:r>
              <a:rPr lang="en-US" dirty="0"/>
              <a:t>’</a:t>
            </a:r>
            <a:r>
              <a:rPr lang="uk-UA" dirty="0"/>
              <a:t>ЯЗ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68BBA6A-A46E-44B9-A484-A7BE28699E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150545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17B51A7-D6FF-4F1A-9D76-8ADF1C22B0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8456" y="1463039"/>
            <a:ext cx="6189784" cy="4375053"/>
          </a:xfrm>
        </p:spPr>
      </p:pic>
    </p:spTree>
    <p:extLst>
      <p:ext uri="{BB962C8B-B14F-4D97-AF65-F5344CB8AC3E}">
        <p14:creationId xmlns:p14="http://schemas.microsoft.com/office/powerpoint/2010/main" val="2619797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627C7E65-3875-447F-86D8-6F0802592C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034" y="468936"/>
            <a:ext cx="9129932" cy="6234642"/>
          </a:xfrm>
        </p:spPr>
      </p:pic>
    </p:spTree>
    <p:extLst>
      <p:ext uri="{BB962C8B-B14F-4D97-AF65-F5344CB8AC3E}">
        <p14:creationId xmlns:p14="http://schemas.microsoft.com/office/powerpoint/2010/main" val="27897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9FCF19C4-CC8C-48D3-9425-AEE068D63B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071" y="812409"/>
            <a:ext cx="7779433" cy="5233181"/>
          </a:xfrm>
        </p:spPr>
      </p:pic>
    </p:spTree>
    <p:extLst>
      <p:ext uri="{BB962C8B-B14F-4D97-AF65-F5344CB8AC3E}">
        <p14:creationId xmlns:p14="http://schemas.microsoft.com/office/powerpoint/2010/main" val="4095049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7F45BDCE-E8D2-4F10-ABD2-DAA87F0A74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732" y="1181687"/>
            <a:ext cx="7990450" cy="4951828"/>
          </a:xfrm>
        </p:spPr>
      </p:pic>
    </p:spTree>
    <p:extLst>
      <p:ext uri="{BB962C8B-B14F-4D97-AF65-F5344CB8AC3E}">
        <p14:creationId xmlns:p14="http://schemas.microsoft.com/office/powerpoint/2010/main" val="210774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28751AFA-41DF-4546-8E8B-D3A243D1E0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215" y="1294229"/>
            <a:ext cx="6780627" cy="4754880"/>
          </a:xfrm>
        </p:spPr>
      </p:pic>
    </p:spTree>
    <p:extLst>
      <p:ext uri="{BB962C8B-B14F-4D97-AF65-F5344CB8AC3E}">
        <p14:creationId xmlns:p14="http://schemas.microsoft.com/office/powerpoint/2010/main" val="72328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99560147-31EE-455E-9292-C76733C642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293034"/>
            <a:ext cx="4783016" cy="3509187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4176627-E05E-465A-9494-DDA6664BDC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4869" y="2501191"/>
            <a:ext cx="4248442" cy="285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5215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7</Words>
  <Application>Microsoft Office PowerPoint</Application>
  <PresentationFormat>Широкоэкранный</PresentationFormat>
  <Paragraphs>2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 МАЛИЙ ГРУДНИЙ М’ЯЗ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МАЛИЙ ГРУДНИЙ М’ЯЗ</dc:title>
  <dc:creator>Елена Бессарабова</dc:creator>
  <cp:lastModifiedBy>Елена Бессарабова</cp:lastModifiedBy>
  <cp:revision>2</cp:revision>
  <dcterms:created xsi:type="dcterms:W3CDTF">2022-11-23T19:29:19Z</dcterms:created>
  <dcterms:modified xsi:type="dcterms:W3CDTF">2022-11-23T20:14:14Z</dcterms:modified>
</cp:coreProperties>
</file>