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60" r:id="rId2"/>
    <p:sldId id="268" r:id="rId3"/>
    <p:sldId id="321" r:id="rId4"/>
    <p:sldId id="320" r:id="rId5"/>
    <p:sldId id="324" r:id="rId6"/>
    <p:sldId id="322" r:id="rId7"/>
    <p:sldId id="323" r:id="rId8"/>
    <p:sldId id="309" r:id="rId9"/>
    <p:sldId id="325" r:id="rId10"/>
    <p:sldId id="326" r:id="rId11"/>
    <p:sldId id="329" r:id="rId12"/>
    <p:sldId id="327" r:id="rId13"/>
    <p:sldId id="328" r:id="rId14"/>
    <p:sldId id="302" r:id="rId15"/>
    <p:sldId id="330" r:id="rId16"/>
    <p:sldId id="306" r:id="rId17"/>
    <p:sldId id="303" r:id="rId18"/>
    <p:sldId id="304" r:id="rId19"/>
    <p:sldId id="301" r:id="rId20"/>
    <p:sldId id="293" r:id="rId21"/>
    <p:sldId id="289" r:id="rId22"/>
    <p:sldId id="314" r:id="rId23"/>
    <p:sldId id="315" r:id="rId24"/>
    <p:sldId id="308" r:id="rId25"/>
    <p:sldId id="316" r:id="rId26"/>
    <p:sldId id="310" r:id="rId27"/>
    <p:sldId id="300" r:id="rId28"/>
    <p:sldId id="311" r:id="rId29"/>
    <p:sldId id="313" r:id="rId30"/>
    <p:sldId id="317" r:id="rId31"/>
    <p:sldId id="307" r:id="rId32"/>
    <p:sldId id="31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524" autoAdjust="0"/>
  </p:normalViewPr>
  <p:slideViewPr>
    <p:cSldViewPr>
      <p:cViewPr>
        <p:scale>
          <a:sx n="80" d="100"/>
          <a:sy n="80" d="100"/>
        </p:scale>
        <p:origin x="-106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0E9B-45F7-4AE7-AB01-61F11B4C17B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0F25C-66C1-4D12-8C10-9A98EFBF2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4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84090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/>
          </a:p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розвитку світового політичного простору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Глобалізація в системі ТОН.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Політико-територіальна відкритість держав.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ПУБЛІЧНА ПОЛІТИКА ЯК ОСОБЛИВИЙ ВИД ПОЛІТИЧНОГО ПРОСТОРУ-&gt; Стаття -&gt;  Український науковий журнал &quot;ОСВІТА РЕГІОНУ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9809"/>
            <a:ext cx="8640960" cy="548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57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Глобалізація економічного розвитку. Тема 13 - online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12968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32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Відкритість економіки та напрями її оці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1"/>
            <a:ext cx="8928992" cy="612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1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Від автор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4174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01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Презентація &quot;Типізація країн світу за рівнем економічного розвитк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8"/>
            <a:ext cx="6300192" cy="62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Типи країн - Підручник з Географії. 9 клас. Бойко - Нова програ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55598"/>
            <a:ext cx="2843808" cy="62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5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582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4" descr="Громадянство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4860032" cy="378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Поняття та принципи громадянства України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39" y="655597"/>
            <a:ext cx="4490062" cy="37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Отже, ознакою держави є організація населення за територіальним принципом,  наявність чітко визначеної території, обмеженої кордонами. 8 стран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6485"/>
            <a:ext cx="9144000" cy="24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01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Громадянство України - Підручник з Правознавства. 10 клас. Філіпенко - Нова 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548680"/>
            <a:ext cx="9132703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2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Які правові взаємовідносини людини і держави - Підручник з Основ  правознавства. 9 клас. Ремех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Принципи громадянства Україн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60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2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92512" y="1002182"/>
            <a:ext cx="2238511" cy="523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41" y="32374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ТОН.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4479" y="1502400"/>
            <a:ext cx="160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0367" y="2991457"/>
            <a:ext cx="568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Територіально-політичні системи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2018" y="2148288"/>
            <a:ext cx="1575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489" y="4226695"/>
            <a:ext cx="6137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 аспекти  ТОН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30" y="1002182"/>
            <a:ext cx="1933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0809" y="3703475"/>
            <a:ext cx="282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Етнодемографія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4423" y="695789"/>
            <a:ext cx="383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карта світу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774" y="5268684"/>
            <a:ext cx="732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 системи та електоральна географія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741" y="2148288"/>
            <a:ext cx="278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держави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1623" y="6094252"/>
            <a:ext cx="626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 проблеми людства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2924" y="957399"/>
            <a:ext cx="182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933692">
            <a:off x="2814109" y="1506512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9833391">
            <a:off x="5726302" y="1637535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352499" y="2306426"/>
            <a:ext cx="3384015" cy="3650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786811" y="2016337"/>
            <a:ext cx="242316" cy="26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773315" y="3513403"/>
            <a:ext cx="296301" cy="833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800307" y="2671508"/>
            <a:ext cx="242316" cy="37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950403" y="2729501"/>
            <a:ext cx="314324" cy="973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933692">
            <a:off x="6124869" y="3514097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9091431">
            <a:off x="6751986" y="4610833"/>
            <a:ext cx="1900778" cy="217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316640" y="4749915"/>
            <a:ext cx="296301" cy="604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776893" y="2893889"/>
            <a:ext cx="296301" cy="1293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95536" y="1502400"/>
            <a:ext cx="393953" cy="3503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144559" y="5779771"/>
            <a:ext cx="8854880" cy="457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4800307" y="1219009"/>
            <a:ext cx="215324" cy="392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4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Подвійне громадянство – які країни дозволяють, а в яких заборонено » Слово  і Ді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" y="752474"/>
            <a:ext cx="9128702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4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Презентація з географії на тему &quot; Структура населе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3" y="548680"/>
            <a:ext cx="4720942" cy="62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Презентація з географії на тему &quot; Структура населе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548680"/>
            <a:ext cx="4648231" cy="62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55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38"/>
            <a:ext cx="4716016" cy="62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1139"/>
            <a:ext cx="4644008" cy="62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06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Naselennya svitu sa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283968" cy="321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57" y="3079273"/>
            <a:ext cx="5033042" cy="37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08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4" descr="Основні категорії етнонаціональної полі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029"/>
            <a:ext cx="9144000" cy="59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16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60" name="Picture 4" descr="расовий та етнічний склад населення 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4410475" cy="33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Найвищою таксономічною&#10;одиницею в цій класифікації є&#10;мовна сім’я.&#10;Фахівці налічують у світі близько&#10;20 мовних сімей.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42" y="3212976"/>
            <a:ext cx="485495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61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Етнічний склад населення світу - Географія. Опорні конспекти. Україна у  світі: природа, населення. 8 кл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689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69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Урок №8-9. Тема: Кількість населення .Демографічна ситуація в світі і в  Україні. Статево-вікова структура населення. Динаміка чисельності населення  світу й України Наука демографія та демографічні процеси Населенням  називаю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049"/>
            <a:ext cx="9144000" cy="59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56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4" name="Picture 4" descr="Статево-віковий склад населення. Демографічна ситуація - Підручник з  Географії. 8 клас. Бойко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953"/>
            <a:ext cx="413995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Презентація з географії 8 клас &quot;Населення Україн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8680"/>
            <a:ext cx="5004048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91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Презентація на тему «Міграційні процеси в Україні та світі» - Слайд #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6"/>
            <a:ext cx="9144000" cy="620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3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Презентація &quot;Інтеграція і глобалізаці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6372348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Що таке глобалізація? - презентація з економі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06195"/>
            <a:ext cx="5140190" cy="385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50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2" name="Picture 2" descr="міграції населення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8"/>
            <a:ext cx="9144000" cy="60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69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Міграції у світосистемі - Підручник з Географії (рівень стандарту). 11  клас. Довгань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8" y="655597"/>
            <a:ext cx="9000999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18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МОМ опублікувала Світовий міграційний звіт-2018 – Європа без бар'єр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632614"/>
            <a:ext cx="55149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Міграції в світосистемі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3717032"/>
            <a:ext cx="5335594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Механічний рух населення: причини та види міграцій, основні напрями  міграційних потоків у світі й Україні. Українська діаспора - Географія.  Опорні конспекти. Україна у світі: природа, населення. 8 кла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27" y="785014"/>
            <a:ext cx="3762375" cy="33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Міграції населення - Демографічні процеси та статево-віковий склад  населення світу й України - НАСЕЛЕННЯ УКРАЇНИ І СВІТУ - Підручник Географія  8 клас - С. Г. Кобернік - Літера 20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3528215"/>
            <a:ext cx="5335594" cy="31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Презентація &quot;Механічний рух населення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83" y="4005064"/>
            <a:ext cx="3983665" cy="29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7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Глобалізація економічного розвитку - презентація з економі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0" y="548680"/>
            <a:ext cx="8928992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5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Глобалізація як джерело конкуренції і фактор впливу на цивільну авіаці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3097"/>
            <a:ext cx="4630499" cy="60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оцеси глобалізації вимагають нової освіти | Київський національний  університет імені Тараса Шевченка | Київський національний університет  імені Тараса Шевче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80" y="655431"/>
            <a:ext cx="4267816" cy="25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Глобалізація як явище кінця ХХ ст.: об'єктивні причини та наслідки. -  презентація з всесвітнії історі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80" y="3318079"/>
            <a:ext cx="4267816" cy="332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7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План развернутого ответа на тему &quot;Глобализац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" y="2327887"/>
            <a:ext cx="3169693" cy="206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лобалізація: за і проти - презентація з соціолог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8592"/>
            <a:ext cx="5724128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9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Загрози глобалізації економіки для України - Эконом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17" y="3789040"/>
            <a:ext cx="51205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no4ka: Глобалізм та глобалізац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7" y="531058"/>
            <a:ext cx="3173117" cy="289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лобализация - это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73" y="9266"/>
            <a:ext cx="4608512" cy="36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атеріал підготувала Коршак Алла Анатоліївна, вчитель ФМГ №17 м. Вінниці 4  ЗАНЯТТЯ ТЕМА: ГЛОБАЛІЗАЦІЯ Після ознайомлення з темою Ви маєте знати: -  cуть поняття «глобалізація»; - прояви процесу глобалізації в Україні та  світі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3" y="3573539"/>
            <a:ext cx="3255640" cy="323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8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История глобализации | АРГУ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9" y="655597"/>
            <a:ext cx="8870057" cy="60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5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Презентація на тему Переваги та загрози глобалізації — готові шкільні  презентації | GDZ4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8"/>
            <a:ext cx="8783960" cy="610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83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1221</TotalTime>
  <Words>119</Words>
  <Application>Microsoft Office PowerPoint</Application>
  <PresentationFormat>Экран (4:3)</PresentationFormat>
  <Paragraphs>62</Paragraphs>
  <Slides>32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137</cp:revision>
  <dcterms:created xsi:type="dcterms:W3CDTF">2020-01-28T20:23:37Z</dcterms:created>
  <dcterms:modified xsi:type="dcterms:W3CDTF">2021-04-12T07:51:57Z</dcterms:modified>
</cp:coreProperties>
</file>