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4"/>
    <p:sldMasterId id="2147483676" r:id="rId5"/>
    <p:sldMasterId id="214748367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5143500" cx="9144000"/>
  <p:notesSz cx="6858000" cy="9144000"/>
  <p:embeddedFontLst>
    <p:embeddedFont>
      <p:font typeface="Roboto Thin"/>
      <p:regular r:id="rId23"/>
      <p:bold r:id="rId24"/>
      <p:italic r:id="rId25"/>
      <p:boldItalic r:id="rId26"/>
    </p:embeddedFont>
    <p:embeddedFont>
      <p:font typeface="Roboto"/>
      <p:regular r:id="rId27"/>
      <p:bold r:id="rId28"/>
      <p:italic r:id="rId29"/>
      <p:boldItalic r:id="rId30"/>
    </p:embeddedFont>
    <p:embeddedFont>
      <p:font typeface="Roboto Medium"/>
      <p:regular r:id="rId31"/>
      <p:bold r:id="rId32"/>
      <p:italic r:id="rId33"/>
      <p:boldItalic r:id="rId34"/>
    </p:embeddedFont>
    <p:embeddedFont>
      <p:font typeface="Roboto Light"/>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RobotoThin-bold.fntdata"/><Relationship Id="rId23" Type="http://schemas.openxmlformats.org/officeDocument/2006/relationships/font" Target="fonts/RobotoThin-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RobotoThin-boldItalic.fntdata"/><Relationship Id="rId25" Type="http://schemas.openxmlformats.org/officeDocument/2006/relationships/font" Target="fonts/RobotoThin-italic.fntdata"/><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Roboto-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Medium-regular.fntdata"/><Relationship Id="rId30" Type="http://schemas.openxmlformats.org/officeDocument/2006/relationships/font" Target="fonts/Roboto-boldItalic.fntdata"/><Relationship Id="rId11" Type="http://schemas.openxmlformats.org/officeDocument/2006/relationships/slide" Target="slides/slide4.xml"/><Relationship Id="rId33" Type="http://schemas.openxmlformats.org/officeDocument/2006/relationships/font" Target="fonts/RobotoMedium-italic.fntdata"/><Relationship Id="rId10" Type="http://schemas.openxmlformats.org/officeDocument/2006/relationships/slide" Target="slides/slide3.xml"/><Relationship Id="rId32" Type="http://schemas.openxmlformats.org/officeDocument/2006/relationships/font" Target="fonts/RobotoMedium-bold.fntdata"/><Relationship Id="rId13" Type="http://schemas.openxmlformats.org/officeDocument/2006/relationships/slide" Target="slides/slide6.xml"/><Relationship Id="rId35" Type="http://schemas.openxmlformats.org/officeDocument/2006/relationships/font" Target="fonts/RobotoLight-regular.fntdata"/><Relationship Id="rId12" Type="http://schemas.openxmlformats.org/officeDocument/2006/relationships/slide" Target="slides/slide5.xml"/><Relationship Id="rId34" Type="http://schemas.openxmlformats.org/officeDocument/2006/relationships/font" Target="fonts/RobotoMedium-boldItalic.fntdata"/><Relationship Id="rId15" Type="http://schemas.openxmlformats.org/officeDocument/2006/relationships/slide" Target="slides/slide8.xml"/><Relationship Id="rId37" Type="http://schemas.openxmlformats.org/officeDocument/2006/relationships/font" Target="fonts/RobotoLight-italic.fntdata"/><Relationship Id="rId14" Type="http://schemas.openxmlformats.org/officeDocument/2006/relationships/slide" Target="slides/slide7.xml"/><Relationship Id="rId36" Type="http://schemas.openxmlformats.org/officeDocument/2006/relationships/font" Target="fonts/RobotoLight-bold.fntdata"/><Relationship Id="rId17" Type="http://schemas.openxmlformats.org/officeDocument/2006/relationships/slide" Target="slides/slide10.xml"/><Relationship Id="rId16" Type="http://schemas.openxmlformats.org/officeDocument/2006/relationships/slide" Target="slides/slide9.xml"/><Relationship Id="rId38" Type="http://schemas.openxmlformats.org/officeDocument/2006/relationships/font" Target="fonts/RobotoLight-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ihus.info/restoran-nardepa-vid-slugy-narodu-tyshhenka-pryjmaye-vip-gostej-popry-karantynni-obmezhennya/" TargetMode="External"/><Relationship Id="rId3" Type="http://schemas.openxmlformats.org/officeDocument/2006/relationships/hyperlink" Target="https://www.radiosvoboda.org/a/skhemy-ze-karantyn-dlya-slug-narodu/31228164.html"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control.com.ua/check-individuals/616ed789fea37580ff28d788/"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control.com.ua/data-research/zbroia-ta-viyskova-tekhnika/" TargetMode="External"/><Relationship Id="rId3" Type="http://schemas.openxmlformats.org/officeDocument/2006/relationships/hyperlink" Target="https://youcontrol.com.ua/market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veronika.boyko@youcontrol.com.ua"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shigroshi.org/2021/06/18/platy-i-hrishy-amku-dozvolyv-boyku-monopoliiu-u-vybukhivtsi/" TargetMode="External"/><Relationship Id="rId3" Type="http://schemas.openxmlformats.org/officeDocument/2006/relationships/hyperlink" Target="https://youcontrol.com.ua/search/?q=93001,+%D0%9B%D1%83%D0%B3%D0%B0%D0%BD%D1%81%D1%8C%D0%BA%D0%B0+%D0%BE%D0%B1%D0%BB.,+%D0%BC%D1%96%D1%81%D1%82%D0%BE+%D0%A0%D1%83%D0%B1%D1%96%D0%B6%D0%BD%D0%B5,+%D0%92%D0%A3%D0%9B%D0%98%D0%A6%D0%AF+%D0%97%D0%90%D0%92%D0%9E%D0%94%D0%A1%D0%AC%D0%9A%D0%90,+%D0%B1%D1%83%D0%B4%D0%B8%D0%BD%D0%BE%D0%BA+1&amp;t=0" TargetMode="External"/><Relationship Id="rId4" Type="http://schemas.openxmlformats.org/officeDocument/2006/relationships/hyperlink" Target="https://nashigroshi.org/2015/04/27/derzhzavod-kupyv-vybuhivku-u-firmy-menedzheriv-bojka-i-kaufmana-na-28-miljoniv-po-nejmovirnij-tsini/"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uk">
                <a:solidFill>
                  <a:schemeClr val="dk1"/>
                </a:solidFill>
              </a:rPr>
              <a:t>Вітаю, друзі! Мене звати Вероніка і я відповідаю за соціальний напрям в компанії YouControl, я надаю доступи до сервісу YouControl медіа та громадським організаціям. усім цим організаціям. Сьогодні ми поговоримо з вами про соціальну роль YouControl, журналістику даних, та я вам покажу приклади, як журналіст може використовувати дані YouControl для проведення розслідувань та досліджень.</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f694f11e55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f694f11e55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uk">
                <a:solidFill>
                  <a:schemeClr val="dk1"/>
                </a:solidFill>
              </a:rPr>
              <a:t>Буває так, що небажані журналістські розслідування просто зникають з інформаційного простору.</a:t>
            </a:r>
            <a:br>
              <a:rPr lang="uk">
                <a:solidFill>
                  <a:schemeClr val="dk1"/>
                </a:solidFill>
              </a:rPr>
            </a:br>
            <a:r>
              <a:rPr lang="uk">
                <a:solidFill>
                  <a:srgbClr val="333333"/>
                </a:solidFill>
                <a:highlight>
                  <a:srgbClr val="FFFFFF"/>
                </a:highlight>
              </a:rPr>
              <a:t>Найчастіше інформація зникає просто в результаті банального відбілювання репутації. Спеціальні фахівці часто просто роблять певні маніпуляції для того, щоб провокативна інформація не з’являлася на перших сторінках пошуку. </a:t>
            </a:r>
            <a:br>
              <a:rPr lang="uk">
                <a:solidFill>
                  <a:srgbClr val="333333"/>
                </a:solidFill>
                <a:highlight>
                  <a:srgbClr val="FFFFFF"/>
                </a:highlight>
              </a:rPr>
            </a:br>
            <a:r>
              <a:rPr lang="uk">
                <a:solidFill>
                  <a:srgbClr val="333333"/>
                </a:solidFill>
                <a:highlight>
                  <a:srgbClr val="FFFFFF"/>
                </a:highlight>
              </a:rPr>
              <a:t>Невидима рука “Таноса” клацає пальцями і стирає не бажані рядки на перших сторінках видачі Гугл, замінюючи їх на більш прийнятні, інколи навіть “героїчні” статті про фігурантів. </a:t>
            </a:r>
            <a:br>
              <a:rPr lang="uk">
                <a:solidFill>
                  <a:srgbClr val="333333"/>
                </a:solidFill>
                <a:highlight>
                  <a:srgbClr val="FFFFFF"/>
                </a:highlight>
              </a:rPr>
            </a:br>
            <a:br>
              <a:rPr lang="uk">
                <a:solidFill>
                  <a:srgbClr val="333333"/>
                </a:solidFill>
                <a:highlight>
                  <a:srgbClr val="FFFFFF"/>
                </a:highlight>
              </a:rPr>
            </a:br>
            <a:r>
              <a:rPr lang="uk">
                <a:solidFill>
                  <a:schemeClr val="dk1"/>
                </a:solidFill>
              </a:rPr>
              <a:t>Тоді ми в YouControl подумали, яким чином можна вийти з ситуації, що одні матеріали зникають, а інші - просто не отримують достатнього розголосу? Так з’явився проєкт “Репутація в медіа”, де ми інтегруємо журналістські матеріали в YouControl так, щоб при пошуку даних про фізичну чи юридичну особу можна було побачити, чи є вона фігурантом журналістських розслідувань або згадується в негативному контексті у матеріалі. </a:t>
            </a:r>
            <a:br>
              <a:rPr lang="uk">
                <a:solidFill>
                  <a:schemeClr val="dk1"/>
                </a:solidFill>
              </a:rPr>
            </a:br>
            <a:br>
              <a:rPr lang="uk">
                <a:solidFill>
                  <a:schemeClr val="dk1"/>
                </a:solidFill>
              </a:rPr>
            </a:br>
            <a:r>
              <a:rPr lang="uk">
                <a:solidFill>
                  <a:schemeClr val="dk1"/>
                </a:solidFill>
              </a:rPr>
              <a:t>То як подолати Таноса? Правильна відповідь - разом! Не завжди легко відкопати, ким була особа 5-10 років тому. Наша розробка вже допомагає журналістам скласти пазли за допомогою минулих розслідувань і більш чітко побачити свого фігуранта.</a:t>
            </a:r>
            <a:br>
              <a:rPr lang="uk">
                <a:solidFill>
                  <a:schemeClr val="dk1"/>
                </a:solidFill>
              </a:rPr>
            </a:br>
            <a:br>
              <a:rPr lang="uk">
                <a:solidFill>
                  <a:schemeClr val="dk1"/>
                </a:solidFill>
              </a:rPr>
            </a:br>
            <a:r>
              <a:rPr lang="uk">
                <a:solidFill>
                  <a:schemeClr val="dk1"/>
                </a:solidFill>
              </a:rPr>
              <a:t>“Репутація в медіа” в цифрах: Ми інтегрували матеріали розслідувань 13 медіа за останні 10 років. А це 33000+ згадок осіб та компаній і ще 28000+ фігурантів з 2800+ розслідувань. </a:t>
            </a:r>
            <a:r>
              <a:rPr i="1" lang="uk">
                <a:solidFill>
                  <a:schemeClr val="dk1"/>
                </a:solidFill>
              </a:rPr>
              <a:t>Згадки зібрані включаючи нерезидентів.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f375ac7ce5_5_7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f375ac7ce5_5_7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uk">
                <a:solidFill>
                  <a:schemeClr val="dk1"/>
                </a:solidFill>
              </a:rPr>
              <a:t>ТОВ "ВИРОБНИЧО-КОМЕРЦІЙНА ФІРМА "РИМІД"</a:t>
            </a:r>
            <a:r>
              <a:rPr lang="uk" sz="1400">
                <a:solidFill>
                  <a:schemeClr val="dk1"/>
                </a:solidFill>
                <a:latin typeface="Calibri"/>
                <a:ea typeface="Calibri"/>
                <a:cs typeface="Calibri"/>
                <a:sym typeface="Calibri"/>
              </a:rPr>
              <a:t> (</a:t>
            </a:r>
            <a:r>
              <a:rPr lang="uk">
                <a:solidFill>
                  <a:schemeClr val="dk1"/>
                </a:solidFill>
              </a:rPr>
              <a:t>Велюр), </a:t>
            </a:r>
            <a:r>
              <a:rPr lang="uk" u="sng">
                <a:solidFill>
                  <a:srgbClr val="1155CC"/>
                </a:solidFill>
                <a:hlinkClick r:id="rId2">
                  <a:extLst>
                    <a:ext uri="{A12FA001-AC4F-418D-AE19-62706E023703}">
                      <ahyp:hlinkClr val="tx"/>
                    </a:ext>
                  </a:extLst>
                </a:hlinkClick>
              </a:rPr>
              <a:t>який працював на карантині</a:t>
            </a:r>
            <a:r>
              <a:rPr lang="uk">
                <a:solidFill>
                  <a:schemeClr val="dk1"/>
                </a:solidFill>
              </a:rPr>
              <a:t>, та </a:t>
            </a:r>
            <a:r>
              <a:rPr lang="uk" u="sng">
                <a:solidFill>
                  <a:srgbClr val="1155CC"/>
                </a:solidFill>
                <a:hlinkClick r:id="rId3">
                  <a:extLst>
                    <a:ext uri="{A12FA001-AC4F-418D-AE19-62706E023703}">
                      <ahyp:hlinkClr val="tx"/>
                    </a:ext>
                  </a:extLst>
                </a:hlinkClick>
              </a:rPr>
              <a:t>інших слуг, які порушували карантин</a:t>
            </a:r>
            <a:r>
              <a:rPr lang="uk">
                <a:solidFill>
                  <a:schemeClr val="dk1"/>
                </a:solidFill>
              </a:rPr>
              <a:t> - Bihus.Info; Схеми, Радіо Свобода</a:t>
            </a:r>
            <a:br>
              <a:rPr lang="uk">
                <a:solidFill>
                  <a:schemeClr val="dk1"/>
                </a:solidFill>
              </a:rPr>
            </a:br>
            <a:br>
              <a:rPr lang="uk">
                <a:solidFill>
                  <a:schemeClr val="dk1"/>
                </a:solidFill>
              </a:rPr>
            </a:br>
            <a:r>
              <a:rPr lang="uk">
                <a:solidFill>
                  <a:schemeClr val="dk1"/>
                </a:solidFill>
                <a:latin typeface="Roboto"/>
                <a:ea typeface="Roboto"/>
                <a:cs typeface="Roboto"/>
                <a:sym typeface="Roboto"/>
              </a:rPr>
              <a:t>Поки весь бізнес був на карантині, деякі заклади продовжували працювати і приймати гостей.</a:t>
            </a:r>
            <a:br>
              <a:rPr lang="uk">
                <a:solidFill>
                  <a:schemeClr val="dk1"/>
                </a:solidFill>
                <a:latin typeface="Roboto"/>
                <a:ea typeface="Roboto"/>
                <a:cs typeface="Roboto"/>
                <a:sym typeface="Roboto"/>
              </a:rPr>
            </a:br>
            <a:r>
              <a:rPr lang="uk">
                <a:solidFill>
                  <a:schemeClr val="dk1"/>
                </a:solidFill>
                <a:latin typeface="Roboto"/>
                <a:ea typeface="Roboto"/>
                <a:cs typeface="Roboto"/>
                <a:sym typeface="Roboto"/>
              </a:rPr>
              <a:t>Одним з прикладів є ТОВ "ВИРОБНИЧО-КОМЕРЦІЙНА ФІРМА "РИМІД" https://youcontrol.com.ua/contractor/?id=7332802&amp;tb=file</a:t>
            </a:r>
            <a:br>
              <a:rPr lang="uk">
                <a:solidFill>
                  <a:schemeClr val="dk1"/>
                </a:solidFill>
                <a:latin typeface="Roboto"/>
                <a:ea typeface="Roboto"/>
                <a:cs typeface="Roboto"/>
                <a:sym typeface="Roboto"/>
              </a:rPr>
            </a:br>
            <a:r>
              <a:rPr lang="uk">
                <a:solidFill>
                  <a:schemeClr val="dk1"/>
                </a:solidFill>
                <a:latin typeface="Roboto"/>
                <a:ea typeface="Roboto"/>
                <a:cs typeface="Roboto"/>
                <a:sym typeface="Roboto"/>
              </a:rPr>
              <a:t>1. Заходимо в картку компанії 30723370 Вгадайте, що це за заклад і кому він належить? Насправді це ресторан Велюр, і про йе можуть підказати 2 фактори.</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uk">
                <a:solidFill>
                  <a:schemeClr val="dk1"/>
                </a:solidFill>
                <a:latin typeface="Roboto"/>
                <a:ea typeface="Roboto"/>
                <a:cs typeface="Roboto"/>
                <a:sym typeface="Roboto"/>
              </a:rPr>
              <a:t>Наші аналітики вже додали цей заклад у ФПГ Група Миколи Тищенка, друге – заходимо в Власність, об’єкти нерухомості і бачимо адресу -  м.Київ, вулиця Толстого Льва (Шевч., Солом., Голос. р-ни), будинок 43. </a:t>
            </a:r>
            <a:endParaRPr>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uk">
                <a:solidFill>
                  <a:schemeClr val="dk1"/>
                </a:solidFill>
                <a:latin typeface="Roboto"/>
                <a:ea typeface="Roboto"/>
                <a:cs typeface="Roboto"/>
                <a:sym typeface="Roboto"/>
              </a:rPr>
              <a:t>2. Як дізнатися, що ресторан порушував умови карантину? Заходимо в «Репутацію в медіа і бачимо матеріал «Зе-карантин» для «слуг народу». Як депутати Зеленського ігнорують локдаун. У оригіналі його вже знесли, а у нас він залишився. </a:t>
            </a:r>
            <a:br>
              <a:rPr lang="uk">
                <a:solidFill>
                  <a:schemeClr val="dk1"/>
                </a:solidFill>
                <a:latin typeface="Roboto"/>
                <a:ea typeface="Roboto"/>
                <a:cs typeface="Roboto"/>
                <a:sym typeface="Roboto"/>
              </a:rPr>
            </a:br>
            <a:r>
              <a:rPr lang="uk">
                <a:solidFill>
                  <a:schemeClr val="dk1"/>
                </a:solidFill>
                <a:latin typeface="Roboto"/>
                <a:ea typeface="Roboto"/>
                <a:cs typeface="Roboto"/>
                <a:sym typeface="Roboto"/>
              </a:rPr>
              <a:t>3. Як дізнатися хто ще порушив карантин? Можна почитати матеріал, а можна зайти в Зв’язки. PRO і клікнути там де, згадка вогник – «Юридичні особи резиденти», «Фізичні особи резиденти» і побачити, хто ще потрапив у список порушників карантину. </a:t>
            </a:r>
            <a:r>
              <a:rPr lang="uk" u="sng">
                <a:solidFill>
                  <a:schemeClr val="dk1"/>
                </a:solidFill>
                <a:latin typeface="Roboto"/>
                <a:ea typeface="Roboto"/>
                <a:cs typeface="Roboto"/>
                <a:sym typeface="Roboto"/>
              </a:rPr>
              <a:t>ТОВ ГРАНД МЕНЕДЖМЕНТ – це </a:t>
            </a:r>
            <a:r>
              <a:rPr lang="uk">
                <a:solidFill>
                  <a:schemeClr val="dk1"/>
                </a:solidFill>
                <a:latin typeface="Roboto"/>
                <a:ea typeface="Roboto"/>
                <a:cs typeface="Roboto"/>
                <a:sym typeface="Roboto"/>
              </a:rPr>
              <a:t>Fairmont Grand Hotel Kyiv.</a:t>
            </a:r>
            <a:endParaRPr i="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f375ac7ce5_5_8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f375ac7ce5_5_8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20000"/>
              </a:lnSpc>
              <a:spcBef>
                <a:spcPts val="200"/>
              </a:spcBef>
              <a:spcAft>
                <a:spcPts val="0"/>
              </a:spcAft>
              <a:buClr>
                <a:schemeClr val="dk1"/>
              </a:buClr>
              <a:buSzPts val="1100"/>
              <a:buFont typeface="Arial"/>
              <a:buNone/>
            </a:pPr>
            <a:r>
              <a:rPr lang="uk">
                <a:solidFill>
                  <a:schemeClr val="dk1"/>
                </a:solidFill>
              </a:rPr>
              <a:t>Бачити “Репутацію в медіа”, можна не лише по юридичних особах, а й по фізичних. </a:t>
            </a:r>
            <a:br>
              <a:rPr lang="uk">
                <a:solidFill>
                  <a:schemeClr val="dk1"/>
                </a:solidFill>
              </a:rPr>
            </a:br>
            <a:r>
              <a:rPr lang="uk">
                <a:solidFill>
                  <a:schemeClr val="dk1"/>
                </a:solidFill>
              </a:rPr>
              <a:t>Певно, що тепер вже всі знають минулого очільника Укрексімбанку Євгена Мецгера.</a:t>
            </a:r>
            <a:br>
              <a:rPr lang="uk">
                <a:solidFill>
                  <a:schemeClr val="dk1"/>
                </a:solidFill>
              </a:rPr>
            </a:br>
            <a:r>
              <a:rPr i="1" lang="uk">
                <a:solidFill>
                  <a:srgbClr val="1F2124"/>
                </a:solidFill>
                <a:highlight>
                  <a:srgbClr val="FFFFFF"/>
                </a:highlight>
              </a:rPr>
              <a:t>Під час підготовки розслідування до знімальної групи «Схем» застосували фізичну силу – в кабінеті очільника «Укрексімбанку» – просто під час інтерв'ю з ним. Євгену Мецгеру не сподобалося запитання журналіста, він наказав підлеглим забрати камери та знищити відеозаписи. «Схемам» вдалося їх відновити за допомогою технічних фахівців – та опублікувати відео.</a:t>
            </a:r>
            <a:r>
              <a:rPr i="1" lang="uk">
                <a:solidFill>
                  <a:schemeClr val="dk1"/>
                </a:solidFill>
              </a:rPr>
              <a:t> </a:t>
            </a:r>
            <a:br>
              <a:rPr i="1" lang="uk">
                <a:solidFill>
                  <a:schemeClr val="dk1"/>
                </a:solidFill>
              </a:rPr>
            </a:br>
            <a:r>
              <a:rPr b="1" lang="uk">
                <a:solidFill>
                  <a:schemeClr val="dk1"/>
                </a:solidFill>
              </a:rPr>
              <a:t>Крок 1. </a:t>
            </a:r>
            <a:r>
              <a:rPr lang="uk">
                <a:solidFill>
                  <a:schemeClr val="dk1"/>
                </a:solidFill>
              </a:rPr>
              <a:t>Введемо в розділі</a:t>
            </a:r>
            <a:r>
              <a:rPr b="1" lang="uk">
                <a:solidFill>
                  <a:schemeClr val="dk1"/>
                </a:solidFill>
              </a:rPr>
              <a:t> “Перевірка фізичних осіб” - </a:t>
            </a:r>
            <a:r>
              <a:rPr lang="uk" u="sng">
                <a:solidFill>
                  <a:srgbClr val="1155CC"/>
                </a:solidFill>
                <a:hlinkClick r:id="rId2">
                  <a:extLst>
                    <a:ext uri="{A12FA001-AC4F-418D-AE19-62706E023703}">
                      <ahyp:hlinkClr val="tx"/>
                    </a:ext>
                  </a:extLst>
                </a:hlinkClick>
              </a:rPr>
              <a:t>Мецгер Євген Володимирович</a:t>
            </a:r>
            <a:r>
              <a:rPr lang="uk">
                <a:solidFill>
                  <a:schemeClr val="dk1"/>
                </a:solidFill>
              </a:rPr>
              <a:t> і подивимось, що про нього скажуть відкриті дані та розслідування журналістів. </a:t>
            </a:r>
            <a:br>
              <a:rPr lang="uk">
                <a:solidFill>
                  <a:schemeClr val="dk1"/>
                </a:solidFill>
              </a:rPr>
            </a:br>
            <a:r>
              <a:rPr b="1" lang="uk">
                <a:solidFill>
                  <a:schemeClr val="dk1"/>
                </a:solidFill>
              </a:rPr>
              <a:t>Крок 2. </a:t>
            </a:r>
            <a:r>
              <a:rPr lang="uk">
                <a:solidFill>
                  <a:schemeClr val="dk1"/>
                </a:solidFill>
              </a:rPr>
              <a:t>В</a:t>
            </a:r>
            <a:r>
              <a:rPr b="1" lang="uk">
                <a:solidFill>
                  <a:schemeClr val="dk1"/>
                </a:solidFill>
              </a:rPr>
              <a:t> “Пов’язаних компаніях” </a:t>
            </a:r>
            <a:r>
              <a:rPr lang="uk">
                <a:solidFill>
                  <a:schemeClr val="dk1"/>
                </a:solidFill>
              </a:rPr>
              <a:t>бачимо, що він вже не керівник Укрексімбанку. Не біда, адже він пов’язаний ще з 6 компаніями різних напрямків діяльності.</a:t>
            </a:r>
            <a:br>
              <a:rPr lang="uk">
                <a:solidFill>
                  <a:schemeClr val="dk1"/>
                </a:solidFill>
              </a:rPr>
            </a:br>
            <a:r>
              <a:rPr b="1" lang="uk">
                <a:solidFill>
                  <a:schemeClr val="dk1"/>
                </a:solidFill>
              </a:rPr>
              <a:t>Крок 3. </a:t>
            </a:r>
            <a:r>
              <a:rPr lang="uk">
                <a:solidFill>
                  <a:schemeClr val="dk1"/>
                </a:solidFill>
              </a:rPr>
              <a:t>Також можемо переглянути податковий борг, судові </a:t>
            </a:r>
            <a:r>
              <a:rPr i="1" lang="uk">
                <a:solidFill>
                  <a:schemeClr val="dk1"/>
                </a:solidFill>
              </a:rPr>
              <a:t>(від Радіо Свобода позову немає)</a:t>
            </a:r>
            <a:r>
              <a:rPr lang="uk">
                <a:solidFill>
                  <a:schemeClr val="dk1"/>
                </a:solidFill>
              </a:rPr>
              <a:t> і побачити, наприклад, правила дорожнього руху. </a:t>
            </a:r>
            <a:br>
              <a:rPr b="1" lang="uk">
                <a:solidFill>
                  <a:schemeClr val="dk1"/>
                </a:solidFill>
              </a:rPr>
            </a:br>
            <a:r>
              <a:rPr b="1" lang="uk">
                <a:solidFill>
                  <a:schemeClr val="dk1"/>
                </a:solidFill>
              </a:rPr>
              <a:t>Крок 4. </a:t>
            </a:r>
            <a:r>
              <a:rPr lang="uk">
                <a:solidFill>
                  <a:schemeClr val="dk1"/>
                </a:solidFill>
              </a:rPr>
              <a:t>Розділ</a:t>
            </a:r>
            <a:r>
              <a:rPr b="1" lang="uk">
                <a:solidFill>
                  <a:schemeClr val="dk1"/>
                </a:solidFill>
              </a:rPr>
              <a:t> “Зв’язок з владою”:</a:t>
            </a:r>
            <a:br>
              <a:rPr b="1" lang="uk">
                <a:solidFill>
                  <a:schemeClr val="dk1"/>
                </a:solidFill>
              </a:rPr>
            </a:br>
            <a:r>
              <a:rPr lang="uk">
                <a:solidFill>
                  <a:schemeClr val="dk1"/>
                </a:solidFill>
              </a:rPr>
              <a:t>У ЦВК бачимо, що він балотувався в Києво-Святошинському районі від партії Громадянська позиція. </a:t>
            </a:r>
            <a:br>
              <a:rPr b="1" lang="uk">
                <a:solidFill>
                  <a:schemeClr val="dk1"/>
                </a:solidFill>
              </a:rPr>
            </a:br>
            <a:r>
              <a:rPr lang="uk">
                <a:solidFill>
                  <a:schemeClr val="dk1"/>
                </a:solidFill>
              </a:rPr>
              <a:t>У “Родичах декларантів” бачимо окрім родичів, осіб, що мають з Мецгером ділові зв’язки. </a:t>
            </a:r>
            <a:br>
              <a:rPr lang="uk">
                <a:solidFill>
                  <a:schemeClr val="dk1"/>
                </a:solidFill>
              </a:rPr>
            </a:br>
            <a:r>
              <a:rPr b="1" lang="uk">
                <a:solidFill>
                  <a:schemeClr val="dk1"/>
                </a:solidFill>
              </a:rPr>
              <a:t>Крок 5.</a:t>
            </a:r>
            <a:r>
              <a:rPr lang="uk">
                <a:solidFill>
                  <a:schemeClr val="dk1"/>
                </a:solidFill>
              </a:rPr>
              <a:t> Тут же знаходимо дружину Мецгера - </a:t>
            </a:r>
            <a:r>
              <a:rPr b="1" lang="uk">
                <a:solidFill>
                  <a:schemeClr val="dk1"/>
                </a:solidFill>
              </a:rPr>
              <a:t>Мецгер Юлія Юріївна</a:t>
            </a:r>
            <a:r>
              <a:rPr lang="uk">
                <a:solidFill>
                  <a:schemeClr val="dk1"/>
                </a:solidFill>
              </a:rPr>
              <a:t>. Зараз вона член правління Приват Банку. Цікаво, що раніше вона працювала в тому таки Укрексімбанку, а за 2 місяці після інавгурації Зеленського подалася до наглядової ради Привату. А Мецгер раніше був членом правління Укргазбанку, де згідно декларації отримав 8 млн грн грн доходу за рік, вже у березні 2020 року став головою правління Укрекзимбанку.</a:t>
            </a:r>
            <a:r>
              <a:rPr b="1" lang="uk">
                <a:solidFill>
                  <a:schemeClr val="dk1"/>
                </a:solidFill>
              </a:rPr>
              <a:t> </a:t>
            </a:r>
            <a:br>
              <a:rPr lang="uk">
                <a:solidFill>
                  <a:schemeClr val="dk1"/>
                </a:solidFill>
              </a:rPr>
            </a:br>
            <a:r>
              <a:rPr lang="uk">
                <a:solidFill>
                  <a:schemeClr val="dk1"/>
                </a:solidFill>
              </a:rPr>
              <a:t>Декларації сімейства також багаті на нерухомість, земельні ділянки у Яблунівці з оцінкою у 30000 грн за гектар землі, авто люксового класу, квартири у Туреччині та Італії, а також кредит від будівельної компанії у Іспанії на майже 144 тисячі евро. </a:t>
            </a:r>
            <a:br>
              <a:rPr b="1" lang="uk">
                <a:solidFill>
                  <a:schemeClr val="dk1"/>
                </a:solidFill>
              </a:rPr>
            </a:br>
            <a:r>
              <a:rPr b="1" lang="uk">
                <a:solidFill>
                  <a:schemeClr val="dk1"/>
                </a:solidFill>
              </a:rPr>
              <a:t>Крок 6.</a:t>
            </a:r>
            <a:r>
              <a:rPr lang="uk">
                <a:solidFill>
                  <a:schemeClr val="dk1"/>
                </a:solidFill>
              </a:rPr>
              <a:t> Ну і нарешті в</a:t>
            </a:r>
            <a:r>
              <a:rPr b="1" lang="uk">
                <a:solidFill>
                  <a:schemeClr val="dk1"/>
                </a:solidFill>
              </a:rPr>
              <a:t> “Репутації в медіа”</a:t>
            </a:r>
            <a:r>
              <a:rPr lang="uk">
                <a:solidFill>
                  <a:schemeClr val="dk1"/>
                </a:solidFill>
              </a:rPr>
              <a:t> можемо побачити свіжі розслідування Схем, в яких він є фігурантом</a:t>
            </a:r>
            <a:r>
              <a:rPr b="1" lang="uk">
                <a:solidFill>
                  <a:schemeClr val="dk1"/>
                </a:solidFill>
              </a:rPr>
              <a:t>. </a:t>
            </a:r>
            <a:br>
              <a:rPr b="1" lang="uk">
                <a:solidFill>
                  <a:schemeClr val="dk1"/>
                </a:solidFill>
              </a:rPr>
            </a:b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f694f11e55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f694f11e55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500"/>
              </a:spcAft>
              <a:buClr>
                <a:schemeClr val="dk1"/>
              </a:buClr>
              <a:buSzPts val="1100"/>
              <a:buFont typeface="Arial"/>
              <a:buNone/>
            </a:pPr>
            <a:r>
              <a:rPr b="1" lang="uk">
                <a:solidFill>
                  <a:schemeClr val="dk1"/>
                </a:solidFill>
              </a:rPr>
              <a:t>Чим ваші дослідження може підсилити YouControl?</a:t>
            </a:r>
            <a:br>
              <a:rPr lang="uk">
                <a:solidFill>
                  <a:schemeClr val="dk1"/>
                </a:solidFill>
              </a:rPr>
            </a:br>
            <a:r>
              <a:rPr lang="uk">
                <a:solidFill>
                  <a:schemeClr val="dk1"/>
                </a:solidFill>
              </a:rPr>
              <a:t>Ми створили Інструмент “Аналіз Ринків”, який допомагає</a:t>
            </a:r>
            <a:r>
              <a:rPr lang="uk">
                <a:solidFill>
                  <a:srgbClr val="1F1F1F"/>
                </a:solidFill>
              </a:rPr>
              <a:t>:</a:t>
            </a:r>
            <a:br>
              <a:rPr lang="uk">
                <a:solidFill>
                  <a:srgbClr val="1F1F1F"/>
                </a:solidFill>
              </a:rPr>
            </a:br>
            <a:r>
              <a:rPr lang="uk">
                <a:solidFill>
                  <a:srgbClr val="1F1F1F"/>
                </a:solidFill>
              </a:rPr>
              <a:t>• Шукати експертів сфери, формувати базу контактів для співпраці;</a:t>
            </a:r>
            <a:br>
              <a:rPr lang="uk">
                <a:solidFill>
                  <a:srgbClr val="1F1F1F"/>
                </a:solidFill>
              </a:rPr>
            </a:br>
            <a:r>
              <a:rPr lang="uk">
                <a:solidFill>
                  <a:srgbClr val="1F1F1F"/>
                </a:solidFill>
              </a:rPr>
              <a:t>• Оцінити обсяги ринку і окремих ніш;</a:t>
            </a:r>
            <a:br>
              <a:rPr lang="uk">
                <a:solidFill>
                  <a:srgbClr val="1F1F1F"/>
                </a:solidFill>
              </a:rPr>
            </a:br>
            <a:r>
              <a:rPr lang="uk">
                <a:solidFill>
                  <a:srgbClr val="1F1F1F"/>
                </a:solidFill>
              </a:rPr>
              <a:t>• Дослідити та аналізувати сфери ринку за різними показниками;</a:t>
            </a:r>
            <a:br>
              <a:rPr lang="uk">
                <a:solidFill>
                  <a:srgbClr val="1F1F1F"/>
                </a:solidFill>
              </a:rPr>
            </a:br>
            <a:r>
              <a:rPr lang="uk">
                <a:solidFill>
                  <a:srgbClr val="1F1F1F"/>
                </a:solidFill>
              </a:rPr>
              <a:t>• Прогнозувати та аналізувати ефективність компаній/ФОП.</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f694f11e55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f694f11e55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200"/>
              </a:spcBef>
              <a:spcAft>
                <a:spcPts val="0"/>
              </a:spcAft>
              <a:buClr>
                <a:schemeClr val="dk1"/>
              </a:buClr>
              <a:buSzPts val="1100"/>
              <a:buFont typeface="Arial"/>
              <a:buNone/>
            </a:pPr>
            <a:r>
              <a:rPr lang="uk">
                <a:solidFill>
                  <a:schemeClr val="dk1"/>
                </a:solidFill>
              </a:rPr>
              <a:t>До Дня захисників та захисниць України ми дослідили, </a:t>
            </a:r>
            <a:r>
              <a:rPr lang="uk">
                <a:solidFill>
                  <a:srgbClr val="1F1F1F"/>
                </a:solidFill>
                <a:highlight>
                  <a:schemeClr val="lt1"/>
                </a:highlight>
              </a:rPr>
              <a:t>діяльність підприємств в ОПК та дізналися, які державні та приватні компанії зайняли лідируючі  позиції за виручкою та часткою експорту у 2020 році. </a:t>
            </a:r>
            <a:br>
              <a:rPr lang="uk">
                <a:solidFill>
                  <a:schemeClr val="dk1"/>
                </a:solidFill>
              </a:rPr>
            </a:br>
            <a:r>
              <a:rPr lang="uk" u="sng">
                <a:solidFill>
                  <a:srgbClr val="1155CC"/>
                </a:solidFill>
                <a:hlinkClick r:id="rId2">
                  <a:extLst>
                    <a:ext uri="{A12FA001-AC4F-418D-AE19-62706E023703}">
                      <ahyp:hlinkClr val="tx"/>
                    </a:ext>
                  </a:extLst>
                </a:hlinkClick>
              </a:rPr>
              <a:t>Зброя та військова техніка: які вітчизняні компанії в ТОПі за виручкою та часткою експорту в 2020-му році? </a:t>
            </a:r>
            <a:br>
              <a:rPr lang="uk">
                <a:solidFill>
                  <a:schemeClr val="dk1"/>
                </a:solidFill>
              </a:rPr>
            </a:br>
            <a:br>
              <a:rPr lang="uk">
                <a:solidFill>
                  <a:srgbClr val="1F1F1F"/>
                </a:solidFill>
              </a:rPr>
            </a:br>
            <a:r>
              <a:rPr lang="uk">
                <a:solidFill>
                  <a:srgbClr val="1F1F1F"/>
                </a:solidFill>
              </a:rPr>
              <a:t>На прикладі нашого дослідження я покажу, як просто можна зробити власне за допомогою інструмент “Аналіз ринків”. Це говорить про те, що випустити його може кожен із вас і навіть я. </a:t>
            </a:r>
            <a:br>
              <a:rPr lang="uk">
                <a:solidFill>
                  <a:srgbClr val="1F1F1F"/>
                </a:solidFill>
              </a:rPr>
            </a:br>
            <a:r>
              <a:rPr lang="uk">
                <a:solidFill>
                  <a:srgbClr val="1F1F1F"/>
                </a:solidFill>
              </a:rPr>
              <a:t>Давайте тепер спробуємо повторити цей досвід і поглянемо, як це працює. </a:t>
            </a:r>
            <a:br>
              <a:rPr lang="uk">
                <a:solidFill>
                  <a:srgbClr val="1F1F1F"/>
                </a:solidFill>
              </a:rPr>
            </a:br>
            <a:r>
              <a:rPr lang="uk" u="sng">
                <a:solidFill>
                  <a:srgbClr val="1155CC"/>
                </a:solidFill>
                <a:hlinkClick r:id="rId3">
                  <a:extLst>
                    <a:ext uri="{A12FA001-AC4F-418D-AE19-62706E023703}">
                      <ahyp:hlinkClr val="tx"/>
                    </a:ext>
                  </a:extLst>
                </a:hlinkClick>
              </a:rPr>
              <a:t>https://youcontrol.com.ua/markets/</a:t>
            </a:r>
            <a:r>
              <a:rPr lang="uk">
                <a:solidFill>
                  <a:srgbClr val="1F1F1F"/>
                </a:solidFill>
              </a:rPr>
              <a:t> </a:t>
            </a:r>
            <a:br>
              <a:rPr lang="uk">
                <a:solidFill>
                  <a:srgbClr val="1F1F1F"/>
                </a:solidFill>
              </a:rPr>
            </a:br>
            <a:br>
              <a:rPr lang="uk">
                <a:solidFill>
                  <a:srgbClr val="1F1F1F"/>
                </a:solidFill>
              </a:rPr>
            </a:br>
            <a:r>
              <a:rPr lang="uk">
                <a:solidFill>
                  <a:srgbClr val="1F1F1F"/>
                </a:solidFill>
              </a:rPr>
              <a:t>Обираємо юридичні особи</a:t>
            </a:r>
            <a:br>
              <a:rPr lang="uk">
                <a:solidFill>
                  <a:srgbClr val="1F1F1F"/>
                </a:solidFill>
              </a:rPr>
            </a:br>
            <a:r>
              <a:rPr lang="uk">
                <a:solidFill>
                  <a:srgbClr val="1F1F1F"/>
                </a:solidFill>
              </a:rPr>
              <a:t>Фільтруємо: діючі.</a:t>
            </a:r>
            <a:br>
              <a:rPr lang="uk">
                <a:solidFill>
                  <a:srgbClr val="1F1F1F"/>
                </a:solidFill>
              </a:rPr>
            </a:br>
            <a:r>
              <a:rPr lang="uk">
                <a:solidFill>
                  <a:srgbClr val="1F1F1F"/>
                </a:solidFill>
              </a:rPr>
              <a:t>КВЕД додаткові і основні: 25.40, 30.40, 30.30</a:t>
            </a:r>
            <a:br>
              <a:rPr lang="uk">
                <a:solidFill>
                  <a:srgbClr val="1F1F1F"/>
                </a:solidFill>
              </a:rPr>
            </a:br>
            <a:r>
              <a:rPr lang="uk">
                <a:solidFill>
                  <a:srgbClr val="1F1F1F"/>
                </a:solidFill>
              </a:rPr>
              <a:t>Прибераємо критерій тільки з контактними даними. </a:t>
            </a:r>
            <a:br>
              <a:rPr lang="uk">
                <a:solidFill>
                  <a:srgbClr val="1F1F1F"/>
                </a:solidFill>
              </a:rPr>
            </a:br>
            <a:r>
              <a:rPr lang="uk">
                <a:solidFill>
                  <a:srgbClr val="1F1F1F"/>
                </a:solidFill>
              </a:rPr>
              <a:t>Дивимося звіт. Можемо завантажити. Можемо переглянути аналітику.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f375ac7ce5_5_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f375ac7ce5_5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200"/>
              </a:spcBef>
              <a:spcAft>
                <a:spcPts val="0"/>
              </a:spcAft>
              <a:buNone/>
            </a:pPr>
            <a:r>
              <a:rPr lang="uk">
                <a:solidFill>
                  <a:schemeClr val="dk1"/>
                </a:solidFill>
              </a:rPr>
              <a:t>Я нагадую, що в межах соціальної місії, ми надаємо безоплатний доступ до повного функціонала сервісу YouControl журналістам та громадським активістам для проведення розслідувань, досліджень, фактчекінгу та написання новин з використанням офіційних джерел інформації.  </a:t>
            </a:r>
            <a:br>
              <a:rPr lang="uk">
                <a:solidFill>
                  <a:schemeClr val="dk1"/>
                </a:solidFill>
              </a:rPr>
            </a:br>
            <a:r>
              <a:rPr b="1" lang="uk">
                <a:solidFill>
                  <a:schemeClr val="dk1"/>
                </a:solidFill>
              </a:rPr>
              <a:t>За доступом до сервісу YouControl звертайтесь до менеджерки соціального напрямку компанії Вероніки Бойко </a:t>
            </a:r>
            <a:r>
              <a:rPr lang="uk" u="sng">
                <a:solidFill>
                  <a:srgbClr val="0097A7"/>
                </a:solidFill>
                <a:highlight>
                  <a:schemeClr val="lt1"/>
                </a:highlight>
                <a:hlinkClick r:id="rId2">
                  <a:extLst>
                    <a:ext uri="{A12FA001-AC4F-418D-AE19-62706E023703}">
                      <ahyp:hlinkClr val="tx"/>
                    </a:ext>
                  </a:extLst>
                </a:hlinkClick>
              </a:rPr>
              <a:t>veronika.boyko@youcontrol.com.ua</a:t>
            </a:r>
            <a:r>
              <a:rPr lang="uk">
                <a:solidFill>
                  <a:srgbClr val="1155CC"/>
                </a:solidFill>
                <a:highlight>
                  <a:schemeClr val="lt1"/>
                </a:highlight>
              </a:rPr>
              <a:t>, +38 (067) 387-92-12</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f375ac7bd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f375ac7bd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uk" sz="1400">
                <a:solidFill>
                  <a:schemeClr val="dk1"/>
                </a:solidFill>
              </a:rPr>
              <a:t>Як журналістам використовувати дані для покращення публікацій?</a:t>
            </a:r>
            <a:br>
              <a:rPr lang="uk">
                <a:solidFill>
                  <a:schemeClr val="dk1"/>
                </a:solidFill>
              </a:rPr>
            </a:br>
            <a:endParaRPr>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uk">
                <a:solidFill>
                  <a:schemeClr val="dk1"/>
                </a:solidFill>
              </a:rPr>
              <a:t>У минулому журналістика спиралася на те, що редакції були єдиними, хто володів технологією отримання та розповсюдження повідомлень про те, що сталося за добу. Якщо хтось хотів, щоб наступного ранку його почуло населення міста чи регіону, він мав звернутися до газет. Такого більше немає.</a:t>
            </a:r>
            <a:endParaRPr>
              <a:solidFill>
                <a:schemeClr val="dk1"/>
              </a:solidFill>
            </a:endParaRPr>
          </a:p>
          <a:p>
            <a:pPr indent="0" lvl="0" marL="0" rtl="0" algn="l">
              <a:lnSpc>
                <a:spcPct val="150000"/>
              </a:lnSpc>
              <a:spcBef>
                <a:spcPts val="1500"/>
              </a:spcBef>
              <a:spcAft>
                <a:spcPts val="0"/>
              </a:spcAft>
              <a:buClr>
                <a:schemeClr val="dk1"/>
              </a:buClr>
              <a:buSzPts val="1100"/>
              <a:buFont typeface="Arial"/>
              <a:buNone/>
            </a:pPr>
            <a:r>
              <a:rPr lang="uk">
                <a:solidFill>
                  <a:schemeClr val="dk1"/>
                </a:solidFill>
              </a:rPr>
              <a:t>Зараз новини розповсюджуються в ту ж мить, коли вони відбуваються, шляхом різноманітних джерел, свідків, блогів, і те, що сталося, проходить фільтрацію в розлогій мережі соціальних зв’язків, отримує рейтинг, коментарі, а у більшості випадків це просто ігнорують.</a:t>
            </a:r>
            <a:endParaRPr>
              <a:solidFill>
                <a:schemeClr val="dk1"/>
              </a:solidFill>
            </a:endParaRPr>
          </a:p>
          <a:p>
            <a:pPr indent="0" lvl="0" marL="0" rtl="0" algn="l">
              <a:lnSpc>
                <a:spcPct val="150000"/>
              </a:lnSpc>
              <a:spcBef>
                <a:spcPts val="1500"/>
              </a:spcBef>
              <a:spcAft>
                <a:spcPts val="1500"/>
              </a:spcAft>
              <a:buClr>
                <a:schemeClr val="dk1"/>
              </a:buClr>
              <a:buSzPts val="1100"/>
              <a:buFont typeface="Arial"/>
              <a:buNone/>
            </a:pPr>
            <a:r>
              <a:rPr lang="uk">
                <a:solidFill>
                  <a:schemeClr val="dk1"/>
                </a:solidFill>
              </a:rPr>
              <a:t>Ось чому журналістика даних є настільки важливою. </a:t>
            </a:r>
            <a:r>
              <a:rPr b="1" lang="uk">
                <a:solidFill>
                  <a:schemeClr val="dk1"/>
                </a:solidFill>
              </a:rPr>
              <a:t>Дані можуть створити глибше бачення того, що відбувається навколо нас</a:t>
            </a:r>
            <a:r>
              <a:rPr lang="uk">
                <a:solidFill>
                  <a:schemeClr val="dk1"/>
                </a:solidFill>
              </a:rPr>
              <a:t> і що може вплинути на наші життя. Завдяки використанню даних змінюється головний фокус журналістської роботи: не повідомити першим про те, що сталося, а бути тим, хто пояснить, що насправді означає той чи інший розвиток подій. Наближення наступної фінансової кризи. Економіка, що стоїть за продуктами, які ми вживаємо. Неправильне використання бюджетних коштів або політичні помилки, представлені у формі переконливої візуалізації даних, залишають небагато простору для оскарження цієї інформації.</a:t>
            </a:r>
            <a:br>
              <a:rPr lang="uk">
                <a:solidFill>
                  <a:schemeClr val="dk1"/>
                </a:solidFill>
              </a:rPr>
            </a:br>
            <a:br>
              <a:rPr lang="uk">
                <a:solidFill>
                  <a:schemeClr val="dk1"/>
                </a:solidFill>
              </a:rPr>
            </a:br>
            <a:r>
              <a:rPr i="1" lang="uk">
                <a:solidFill>
                  <a:schemeClr val="dk1"/>
                </a:solidFill>
              </a:rPr>
              <a:t>В доказ того, що світ навколо нас - це дані, ми прикрасили презентацію роботами Аарона Кобліна, художника та дизайнера, що спеціалізується на передачі даних та цифрових технологіях з Сан Франциско. На слайдах ви можете побачити шляхи повітряного руху над Північною Америкою, що візуалізували за кольором та формою.</a:t>
            </a:r>
            <a:endParaRPr b="1" sz="14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f375ac7bd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f375ac7bd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500"/>
              </a:spcAft>
              <a:buClr>
                <a:schemeClr val="dk1"/>
              </a:buClr>
              <a:buSzPts val="1100"/>
              <a:buFont typeface="Arial"/>
              <a:buNone/>
            </a:pPr>
            <a:r>
              <a:rPr b="1" lang="uk" sz="1400">
                <a:solidFill>
                  <a:schemeClr val="dk1"/>
                </a:solidFill>
              </a:rPr>
              <a:t>Як працює журналістика даних?</a:t>
            </a:r>
            <a:br>
              <a:rPr b="1" lang="uk" sz="1200">
                <a:solidFill>
                  <a:schemeClr val="dk1"/>
                </a:solidFill>
              </a:rPr>
            </a:br>
            <a:r>
              <a:rPr lang="uk" sz="1200">
                <a:solidFill>
                  <a:schemeClr val="dk1"/>
                </a:solidFill>
              </a:rPr>
              <a:t>- знайти джерела інформації </a:t>
            </a:r>
            <a:br>
              <a:rPr lang="uk" sz="1200">
                <a:solidFill>
                  <a:schemeClr val="dk1"/>
                </a:solidFill>
              </a:rPr>
            </a:br>
            <a:r>
              <a:rPr lang="uk" sz="1200">
                <a:solidFill>
                  <a:schemeClr val="dk1"/>
                </a:solidFill>
              </a:rPr>
              <a:t>- зібрати дані</a:t>
            </a:r>
            <a:br>
              <a:rPr lang="uk" sz="1200">
                <a:solidFill>
                  <a:schemeClr val="dk1"/>
                </a:solidFill>
              </a:rPr>
            </a:br>
            <a:r>
              <a:rPr lang="uk" sz="1200">
                <a:solidFill>
                  <a:schemeClr val="dk1"/>
                </a:solidFill>
              </a:rPr>
              <a:t>- очистити</a:t>
            </a:r>
            <a:br>
              <a:rPr lang="uk" sz="1200">
                <a:solidFill>
                  <a:schemeClr val="dk1"/>
                </a:solidFill>
              </a:rPr>
            </a:br>
            <a:r>
              <a:rPr lang="uk" sz="1200">
                <a:solidFill>
                  <a:schemeClr val="dk1"/>
                </a:solidFill>
              </a:rPr>
              <a:t>- проаналізувати</a:t>
            </a:r>
            <a:br>
              <a:rPr lang="uk" sz="1200">
                <a:solidFill>
                  <a:schemeClr val="dk1"/>
                </a:solidFill>
              </a:rPr>
            </a:br>
            <a:r>
              <a:rPr lang="uk" sz="1200">
                <a:solidFill>
                  <a:schemeClr val="dk1"/>
                </a:solidFill>
              </a:rPr>
              <a:t>- виділити головне</a:t>
            </a:r>
            <a:br>
              <a:rPr lang="uk" sz="1200">
                <a:solidFill>
                  <a:schemeClr val="dk1"/>
                </a:solidFill>
              </a:rPr>
            </a:br>
            <a:r>
              <a:rPr lang="uk" sz="1200">
                <a:solidFill>
                  <a:schemeClr val="dk1"/>
                </a:solidFill>
              </a:rPr>
              <a:t>- візуалізувати</a:t>
            </a:r>
            <a:br>
              <a:rPr lang="uk" sz="1200">
                <a:solidFill>
                  <a:schemeClr val="dk1"/>
                </a:solidFill>
              </a:rPr>
            </a:br>
            <a:r>
              <a:rPr lang="uk" sz="1200">
                <a:solidFill>
                  <a:schemeClr val="dk1"/>
                </a:solidFill>
              </a:rPr>
              <a:t>- подати</a:t>
            </a:r>
            <a:br>
              <a:rPr lang="uk" sz="1200">
                <a:solidFill>
                  <a:schemeClr val="dk1"/>
                </a:solidFill>
              </a:rPr>
            </a:br>
            <a:r>
              <a:rPr lang="uk" sz="1200">
                <a:solidFill>
                  <a:schemeClr val="dk1"/>
                </a:solidFill>
              </a:rPr>
              <a:t>- оприлюднити джерела даних</a:t>
            </a:r>
            <a:br>
              <a:rPr lang="uk" sz="1400">
                <a:solidFill>
                  <a:srgbClr val="434343"/>
                </a:solidFill>
              </a:rPr>
            </a:br>
            <a:br>
              <a:rPr lang="uk" sz="1400">
                <a:solidFill>
                  <a:srgbClr val="434343"/>
                </a:solidFill>
              </a:rPr>
            </a:br>
            <a:r>
              <a:rPr lang="uk">
                <a:solidFill>
                  <a:schemeClr val="dk1"/>
                </a:solidFill>
              </a:rPr>
              <a:t>Обізнаність у методах пошуку, очистки та візуалізації даних змінює також і суть професії, пов’язаної зі збором інформації. Збір, фільтрація та візуалізація того, що перебуває за межами «неозброєного» погляду, набуває все більшої вартості. Журналісти, які працюють у цій сфері, відчують, що побудова статей на базі фактів та аналітики – це полегкість. Менше вгадувань, менше пошуків цитат – натомість журналіст може збудувати вагому позицію, підкріплену даними, і це може значно вплинути на роль журналістики.</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f375ac7bd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f375ac7bd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500"/>
              </a:spcAft>
              <a:buClr>
                <a:schemeClr val="dk1"/>
              </a:buClr>
              <a:buSzPts val="1100"/>
              <a:buFont typeface="Arial"/>
              <a:buNone/>
            </a:pPr>
            <a:r>
              <a:rPr b="1" lang="uk" sz="1400">
                <a:solidFill>
                  <a:schemeClr val="dk1"/>
                </a:solidFill>
              </a:rPr>
              <a:t>Які завдання журналістики даних вирішує YouControl?</a:t>
            </a:r>
            <a:br>
              <a:rPr b="1" lang="uk" sz="1200">
                <a:solidFill>
                  <a:schemeClr val="dk1"/>
                </a:solidFill>
              </a:rPr>
            </a:br>
            <a:r>
              <a:rPr lang="uk" sz="1200">
                <a:solidFill>
                  <a:schemeClr val="dk1"/>
                </a:solidFill>
              </a:rPr>
              <a:t>- знайти джерела інформації </a:t>
            </a:r>
            <a:r>
              <a:rPr lang="uk" sz="1050">
                <a:solidFill>
                  <a:srgbClr val="BDC1C6"/>
                </a:solidFill>
                <a:highlight>
                  <a:srgbClr val="202124"/>
                </a:highlight>
              </a:rPr>
              <a:t>✓</a:t>
            </a:r>
            <a:r>
              <a:rPr lang="uk" sz="1200">
                <a:solidFill>
                  <a:schemeClr val="dk1"/>
                </a:solidFill>
              </a:rPr>
              <a:t> </a:t>
            </a:r>
            <a:br>
              <a:rPr lang="uk" sz="1200">
                <a:solidFill>
                  <a:schemeClr val="dk1"/>
                </a:solidFill>
              </a:rPr>
            </a:br>
            <a:r>
              <a:rPr lang="uk" sz="1200">
                <a:solidFill>
                  <a:schemeClr val="dk1"/>
                </a:solidFill>
              </a:rPr>
              <a:t>- зібрати дані </a:t>
            </a:r>
            <a:r>
              <a:rPr lang="uk" sz="1050">
                <a:solidFill>
                  <a:srgbClr val="BDC1C6"/>
                </a:solidFill>
                <a:highlight>
                  <a:srgbClr val="202124"/>
                </a:highlight>
              </a:rPr>
              <a:t>✓</a:t>
            </a:r>
            <a:br>
              <a:rPr lang="uk" sz="1200">
                <a:solidFill>
                  <a:schemeClr val="dk1"/>
                </a:solidFill>
              </a:rPr>
            </a:br>
            <a:r>
              <a:rPr lang="uk" sz="1200">
                <a:solidFill>
                  <a:schemeClr val="dk1"/>
                </a:solidFill>
              </a:rPr>
              <a:t>- очистити </a:t>
            </a:r>
            <a:r>
              <a:rPr lang="uk" sz="1050">
                <a:solidFill>
                  <a:srgbClr val="BDC1C6"/>
                </a:solidFill>
                <a:highlight>
                  <a:srgbClr val="202124"/>
                </a:highlight>
              </a:rPr>
              <a:t>✓</a:t>
            </a:r>
            <a:br>
              <a:rPr lang="uk" sz="1200">
                <a:solidFill>
                  <a:schemeClr val="dk1"/>
                </a:solidFill>
              </a:rPr>
            </a:br>
            <a:r>
              <a:rPr lang="uk" sz="1200">
                <a:solidFill>
                  <a:schemeClr val="dk1"/>
                </a:solidFill>
              </a:rPr>
              <a:t>- проаналізувати </a:t>
            </a:r>
            <a:r>
              <a:rPr lang="uk" sz="1050">
                <a:solidFill>
                  <a:srgbClr val="BDC1C6"/>
                </a:solidFill>
                <a:highlight>
                  <a:srgbClr val="202124"/>
                </a:highlight>
              </a:rPr>
              <a:t>✓</a:t>
            </a:r>
            <a:br>
              <a:rPr lang="uk" sz="1200">
                <a:solidFill>
                  <a:schemeClr val="dk1"/>
                </a:solidFill>
              </a:rPr>
            </a:br>
            <a:r>
              <a:rPr lang="uk" sz="1200">
                <a:solidFill>
                  <a:schemeClr val="dk1"/>
                </a:solidFill>
              </a:rPr>
              <a:t>- виділити головне </a:t>
            </a:r>
            <a:r>
              <a:rPr lang="uk" sz="1050">
                <a:solidFill>
                  <a:srgbClr val="BDC1C6"/>
                </a:solidFill>
                <a:highlight>
                  <a:srgbClr val="202124"/>
                </a:highlight>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f375ac7ce5_5_186:notes"/>
          <p:cNvSpPr txBox="1"/>
          <p:nvPr>
            <p:ph idx="1" type="body"/>
          </p:nvPr>
        </p:nvSpPr>
        <p:spPr>
          <a:xfrm>
            <a:off x="0" y="0"/>
            <a:ext cx="1125000" cy="2666700"/>
          </a:xfrm>
          <a:prstGeom prst="rect">
            <a:avLst/>
          </a:prstGeom>
          <a:noFill/>
          <a:ln>
            <a:noFill/>
          </a:ln>
        </p:spPr>
        <p:txBody>
          <a:bodyPr anchorCtr="0" anchor="t" bIns="24975" lIns="49950" spcFirstLastPara="1" rIns="49950" wrap="square" tIns="24975">
            <a:noAutofit/>
          </a:bodyPr>
          <a:lstStyle/>
          <a:p>
            <a:pPr indent="0" lvl="0" marL="0" rtl="0" algn="l">
              <a:lnSpc>
                <a:spcPct val="115000"/>
              </a:lnSpc>
              <a:spcBef>
                <a:spcPts val="0"/>
              </a:spcBef>
              <a:spcAft>
                <a:spcPts val="0"/>
              </a:spcAft>
              <a:buClr>
                <a:schemeClr val="dk1"/>
              </a:buClr>
              <a:buSzPts val="1100"/>
              <a:buFont typeface="Arial"/>
              <a:buNone/>
            </a:pPr>
            <a:r>
              <a:rPr lang="uk" sz="1100">
                <a:solidFill>
                  <a:schemeClr val="dk1"/>
                </a:solidFill>
              </a:rPr>
              <a:t>Наша команда працює вже 7 років, ми створюємо сервіси та рішення на основі відкритих даних. Так з’явився аналітичний онлайн сервіс YouControl. На сьогодні він містить інформацію близько зі 180 офіційних джерел інформації включаючи іноземні реєстри. </a:t>
            </a:r>
            <a:br>
              <a:rPr lang="uk" sz="1100">
                <a:solidFill>
                  <a:schemeClr val="dk1"/>
                </a:solidFill>
              </a:rPr>
            </a:br>
            <a:r>
              <a:rPr lang="uk" sz="1100">
                <a:solidFill>
                  <a:schemeClr val="dk1"/>
                </a:solidFill>
              </a:rPr>
              <a:t>За хвилину система підтягує актуальне досьє про юрособу, ФОП або фізособу, аналізує зв’язки та відстежує зміни у господарській діяльності.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uk" sz="1100">
                <a:solidFill>
                  <a:schemeClr val="dk1"/>
                </a:solidFill>
              </a:rPr>
              <a:t>Тобто якби ви шукали інформацію, скажімо по юрособі, вам знадобилося б скажімо декілька годин або днів, в залежності від поставленої задачі. Сервіс дозволяє знайти дані зі всіх реєстрів в одному місці, в зручному інтерфейсі. </a:t>
            </a:r>
            <a:br>
              <a:rPr lang="uk" sz="1100">
                <a:solidFill>
                  <a:schemeClr val="dk1"/>
                </a:solidFill>
              </a:rPr>
            </a:br>
            <a:br>
              <a:rPr lang="uk" sz="1100">
                <a:solidFill>
                  <a:schemeClr val="dk1"/>
                </a:solidFill>
              </a:rPr>
            </a:br>
            <a:r>
              <a:rPr b="1" lang="uk" sz="1100">
                <a:solidFill>
                  <a:schemeClr val="dk1"/>
                </a:solidFill>
              </a:rPr>
              <a:t>З огляду на дані, сервіс містить:</a:t>
            </a:r>
            <a:br>
              <a:rPr lang="uk" sz="1100">
                <a:solidFill>
                  <a:schemeClr val="dk1"/>
                </a:solidFill>
              </a:rPr>
            </a:br>
            <a:endParaRPr sz="1100">
              <a:solidFill>
                <a:schemeClr val="dk1"/>
              </a:solidFill>
            </a:endParaRPr>
          </a:p>
          <a:p>
            <a:pPr indent="-298450" lvl="0" marL="457200" rtl="0" algn="just">
              <a:lnSpc>
                <a:spcPct val="115000"/>
              </a:lnSpc>
              <a:spcBef>
                <a:spcPts val="0"/>
              </a:spcBef>
              <a:spcAft>
                <a:spcPts val="0"/>
              </a:spcAft>
              <a:buClr>
                <a:schemeClr val="dk1"/>
              </a:buClr>
              <a:buSzPts val="1100"/>
              <a:buChar char="-"/>
            </a:pPr>
            <a:r>
              <a:rPr lang="uk" sz="1100">
                <a:solidFill>
                  <a:schemeClr val="dk1"/>
                </a:solidFill>
              </a:rPr>
              <a:t>реєстраційні та історичні дані всіх підприємств та ФОПів України (більше 6 млн досьє)</a:t>
            </a:r>
            <a:endParaRPr sz="1100">
              <a:solidFill>
                <a:schemeClr val="dk1"/>
              </a:solidFill>
            </a:endParaRPr>
          </a:p>
          <a:p>
            <a:pPr indent="-298450" lvl="0" marL="457200" rtl="0" algn="just">
              <a:lnSpc>
                <a:spcPct val="115000"/>
              </a:lnSpc>
              <a:spcBef>
                <a:spcPts val="0"/>
              </a:spcBef>
              <a:spcAft>
                <a:spcPts val="0"/>
              </a:spcAft>
              <a:buClr>
                <a:schemeClr val="dk1"/>
              </a:buClr>
              <a:buSzPts val="1100"/>
              <a:buChar char="-"/>
            </a:pPr>
            <a:r>
              <a:rPr lang="uk" sz="1100">
                <a:solidFill>
                  <a:schemeClr val="dk1"/>
                </a:solidFill>
              </a:rPr>
              <a:t>близько 100 млн судових документів (деякі з документів з різних причин іноді зникають з державних судових реєстрів, але система їх надійно зберігає) </a:t>
            </a:r>
            <a:endParaRPr sz="1100">
              <a:solidFill>
                <a:schemeClr val="dk1"/>
              </a:solidFill>
            </a:endParaRPr>
          </a:p>
          <a:p>
            <a:pPr indent="-298450" lvl="0" marL="457200" rtl="0" algn="just">
              <a:lnSpc>
                <a:spcPct val="115000"/>
              </a:lnSpc>
              <a:spcBef>
                <a:spcPts val="0"/>
              </a:spcBef>
              <a:spcAft>
                <a:spcPts val="0"/>
              </a:spcAft>
              <a:buClr>
                <a:schemeClr val="dk1"/>
              </a:buClr>
              <a:buSzPts val="1100"/>
              <a:buChar char="-"/>
            </a:pPr>
            <a:r>
              <a:rPr lang="uk" sz="1100">
                <a:solidFill>
                  <a:schemeClr val="dk1"/>
                </a:solidFill>
              </a:rPr>
              <a:t>перелік з понад 1200 фінансово-промислових груп України і він постійно оновлюється і поповнюється;</a:t>
            </a:r>
            <a:endParaRPr sz="1100">
              <a:solidFill>
                <a:schemeClr val="dk1"/>
              </a:solidFill>
            </a:endParaRPr>
          </a:p>
          <a:p>
            <a:pPr indent="-298450" lvl="0" marL="457200" rtl="0" algn="just">
              <a:lnSpc>
                <a:spcPct val="115000"/>
              </a:lnSpc>
              <a:spcBef>
                <a:spcPts val="0"/>
              </a:spcBef>
              <a:spcAft>
                <a:spcPts val="0"/>
              </a:spcAft>
              <a:buClr>
                <a:schemeClr val="dk1"/>
              </a:buClr>
              <a:buSzPts val="1100"/>
              <a:buChar char="-"/>
            </a:pPr>
            <a:r>
              <a:rPr lang="uk" sz="1100">
                <a:solidFill>
                  <a:schemeClr val="dk1"/>
                </a:solidFill>
              </a:rPr>
              <a:t>загальна кількість ключових осіб в ФПГ сягає 2 тис та інших пов'язаних осіб близько 3500.</a:t>
            </a:r>
            <a:endParaRPr sz="1100">
              <a:solidFill>
                <a:schemeClr val="dk1"/>
              </a:solidFill>
            </a:endParaRPr>
          </a:p>
          <a:p>
            <a:pPr indent="-298450" lvl="0" marL="457200" rtl="0" algn="just">
              <a:lnSpc>
                <a:spcPct val="115000"/>
              </a:lnSpc>
              <a:spcBef>
                <a:spcPts val="0"/>
              </a:spcBef>
              <a:spcAft>
                <a:spcPts val="0"/>
              </a:spcAft>
              <a:buClr>
                <a:schemeClr val="dk1"/>
              </a:buClr>
              <a:buSzPts val="1100"/>
              <a:buChar char="-"/>
            </a:pPr>
            <a:r>
              <a:rPr lang="uk" sz="1100">
                <a:solidFill>
                  <a:schemeClr val="dk1"/>
                </a:solidFill>
              </a:rPr>
              <a:t>встановлено бенефіціарів 35 тис. українських та 2,7 тис. іноземних компаній (ЮО)</a:t>
            </a:r>
            <a:endParaRPr sz="1100">
              <a:solidFill>
                <a:schemeClr val="dk1"/>
              </a:solidFill>
            </a:endParaRPr>
          </a:p>
          <a:p>
            <a:pPr indent="-298450" lvl="0" marL="457200" rtl="0" algn="just">
              <a:lnSpc>
                <a:spcPct val="115000"/>
              </a:lnSpc>
              <a:spcBef>
                <a:spcPts val="0"/>
              </a:spcBef>
              <a:spcAft>
                <a:spcPts val="0"/>
              </a:spcAft>
              <a:buClr>
                <a:schemeClr val="dk1"/>
              </a:buClr>
              <a:buSzPts val="1100"/>
              <a:buChar char="-"/>
            </a:pPr>
            <a:r>
              <a:rPr lang="uk" sz="1100">
                <a:solidFill>
                  <a:schemeClr val="dk1"/>
                </a:solidFill>
              </a:rPr>
              <a:t>інформацію про фізичну особу з офіційних та відкритих джерел. За декілька секунд можна виявити ризики, пов'язані з судовими рішеннями, санкціями, власністю, недійсними документами, приналежністю до РЕРs, зниклих осіб, розшуку, боржників, корупціонерів, люстрованих. Функція моніторингу щоденно повідомляє про зміни відповідно до даних з офіційних реєстрів. </a:t>
            </a:r>
            <a:endParaRPr sz="1100">
              <a:solidFill>
                <a:schemeClr val="dk1"/>
              </a:solidFill>
            </a:endParaRPr>
          </a:p>
          <a:p>
            <a:pPr indent="0" lvl="0" marL="0" marR="0" rtl="0" algn="l">
              <a:lnSpc>
                <a:spcPct val="80000"/>
              </a:lnSpc>
              <a:spcBef>
                <a:spcPts val="0"/>
              </a:spcBef>
              <a:spcAft>
                <a:spcPts val="0"/>
              </a:spcAft>
              <a:buNone/>
            </a:pPr>
            <a:r>
              <a:t/>
            </a:r>
            <a:endParaRPr>
              <a:solidFill>
                <a:schemeClr val="dk1"/>
              </a:solidFill>
              <a:latin typeface="Calibri"/>
              <a:ea typeface="Calibri"/>
              <a:cs typeface="Calibri"/>
              <a:sym typeface="Calibri"/>
            </a:endParaRPr>
          </a:p>
        </p:txBody>
      </p:sp>
      <p:sp>
        <p:nvSpPr>
          <p:cNvPr id="212" name="Google Shape;212;gf375ac7ce5_5_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f694f11e55_0_9:notes"/>
          <p:cNvSpPr txBox="1"/>
          <p:nvPr>
            <p:ph idx="1" type="body"/>
          </p:nvPr>
        </p:nvSpPr>
        <p:spPr>
          <a:xfrm>
            <a:off x="0" y="0"/>
            <a:ext cx="1125000" cy="2666700"/>
          </a:xfrm>
          <a:prstGeom prst="rect">
            <a:avLst/>
          </a:prstGeom>
          <a:noFill/>
          <a:ln>
            <a:noFill/>
          </a:ln>
        </p:spPr>
        <p:txBody>
          <a:bodyPr anchorCtr="0" anchor="t" bIns="24975" lIns="49950" spcFirstLastPara="1" rIns="49950" wrap="square" tIns="24975">
            <a:noAutofit/>
          </a:bodyPr>
          <a:lstStyle/>
          <a:p>
            <a:pPr indent="0" lvl="0" marL="0" rtl="0" algn="l">
              <a:lnSpc>
                <a:spcPct val="115000"/>
              </a:lnSpc>
              <a:spcBef>
                <a:spcPts val="0"/>
              </a:spcBef>
              <a:spcAft>
                <a:spcPts val="0"/>
              </a:spcAft>
              <a:buClr>
                <a:schemeClr val="dk1"/>
              </a:buClr>
              <a:buSzPts val="1100"/>
              <a:buFont typeface="Arial"/>
              <a:buNone/>
            </a:pPr>
            <a:r>
              <a:rPr b="1" lang="uk" sz="1400">
                <a:solidFill>
                  <a:schemeClr val="dk1"/>
                </a:solidFill>
              </a:rPr>
              <a:t>Як журналісти отримують доступи до нашого аналітичного сервісу?</a:t>
            </a:r>
            <a:br>
              <a:rPr b="1" lang="uk" sz="1400">
                <a:solidFill>
                  <a:schemeClr val="dk1"/>
                </a:solidFill>
              </a:rPr>
            </a:br>
            <a:r>
              <a:rPr lang="uk">
                <a:solidFill>
                  <a:schemeClr val="dk1"/>
                </a:solidFill>
              </a:rPr>
              <a:t>Щоб відповісти на це питання, нам потрібно зазирнути в бізнес модель YouControl та звернутися до місії компанії. </a:t>
            </a:r>
            <a:br>
              <a:rPr lang="uk">
                <a:solidFill>
                  <a:schemeClr val="dk1"/>
                </a:solidFill>
              </a:rPr>
            </a:br>
            <a:r>
              <a:rPr lang="uk">
                <a:solidFill>
                  <a:schemeClr val="dk1"/>
                </a:solidFill>
              </a:rPr>
              <a:t>Ми - соціально відповідальний бізнес. В його основі лежить так звана “крос-фаундингова модель. Що це означає? Бізнесмени, комплаєнс-офіцери, юристи, економісти, фінансові директори, аудитори і ще багато хто купують доступ до сервісу, таким чином фінансуючи доступ журналістам та громадським активістам. А ті, в свою чергу проводять розслідування та піднімають соціально важливі проблеми і разом ми формуємо прозоре-бізнес середовище в Україні. </a:t>
            </a:r>
            <a:endParaRPr>
              <a:solidFill>
                <a:schemeClr val="dk1"/>
              </a:solidFill>
              <a:latin typeface="Arial"/>
              <a:ea typeface="Arial"/>
              <a:cs typeface="Arial"/>
              <a:sym typeface="Arial"/>
            </a:endParaRPr>
          </a:p>
        </p:txBody>
      </p:sp>
      <p:sp>
        <p:nvSpPr>
          <p:cNvPr id="277" name="Google Shape;277;gf694f11e55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f375ac7ce5_5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f375ac7ce5_5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b="1" lang="uk" sz="1300">
                <a:solidFill>
                  <a:schemeClr val="dk1"/>
                </a:solidFill>
              </a:rPr>
              <a:t>Як інструменти YouControl допомагають журналістам та суспільству?</a:t>
            </a:r>
            <a:endParaRPr>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uk">
                <a:solidFill>
                  <a:schemeClr val="dk1"/>
                </a:solidFill>
              </a:rPr>
              <a:t>На сьогодні з YouControl проведено понад 15000 розслідувань, ми співпрацюємо більше ніж зі 600 редакціями по Україні. І саме ці люди, публікуючи матеріали, проводячи грунтовні дослідження, контролюючи держоргани, слідкуючи за життям публічних діячів, перевіряючи тендери і займаючись фактчекінгом під час написання новин створюють суспільний резонанс і впливають на зміни у суспільстві. А ми їм допомагаємо, надаючи безоплатний доступ до даних. І ви також можете підключитися до нашої спільноти :)</a:t>
            </a:r>
            <a:br>
              <a:rPr lang="uk">
                <a:solidFill>
                  <a:schemeClr val="dk1"/>
                </a:solidFill>
              </a:rPr>
            </a:b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f375ac7ce5_5_648:notes"/>
          <p:cNvSpPr txBox="1"/>
          <p:nvPr>
            <p:ph idx="1" type="body"/>
          </p:nvPr>
        </p:nvSpPr>
        <p:spPr>
          <a:xfrm>
            <a:off x="0" y="0"/>
            <a:ext cx="1125000" cy="2666700"/>
          </a:xfrm>
          <a:prstGeom prst="rect">
            <a:avLst/>
          </a:prstGeom>
          <a:noFill/>
          <a:ln>
            <a:noFill/>
          </a:ln>
        </p:spPr>
        <p:txBody>
          <a:bodyPr anchorCtr="0" anchor="t" bIns="24975" lIns="49950" spcFirstLastPara="1" rIns="49950" wrap="square" tIns="24975">
            <a:noAutofit/>
          </a:bodyPr>
          <a:lstStyle/>
          <a:p>
            <a:pPr indent="0" lvl="0" marL="0" rtl="0" algn="l">
              <a:lnSpc>
                <a:spcPct val="80000"/>
              </a:lnSpc>
              <a:spcBef>
                <a:spcPts val="0"/>
              </a:spcBef>
              <a:spcAft>
                <a:spcPts val="0"/>
              </a:spcAft>
              <a:buClr>
                <a:schemeClr val="dk1"/>
              </a:buClr>
              <a:buFont typeface="Arial"/>
              <a:buNone/>
            </a:pPr>
            <a:r>
              <a:rPr lang="uk" sz="1200">
                <a:solidFill>
                  <a:schemeClr val="dk1"/>
                </a:solidFill>
              </a:rPr>
              <a:t>Заходимо в картку: Приватне акціонерне товариство Каскад 22900750, на перший погляд нічого особливого, у компанії нормальний статутний капітал, 36 років на ринку. КВЕД: Надання в оренду інших машин, устатковання та товарів. н. в. і. у. Але давайте краще придивимося до бенефіціара. </a:t>
            </a:r>
            <a:br>
              <a:rPr lang="uk" sz="1200">
                <a:solidFill>
                  <a:schemeClr val="dk1"/>
                </a:solidFill>
              </a:rPr>
            </a:br>
            <a:r>
              <a:rPr lang="uk" sz="1200">
                <a:solidFill>
                  <a:schemeClr val="dk1"/>
                </a:solidFill>
              </a:rPr>
              <a:t>Перевіряємо Рибченко Ганна Володимирівна як фізособу і бачимо, що вона володіє 4-ма компаніями, якщо додати весь статутний капітал компаній, виходить 205 млн гривень. </a:t>
            </a:r>
            <a:br>
              <a:rPr lang="uk" sz="1200">
                <a:solidFill>
                  <a:schemeClr val="dk1"/>
                </a:solidFill>
              </a:rPr>
            </a:br>
            <a:r>
              <a:rPr lang="uk" sz="1200">
                <a:solidFill>
                  <a:schemeClr val="dk1"/>
                </a:solidFill>
              </a:rPr>
              <a:t>Тепер бачимо, що у неї є ФОП діючий, заходимо в нього, а там сайт - https://domikpozitiva.com.ua/, http://domikpozitiva.com.ua/catalog/hand-made--anna-rybchenko/virobi-z-foamiranu--fetru/prikrasi-ruchnoi-roboti-za-individualnim-zamovlennyam-anna-rybchenko</a:t>
            </a:r>
            <a:endParaRPr sz="12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100">
              <a:solidFill>
                <a:srgbClr val="191A1E"/>
              </a:solidFill>
            </a:endParaRPr>
          </a:p>
        </p:txBody>
      </p:sp>
      <p:sp>
        <p:nvSpPr>
          <p:cNvPr id="295" name="Google Shape;295;gf375ac7ce5_5_6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f375ac7ce5_5_7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f375ac7ce5_5_7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300"/>
              <a:buFont typeface="Arial"/>
              <a:buNone/>
            </a:pPr>
            <a:r>
              <a:rPr lang="uk" u="sng">
                <a:solidFill>
                  <a:srgbClr val="0000FF"/>
                </a:solidFill>
                <a:latin typeface="Roboto"/>
                <a:ea typeface="Roboto"/>
                <a:cs typeface="Roboto"/>
                <a:sym typeface="Roboto"/>
                <a:hlinkClick r:id="rId2">
                  <a:extLst>
                    <a:ext uri="{A12FA001-AC4F-418D-AE19-62706E023703}">
                      <ahyp:hlinkClr val="tx"/>
                    </a:ext>
                  </a:extLst>
                </a:hlinkClick>
              </a:rPr>
              <a:t>https://nashigroshi.org/2021/06/18/platy-i-hrishy-amku-dozvolyv-boyku-monopoliiu-u-vybukhivtsi/</a:t>
            </a:r>
            <a:r>
              <a:rPr lang="uk">
                <a:solidFill>
                  <a:schemeClr val="dk1"/>
                </a:solidFill>
                <a:latin typeface="Roboto"/>
                <a:ea typeface="Roboto"/>
                <a:cs typeface="Roboto"/>
                <a:sym typeface="Roboto"/>
              </a:rPr>
              <a:t> </a:t>
            </a:r>
            <a:br>
              <a:rPr lang="uk">
                <a:solidFill>
                  <a:schemeClr val="dk1"/>
                </a:solidFill>
                <a:latin typeface="Roboto"/>
                <a:ea typeface="Roboto"/>
                <a:cs typeface="Roboto"/>
                <a:sym typeface="Roboto"/>
              </a:rPr>
            </a:br>
            <a:r>
              <a:rPr lang="uk">
                <a:solidFill>
                  <a:schemeClr val="dk1"/>
                </a:solidFill>
                <a:latin typeface="Roboto"/>
                <a:ea typeface="Roboto"/>
                <a:cs typeface="Roboto"/>
                <a:sym typeface="Roboto"/>
              </a:rPr>
              <a:t>Якщо зараз ввести в гугл Рубіжнянський завод Зоря – потрапляємо на сайт http://www.zaryachem.com/ua, що вони пишуть про себе в Історії? http://www.zaryachem.com/ru/history</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uk">
                <a:solidFill>
                  <a:schemeClr val="dk1"/>
                </a:solidFill>
                <a:latin typeface="Roboto"/>
                <a:ea typeface="Roboto"/>
                <a:cs typeface="Roboto"/>
                <a:sym typeface="Roboto"/>
              </a:rPr>
              <a:t>ТОВ "НАУКОВО-ВИРОБНИЧЕ ПІДПРИЄМСТВО ЗОРЯ 36999957</a:t>
            </a:r>
            <a:br>
              <a:rPr lang="uk">
                <a:solidFill>
                  <a:schemeClr val="dk1"/>
                </a:solidFill>
                <a:latin typeface="Roboto"/>
                <a:ea typeface="Roboto"/>
                <a:cs typeface="Roboto"/>
                <a:sym typeface="Roboto"/>
              </a:rPr>
            </a:br>
            <a:r>
              <a:rPr lang="uk">
                <a:solidFill>
                  <a:schemeClr val="dk1"/>
                </a:solidFill>
                <a:latin typeface="Roboto"/>
                <a:ea typeface="Roboto"/>
                <a:cs typeface="Roboto"/>
                <a:sym typeface="Roboto"/>
              </a:rPr>
              <a:t>Але це не та Зоря. Перевіряємо в YouControl https://youcontrol.com.ua/contractor/?id=9908425&amp;tb=file.  Цьому підприємтву трохи більше 10 років, давайте перевіримо адресу. </a:t>
            </a:r>
            <a:br>
              <a:rPr lang="uk">
                <a:solidFill>
                  <a:schemeClr val="dk1"/>
                </a:solidFill>
                <a:latin typeface="Roboto"/>
                <a:ea typeface="Roboto"/>
                <a:cs typeface="Roboto"/>
                <a:sym typeface="Roboto"/>
              </a:rPr>
            </a:br>
            <a:r>
              <a:rPr lang="uk">
                <a:solidFill>
                  <a:schemeClr val="dk1"/>
                </a:solidFill>
                <a:latin typeface="Roboto"/>
                <a:ea typeface="Roboto"/>
                <a:cs typeface="Roboto"/>
                <a:sym typeface="Roboto"/>
              </a:rPr>
              <a:t> місто Рубіжне, ВУЛИЦЯ ЗАВОДСЬКА, будинок 1Г/36. </a:t>
            </a:r>
            <a:br>
              <a:rPr lang="uk">
                <a:solidFill>
                  <a:schemeClr val="dk1"/>
                </a:solidFill>
                <a:latin typeface="Roboto"/>
                <a:ea typeface="Roboto"/>
                <a:cs typeface="Roboto"/>
                <a:sym typeface="Roboto"/>
              </a:rPr>
            </a:br>
            <a:br>
              <a:rPr lang="uk">
                <a:solidFill>
                  <a:schemeClr val="dk1"/>
                </a:solidFill>
                <a:latin typeface="Roboto"/>
                <a:ea typeface="Roboto"/>
                <a:cs typeface="Roboto"/>
                <a:sym typeface="Roboto"/>
              </a:rPr>
            </a:br>
            <a:r>
              <a:rPr lang="uk">
                <a:solidFill>
                  <a:schemeClr val="dk1"/>
                </a:solidFill>
                <a:latin typeface="Roboto"/>
                <a:ea typeface="Roboto"/>
                <a:cs typeface="Roboto"/>
                <a:sym typeface="Roboto"/>
              </a:rPr>
              <a:t>А справжнє державне підприємство виглядає ось так: РУБІЖНЯНСЬКИЙ КАЗЕННИЙ ХІМІЧНИЙ ЗАВОД ЗОРЯ 14308351. </a:t>
            </a:r>
            <a:br>
              <a:rPr lang="uk">
                <a:solidFill>
                  <a:schemeClr val="dk1"/>
                </a:solidFill>
                <a:latin typeface="Roboto"/>
                <a:ea typeface="Roboto"/>
                <a:cs typeface="Roboto"/>
                <a:sym typeface="Roboto"/>
              </a:rPr>
            </a:br>
            <a:r>
              <a:rPr lang="uk">
                <a:solidFill>
                  <a:schemeClr val="dk1"/>
                </a:solidFill>
                <a:latin typeface="Roboto"/>
                <a:ea typeface="Roboto"/>
                <a:cs typeface="Roboto"/>
                <a:sym typeface="Roboto"/>
              </a:rPr>
              <a:t>Завод був заснований 1917 року, його основний вид діяльності - виробництво вибухових речовин. В Україні не існує виробничих потужностей, здатних створити подібний асортимент продукції в рамках одного виробництва і єдиним виробником вибухівки була державна «Зоря», допоки на її місце не прийшла приватна. Як так сталося?</a:t>
            </a:r>
            <a:br>
              <a:rPr lang="uk">
                <a:solidFill>
                  <a:schemeClr val="dk1"/>
                </a:solidFill>
                <a:latin typeface="Roboto"/>
                <a:ea typeface="Roboto"/>
                <a:cs typeface="Roboto"/>
                <a:sym typeface="Roboto"/>
              </a:rPr>
            </a:br>
            <a:r>
              <a:rPr lang="uk">
                <a:solidFill>
                  <a:schemeClr val="dk1"/>
                </a:solidFill>
                <a:latin typeface="Roboto"/>
                <a:ea typeface="Roboto"/>
                <a:cs typeface="Roboto"/>
                <a:sym typeface="Roboto"/>
              </a:rPr>
              <a:t>Адреса реєстрації: </a:t>
            </a:r>
            <a:r>
              <a:rPr lang="uk" u="sng">
                <a:solidFill>
                  <a:schemeClr val="dk1"/>
                </a:solidFill>
                <a:latin typeface="Roboto"/>
                <a:ea typeface="Roboto"/>
                <a:cs typeface="Roboto"/>
                <a:sym typeface="Roboto"/>
                <a:hlinkClick r:id="rId3">
                  <a:extLst>
                    <a:ext uri="{A12FA001-AC4F-418D-AE19-62706E023703}">
                      <ahyp:hlinkClr val="tx"/>
                    </a:ext>
                  </a:extLst>
                </a:hlinkClick>
              </a:rPr>
              <a:t>місто Рубіжне, ВУЛИЦЯ ЗАВОДСЬКА, будинок 1</a:t>
            </a:r>
            <a:r>
              <a:rPr lang="uk">
                <a:solidFill>
                  <a:schemeClr val="dk1"/>
                </a:solidFill>
                <a:latin typeface="Roboto"/>
                <a:ea typeface="Roboto"/>
                <a:cs typeface="Roboto"/>
                <a:sym typeface="Roboto"/>
              </a:rPr>
              <a:t>, Приватна фірма «НВП «Зоря» фактично захопила активи РКХЗ «Зоря». Розмістившись на його промисловому майданчику та орендуючи його устаткування та будівлі, фірма виробляла ту ж продукцію, що і держпідприємство.</a:t>
            </a:r>
            <a:br>
              <a:rPr lang="uk">
                <a:solidFill>
                  <a:schemeClr val="dk1"/>
                </a:solidFill>
                <a:latin typeface="Roboto"/>
                <a:ea typeface="Roboto"/>
                <a:cs typeface="Roboto"/>
                <a:sym typeface="Roboto"/>
              </a:rPr>
            </a:br>
            <a:br>
              <a:rPr lang="uk">
                <a:solidFill>
                  <a:schemeClr val="dk1"/>
                </a:solidFill>
                <a:latin typeface="Roboto"/>
                <a:ea typeface="Roboto"/>
                <a:cs typeface="Roboto"/>
                <a:sym typeface="Roboto"/>
              </a:rPr>
            </a:br>
            <a:r>
              <a:rPr lang="uk">
                <a:solidFill>
                  <a:schemeClr val="dk1"/>
                </a:solidFill>
                <a:latin typeface="Roboto"/>
                <a:ea typeface="Roboto"/>
                <a:cs typeface="Roboto"/>
                <a:sym typeface="Roboto"/>
              </a:rPr>
              <a:t>2. Дивимось історію, бачимо директором ЗАВОДУ ЗОРЯ 1998 року - Юрія Бойка. </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uk">
                <a:solidFill>
                  <a:schemeClr val="dk1"/>
                </a:solidFill>
                <a:latin typeface="Roboto"/>
                <a:ea typeface="Roboto"/>
                <a:cs typeface="Roboto"/>
                <a:sym typeface="Roboto"/>
              </a:rPr>
              <a:t>У  2010 році Юрій Бойко стає міністром енергетики при Януковичі і якраз створюється приватне НВП Зоря. Далі в 2012 Бойко піднімається до віце-прем’єра по промисловій політиці, а РКХЗ «Зоря» повністю переходить до складу ДК «Укроборонпром». </a:t>
            </a:r>
            <a:br>
              <a:rPr lang="uk">
                <a:solidFill>
                  <a:schemeClr val="dk1"/>
                </a:solidFill>
                <a:latin typeface="Roboto"/>
                <a:ea typeface="Roboto"/>
                <a:cs typeface="Roboto"/>
                <a:sym typeface="Roboto"/>
              </a:rPr>
            </a:br>
            <a:r>
              <a:rPr lang="uk">
                <a:solidFill>
                  <a:schemeClr val="dk1"/>
                </a:solidFill>
                <a:latin typeface="Roboto"/>
                <a:ea typeface="Roboto"/>
                <a:cs typeface="Roboto"/>
                <a:sym typeface="Roboto"/>
              </a:rPr>
              <a:t>Вже в 2013 році директором заводу стає Жарков Андрій Володимирович. (Історія)</a:t>
            </a:r>
            <a:br>
              <a:rPr lang="uk">
                <a:solidFill>
                  <a:schemeClr val="dk1"/>
                </a:solidFill>
                <a:latin typeface="Roboto"/>
                <a:ea typeface="Roboto"/>
                <a:cs typeface="Roboto"/>
                <a:sym typeface="Roboto"/>
              </a:rPr>
            </a:br>
            <a:r>
              <a:rPr lang="uk">
                <a:solidFill>
                  <a:schemeClr val="dk1"/>
                </a:solidFill>
                <a:latin typeface="Roboto"/>
                <a:ea typeface="Roboto"/>
                <a:cs typeface="Roboto"/>
                <a:sym typeface="Roboto"/>
              </a:rPr>
              <a:t>3. Якщо перевірити Жаркова Андрія в фізособах, бачимо, що раніше він балотувався від Опозиційного блоку, а з 2020 року від Слуги Народу. </a:t>
            </a:r>
            <a:br>
              <a:rPr lang="uk">
                <a:solidFill>
                  <a:schemeClr val="dk1"/>
                </a:solidFill>
                <a:latin typeface="Roboto"/>
                <a:ea typeface="Roboto"/>
                <a:cs typeface="Roboto"/>
                <a:sym typeface="Roboto"/>
              </a:rPr>
            </a:br>
            <a:r>
              <a:rPr lang="uk">
                <a:solidFill>
                  <a:schemeClr val="dk1"/>
                </a:solidFill>
                <a:latin typeface="Roboto"/>
                <a:ea typeface="Roboto"/>
                <a:cs typeface="Roboto"/>
                <a:sym typeface="Roboto"/>
              </a:rPr>
              <a:t>І починаючи з цього часу, завод починає повністю працювати на благо приватної Зорі. </a:t>
            </a:r>
            <a:br>
              <a:rPr lang="uk">
                <a:solidFill>
                  <a:schemeClr val="dk1"/>
                </a:solidFill>
                <a:latin typeface="Roboto"/>
                <a:ea typeface="Roboto"/>
                <a:cs typeface="Roboto"/>
                <a:sym typeface="Roboto"/>
              </a:rPr>
            </a:br>
            <a:r>
              <a:rPr lang="uk">
                <a:solidFill>
                  <a:schemeClr val="dk1"/>
                </a:solidFill>
                <a:latin typeface="Roboto"/>
                <a:ea typeface="Roboto"/>
                <a:cs typeface="Roboto"/>
                <a:sym typeface="Roboto"/>
              </a:rPr>
              <a:t>4. Заходимо в Тендери обох компаній, дивимося, що з 2012 року державне підприємство не укладає тендери пов’язані з основним видом діяльності, в той час, як приватне – набрало обертів і кидає всі свої гроші у офшор. Тобто зараз підприємства оборонного комплексу купують лише вибухівку приватної «Зорі» як </a:t>
            </a:r>
            <a:r>
              <a:rPr lang="uk" u="sng">
                <a:solidFill>
                  <a:schemeClr val="dk1"/>
                </a:solidFill>
                <a:latin typeface="Roboto"/>
                <a:ea typeface="Roboto"/>
                <a:cs typeface="Roboto"/>
                <a:sym typeface="Roboto"/>
                <a:hlinkClick r:id="rId4">
                  <a:extLst>
                    <a:ext uri="{A12FA001-AC4F-418D-AE19-62706E023703}">
                      <ahyp:hlinkClr val="tx"/>
                    </a:ext>
                  </a:extLst>
                </a:hlinkClick>
              </a:rPr>
              <a:t>єдиного виробника</a:t>
            </a:r>
            <a:r>
              <a:rPr lang="uk">
                <a:solidFill>
                  <a:schemeClr val="dk1"/>
                </a:solidFill>
                <a:latin typeface="Roboto"/>
                <a:ea typeface="Roboto"/>
                <a:cs typeface="Roboto"/>
                <a:sym typeface="Roboto"/>
              </a:rPr>
              <a:t>. </a:t>
            </a:r>
            <a:br>
              <a:rPr lang="uk">
                <a:solidFill>
                  <a:schemeClr val="dk1"/>
                </a:solidFill>
                <a:latin typeface="Roboto"/>
                <a:ea typeface="Roboto"/>
                <a:cs typeface="Roboto"/>
                <a:sym typeface="Roboto"/>
              </a:rPr>
            </a:br>
            <a:r>
              <a:rPr lang="uk">
                <a:solidFill>
                  <a:schemeClr val="dk1"/>
                </a:solidFill>
                <a:latin typeface="Roboto"/>
                <a:ea typeface="Roboto"/>
                <a:cs typeface="Roboto"/>
                <a:sym typeface="Roboto"/>
              </a:rPr>
              <a:t>5. Дивимося Фінанси, бачимо що державна Зоря занепадає, має зобов’язань більше і податкові борги.</a:t>
            </a:r>
            <a:br>
              <a:rPr lang="uk">
                <a:solidFill>
                  <a:schemeClr val="dk1"/>
                </a:solidFill>
                <a:latin typeface="Roboto"/>
                <a:ea typeface="Roboto"/>
                <a:cs typeface="Roboto"/>
                <a:sym typeface="Roboto"/>
              </a:rPr>
            </a:br>
            <a:br>
              <a:rPr lang="uk">
                <a:solidFill>
                  <a:schemeClr val="dk1"/>
                </a:solidFill>
                <a:latin typeface="Roboto"/>
                <a:ea typeface="Roboto"/>
                <a:cs typeface="Roboto"/>
                <a:sym typeface="Roboto"/>
              </a:rPr>
            </a:br>
            <a:r>
              <a:rPr lang="uk">
                <a:solidFill>
                  <a:schemeClr val="dk1"/>
                </a:solidFill>
                <a:latin typeface="Roboto"/>
                <a:ea typeface="Roboto"/>
                <a:cs typeface="Roboto"/>
                <a:sym typeface="Roboto"/>
              </a:rPr>
              <a:t>Оригінальний завод: https://youcontrol.com.ua/contractor/?id=7441202&amp;tb=property</a:t>
            </a:r>
            <a:br>
              <a:rPr lang="uk">
                <a:solidFill>
                  <a:schemeClr val="dk1"/>
                </a:solidFill>
                <a:latin typeface="Roboto"/>
                <a:ea typeface="Roboto"/>
                <a:cs typeface="Roboto"/>
                <a:sym typeface="Roboto"/>
              </a:rPr>
            </a:br>
            <a:br>
              <a:rPr lang="uk">
                <a:solidFill>
                  <a:schemeClr val="dk1"/>
                </a:solidFill>
                <a:latin typeface="Roboto"/>
                <a:ea typeface="Roboto"/>
                <a:cs typeface="Roboto"/>
                <a:sym typeface="Roboto"/>
              </a:rPr>
            </a:br>
            <a:r>
              <a:rPr lang="uk">
                <a:solidFill>
                  <a:schemeClr val="dk1"/>
                </a:solidFill>
                <a:latin typeface="Roboto"/>
                <a:ea typeface="Roboto"/>
                <a:cs typeface="Roboto"/>
                <a:sym typeface="Roboto"/>
              </a:rPr>
              <a:t>Створена Юрієм Бойко ТОВ: https://youcontrol.com.ua/contractor/?id=9908425&amp;tb=file</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1.png"/><Relationship Id="rId4" Type="http://schemas.openxmlformats.org/officeDocument/2006/relationships/image" Target="../media/image10.png"/><Relationship Id="rId10" Type="http://schemas.openxmlformats.org/officeDocument/2006/relationships/image" Target="../media/image3.png"/><Relationship Id="rId9"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6.png"/><Relationship Id="rId8"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14"/>
          <p:cNvSpPr txBox="1"/>
          <p:nvPr>
            <p:ph type="title"/>
          </p:nvPr>
        </p:nvSpPr>
        <p:spPr>
          <a:xfrm>
            <a:off x="219467" y="315919"/>
            <a:ext cx="8705100" cy="662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700"/>
              <a:buNone/>
              <a:defRPr b="1" i="0" sz="2800">
                <a:solidFill>
                  <a:schemeClr val="dk1"/>
                </a:solidFill>
                <a:latin typeface="Calibri"/>
                <a:ea typeface="Calibri"/>
                <a:cs typeface="Calibri"/>
                <a:sym typeface="Calibri"/>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58" name="Google Shape;58;p14"/>
          <p:cNvSpPr txBox="1"/>
          <p:nvPr>
            <p:ph idx="1" type="body"/>
          </p:nvPr>
        </p:nvSpPr>
        <p:spPr>
          <a:xfrm>
            <a:off x="666725" y="1702973"/>
            <a:ext cx="7810500" cy="28011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700"/>
              <a:buNone/>
              <a:defRPr b="0" i="0">
                <a:solidFill>
                  <a:schemeClr val="dk1"/>
                </a:solidFill>
              </a:defRPr>
            </a:lvl1pPr>
            <a:lvl2pPr indent="-228600" lvl="1" marL="914400" rtl="0" algn="l">
              <a:spcBef>
                <a:spcPts val="0"/>
              </a:spcBef>
              <a:spcAft>
                <a:spcPts val="0"/>
              </a:spcAft>
              <a:buSzPts val="700"/>
              <a:buNone/>
              <a:defRPr/>
            </a:lvl2pPr>
            <a:lvl3pPr indent="-228600" lvl="2" marL="1371600" rtl="0" algn="l">
              <a:spcBef>
                <a:spcPts val="0"/>
              </a:spcBef>
              <a:spcAft>
                <a:spcPts val="0"/>
              </a:spcAft>
              <a:buSzPts val="700"/>
              <a:buNone/>
              <a:defRPr/>
            </a:lvl3pPr>
            <a:lvl4pPr indent="-228600" lvl="3" marL="1828800" rtl="0" algn="l">
              <a:spcBef>
                <a:spcPts val="0"/>
              </a:spcBef>
              <a:spcAft>
                <a:spcPts val="0"/>
              </a:spcAft>
              <a:buSzPts val="700"/>
              <a:buNone/>
              <a:defRPr/>
            </a:lvl4pPr>
            <a:lvl5pPr indent="-228600" lvl="4" marL="2286000" rtl="0" algn="l">
              <a:spcBef>
                <a:spcPts val="0"/>
              </a:spcBef>
              <a:spcAft>
                <a:spcPts val="0"/>
              </a:spcAft>
              <a:buSzPts val="700"/>
              <a:buNone/>
              <a:defRPr/>
            </a:lvl5pPr>
            <a:lvl6pPr indent="-228600" lvl="5" marL="2743200" rtl="0" algn="l">
              <a:spcBef>
                <a:spcPts val="0"/>
              </a:spcBef>
              <a:spcAft>
                <a:spcPts val="0"/>
              </a:spcAft>
              <a:buSzPts val="700"/>
              <a:buNone/>
              <a:defRPr/>
            </a:lvl6pPr>
            <a:lvl7pPr indent="-228600" lvl="6" marL="3200400" rtl="0" algn="l">
              <a:spcBef>
                <a:spcPts val="0"/>
              </a:spcBef>
              <a:spcAft>
                <a:spcPts val="0"/>
              </a:spcAft>
              <a:buSzPts val="700"/>
              <a:buNone/>
              <a:defRPr/>
            </a:lvl7pPr>
            <a:lvl8pPr indent="-228600" lvl="7" marL="3657600" rtl="0" algn="l">
              <a:spcBef>
                <a:spcPts val="0"/>
              </a:spcBef>
              <a:spcAft>
                <a:spcPts val="0"/>
              </a:spcAft>
              <a:buSzPts val="700"/>
              <a:buNone/>
              <a:defRPr/>
            </a:lvl8pPr>
            <a:lvl9pPr indent="-228600" lvl="8" marL="4114800" rtl="0" algn="l">
              <a:spcBef>
                <a:spcPts val="0"/>
              </a:spcBef>
              <a:spcAft>
                <a:spcPts val="0"/>
              </a:spcAft>
              <a:buSzPts val="700"/>
              <a:buNone/>
              <a:defRPr/>
            </a:lvl9pPr>
          </a:lstStyle>
          <a:p/>
        </p:txBody>
      </p:sp>
      <p:sp>
        <p:nvSpPr>
          <p:cNvPr id="59" name="Google Shape;59;p14"/>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700"/>
              <a:buNone/>
              <a:defRPr>
                <a:solidFill>
                  <a:srgbClr val="888888"/>
                </a:solidFill>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60" name="Google Shape;60;p14"/>
          <p:cNvSpPr txBox="1"/>
          <p:nvPr>
            <p:ph idx="10" type="dt"/>
          </p:nvPr>
        </p:nvSpPr>
        <p:spPr>
          <a:xfrm>
            <a:off x="457200" y="4783455"/>
            <a:ext cx="2103000" cy="2574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700"/>
              <a:buNone/>
              <a:defRPr>
                <a:solidFill>
                  <a:srgbClr val="888888"/>
                </a:solidFill>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61" name="Google Shape;61;p14"/>
          <p:cNvSpPr txBox="1"/>
          <p:nvPr>
            <p:ph idx="12" type="sldNum"/>
          </p:nvPr>
        </p:nvSpPr>
        <p:spPr>
          <a:xfrm>
            <a:off x="6583680" y="4783455"/>
            <a:ext cx="2103000" cy="1386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uk"/>
              <a:t>‹#›</a:t>
            </a:fld>
            <a:endParaRPr b="0" i="0" sz="900" u="none" cap="none" strike="noStrike">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62" name="Shape 62"/>
        <p:cNvGrpSpPr/>
        <p:nvPr/>
      </p:nvGrpSpPr>
      <p:grpSpPr>
        <a:xfrm>
          <a:off x="0" y="0"/>
          <a:ext cx="0" cy="0"/>
          <a:chOff x="0" y="0"/>
          <a:chExt cx="0" cy="0"/>
        </a:xfrm>
      </p:grpSpPr>
      <p:sp>
        <p:nvSpPr>
          <p:cNvPr id="63" name="Google Shape;63;p15"/>
          <p:cNvSpPr/>
          <p:nvPr/>
        </p:nvSpPr>
        <p:spPr>
          <a:xfrm>
            <a:off x="226011" y="1255909"/>
            <a:ext cx="8684260" cy="3694113"/>
          </a:xfrm>
          <a:custGeom>
            <a:rect b="b" l="l" r="r" t="t"/>
            <a:pathLst>
              <a:path extrusionOk="0" h="7388225" w="17368520">
                <a:moveTo>
                  <a:pt x="17143311" y="7387849"/>
                </a:moveTo>
                <a:lnTo>
                  <a:pt x="224689" y="7387849"/>
                </a:lnTo>
                <a:lnTo>
                  <a:pt x="206300" y="7387100"/>
                </a:lnTo>
                <a:lnTo>
                  <a:pt x="153779" y="7376333"/>
                </a:lnTo>
                <a:lnTo>
                  <a:pt x="106458" y="7354017"/>
                </a:lnTo>
                <a:lnTo>
                  <a:pt x="65916" y="7321737"/>
                </a:lnTo>
                <a:lnTo>
                  <a:pt x="33731" y="7281075"/>
                </a:lnTo>
                <a:lnTo>
                  <a:pt x="11482" y="7233614"/>
                </a:lnTo>
                <a:lnTo>
                  <a:pt x="746" y="7180938"/>
                </a:lnTo>
                <a:lnTo>
                  <a:pt x="0" y="7162494"/>
                </a:lnTo>
                <a:lnTo>
                  <a:pt x="0" y="225354"/>
                </a:lnTo>
                <a:lnTo>
                  <a:pt x="6546" y="171291"/>
                </a:lnTo>
                <a:lnTo>
                  <a:pt x="25133" y="121916"/>
                </a:lnTo>
                <a:lnTo>
                  <a:pt x="54181" y="78812"/>
                </a:lnTo>
                <a:lnTo>
                  <a:pt x="92113" y="43562"/>
                </a:lnTo>
                <a:lnTo>
                  <a:pt x="137350" y="17749"/>
                </a:lnTo>
                <a:lnTo>
                  <a:pt x="188313" y="2957"/>
                </a:lnTo>
                <a:lnTo>
                  <a:pt x="224689" y="0"/>
                </a:lnTo>
                <a:lnTo>
                  <a:pt x="17143311" y="0"/>
                </a:lnTo>
                <a:lnTo>
                  <a:pt x="17197214" y="6565"/>
                </a:lnTo>
                <a:lnTo>
                  <a:pt x="17246443" y="25207"/>
                </a:lnTo>
                <a:lnTo>
                  <a:pt x="17289420" y="54341"/>
                </a:lnTo>
                <a:lnTo>
                  <a:pt x="17324567" y="92385"/>
                </a:lnTo>
                <a:lnTo>
                  <a:pt x="17350303" y="137756"/>
                </a:lnTo>
                <a:lnTo>
                  <a:pt x="17365052" y="188869"/>
                </a:lnTo>
                <a:lnTo>
                  <a:pt x="17368001" y="225354"/>
                </a:lnTo>
                <a:lnTo>
                  <a:pt x="17368001" y="7162494"/>
                </a:lnTo>
                <a:lnTo>
                  <a:pt x="17361454" y="7216557"/>
                </a:lnTo>
                <a:lnTo>
                  <a:pt x="17342867" y="7265932"/>
                </a:lnTo>
                <a:lnTo>
                  <a:pt x="17313819" y="7309036"/>
                </a:lnTo>
                <a:lnTo>
                  <a:pt x="17275887" y="7344286"/>
                </a:lnTo>
                <a:lnTo>
                  <a:pt x="17230650" y="7370099"/>
                </a:lnTo>
                <a:lnTo>
                  <a:pt x="17179688" y="7384891"/>
                </a:lnTo>
                <a:lnTo>
                  <a:pt x="17143311" y="7387849"/>
                </a:lnTo>
                <a:close/>
              </a:path>
            </a:pathLst>
          </a:custGeom>
          <a:solidFill>
            <a:srgbClr val="ECECE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4" name="Google Shape;64;p15"/>
          <p:cNvSpPr/>
          <p:nvPr/>
        </p:nvSpPr>
        <p:spPr>
          <a:xfrm>
            <a:off x="7432678" y="625837"/>
            <a:ext cx="260985" cy="988695"/>
          </a:xfrm>
          <a:custGeom>
            <a:rect b="b" l="l" r="r" t="t"/>
            <a:pathLst>
              <a:path extrusionOk="0" h="1977389" w="521969">
                <a:moveTo>
                  <a:pt x="521540" y="1976829"/>
                </a:moveTo>
                <a:lnTo>
                  <a:pt x="397437" y="1976829"/>
                </a:lnTo>
                <a:lnTo>
                  <a:pt x="383176" y="1904081"/>
                </a:lnTo>
                <a:lnTo>
                  <a:pt x="368894" y="1831380"/>
                </a:lnTo>
                <a:lnTo>
                  <a:pt x="354590" y="1758733"/>
                </a:lnTo>
                <a:lnTo>
                  <a:pt x="340265" y="1686147"/>
                </a:lnTo>
                <a:lnTo>
                  <a:pt x="325917" y="1613629"/>
                </a:lnTo>
                <a:lnTo>
                  <a:pt x="311545" y="1541187"/>
                </a:lnTo>
                <a:lnTo>
                  <a:pt x="297149" y="1468827"/>
                </a:lnTo>
                <a:lnTo>
                  <a:pt x="282729" y="1396557"/>
                </a:lnTo>
                <a:lnTo>
                  <a:pt x="268282" y="1324384"/>
                </a:lnTo>
                <a:lnTo>
                  <a:pt x="253810" y="1252316"/>
                </a:lnTo>
                <a:lnTo>
                  <a:pt x="239311" y="1180358"/>
                </a:lnTo>
                <a:lnTo>
                  <a:pt x="224784" y="1108520"/>
                </a:lnTo>
                <a:lnTo>
                  <a:pt x="210228" y="1036807"/>
                </a:lnTo>
                <a:lnTo>
                  <a:pt x="195644" y="965227"/>
                </a:lnTo>
                <a:lnTo>
                  <a:pt x="181030" y="893787"/>
                </a:lnTo>
                <a:lnTo>
                  <a:pt x="166385" y="822495"/>
                </a:lnTo>
                <a:lnTo>
                  <a:pt x="151710" y="751357"/>
                </a:lnTo>
                <a:lnTo>
                  <a:pt x="137003" y="680381"/>
                </a:lnTo>
                <a:lnTo>
                  <a:pt x="122263" y="609575"/>
                </a:lnTo>
                <a:lnTo>
                  <a:pt x="102715" y="516083"/>
                </a:lnTo>
                <a:lnTo>
                  <a:pt x="97863" y="492697"/>
                </a:lnTo>
                <a:lnTo>
                  <a:pt x="87938" y="444409"/>
                </a:lnTo>
                <a:lnTo>
                  <a:pt x="77734" y="394210"/>
                </a:lnTo>
                <a:lnTo>
                  <a:pt x="67268" y="342226"/>
                </a:lnTo>
                <a:lnTo>
                  <a:pt x="56560" y="288586"/>
                </a:lnTo>
                <a:lnTo>
                  <a:pt x="45626" y="233416"/>
                </a:lnTo>
                <a:lnTo>
                  <a:pt x="34485" y="176845"/>
                </a:lnTo>
                <a:lnTo>
                  <a:pt x="23155" y="119000"/>
                </a:lnTo>
                <a:lnTo>
                  <a:pt x="11654" y="60009"/>
                </a:lnTo>
                <a:lnTo>
                  <a:pt x="0" y="0"/>
                </a:lnTo>
                <a:lnTo>
                  <a:pt x="135371" y="0"/>
                </a:lnTo>
                <a:lnTo>
                  <a:pt x="140562" y="34487"/>
                </a:lnTo>
                <a:lnTo>
                  <a:pt x="146156" y="69964"/>
                </a:lnTo>
                <a:lnTo>
                  <a:pt x="158391" y="143338"/>
                </a:lnTo>
                <a:lnTo>
                  <a:pt x="164949" y="180963"/>
                </a:lnTo>
                <a:lnTo>
                  <a:pt x="171747" y="219031"/>
                </a:lnTo>
                <a:lnTo>
                  <a:pt x="178742" y="257404"/>
                </a:lnTo>
                <a:lnTo>
                  <a:pt x="185893" y="295947"/>
                </a:lnTo>
                <a:lnTo>
                  <a:pt x="193160" y="334523"/>
                </a:lnTo>
                <a:lnTo>
                  <a:pt x="200501" y="372995"/>
                </a:lnTo>
                <a:lnTo>
                  <a:pt x="207875" y="411226"/>
                </a:lnTo>
                <a:lnTo>
                  <a:pt x="215240" y="449080"/>
                </a:lnTo>
                <a:lnTo>
                  <a:pt x="229780" y="523110"/>
                </a:lnTo>
                <a:lnTo>
                  <a:pt x="250498" y="627909"/>
                </a:lnTo>
                <a:lnTo>
                  <a:pt x="256947" y="660630"/>
                </a:lnTo>
                <a:lnTo>
                  <a:pt x="263099" y="692017"/>
                </a:lnTo>
                <a:lnTo>
                  <a:pt x="268913" y="721934"/>
                </a:lnTo>
                <a:lnTo>
                  <a:pt x="279798" y="778232"/>
                </a:lnTo>
                <a:lnTo>
                  <a:pt x="291105" y="836593"/>
                </a:lnTo>
                <a:lnTo>
                  <a:pt x="302793" y="896780"/>
                </a:lnTo>
                <a:lnTo>
                  <a:pt x="314820" y="958557"/>
                </a:lnTo>
                <a:lnTo>
                  <a:pt x="327147" y="1021687"/>
                </a:lnTo>
                <a:lnTo>
                  <a:pt x="339731" y="1085934"/>
                </a:lnTo>
                <a:lnTo>
                  <a:pt x="352533" y="1151060"/>
                </a:lnTo>
                <a:lnTo>
                  <a:pt x="365510" y="1216828"/>
                </a:lnTo>
                <a:lnTo>
                  <a:pt x="378622" y="1283003"/>
                </a:lnTo>
                <a:lnTo>
                  <a:pt x="391828" y="1349347"/>
                </a:lnTo>
                <a:lnTo>
                  <a:pt x="405087" y="1415624"/>
                </a:lnTo>
                <a:lnTo>
                  <a:pt x="418357" y="1481597"/>
                </a:lnTo>
                <a:lnTo>
                  <a:pt x="431599" y="1547029"/>
                </a:lnTo>
                <a:lnTo>
                  <a:pt x="444770" y="1611684"/>
                </a:lnTo>
                <a:lnTo>
                  <a:pt x="457830" y="1675325"/>
                </a:lnTo>
                <a:lnTo>
                  <a:pt x="470738" y="1737714"/>
                </a:lnTo>
                <a:lnTo>
                  <a:pt x="483452" y="1798616"/>
                </a:lnTo>
                <a:lnTo>
                  <a:pt x="495933" y="1857794"/>
                </a:lnTo>
                <a:lnTo>
                  <a:pt x="508138" y="1915011"/>
                </a:lnTo>
                <a:lnTo>
                  <a:pt x="520505" y="1972265"/>
                </a:lnTo>
                <a:lnTo>
                  <a:pt x="521044" y="1974585"/>
                </a:lnTo>
                <a:lnTo>
                  <a:pt x="521540" y="1976829"/>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5" name="Google Shape;65;p15"/>
          <p:cNvSpPr/>
          <p:nvPr/>
        </p:nvSpPr>
        <p:spPr>
          <a:xfrm>
            <a:off x="7988282" y="625837"/>
            <a:ext cx="298767" cy="993457"/>
          </a:xfrm>
          <a:custGeom>
            <a:rect b="b" l="l" r="r" t="t"/>
            <a:pathLst>
              <a:path extrusionOk="0" h="1986914" w="597534">
                <a:moveTo>
                  <a:pt x="393931" y="1986864"/>
                </a:moveTo>
                <a:lnTo>
                  <a:pt x="382463" y="1921179"/>
                </a:lnTo>
                <a:lnTo>
                  <a:pt x="371805" y="1857398"/>
                </a:lnTo>
                <a:lnTo>
                  <a:pt x="361708" y="1794956"/>
                </a:lnTo>
                <a:lnTo>
                  <a:pt x="342190" y="1671845"/>
                </a:lnTo>
                <a:lnTo>
                  <a:pt x="337268" y="1641026"/>
                </a:lnTo>
                <a:lnTo>
                  <a:pt x="327154" y="1578846"/>
                </a:lnTo>
                <a:lnTo>
                  <a:pt x="316471" y="1515475"/>
                </a:lnTo>
                <a:lnTo>
                  <a:pt x="304966" y="1450350"/>
                </a:lnTo>
                <a:lnTo>
                  <a:pt x="292389" y="1382909"/>
                </a:lnTo>
                <a:lnTo>
                  <a:pt x="273352" y="1286847"/>
                </a:lnTo>
                <a:lnTo>
                  <a:pt x="260844" y="1225610"/>
                </a:lnTo>
                <a:lnTo>
                  <a:pt x="248055" y="1164103"/>
                </a:lnTo>
                <a:lnTo>
                  <a:pt x="235196" y="1103196"/>
                </a:lnTo>
                <a:lnTo>
                  <a:pt x="222099" y="1041960"/>
                </a:lnTo>
                <a:lnTo>
                  <a:pt x="208847" y="980665"/>
                </a:lnTo>
                <a:lnTo>
                  <a:pt x="195464" y="919282"/>
                </a:lnTo>
                <a:lnTo>
                  <a:pt x="181970" y="857781"/>
                </a:lnTo>
                <a:lnTo>
                  <a:pt x="168386" y="796133"/>
                </a:lnTo>
                <a:lnTo>
                  <a:pt x="127312" y="610006"/>
                </a:lnTo>
                <a:lnTo>
                  <a:pt x="113584" y="547471"/>
                </a:lnTo>
                <a:lnTo>
                  <a:pt x="99874" y="484641"/>
                </a:lnTo>
                <a:lnTo>
                  <a:pt x="86204" y="421486"/>
                </a:lnTo>
                <a:lnTo>
                  <a:pt x="72594" y="357976"/>
                </a:lnTo>
                <a:lnTo>
                  <a:pt x="59065" y="294081"/>
                </a:lnTo>
                <a:lnTo>
                  <a:pt x="45641" y="229773"/>
                </a:lnTo>
                <a:lnTo>
                  <a:pt x="32341" y="165021"/>
                </a:lnTo>
                <a:lnTo>
                  <a:pt x="19187" y="99796"/>
                </a:lnTo>
                <a:lnTo>
                  <a:pt x="9469" y="50127"/>
                </a:lnTo>
                <a:lnTo>
                  <a:pt x="2346" y="12569"/>
                </a:lnTo>
                <a:lnTo>
                  <a:pt x="0" y="0"/>
                </a:lnTo>
                <a:lnTo>
                  <a:pt x="220632" y="0"/>
                </a:lnTo>
                <a:lnTo>
                  <a:pt x="231158" y="47205"/>
                </a:lnTo>
                <a:lnTo>
                  <a:pt x="241726" y="94397"/>
                </a:lnTo>
                <a:lnTo>
                  <a:pt x="252337" y="141576"/>
                </a:lnTo>
                <a:lnTo>
                  <a:pt x="262990" y="188741"/>
                </a:lnTo>
                <a:lnTo>
                  <a:pt x="273688" y="235893"/>
                </a:lnTo>
                <a:lnTo>
                  <a:pt x="284430" y="283031"/>
                </a:lnTo>
                <a:lnTo>
                  <a:pt x="295218" y="330155"/>
                </a:lnTo>
                <a:lnTo>
                  <a:pt x="306053" y="377264"/>
                </a:lnTo>
                <a:lnTo>
                  <a:pt x="316935" y="424360"/>
                </a:lnTo>
                <a:lnTo>
                  <a:pt x="327866" y="471440"/>
                </a:lnTo>
                <a:lnTo>
                  <a:pt x="334904" y="532426"/>
                </a:lnTo>
                <a:lnTo>
                  <a:pt x="342901" y="595522"/>
                </a:lnTo>
                <a:lnTo>
                  <a:pt x="351810" y="660626"/>
                </a:lnTo>
                <a:lnTo>
                  <a:pt x="361584" y="727637"/>
                </a:lnTo>
                <a:lnTo>
                  <a:pt x="372175" y="796454"/>
                </a:lnTo>
                <a:lnTo>
                  <a:pt x="383536" y="866977"/>
                </a:lnTo>
                <a:lnTo>
                  <a:pt x="395620" y="939104"/>
                </a:lnTo>
                <a:lnTo>
                  <a:pt x="408381" y="1012735"/>
                </a:lnTo>
                <a:lnTo>
                  <a:pt x="421770" y="1087768"/>
                </a:lnTo>
                <a:lnTo>
                  <a:pt x="435797" y="1164403"/>
                </a:lnTo>
                <a:lnTo>
                  <a:pt x="450246" y="1241639"/>
                </a:lnTo>
                <a:lnTo>
                  <a:pt x="465239" y="1320274"/>
                </a:lnTo>
                <a:lnTo>
                  <a:pt x="480672" y="1399908"/>
                </a:lnTo>
                <a:lnTo>
                  <a:pt x="496498" y="1480440"/>
                </a:lnTo>
                <a:lnTo>
                  <a:pt x="512670" y="1561770"/>
                </a:lnTo>
                <a:lnTo>
                  <a:pt x="529141" y="1643795"/>
                </a:lnTo>
                <a:lnTo>
                  <a:pt x="545864" y="1726415"/>
                </a:lnTo>
                <a:lnTo>
                  <a:pt x="562791" y="1809530"/>
                </a:lnTo>
                <a:lnTo>
                  <a:pt x="579875" y="1893037"/>
                </a:lnTo>
                <a:lnTo>
                  <a:pt x="597070" y="1976837"/>
                </a:lnTo>
                <a:lnTo>
                  <a:pt x="443801" y="1977005"/>
                </a:lnTo>
                <a:lnTo>
                  <a:pt x="431039" y="1978016"/>
                </a:lnTo>
                <a:lnTo>
                  <a:pt x="418413" y="1979972"/>
                </a:lnTo>
                <a:lnTo>
                  <a:pt x="406013" y="1982909"/>
                </a:lnTo>
                <a:lnTo>
                  <a:pt x="393931" y="1986864"/>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6" name="Google Shape;66;p15"/>
          <p:cNvSpPr/>
          <p:nvPr/>
        </p:nvSpPr>
        <p:spPr>
          <a:xfrm>
            <a:off x="7600797" y="625837"/>
            <a:ext cx="313372" cy="995045"/>
          </a:xfrm>
          <a:custGeom>
            <a:rect b="b" l="l" r="r" t="t"/>
            <a:pathLst>
              <a:path extrusionOk="0" h="1990089" w="626744">
                <a:moveTo>
                  <a:pt x="626295" y="1989929"/>
                </a:moveTo>
                <a:lnTo>
                  <a:pt x="589454" y="1980175"/>
                </a:lnTo>
                <a:lnTo>
                  <a:pt x="551046" y="1976829"/>
                </a:lnTo>
                <a:lnTo>
                  <a:pt x="378516" y="1976829"/>
                </a:lnTo>
                <a:lnTo>
                  <a:pt x="358978" y="1879608"/>
                </a:lnTo>
                <a:lnTo>
                  <a:pt x="339596" y="1782326"/>
                </a:lnTo>
                <a:lnTo>
                  <a:pt x="320355" y="1684964"/>
                </a:lnTo>
                <a:lnTo>
                  <a:pt x="301239" y="1587504"/>
                </a:lnTo>
                <a:lnTo>
                  <a:pt x="282233" y="1489929"/>
                </a:lnTo>
                <a:lnTo>
                  <a:pt x="263323" y="1392219"/>
                </a:lnTo>
                <a:lnTo>
                  <a:pt x="244492" y="1294357"/>
                </a:lnTo>
                <a:lnTo>
                  <a:pt x="225725" y="1196324"/>
                </a:lnTo>
                <a:lnTo>
                  <a:pt x="207008" y="1098103"/>
                </a:lnTo>
                <a:lnTo>
                  <a:pt x="188325" y="999674"/>
                </a:lnTo>
                <a:lnTo>
                  <a:pt x="169660" y="901021"/>
                </a:lnTo>
                <a:lnTo>
                  <a:pt x="150998" y="802124"/>
                </a:lnTo>
                <a:lnTo>
                  <a:pt x="57209" y="303350"/>
                </a:lnTo>
                <a:lnTo>
                  <a:pt x="19183" y="101499"/>
                </a:lnTo>
                <a:lnTo>
                  <a:pt x="0" y="0"/>
                </a:lnTo>
                <a:lnTo>
                  <a:pt x="233576" y="0"/>
                </a:lnTo>
                <a:lnTo>
                  <a:pt x="247233" y="66993"/>
                </a:lnTo>
                <a:lnTo>
                  <a:pt x="297778" y="313882"/>
                </a:lnTo>
                <a:lnTo>
                  <a:pt x="309402" y="370910"/>
                </a:lnTo>
                <a:lnTo>
                  <a:pt x="320625" y="426291"/>
                </a:lnTo>
                <a:lnTo>
                  <a:pt x="331447" y="480140"/>
                </a:lnTo>
                <a:lnTo>
                  <a:pt x="341872" y="532573"/>
                </a:lnTo>
                <a:lnTo>
                  <a:pt x="351900" y="583705"/>
                </a:lnTo>
                <a:lnTo>
                  <a:pt x="361533" y="633651"/>
                </a:lnTo>
                <a:lnTo>
                  <a:pt x="370773" y="682526"/>
                </a:lnTo>
                <a:lnTo>
                  <a:pt x="379622" y="730446"/>
                </a:lnTo>
                <a:lnTo>
                  <a:pt x="388081" y="777526"/>
                </a:lnTo>
                <a:lnTo>
                  <a:pt x="396152" y="823882"/>
                </a:lnTo>
                <a:lnTo>
                  <a:pt x="403837" y="869628"/>
                </a:lnTo>
                <a:lnTo>
                  <a:pt x="411137" y="914881"/>
                </a:lnTo>
                <a:lnTo>
                  <a:pt x="418055" y="959755"/>
                </a:lnTo>
                <a:lnTo>
                  <a:pt x="424591" y="1004366"/>
                </a:lnTo>
                <a:lnTo>
                  <a:pt x="430748" y="1048829"/>
                </a:lnTo>
                <a:lnTo>
                  <a:pt x="439193" y="1094881"/>
                </a:lnTo>
                <a:lnTo>
                  <a:pt x="447383" y="1137307"/>
                </a:lnTo>
                <a:lnTo>
                  <a:pt x="455341" y="1176444"/>
                </a:lnTo>
                <a:lnTo>
                  <a:pt x="470657" y="1246216"/>
                </a:lnTo>
                <a:lnTo>
                  <a:pt x="485331" y="1306914"/>
                </a:lnTo>
                <a:lnTo>
                  <a:pt x="499555" y="1361258"/>
                </a:lnTo>
                <a:lnTo>
                  <a:pt x="513518" y="1411966"/>
                </a:lnTo>
                <a:lnTo>
                  <a:pt x="520462" y="1436806"/>
                </a:lnTo>
                <a:lnTo>
                  <a:pt x="527412" y="1461756"/>
                </a:lnTo>
                <a:lnTo>
                  <a:pt x="541427" y="1513347"/>
                </a:lnTo>
                <a:lnTo>
                  <a:pt x="555753" y="1569458"/>
                </a:lnTo>
                <a:lnTo>
                  <a:pt x="570581" y="1632806"/>
                </a:lnTo>
                <a:lnTo>
                  <a:pt x="583629" y="1699443"/>
                </a:lnTo>
                <a:lnTo>
                  <a:pt x="591718" y="1746985"/>
                </a:lnTo>
                <a:lnTo>
                  <a:pt x="599659" y="1794986"/>
                </a:lnTo>
                <a:lnTo>
                  <a:pt x="607268" y="1843364"/>
                </a:lnTo>
                <a:lnTo>
                  <a:pt x="614365" y="1892035"/>
                </a:lnTo>
                <a:lnTo>
                  <a:pt x="620768" y="1940918"/>
                </a:lnTo>
                <a:lnTo>
                  <a:pt x="624561" y="1973583"/>
                </a:lnTo>
                <a:lnTo>
                  <a:pt x="626295" y="1989929"/>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7" name="Google Shape;67;p15"/>
          <p:cNvSpPr/>
          <p:nvPr/>
        </p:nvSpPr>
        <p:spPr>
          <a:xfrm>
            <a:off x="6981505" y="1435046"/>
            <a:ext cx="46354" cy="179388"/>
          </a:xfrm>
          <a:custGeom>
            <a:rect b="b" l="l" r="r" t="t"/>
            <a:pathLst>
              <a:path extrusionOk="0" h="358775" w="92709">
                <a:moveTo>
                  <a:pt x="92149" y="358409"/>
                </a:moveTo>
                <a:lnTo>
                  <a:pt x="49527" y="358409"/>
                </a:lnTo>
                <a:lnTo>
                  <a:pt x="43409" y="327992"/>
                </a:lnTo>
                <a:lnTo>
                  <a:pt x="31951" y="269191"/>
                </a:lnTo>
                <a:lnTo>
                  <a:pt x="21778" y="213857"/>
                </a:lnTo>
                <a:lnTo>
                  <a:pt x="13195" y="162901"/>
                </a:lnTo>
                <a:lnTo>
                  <a:pt x="6502" y="117231"/>
                </a:lnTo>
                <a:lnTo>
                  <a:pt x="2003" y="77756"/>
                </a:lnTo>
                <a:lnTo>
                  <a:pt x="0" y="45387"/>
                </a:lnTo>
                <a:lnTo>
                  <a:pt x="28" y="32151"/>
                </a:lnTo>
                <a:lnTo>
                  <a:pt x="11984" y="0"/>
                </a:lnTo>
                <a:lnTo>
                  <a:pt x="17003" y="1171"/>
                </a:lnTo>
                <a:lnTo>
                  <a:pt x="25656" y="41170"/>
                </a:lnTo>
                <a:lnTo>
                  <a:pt x="34025" y="80112"/>
                </a:lnTo>
                <a:lnTo>
                  <a:pt x="42120" y="118038"/>
                </a:lnTo>
                <a:lnTo>
                  <a:pt x="57538" y="190999"/>
                </a:lnTo>
                <a:lnTo>
                  <a:pt x="72009" y="260373"/>
                </a:lnTo>
                <a:lnTo>
                  <a:pt x="85628" y="326481"/>
                </a:lnTo>
                <a:lnTo>
                  <a:pt x="92149" y="358409"/>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8" name="Google Shape;68;p15"/>
          <p:cNvSpPr/>
          <p:nvPr/>
        </p:nvSpPr>
        <p:spPr>
          <a:xfrm>
            <a:off x="7862191" y="625837"/>
            <a:ext cx="276225" cy="1290002"/>
          </a:xfrm>
          <a:custGeom>
            <a:rect b="b" l="l" r="r" t="t"/>
            <a:pathLst>
              <a:path extrusionOk="0" h="2580004" w="552450">
                <a:moveTo>
                  <a:pt x="508425" y="2579609"/>
                </a:moveTo>
                <a:lnTo>
                  <a:pt x="471374" y="2562200"/>
                </a:lnTo>
                <a:lnTo>
                  <a:pt x="448300" y="2517126"/>
                </a:lnTo>
                <a:lnTo>
                  <a:pt x="432561" y="2429161"/>
                </a:lnTo>
                <a:lnTo>
                  <a:pt x="401195" y="2253459"/>
                </a:lnTo>
                <a:lnTo>
                  <a:pt x="369986" y="2078118"/>
                </a:lnTo>
                <a:lnTo>
                  <a:pt x="338938" y="1903204"/>
                </a:lnTo>
                <a:lnTo>
                  <a:pt x="308059" y="1728784"/>
                </a:lnTo>
                <a:lnTo>
                  <a:pt x="262067" y="1468226"/>
                </a:lnTo>
                <a:lnTo>
                  <a:pt x="231632" y="1295333"/>
                </a:lnTo>
                <a:lnTo>
                  <a:pt x="201387" y="1123168"/>
                </a:lnTo>
                <a:lnTo>
                  <a:pt x="134308" y="740356"/>
                </a:lnTo>
                <a:lnTo>
                  <a:pt x="127162" y="699745"/>
                </a:lnTo>
                <a:lnTo>
                  <a:pt x="120043" y="659432"/>
                </a:lnTo>
                <a:lnTo>
                  <a:pt x="112947" y="619397"/>
                </a:lnTo>
                <a:lnTo>
                  <a:pt x="105872" y="579619"/>
                </a:lnTo>
                <a:lnTo>
                  <a:pt x="98813" y="540080"/>
                </a:lnTo>
                <a:lnTo>
                  <a:pt x="91769" y="500757"/>
                </a:lnTo>
                <a:lnTo>
                  <a:pt x="84735" y="461630"/>
                </a:lnTo>
                <a:lnTo>
                  <a:pt x="77709" y="422679"/>
                </a:lnTo>
                <a:lnTo>
                  <a:pt x="70688" y="383885"/>
                </a:lnTo>
                <a:lnTo>
                  <a:pt x="63667" y="345225"/>
                </a:lnTo>
                <a:lnTo>
                  <a:pt x="56644" y="306680"/>
                </a:lnTo>
                <a:lnTo>
                  <a:pt x="49616" y="268229"/>
                </a:lnTo>
                <a:lnTo>
                  <a:pt x="42579" y="229852"/>
                </a:lnTo>
                <a:lnTo>
                  <a:pt x="35531" y="191529"/>
                </a:lnTo>
                <a:lnTo>
                  <a:pt x="28467" y="153239"/>
                </a:lnTo>
                <a:lnTo>
                  <a:pt x="21386" y="114961"/>
                </a:lnTo>
                <a:lnTo>
                  <a:pt x="14283" y="76676"/>
                </a:lnTo>
                <a:lnTo>
                  <a:pt x="7155" y="38362"/>
                </a:lnTo>
                <a:lnTo>
                  <a:pt x="0" y="0"/>
                </a:lnTo>
                <a:lnTo>
                  <a:pt x="53095" y="0"/>
                </a:lnTo>
                <a:lnTo>
                  <a:pt x="72001" y="86853"/>
                </a:lnTo>
                <a:lnTo>
                  <a:pt x="81426" y="130273"/>
                </a:lnTo>
                <a:lnTo>
                  <a:pt x="90830" y="173692"/>
                </a:lnTo>
                <a:lnTo>
                  <a:pt x="100210" y="217110"/>
                </a:lnTo>
                <a:lnTo>
                  <a:pt x="109565" y="260531"/>
                </a:lnTo>
                <a:lnTo>
                  <a:pt x="118892" y="303956"/>
                </a:lnTo>
                <a:lnTo>
                  <a:pt x="128191" y="347387"/>
                </a:lnTo>
                <a:lnTo>
                  <a:pt x="137458" y="390826"/>
                </a:lnTo>
                <a:lnTo>
                  <a:pt x="146692" y="434275"/>
                </a:lnTo>
                <a:lnTo>
                  <a:pt x="155892" y="477736"/>
                </a:lnTo>
                <a:lnTo>
                  <a:pt x="165054" y="521211"/>
                </a:lnTo>
                <a:lnTo>
                  <a:pt x="174177" y="564702"/>
                </a:lnTo>
                <a:lnTo>
                  <a:pt x="183259" y="608211"/>
                </a:lnTo>
                <a:lnTo>
                  <a:pt x="192298" y="651740"/>
                </a:lnTo>
                <a:lnTo>
                  <a:pt x="201293" y="695291"/>
                </a:lnTo>
                <a:lnTo>
                  <a:pt x="210240" y="738865"/>
                </a:lnTo>
                <a:lnTo>
                  <a:pt x="219139" y="782465"/>
                </a:lnTo>
                <a:lnTo>
                  <a:pt x="227987" y="826094"/>
                </a:lnTo>
                <a:lnTo>
                  <a:pt x="236782" y="869752"/>
                </a:lnTo>
                <a:lnTo>
                  <a:pt x="244813" y="910394"/>
                </a:lnTo>
                <a:lnTo>
                  <a:pt x="252312" y="949607"/>
                </a:lnTo>
                <a:lnTo>
                  <a:pt x="259335" y="987557"/>
                </a:lnTo>
                <a:lnTo>
                  <a:pt x="272190" y="1060340"/>
                </a:lnTo>
                <a:lnTo>
                  <a:pt x="283846" y="1130089"/>
                </a:lnTo>
                <a:lnTo>
                  <a:pt x="294767" y="1198147"/>
                </a:lnTo>
                <a:lnTo>
                  <a:pt x="310792" y="1300005"/>
                </a:lnTo>
                <a:lnTo>
                  <a:pt x="316272" y="1334568"/>
                </a:lnTo>
                <a:lnTo>
                  <a:pt x="327787" y="1405617"/>
                </a:lnTo>
                <a:lnTo>
                  <a:pt x="340431" y="1480352"/>
                </a:lnTo>
                <a:lnTo>
                  <a:pt x="347323" y="1519521"/>
                </a:lnTo>
                <a:lnTo>
                  <a:pt x="354671" y="1560116"/>
                </a:lnTo>
                <a:lnTo>
                  <a:pt x="362536" y="1602303"/>
                </a:lnTo>
                <a:lnTo>
                  <a:pt x="370320" y="1642720"/>
                </a:lnTo>
                <a:lnTo>
                  <a:pt x="378460" y="1683684"/>
                </a:lnTo>
                <a:lnTo>
                  <a:pt x="386915" y="1725125"/>
                </a:lnTo>
                <a:lnTo>
                  <a:pt x="395644" y="1766969"/>
                </a:lnTo>
                <a:lnTo>
                  <a:pt x="404608" y="1809145"/>
                </a:lnTo>
                <a:lnTo>
                  <a:pt x="413766" y="1851580"/>
                </a:lnTo>
                <a:lnTo>
                  <a:pt x="423077" y="1894203"/>
                </a:lnTo>
                <a:lnTo>
                  <a:pt x="432501" y="1936941"/>
                </a:lnTo>
                <a:lnTo>
                  <a:pt x="441999" y="1979722"/>
                </a:lnTo>
                <a:lnTo>
                  <a:pt x="470526" y="2107602"/>
                </a:lnTo>
                <a:lnTo>
                  <a:pt x="479913" y="2149834"/>
                </a:lnTo>
                <a:lnTo>
                  <a:pt x="489170" y="2191748"/>
                </a:lnTo>
                <a:lnTo>
                  <a:pt x="498259" y="2233272"/>
                </a:lnTo>
                <a:lnTo>
                  <a:pt x="507139" y="2274335"/>
                </a:lnTo>
                <a:lnTo>
                  <a:pt x="515769" y="2314864"/>
                </a:lnTo>
                <a:lnTo>
                  <a:pt x="524110" y="2354786"/>
                </a:lnTo>
                <a:lnTo>
                  <a:pt x="532120" y="2394030"/>
                </a:lnTo>
                <a:lnTo>
                  <a:pt x="539759" y="2432524"/>
                </a:lnTo>
                <a:lnTo>
                  <a:pt x="542666" y="2448064"/>
                </a:lnTo>
                <a:lnTo>
                  <a:pt x="544192" y="2456197"/>
                </a:lnTo>
                <a:lnTo>
                  <a:pt x="545488" y="2468523"/>
                </a:lnTo>
                <a:lnTo>
                  <a:pt x="549496" y="2506022"/>
                </a:lnTo>
                <a:lnTo>
                  <a:pt x="552251" y="2531979"/>
                </a:lnTo>
                <a:lnTo>
                  <a:pt x="536114" y="2569612"/>
                </a:lnTo>
                <a:lnTo>
                  <a:pt x="518335" y="2578263"/>
                </a:lnTo>
                <a:lnTo>
                  <a:pt x="508425" y="2579609"/>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9" name="Google Shape;69;p15"/>
          <p:cNvSpPr/>
          <p:nvPr/>
        </p:nvSpPr>
        <p:spPr>
          <a:xfrm>
            <a:off x="6539812" y="789010"/>
            <a:ext cx="189547" cy="825500"/>
          </a:xfrm>
          <a:custGeom>
            <a:rect b="b" l="l" r="r" t="t"/>
            <a:pathLst>
              <a:path extrusionOk="0" h="1651000" w="379094">
                <a:moveTo>
                  <a:pt x="378558" y="1650482"/>
                </a:moveTo>
                <a:lnTo>
                  <a:pt x="330429" y="1650472"/>
                </a:lnTo>
                <a:lnTo>
                  <a:pt x="289203" y="1564269"/>
                </a:lnTo>
                <a:lnTo>
                  <a:pt x="273464" y="1479653"/>
                </a:lnTo>
                <a:lnTo>
                  <a:pt x="257851" y="1395392"/>
                </a:lnTo>
                <a:lnTo>
                  <a:pt x="242352" y="1311486"/>
                </a:lnTo>
                <a:lnTo>
                  <a:pt x="226955" y="1227934"/>
                </a:lnTo>
                <a:lnTo>
                  <a:pt x="166143" y="897261"/>
                </a:lnTo>
                <a:lnTo>
                  <a:pt x="151074" y="815475"/>
                </a:lnTo>
                <a:lnTo>
                  <a:pt x="136035" y="734041"/>
                </a:lnTo>
                <a:lnTo>
                  <a:pt x="121012" y="652958"/>
                </a:lnTo>
                <a:lnTo>
                  <a:pt x="105995" y="572227"/>
                </a:lnTo>
                <a:lnTo>
                  <a:pt x="90970" y="491847"/>
                </a:lnTo>
                <a:lnTo>
                  <a:pt x="75927" y="411818"/>
                </a:lnTo>
                <a:lnTo>
                  <a:pt x="60852" y="332139"/>
                </a:lnTo>
                <a:lnTo>
                  <a:pt x="45734" y="252810"/>
                </a:lnTo>
                <a:lnTo>
                  <a:pt x="30561" y="173830"/>
                </a:lnTo>
                <a:lnTo>
                  <a:pt x="15320" y="95200"/>
                </a:lnTo>
                <a:lnTo>
                  <a:pt x="0" y="16918"/>
                </a:lnTo>
                <a:lnTo>
                  <a:pt x="0" y="4640"/>
                </a:lnTo>
                <a:lnTo>
                  <a:pt x="128" y="2328"/>
                </a:lnTo>
                <a:lnTo>
                  <a:pt x="179" y="0"/>
                </a:lnTo>
                <a:lnTo>
                  <a:pt x="17334" y="57954"/>
                </a:lnTo>
                <a:lnTo>
                  <a:pt x="34949" y="120081"/>
                </a:lnTo>
                <a:lnTo>
                  <a:pt x="52979" y="186117"/>
                </a:lnTo>
                <a:lnTo>
                  <a:pt x="71377" y="255798"/>
                </a:lnTo>
                <a:lnTo>
                  <a:pt x="90098" y="328858"/>
                </a:lnTo>
                <a:lnTo>
                  <a:pt x="109096" y="405033"/>
                </a:lnTo>
                <a:lnTo>
                  <a:pt x="128325" y="484060"/>
                </a:lnTo>
                <a:lnTo>
                  <a:pt x="147740" y="565672"/>
                </a:lnTo>
                <a:lnTo>
                  <a:pt x="167295" y="649607"/>
                </a:lnTo>
                <a:lnTo>
                  <a:pt x="186945" y="735598"/>
                </a:lnTo>
                <a:lnTo>
                  <a:pt x="206643" y="823383"/>
                </a:lnTo>
                <a:lnTo>
                  <a:pt x="226343" y="912696"/>
                </a:lnTo>
                <a:lnTo>
                  <a:pt x="246001" y="1003273"/>
                </a:lnTo>
                <a:lnTo>
                  <a:pt x="265570" y="1094849"/>
                </a:lnTo>
                <a:lnTo>
                  <a:pt x="285004" y="1187160"/>
                </a:lnTo>
                <a:lnTo>
                  <a:pt x="304258" y="1279942"/>
                </a:lnTo>
                <a:lnTo>
                  <a:pt x="323286" y="1372929"/>
                </a:lnTo>
                <a:lnTo>
                  <a:pt x="342043" y="1465858"/>
                </a:lnTo>
                <a:lnTo>
                  <a:pt x="360482" y="1558464"/>
                </a:lnTo>
                <a:lnTo>
                  <a:pt x="378558" y="1650482"/>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0" name="Google Shape;70;p15"/>
          <p:cNvSpPr/>
          <p:nvPr/>
        </p:nvSpPr>
        <p:spPr>
          <a:xfrm>
            <a:off x="8651070" y="628039"/>
            <a:ext cx="139382" cy="723265"/>
          </a:xfrm>
          <a:custGeom>
            <a:rect b="b" l="l" r="r" t="t"/>
            <a:pathLst>
              <a:path extrusionOk="0" h="1446530" w="278765">
                <a:moveTo>
                  <a:pt x="278766" y="1446366"/>
                </a:moveTo>
                <a:lnTo>
                  <a:pt x="264450" y="1375413"/>
                </a:lnTo>
                <a:lnTo>
                  <a:pt x="250204" y="1304316"/>
                </a:lnTo>
                <a:lnTo>
                  <a:pt x="236022" y="1233075"/>
                </a:lnTo>
                <a:lnTo>
                  <a:pt x="221899" y="1161690"/>
                </a:lnTo>
                <a:lnTo>
                  <a:pt x="207831" y="1090162"/>
                </a:lnTo>
                <a:lnTo>
                  <a:pt x="193813" y="1018491"/>
                </a:lnTo>
                <a:lnTo>
                  <a:pt x="179839" y="946676"/>
                </a:lnTo>
                <a:lnTo>
                  <a:pt x="165905" y="874717"/>
                </a:lnTo>
                <a:lnTo>
                  <a:pt x="152006" y="802614"/>
                </a:lnTo>
                <a:lnTo>
                  <a:pt x="138137" y="730368"/>
                </a:lnTo>
                <a:lnTo>
                  <a:pt x="124293" y="657978"/>
                </a:lnTo>
                <a:lnTo>
                  <a:pt x="110468" y="585444"/>
                </a:lnTo>
                <a:lnTo>
                  <a:pt x="96659" y="512766"/>
                </a:lnTo>
                <a:lnTo>
                  <a:pt x="82860" y="439945"/>
                </a:lnTo>
                <a:lnTo>
                  <a:pt x="69066" y="366980"/>
                </a:lnTo>
                <a:lnTo>
                  <a:pt x="55272" y="293872"/>
                </a:lnTo>
                <a:lnTo>
                  <a:pt x="27665" y="147223"/>
                </a:lnTo>
                <a:lnTo>
                  <a:pt x="0" y="0"/>
                </a:lnTo>
                <a:lnTo>
                  <a:pt x="12816" y="2356"/>
                </a:lnTo>
                <a:lnTo>
                  <a:pt x="50166" y="12295"/>
                </a:lnTo>
                <a:lnTo>
                  <a:pt x="85657" y="26328"/>
                </a:lnTo>
                <a:lnTo>
                  <a:pt x="125974" y="78445"/>
                </a:lnTo>
                <a:lnTo>
                  <a:pt x="140019" y="147396"/>
                </a:lnTo>
                <a:lnTo>
                  <a:pt x="154318" y="217195"/>
                </a:lnTo>
                <a:lnTo>
                  <a:pt x="168962" y="288168"/>
                </a:lnTo>
                <a:lnTo>
                  <a:pt x="184041" y="360638"/>
                </a:lnTo>
                <a:lnTo>
                  <a:pt x="199644" y="434930"/>
                </a:lnTo>
                <a:lnTo>
                  <a:pt x="207671" y="472860"/>
                </a:lnTo>
                <a:lnTo>
                  <a:pt x="215862" y="511368"/>
                </a:lnTo>
                <a:lnTo>
                  <a:pt x="224230" y="550492"/>
                </a:lnTo>
                <a:lnTo>
                  <a:pt x="232785" y="590275"/>
                </a:lnTo>
                <a:lnTo>
                  <a:pt x="241539" y="630757"/>
                </a:lnTo>
                <a:lnTo>
                  <a:pt x="250503" y="671978"/>
                </a:lnTo>
                <a:lnTo>
                  <a:pt x="259688" y="713978"/>
                </a:lnTo>
                <a:lnTo>
                  <a:pt x="269105" y="756799"/>
                </a:lnTo>
                <a:lnTo>
                  <a:pt x="278766" y="800481"/>
                </a:lnTo>
                <a:lnTo>
                  <a:pt x="278766" y="1446366"/>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1" name="Google Shape;71;p15"/>
          <p:cNvSpPr/>
          <p:nvPr/>
        </p:nvSpPr>
        <p:spPr>
          <a:xfrm>
            <a:off x="8361397" y="1517397"/>
            <a:ext cx="36195" cy="97155"/>
          </a:xfrm>
          <a:custGeom>
            <a:rect b="b" l="l" r="r" t="t"/>
            <a:pathLst>
              <a:path extrusionOk="0" h="194310" w="72390">
                <a:moveTo>
                  <a:pt x="72352" y="193707"/>
                </a:moveTo>
                <a:lnTo>
                  <a:pt x="16315" y="193707"/>
                </a:lnTo>
                <a:lnTo>
                  <a:pt x="13097" y="173439"/>
                </a:lnTo>
                <a:lnTo>
                  <a:pt x="7599" y="135474"/>
                </a:lnTo>
                <a:lnTo>
                  <a:pt x="1988" y="85766"/>
                </a:lnTo>
                <a:lnTo>
                  <a:pt x="0" y="46041"/>
                </a:lnTo>
                <a:lnTo>
                  <a:pt x="231" y="35269"/>
                </a:lnTo>
                <a:lnTo>
                  <a:pt x="16349" y="0"/>
                </a:lnTo>
                <a:lnTo>
                  <a:pt x="20953" y="1342"/>
                </a:lnTo>
                <a:lnTo>
                  <a:pt x="39965" y="40819"/>
                </a:lnTo>
                <a:lnTo>
                  <a:pt x="50120" y="83436"/>
                </a:lnTo>
                <a:lnTo>
                  <a:pt x="58479" y="121140"/>
                </a:lnTo>
                <a:lnTo>
                  <a:pt x="67247" y="164906"/>
                </a:lnTo>
                <a:lnTo>
                  <a:pt x="72352" y="193707"/>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2" name="Google Shape;72;p15"/>
          <p:cNvSpPr/>
          <p:nvPr/>
        </p:nvSpPr>
        <p:spPr>
          <a:xfrm>
            <a:off x="6539812" y="1440962"/>
            <a:ext cx="17462" cy="80963"/>
          </a:xfrm>
          <a:custGeom>
            <a:rect b="b" l="l" r="r" t="t"/>
            <a:pathLst>
              <a:path extrusionOk="0" h="161925" w="34925">
                <a:moveTo>
                  <a:pt x="34847" y="161689"/>
                </a:moveTo>
                <a:lnTo>
                  <a:pt x="15921" y="115188"/>
                </a:lnTo>
                <a:lnTo>
                  <a:pt x="6346" y="78192"/>
                </a:lnTo>
                <a:lnTo>
                  <a:pt x="1035" y="39661"/>
                </a:lnTo>
                <a:lnTo>
                  <a:pt x="0" y="13245"/>
                </a:lnTo>
                <a:lnTo>
                  <a:pt x="1556" y="0"/>
                </a:lnTo>
                <a:lnTo>
                  <a:pt x="17093" y="74892"/>
                </a:lnTo>
                <a:lnTo>
                  <a:pt x="24787" y="112237"/>
                </a:lnTo>
                <a:lnTo>
                  <a:pt x="29852" y="137024"/>
                </a:lnTo>
                <a:lnTo>
                  <a:pt x="34847" y="161689"/>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3" name="Google Shape;73;p15"/>
          <p:cNvSpPr/>
          <p:nvPr/>
        </p:nvSpPr>
        <p:spPr>
          <a:xfrm>
            <a:off x="6609248" y="626013"/>
            <a:ext cx="276542" cy="988378"/>
          </a:xfrm>
          <a:custGeom>
            <a:rect b="b" l="l" r="r" t="t"/>
            <a:pathLst>
              <a:path extrusionOk="0" h="1976755" w="553084">
                <a:moveTo>
                  <a:pt x="552926" y="1976478"/>
                </a:moveTo>
                <a:lnTo>
                  <a:pt x="378917" y="1976478"/>
                </a:lnTo>
                <a:lnTo>
                  <a:pt x="361036" y="1880135"/>
                </a:lnTo>
                <a:lnTo>
                  <a:pt x="343055" y="1784085"/>
                </a:lnTo>
                <a:lnTo>
                  <a:pt x="324974" y="1688289"/>
                </a:lnTo>
                <a:lnTo>
                  <a:pt x="306788" y="1592710"/>
                </a:lnTo>
                <a:lnTo>
                  <a:pt x="288497" y="1497310"/>
                </a:lnTo>
                <a:lnTo>
                  <a:pt x="270098" y="1402052"/>
                </a:lnTo>
                <a:lnTo>
                  <a:pt x="251588" y="1306897"/>
                </a:lnTo>
                <a:lnTo>
                  <a:pt x="232967" y="1211809"/>
                </a:lnTo>
                <a:lnTo>
                  <a:pt x="214232" y="1116748"/>
                </a:lnTo>
                <a:lnTo>
                  <a:pt x="195380" y="1021678"/>
                </a:lnTo>
                <a:lnTo>
                  <a:pt x="176409" y="926561"/>
                </a:lnTo>
                <a:lnTo>
                  <a:pt x="157319" y="831359"/>
                </a:lnTo>
                <a:lnTo>
                  <a:pt x="138105" y="736034"/>
                </a:lnTo>
                <a:lnTo>
                  <a:pt x="118767" y="640548"/>
                </a:lnTo>
                <a:lnTo>
                  <a:pt x="99302" y="544864"/>
                </a:lnTo>
                <a:lnTo>
                  <a:pt x="79708" y="448945"/>
                </a:lnTo>
                <a:lnTo>
                  <a:pt x="59983" y="352752"/>
                </a:lnTo>
                <a:lnTo>
                  <a:pt x="40124" y="256247"/>
                </a:lnTo>
                <a:lnTo>
                  <a:pt x="20131" y="159393"/>
                </a:lnTo>
                <a:lnTo>
                  <a:pt x="0" y="62153"/>
                </a:lnTo>
                <a:lnTo>
                  <a:pt x="10373" y="54982"/>
                </a:lnTo>
                <a:lnTo>
                  <a:pt x="54552" y="30287"/>
                </a:lnTo>
                <a:lnTo>
                  <a:pt x="90223" y="16236"/>
                </a:lnTo>
                <a:lnTo>
                  <a:pt x="127764" y="6319"/>
                </a:lnTo>
                <a:lnTo>
                  <a:pt x="166904" y="810"/>
                </a:lnTo>
                <a:lnTo>
                  <a:pt x="180258" y="0"/>
                </a:lnTo>
                <a:lnTo>
                  <a:pt x="195447" y="74466"/>
                </a:lnTo>
                <a:lnTo>
                  <a:pt x="210563" y="148767"/>
                </a:lnTo>
                <a:lnTo>
                  <a:pt x="225599" y="222882"/>
                </a:lnTo>
                <a:lnTo>
                  <a:pt x="240549" y="296796"/>
                </a:lnTo>
                <a:lnTo>
                  <a:pt x="255405" y="370490"/>
                </a:lnTo>
                <a:lnTo>
                  <a:pt x="270161" y="443948"/>
                </a:lnTo>
                <a:lnTo>
                  <a:pt x="284809" y="517151"/>
                </a:lnTo>
                <a:lnTo>
                  <a:pt x="299344" y="590082"/>
                </a:lnTo>
                <a:lnTo>
                  <a:pt x="313758" y="662724"/>
                </a:lnTo>
                <a:lnTo>
                  <a:pt x="328044" y="735060"/>
                </a:lnTo>
                <a:lnTo>
                  <a:pt x="340555" y="801335"/>
                </a:lnTo>
                <a:lnTo>
                  <a:pt x="351963" y="866699"/>
                </a:lnTo>
                <a:lnTo>
                  <a:pt x="362503" y="931212"/>
                </a:lnTo>
                <a:lnTo>
                  <a:pt x="372411" y="994936"/>
                </a:lnTo>
                <a:lnTo>
                  <a:pt x="391269" y="1120257"/>
                </a:lnTo>
                <a:lnTo>
                  <a:pt x="395955" y="1151189"/>
                </a:lnTo>
                <a:lnTo>
                  <a:pt x="405500" y="1212628"/>
                </a:lnTo>
                <a:lnTo>
                  <a:pt x="415471" y="1273552"/>
                </a:lnTo>
                <a:lnTo>
                  <a:pt x="426102" y="1334021"/>
                </a:lnTo>
                <a:lnTo>
                  <a:pt x="437541" y="1394341"/>
                </a:lnTo>
                <a:lnTo>
                  <a:pt x="449243" y="1454960"/>
                </a:lnTo>
                <a:lnTo>
                  <a:pt x="461069" y="1515761"/>
                </a:lnTo>
                <a:lnTo>
                  <a:pt x="473012" y="1576735"/>
                </a:lnTo>
                <a:lnTo>
                  <a:pt x="485063" y="1637869"/>
                </a:lnTo>
                <a:lnTo>
                  <a:pt x="503325" y="1729847"/>
                </a:lnTo>
                <a:lnTo>
                  <a:pt x="515612" y="1791334"/>
                </a:lnTo>
                <a:lnTo>
                  <a:pt x="527980" y="1852942"/>
                </a:lnTo>
                <a:lnTo>
                  <a:pt x="540421" y="1914660"/>
                </a:lnTo>
                <a:lnTo>
                  <a:pt x="552926" y="1976478"/>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4" name="Google Shape;74;p15"/>
          <p:cNvSpPr/>
          <p:nvPr/>
        </p:nvSpPr>
        <p:spPr>
          <a:xfrm>
            <a:off x="7162123" y="625837"/>
            <a:ext cx="238760" cy="988695"/>
          </a:xfrm>
          <a:custGeom>
            <a:rect b="b" l="l" r="r" t="t"/>
            <a:pathLst>
              <a:path extrusionOk="0" h="1977389" w="477519">
                <a:moveTo>
                  <a:pt x="476900" y="1976829"/>
                </a:moveTo>
                <a:lnTo>
                  <a:pt x="356807" y="1976829"/>
                </a:lnTo>
                <a:lnTo>
                  <a:pt x="345520" y="1921660"/>
                </a:lnTo>
                <a:lnTo>
                  <a:pt x="299745" y="1698833"/>
                </a:lnTo>
                <a:lnTo>
                  <a:pt x="290955" y="1626305"/>
                </a:lnTo>
                <a:lnTo>
                  <a:pt x="281288" y="1552097"/>
                </a:lnTo>
                <a:lnTo>
                  <a:pt x="270781" y="1476273"/>
                </a:lnTo>
                <a:lnTo>
                  <a:pt x="259472" y="1398893"/>
                </a:lnTo>
                <a:lnTo>
                  <a:pt x="247398" y="1320020"/>
                </a:lnTo>
                <a:lnTo>
                  <a:pt x="234597" y="1239717"/>
                </a:lnTo>
                <a:lnTo>
                  <a:pt x="221106" y="1158044"/>
                </a:lnTo>
                <a:lnTo>
                  <a:pt x="206963" y="1075065"/>
                </a:lnTo>
                <a:lnTo>
                  <a:pt x="192204" y="990841"/>
                </a:lnTo>
                <a:lnTo>
                  <a:pt x="176869" y="905435"/>
                </a:lnTo>
                <a:lnTo>
                  <a:pt x="160993" y="818909"/>
                </a:lnTo>
                <a:lnTo>
                  <a:pt x="144615" y="731324"/>
                </a:lnTo>
                <a:lnTo>
                  <a:pt x="127772" y="642743"/>
                </a:lnTo>
                <a:lnTo>
                  <a:pt x="110502" y="553228"/>
                </a:lnTo>
                <a:lnTo>
                  <a:pt x="92841" y="462841"/>
                </a:lnTo>
                <a:lnTo>
                  <a:pt x="74828" y="371644"/>
                </a:lnTo>
                <a:lnTo>
                  <a:pt x="56500" y="279699"/>
                </a:lnTo>
                <a:lnTo>
                  <a:pt x="37894" y="187069"/>
                </a:lnTo>
                <a:lnTo>
                  <a:pt x="19048" y="93815"/>
                </a:lnTo>
                <a:lnTo>
                  <a:pt x="0" y="0"/>
                </a:lnTo>
                <a:lnTo>
                  <a:pt x="93699" y="0"/>
                </a:lnTo>
                <a:lnTo>
                  <a:pt x="99007" y="30280"/>
                </a:lnTo>
                <a:lnTo>
                  <a:pt x="109368" y="89657"/>
                </a:lnTo>
                <a:lnTo>
                  <a:pt x="133945" y="231114"/>
                </a:lnTo>
                <a:lnTo>
                  <a:pt x="143326" y="284865"/>
                </a:lnTo>
                <a:lnTo>
                  <a:pt x="152494" y="336978"/>
                </a:lnTo>
                <a:lnTo>
                  <a:pt x="161479" y="387437"/>
                </a:lnTo>
                <a:lnTo>
                  <a:pt x="170311" y="436229"/>
                </a:lnTo>
                <a:lnTo>
                  <a:pt x="179021" y="483339"/>
                </a:lnTo>
                <a:lnTo>
                  <a:pt x="187637" y="528755"/>
                </a:lnTo>
                <a:lnTo>
                  <a:pt x="196889" y="576096"/>
                </a:lnTo>
                <a:lnTo>
                  <a:pt x="206442" y="623661"/>
                </a:lnTo>
                <a:lnTo>
                  <a:pt x="216257" y="671402"/>
                </a:lnTo>
                <a:lnTo>
                  <a:pt x="226298" y="719270"/>
                </a:lnTo>
                <a:lnTo>
                  <a:pt x="236528" y="767217"/>
                </a:lnTo>
                <a:lnTo>
                  <a:pt x="246908" y="815194"/>
                </a:lnTo>
                <a:lnTo>
                  <a:pt x="257401" y="863154"/>
                </a:lnTo>
                <a:lnTo>
                  <a:pt x="267971" y="911048"/>
                </a:lnTo>
                <a:lnTo>
                  <a:pt x="278578" y="958828"/>
                </a:lnTo>
                <a:lnTo>
                  <a:pt x="310256" y="1100998"/>
                </a:lnTo>
                <a:lnTo>
                  <a:pt x="320642" y="1147837"/>
                </a:lnTo>
                <a:lnTo>
                  <a:pt x="330879" y="1194320"/>
                </a:lnTo>
                <a:lnTo>
                  <a:pt x="340930" y="1240399"/>
                </a:lnTo>
                <a:lnTo>
                  <a:pt x="350756" y="1286026"/>
                </a:lnTo>
                <a:lnTo>
                  <a:pt x="360322" y="1331151"/>
                </a:lnTo>
                <a:lnTo>
                  <a:pt x="369588" y="1375728"/>
                </a:lnTo>
                <a:lnTo>
                  <a:pt x="378518" y="1419707"/>
                </a:lnTo>
                <a:lnTo>
                  <a:pt x="387074" y="1463040"/>
                </a:lnTo>
                <a:lnTo>
                  <a:pt x="397387" y="1516763"/>
                </a:lnTo>
                <a:lnTo>
                  <a:pt x="407333" y="1569847"/>
                </a:lnTo>
                <a:lnTo>
                  <a:pt x="416937" y="1622336"/>
                </a:lnTo>
                <a:lnTo>
                  <a:pt x="426228" y="1674275"/>
                </a:lnTo>
                <a:lnTo>
                  <a:pt x="435232" y="1725707"/>
                </a:lnTo>
                <a:lnTo>
                  <a:pt x="443976" y="1776678"/>
                </a:lnTo>
                <a:lnTo>
                  <a:pt x="452488" y="1827231"/>
                </a:lnTo>
                <a:lnTo>
                  <a:pt x="460795" y="1877411"/>
                </a:lnTo>
                <a:lnTo>
                  <a:pt x="468923" y="1927262"/>
                </a:lnTo>
                <a:lnTo>
                  <a:pt x="472929" y="1952078"/>
                </a:lnTo>
                <a:lnTo>
                  <a:pt x="476900" y="1976829"/>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5" name="Google Shape;75;p15"/>
          <p:cNvSpPr/>
          <p:nvPr/>
        </p:nvSpPr>
        <p:spPr>
          <a:xfrm>
            <a:off x="6965884" y="625837"/>
            <a:ext cx="296545" cy="988695"/>
          </a:xfrm>
          <a:custGeom>
            <a:rect b="b" l="l" r="r" t="t"/>
            <a:pathLst>
              <a:path extrusionOk="0" h="1977389" w="593090">
                <a:moveTo>
                  <a:pt x="593060" y="1976829"/>
                </a:moveTo>
                <a:lnTo>
                  <a:pt x="381482" y="1976829"/>
                </a:lnTo>
                <a:lnTo>
                  <a:pt x="377074" y="1956199"/>
                </a:lnTo>
                <a:lnTo>
                  <a:pt x="372620" y="1935607"/>
                </a:lnTo>
                <a:lnTo>
                  <a:pt x="363566" y="1894525"/>
                </a:lnTo>
                <a:lnTo>
                  <a:pt x="354304" y="1853571"/>
                </a:lnTo>
                <a:lnTo>
                  <a:pt x="344818" y="1812735"/>
                </a:lnTo>
                <a:lnTo>
                  <a:pt x="335090" y="1772003"/>
                </a:lnTo>
                <a:lnTo>
                  <a:pt x="325105" y="1731364"/>
                </a:lnTo>
                <a:lnTo>
                  <a:pt x="314846" y="1690806"/>
                </a:lnTo>
                <a:lnTo>
                  <a:pt x="304297" y="1650318"/>
                </a:lnTo>
                <a:lnTo>
                  <a:pt x="293440" y="1609887"/>
                </a:lnTo>
                <a:lnTo>
                  <a:pt x="282260" y="1569502"/>
                </a:lnTo>
                <a:lnTo>
                  <a:pt x="274070" y="1499667"/>
                </a:lnTo>
                <a:lnTo>
                  <a:pt x="264928" y="1428386"/>
                </a:lnTo>
                <a:lnTo>
                  <a:pt x="254889" y="1355748"/>
                </a:lnTo>
                <a:lnTo>
                  <a:pt x="244008" y="1281842"/>
                </a:lnTo>
                <a:lnTo>
                  <a:pt x="232340" y="1206757"/>
                </a:lnTo>
                <a:lnTo>
                  <a:pt x="219939" y="1130585"/>
                </a:lnTo>
                <a:lnTo>
                  <a:pt x="206859" y="1053413"/>
                </a:lnTo>
                <a:lnTo>
                  <a:pt x="193156" y="975331"/>
                </a:lnTo>
                <a:lnTo>
                  <a:pt x="178885" y="896430"/>
                </a:lnTo>
                <a:lnTo>
                  <a:pt x="164099" y="816798"/>
                </a:lnTo>
                <a:lnTo>
                  <a:pt x="148854" y="736525"/>
                </a:lnTo>
                <a:lnTo>
                  <a:pt x="133205" y="655700"/>
                </a:lnTo>
                <a:lnTo>
                  <a:pt x="117205" y="574414"/>
                </a:lnTo>
                <a:lnTo>
                  <a:pt x="100910" y="492756"/>
                </a:lnTo>
                <a:lnTo>
                  <a:pt x="84374" y="410814"/>
                </a:lnTo>
                <a:lnTo>
                  <a:pt x="67652" y="328680"/>
                </a:lnTo>
                <a:lnTo>
                  <a:pt x="50799" y="246441"/>
                </a:lnTo>
                <a:lnTo>
                  <a:pt x="33870" y="164189"/>
                </a:lnTo>
                <a:lnTo>
                  <a:pt x="0" y="0"/>
                </a:lnTo>
                <a:lnTo>
                  <a:pt x="213954" y="0"/>
                </a:lnTo>
                <a:lnTo>
                  <a:pt x="224401" y="51982"/>
                </a:lnTo>
                <a:lnTo>
                  <a:pt x="234738" y="103843"/>
                </a:lnTo>
                <a:lnTo>
                  <a:pt x="244956" y="155572"/>
                </a:lnTo>
                <a:lnTo>
                  <a:pt x="255044" y="207157"/>
                </a:lnTo>
                <a:lnTo>
                  <a:pt x="264994" y="258588"/>
                </a:lnTo>
                <a:lnTo>
                  <a:pt x="274795" y="309853"/>
                </a:lnTo>
                <a:lnTo>
                  <a:pt x="284438" y="360943"/>
                </a:lnTo>
                <a:lnTo>
                  <a:pt x="293912" y="411845"/>
                </a:lnTo>
                <a:lnTo>
                  <a:pt x="303209" y="462549"/>
                </a:lnTo>
                <a:lnTo>
                  <a:pt x="312319" y="513044"/>
                </a:lnTo>
                <a:lnTo>
                  <a:pt x="321231" y="563318"/>
                </a:lnTo>
                <a:lnTo>
                  <a:pt x="329936" y="613362"/>
                </a:lnTo>
                <a:lnTo>
                  <a:pt x="338425" y="663163"/>
                </a:lnTo>
                <a:lnTo>
                  <a:pt x="346687" y="712712"/>
                </a:lnTo>
                <a:lnTo>
                  <a:pt x="354713" y="761996"/>
                </a:lnTo>
                <a:lnTo>
                  <a:pt x="362494" y="811006"/>
                </a:lnTo>
                <a:lnTo>
                  <a:pt x="370019" y="859729"/>
                </a:lnTo>
                <a:lnTo>
                  <a:pt x="377279" y="908156"/>
                </a:lnTo>
                <a:lnTo>
                  <a:pt x="384264" y="956274"/>
                </a:lnTo>
                <a:lnTo>
                  <a:pt x="390964" y="1004074"/>
                </a:lnTo>
                <a:lnTo>
                  <a:pt x="397066" y="1017185"/>
                </a:lnTo>
                <a:lnTo>
                  <a:pt x="415946" y="1064454"/>
                </a:lnTo>
                <a:lnTo>
                  <a:pt x="429010" y="1102567"/>
                </a:lnTo>
                <a:lnTo>
                  <a:pt x="442452" y="1145947"/>
                </a:lnTo>
                <a:lnTo>
                  <a:pt x="456269" y="1194585"/>
                </a:lnTo>
                <a:lnTo>
                  <a:pt x="470460" y="1248470"/>
                </a:lnTo>
                <a:lnTo>
                  <a:pt x="485023" y="1307592"/>
                </a:lnTo>
                <a:lnTo>
                  <a:pt x="499953" y="1371939"/>
                </a:lnTo>
                <a:lnTo>
                  <a:pt x="515250" y="1441502"/>
                </a:lnTo>
                <a:lnTo>
                  <a:pt x="530911" y="1516271"/>
                </a:lnTo>
                <a:lnTo>
                  <a:pt x="533162" y="1536958"/>
                </a:lnTo>
                <a:lnTo>
                  <a:pt x="535511" y="1557909"/>
                </a:lnTo>
                <a:lnTo>
                  <a:pt x="540492" y="1600592"/>
                </a:lnTo>
                <a:lnTo>
                  <a:pt x="545847" y="1644295"/>
                </a:lnTo>
                <a:lnTo>
                  <a:pt x="551566" y="1688995"/>
                </a:lnTo>
                <a:lnTo>
                  <a:pt x="557641" y="1734670"/>
                </a:lnTo>
                <a:lnTo>
                  <a:pt x="564064" y="1781294"/>
                </a:lnTo>
                <a:lnTo>
                  <a:pt x="570825" y="1828846"/>
                </a:lnTo>
                <a:lnTo>
                  <a:pt x="577918" y="1877301"/>
                </a:lnTo>
                <a:lnTo>
                  <a:pt x="585332" y="1926637"/>
                </a:lnTo>
                <a:lnTo>
                  <a:pt x="589158" y="1951627"/>
                </a:lnTo>
                <a:lnTo>
                  <a:pt x="593060" y="1976829"/>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6" name="Google Shape;76;p15"/>
          <p:cNvSpPr/>
          <p:nvPr/>
        </p:nvSpPr>
        <p:spPr>
          <a:xfrm>
            <a:off x="7289787" y="625837"/>
            <a:ext cx="263207" cy="988695"/>
          </a:xfrm>
          <a:custGeom>
            <a:rect b="b" l="l" r="r" t="t"/>
            <a:pathLst>
              <a:path extrusionOk="0" h="1977389" w="526415">
                <a:moveTo>
                  <a:pt x="526165" y="1976829"/>
                </a:moveTo>
                <a:lnTo>
                  <a:pt x="384595" y="1976829"/>
                </a:lnTo>
                <a:lnTo>
                  <a:pt x="375067" y="1929579"/>
                </a:lnTo>
                <a:lnTo>
                  <a:pt x="365468" y="1882325"/>
                </a:lnTo>
                <a:lnTo>
                  <a:pt x="355805" y="1835053"/>
                </a:lnTo>
                <a:lnTo>
                  <a:pt x="346086" y="1787750"/>
                </a:lnTo>
                <a:lnTo>
                  <a:pt x="336319" y="1740403"/>
                </a:lnTo>
                <a:lnTo>
                  <a:pt x="287032" y="1502559"/>
                </a:lnTo>
                <a:lnTo>
                  <a:pt x="277139" y="1454678"/>
                </a:lnTo>
                <a:lnTo>
                  <a:pt x="267252" y="1406661"/>
                </a:lnTo>
                <a:lnTo>
                  <a:pt x="257380" y="1358497"/>
                </a:lnTo>
                <a:lnTo>
                  <a:pt x="247529" y="1310172"/>
                </a:lnTo>
                <a:lnTo>
                  <a:pt x="237708" y="1261673"/>
                </a:lnTo>
                <a:lnTo>
                  <a:pt x="227925" y="1212988"/>
                </a:lnTo>
                <a:lnTo>
                  <a:pt x="218187" y="1164103"/>
                </a:lnTo>
                <a:lnTo>
                  <a:pt x="208502" y="1115006"/>
                </a:lnTo>
                <a:lnTo>
                  <a:pt x="198877" y="1065683"/>
                </a:lnTo>
                <a:lnTo>
                  <a:pt x="189322" y="1016121"/>
                </a:lnTo>
                <a:lnTo>
                  <a:pt x="179823" y="966334"/>
                </a:lnTo>
                <a:lnTo>
                  <a:pt x="170360" y="916405"/>
                </a:lnTo>
                <a:lnTo>
                  <a:pt x="160929" y="866341"/>
                </a:lnTo>
                <a:lnTo>
                  <a:pt x="151522" y="816147"/>
                </a:lnTo>
                <a:lnTo>
                  <a:pt x="142135" y="765829"/>
                </a:lnTo>
                <a:lnTo>
                  <a:pt x="132763" y="715392"/>
                </a:lnTo>
                <a:lnTo>
                  <a:pt x="123400" y="664842"/>
                </a:lnTo>
                <a:lnTo>
                  <a:pt x="104678" y="563426"/>
                </a:lnTo>
                <a:lnTo>
                  <a:pt x="76525" y="410597"/>
                </a:lnTo>
                <a:lnTo>
                  <a:pt x="57646" y="308308"/>
                </a:lnTo>
                <a:lnTo>
                  <a:pt x="48157" y="257059"/>
                </a:lnTo>
                <a:lnTo>
                  <a:pt x="38628" y="205748"/>
                </a:lnTo>
                <a:lnTo>
                  <a:pt x="29011" y="154156"/>
                </a:lnTo>
                <a:lnTo>
                  <a:pt x="19427" y="102964"/>
                </a:lnTo>
                <a:lnTo>
                  <a:pt x="9744" y="51501"/>
                </a:lnTo>
                <a:lnTo>
                  <a:pt x="0" y="0"/>
                </a:lnTo>
                <a:lnTo>
                  <a:pt x="136705" y="0"/>
                </a:lnTo>
                <a:lnTo>
                  <a:pt x="152659" y="76906"/>
                </a:lnTo>
                <a:lnTo>
                  <a:pt x="168813" y="154381"/>
                </a:lnTo>
                <a:lnTo>
                  <a:pt x="184990" y="231662"/>
                </a:lnTo>
                <a:lnTo>
                  <a:pt x="217662" y="387097"/>
                </a:lnTo>
                <a:lnTo>
                  <a:pt x="282958" y="697233"/>
                </a:lnTo>
                <a:lnTo>
                  <a:pt x="299077" y="774109"/>
                </a:lnTo>
                <a:lnTo>
                  <a:pt x="315047" y="850548"/>
                </a:lnTo>
                <a:lnTo>
                  <a:pt x="330835" y="926464"/>
                </a:lnTo>
                <a:lnTo>
                  <a:pt x="346407" y="1001770"/>
                </a:lnTo>
                <a:lnTo>
                  <a:pt x="361730" y="1076379"/>
                </a:lnTo>
                <a:lnTo>
                  <a:pt x="376771" y="1150205"/>
                </a:lnTo>
                <a:lnTo>
                  <a:pt x="391495" y="1223162"/>
                </a:lnTo>
                <a:lnTo>
                  <a:pt x="405870" y="1295162"/>
                </a:lnTo>
                <a:lnTo>
                  <a:pt x="419862" y="1366119"/>
                </a:lnTo>
                <a:lnTo>
                  <a:pt x="433439" y="1435947"/>
                </a:lnTo>
                <a:lnTo>
                  <a:pt x="446565" y="1504558"/>
                </a:lnTo>
                <a:lnTo>
                  <a:pt x="455013" y="1550139"/>
                </a:lnTo>
                <a:lnTo>
                  <a:pt x="463269" y="1596317"/>
                </a:lnTo>
                <a:lnTo>
                  <a:pt x="471364" y="1643004"/>
                </a:lnTo>
                <a:lnTo>
                  <a:pt x="479330" y="1690115"/>
                </a:lnTo>
                <a:lnTo>
                  <a:pt x="487199" y="1737563"/>
                </a:lnTo>
                <a:lnTo>
                  <a:pt x="498886" y="1809177"/>
                </a:lnTo>
                <a:lnTo>
                  <a:pt x="510528" y="1881063"/>
                </a:lnTo>
                <a:lnTo>
                  <a:pt x="518318" y="1928993"/>
                </a:lnTo>
                <a:lnTo>
                  <a:pt x="522232" y="1952928"/>
                </a:lnTo>
                <a:lnTo>
                  <a:pt x="526165" y="1976829"/>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7" name="Google Shape;77;p15"/>
          <p:cNvSpPr/>
          <p:nvPr/>
        </p:nvSpPr>
        <p:spPr>
          <a:xfrm>
            <a:off x="8710580" y="650127"/>
            <a:ext cx="80010" cy="378142"/>
          </a:xfrm>
          <a:custGeom>
            <a:rect b="b" l="l" r="r" t="t"/>
            <a:pathLst>
              <a:path extrusionOk="0" h="756285" w="160019">
                <a:moveTo>
                  <a:pt x="159747" y="756294"/>
                </a:moveTo>
                <a:lnTo>
                  <a:pt x="150086" y="712613"/>
                </a:lnTo>
                <a:lnTo>
                  <a:pt x="140669" y="669792"/>
                </a:lnTo>
                <a:lnTo>
                  <a:pt x="131484" y="627791"/>
                </a:lnTo>
                <a:lnTo>
                  <a:pt x="122520" y="586571"/>
                </a:lnTo>
                <a:lnTo>
                  <a:pt x="113766" y="546089"/>
                </a:lnTo>
                <a:lnTo>
                  <a:pt x="105211" y="506306"/>
                </a:lnTo>
                <a:lnTo>
                  <a:pt x="96843" y="467181"/>
                </a:lnTo>
                <a:lnTo>
                  <a:pt x="88652" y="428674"/>
                </a:lnTo>
                <a:lnTo>
                  <a:pt x="80625" y="390744"/>
                </a:lnTo>
                <a:lnTo>
                  <a:pt x="72752" y="353350"/>
                </a:lnTo>
                <a:lnTo>
                  <a:pt x="57423" y="280009"/>
                </a:lnTo>
                <a:lnTo>
                  <a:pt x="42572" y="208329"/>
                </a:lnTo>
                <a:lnTo>
                  <a:pt x="28112" y="137983"/>
                </a:lnTo>
                <a:lnTo>
                  <a:pt x="13951" y="68648"/>
                </a:lnTo>
                <a:lnTo>
                  <a:pt x="0" y="0"/>
                </a:lnTo>
                <a:lnTo>
                  <a:pt x="14126" y="9128"/>
                </a:lnTo>
                <a:lnTo>
                  <a:pt x="53398" y="40512"/>
                </a:lnTo>
                <a:lnTo>
                  <a:pt x="87505" y="77386"/>
                </a:lnTo>
                <a:lnTo>
                  <a:pt x="115796" y="119100"/>
                </a:lnTo>
                <a:lnTo>
                  <a:pt x="137621" y="165004"/>
                </a:lnTo>
                <a:lnTo>
                  <a:pt x="152330" y="214446"/>
                </a:lnTo>
                <a:lnTo>
                  <a:pt x="159272" y="266778"/>
                </a:lnTo>
                <a:lnTo>
                  <a:pt x="159747" y="284751"/>
                </a:lnTo>
                <a:lnTo>
                  <a:pt x="159747" y="756294"/>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8" name="Google Shape;78;p15"/>
          <p:cNvSpPr/>
          <p:nvPr/>
        </p:nvSpPr>
        <p:spPr>
          <a:xfrm>
            <a:off x="6539902" y="658086"/>
            <a:ext cx="259079" cy="956310"/>
          </a:xfrm>
          <a:custGeom>
            <a:rect b="b" l="l" r="r" t="t"/>
            <a:pathLst>
              <a:path extrusionOk="0" h="1912620" w="518159">
                <a:moveTo>
                  <a:pt x="517607" y="1912330"/>
                </a:moveTo>
                <a:lnTo>
                  <a:pt x="378370" y="1912330"/>
                </a:lnTo>
                <a:lnTo>
                  <a:pt x="360295" y="1820312"/>
                </a:lnTo>
                <a:lnTo>
                  <a:pt x="341857" y="1727706"/>
                </a:lnTo>
                <a:lnTo>
                  <a:pt x="323102" y="1634777"/>
                </a:lnTo>
                <a:lnTo>
                  <a:pt x="304074" y="1541789"/>
                </a:lnTo>
                <a:lnTo>
                  <a:pt x="284821" y="1449008"/>
                </a:lnTo>
                <a:lnTo>
                  <a:pt x="265387" y="1356697"/>
                </a:lnTo>
                <a:lnTo>
                  <a:pt x="245819" y="1265120"/>
                </a:lnTo>
                <a:lnTo>
                  <a:pt x="226162" y="1174544"/>
                </a:lnTo>
                <a:lnTo>
                  <a:pt x="206462" y="1085231"/>
                </a:lnTo>
                <a:lnTo>
                  <a:pt x="186764" y="997446"/>
                </a:lnTo>
                <a:lnTo>
                  <a:pt x="167115" y="911454"/>
                </a:lnTo>
                <a:lnTo>
                  <a:pt x="147560" y="827520"/>
                </a:lnTo>
                <a:lnTo>
                  <a:pt x="128145" y="745907"/>
                </a:lnTo>
                <a:lnTo>
                  <a:pt x="108916" y="666881"/>
                </a:lnTo>
                <a:lnTo>
                  <a:pt x="89918" y="590706"/>
                </a:lnTo>
                <a:lnTo>
                  <a:pt x="71197" y="517645"/>
                </a:lnTo>
                <a:lnTo>
                  <a:pt x="52799" y="447965"/>
                </a:lnTo>
                <a:lnTo>
                  <a:pt x="34770" y="381929"/>
                </a:lnTo>
                <a:lnTo>
                  <a:pt x="17155" y="319801"/>
                </a:lnTo>
                <a:lnTo>
                  <a:pt x="0" y="261847"/>
                </a:lnTo>
                <a:lnTo>
                  <a:pt x="709" y="245819"/>
                </a:lnTo>
                <a:lnTo>
                  <a:pt x="7234" y="199036"/>
                </a:lnTo>
                <a:lnTo>
                  <a:pt x="19990" y="154567"/>
                </a:lnTo>
                <a:lnTo>
                  <a:pt x="38513" y="112879"/>
                </a:lnTo>
                <a:lnTo>
                  <a:pt x="62338" y="74438"/>
                </a:lnTo>
                <a:lnTo>
                  <a:pt x="91002" y="39713"/>
                </a:lnTo>
                <a:lnTo>
                  <a:pt x="124040" y="9170"/>
                </a:lnTo>
                <a:lnTo>
                  <a:pt x="135944" y="0"/>
                </a:lnTo>
                <a:lnTo>
                  <a:pt x="156467" y="96956"/>
                </a:lnTo>
                <a:lnTo>
                  <a:pt x="176813" y="193553"/>
                </a:lnTo>
                <a:lnTo>
                  <a:pt x="196987" y="289829"/>
                </a:lnTo>
                <a:lnTo>
                  <a:pt x="216992" y="385818"/>
                </a:lnTo>
                <a:lnTo>
                  <a:pt x="236834" y="481558"/>
                </a:lnTo>
                <a:lnTo>
                  <a:pt x="256515" y="577085"/>
                </a:lnTo>
                <a:lnTo>
                  <a:pt x="276041" y="672434"/>
                </a:lnTo>
                <a:lnTo>
                  <a:pt x="295416" y="767642"/>
                </a:lnTo>
                <a:lnTo>
                  <a:pt x="314643" y="862745"/>
                </a:lnTo>
                <a:lnTo>
                  <a:pt x="333727" y="957780"/>
                </a:lnTo>
                <a:lnTo>
                  <a:pt x="352671" y="1052782"/>
                </a:lnTo>
                <a:lnTo>
                  <a:pt x="371481" y="1147789"/>
                </a:lnTo>
                <a:lnTo>
                  <a:pt x="390161" y="1242835"/>
                </a:lnTo>
                <a:lnTo>
                  <a:pt x="408714" y="1337958"/>
                </a:lnTo>
                <a:lnTo>
                  <a:pt x="427144" y="1433194"/>
                </a:lnTo>
                <a:lnTo>
                  <a:pt x="445456" y="1528578"/>
                </a:lnTo>
                <a:lnTo>
                  <a:pt x="463654" y="1624148"/>
                </a:lnTo>
                <a:lnTo>
                  <a:pt x="481743" y="1719939"/>
                </a:lnTo>
                <a:lnTo>
                  <a:pt x="499726" y="1815988"/>
                </a:lnTo>
                <a:lnTo>
                  <a:pt x="517607" y="1912330"/>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9" name="Google Shape;79;p15"/>
          <p:cNvSpPr/>
          <p:nvPr/>
        </p:nvSpPr>
        <p:spPr>
          <a:xfrm>
            <a:off x="6699376" y="625837"/>
            <a:ext cx="457517" cy="988695"/>
          </a:xfrm>
          <a:custGeom>
            <a:rect b="b" l="l" r="r" t="t"/>
            <a:pathLst>
              <a:path extrusionOk="0" h="1977389" w="915034">
                <a:moveTo>
                  <a:pt x="613785" y="1976829"/>
                </a:moveTo>
                <a:lnTo>
                  <a:pt x="372659" y="1976829"/>
                </a:lnTo>
                <a:lnTo>
                  <a:pt x="366400" y="1945908"/>
                </a:lnTo>
                <a:lnTo>
                  <a:pt x="353929" y="1884139"/>
                </a:lnTo>
                <a:lnTo>
                  <a:pt x="341526" y="1822474"/>
                </a:lnTo>
                <a:lnTo>
                  <a:pt x="329199" y="1760925"/>
                </a:lnTo>
                <a:lnTo>
                  <a:pt x="316957" y="1699504"/>
                </a:lnTo>
                <a:lnTo>
                  <a:pt x="304807" y="1638220"/>
                </a:lnTo>
                <a:lnTo>
                  <a:pt x="292757" y="1577086"/>
                </a:lnTo>
                <a:lnTo>
                  <a:pt x="280814" y="1516112"/>
                </a:lnTo>
                <a:lnTo>
                  <a:pt x="268987" y="1455311"/>
                </a:lnTo>
                <a:lnTo>
                  <a:pt x="257283" y="1394692"/>
                </a:lnTo>
                <a:lnTo>
                  <a:pt x="245843" y="1334373"/>
                </a:lnTo>
                <a:lnTo>
                  <a:pt x="235212" y="1273906"/>
                </a:lnTo>
                <a:lnTo>
                  <a:pt x="225242" y="1212984"/>
                </a:lnTo>
                <a:lnTo>
                  <a:pt x="215697" y="1151546"/>
                </a:lnTo>
                <a:lnTo>
                  <a:pt x="196942" y="1026879"/>
                </a:lnTo>
                <a:lnTo>
                  <a:pt x="192152" y="995295"/>
                </a:lnTo>
                <a:lnTo>
                  <a:pt x="182245" y="931572"/>
                </a:lnTo>
                <a:lnTo>
                  <a:pt x="171705" y="867059"/>
                </a:lnTo>
                <a:lnTo>
                  <a:pt x="160297" y="801695"/>
                </a:lnTo>
                <a:lnTo>
                  <a:pt x="147786" y="735420"/>
                </a:lnTo>
                <a:lnTo>
                  <a:pt x="133497" y="663084"/>
                </a:lnTo>
                <a:lnTo>
                  <a:pt x="119082" y="590442"/>
                </a:lnTo>
                <a:lnTo>
                  <a:pt x="104547" y="517510"/>
                </a:lnTo>
                <a:lnTo>
                  <a:pt x="89898" y="444307"/>
                </a:lnTo>
                <a:lnTo>
                  <a:pt x="75143" y="370849"/>
                </a:lnTo>
                <a:lnTo>
                  <a:pt x="60288" y="297154"/>
                </a:lnTo>
                <a:lnTo>
                  <a:pt x="45339" y="223239"/>
                </a:lnTo>
                <a:lnTo>
                  <a:pt x="30304" y="149122"/>
                </a:lnTo>
                <a:lnTo>
                  <a:pt x="15188" y="74820"/>
                </a:lnTo>
                <a:lnTo>
                  <a:pt x="0" y="351"/>
                </a:lnTo>
                <a:lnTo>
                  <a:pt x="9122" y="0"/>
                </a:lnTo>
                <a:lnTo>
                  <a:pt x="533014" y="0"/>
                </a:lnTo>
                <a:lnTo>
                  <a:pt x="566884" y="164189"/>
                </a:lnTo>
                <a:lnTo>
                  <a:pt x="583814" y="246441"/>
                </a:lnTo>
                <a:lnTo>
                  <a:pt x="600667" y="328680"/>
                </a:lnTo>
                <a:lnTo>
                  <a:pt x="617388" y="410814"/>
                </a:lnTo>
                <a:lnTo>
                  <a:pt x="633924" y="492755"/>
                </a:lnTo>
                <a:lnTo>
                  <a:pt x="650219" y="574414"/>
                </a:lnTo>
                <a:lnTo>
                  <a:pt x="666219" y="655700"/>
                </a:lnTo>
                <a:lnTo>
                  <a:pt x="681869" y="736524"/>
                </a:lnTo>
                <a:lnTo>
                  <a:pt x="697114" y="816796"/>
                </a:lnTo>
                <a:lnTo>
                  <a:pt x="711899" y="896428"/>
                </a:lnTo>
                <a:lnTo>
                  <a:pt x="726171" y="975329"/>
                </a:lnTo>
                <a:lnTo>
                  <a:pt x="739874" y="1053410"/>
                </a:lnTo>
                <a:lnTo>
                  <a:pt x="752953" y="1130582"/>
                </a:lnTo>
                <a:lnTo>
                  <a:pt x="765354" y="1206754"/>
                </a:lnTo>
                <a:lnTo>
                  <a:pt x="777023" y="1281837"/>
                </a:lnTo>
                <a:lnTo>
                  <a:pt x="787903" y="1355742"/>
                </a:lnTo>
                <a:lnTo>
                  <a:pt x="797942" y="1428380"/>
                </a:lnTo>
                <a:lnTo>
                  <a:pt x="807084" y="1499660"/>
                </a:lnTo>
                <a:lnTo>
                  <a:pt x="815274" y="1569493"/>
                </a:lnTo>
                <a:lnTo>
                  <a:pt x="820907" y="1589681"/>
                </a:lnTo>
                <a:lnTo>
                  <a:pt x="826457" y="1609878"/>
                </a:lnTo>
                <a:lnTo>
                  <a:pt x="828768" y="1618419"/>
                </a:lnTo>
                <a:lnTo>
                  <a:pt x="576244" y="1618419"/>
                </a:lnTo>
                <a:lnTo>
                  <a:pt x="572152" y="1619933"/>
                </a:lnTo>
                <a:lnTo>
                  <a:pt x="564262" y="1663806"/>
                </a:lnTo>
                <a:lnTo>
                  <a:pt x="564933" y="1679046"/>
                </a:lnTo>
                <a:lnTo>
                  <a:pt x="570764" y="1735650"/>
                </a:lnTo>
                <a:lnTo>
                  <a:pt x="577455" y="1781320"/>
                </a:lnTo>
                <a:lnTo>
                  <a:pt x="586038" y="1832276"/>
                </a:lnTo>
                <a:lnTo>
                  <a:pt x="596210" y="1887610"/>
                </a:lnTo>
                <a:lnTo>
                  <a:pt x="607668" y="1946412"/>
                </a:lnTo>
                <a:lnTo>
                  <a:pt x="613785" y="1976829"/>
                </a:lnTo>
                <a:close/>
              </a:path>
              <a:path extrusionOk="0" h="1977389" w="915034">
                <a:moveTo>
                  <a:pt x="914497" y="1976829"/>
                </a:moveTo>
                <a:lnTo>
                  <a:pt x="656407" y="1976829"/>
                </a:lnTo>
                <a:lnTo>
                  <a:pt x="649886" y="1944900"/>
                </a:lnTo>
                <a:lnTo>
                  <a:pt x="643176" y="1912235"/>
                </a:lnTo>
                <a:lnTo>
                  <a:pt x="629142" y="1844534"/>
                </a:lnTo>
                <a:lnTo>
                  <a:pt x="614208" y="1773406"/>
                </a:lnTo>
                <a:lnTo>
                  <a:pt x="598280" y="1698532"/>
                </a:lnTo>
                <a:lnTo>
                  <a:pt x="589913" y="1659589"/>
                </a:lnTo>
                <a:lnTo>
                  <a:pt x="581261" y="1619590"/>
                </a:lnTo>
                <a:lnTo>
                  <a:pt x="576244" y="1618419"/>
                </a:lnTo>
                <a:lnTo>
                  <a:pt x="828768" y="1618419"/>
                </a:lnTo>
                <a:lnTo>
                  <a:pt x="842627" y="1670546"/>
                </a:lnTo>
                <a:lnTo>
                  <a:pt x="853029" y="1711067"/>
                </a:lnTo>
                <a:lnTo>
                  <a:pt x="863149" y="1751665"/>
                </a:lnTo>
                <a:lnTo>
                  <a:pt x="873002" y="1792349"/>
                </a:lnTo>
                <a:lnTo>
                  <a:pt x="882606" y="1833133"/>
                </a:lnTo>
                <a:lnTo>
                  <a:pt x="891978" y="1874028"/>
                </a:lnTo>
                <a:lnTo>
                  <a:pt x="901133" y="1915046"/>
                </a:lnTo>
                <a:lnTo>
                  <a:pt x="910088" y="1956198"/>
                </a:lnTo>
                <a:lnTo>
                  <a:pt x="914497" y="1976829"/>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0" name="Google Shape;80;p15"/>
          <p:cNvSpPr/>
          <p:nvPr/>
        </p:nvSpPr>
        <p:spPr>
          <a:xfrm>
            <a:off x="7358140" y="625837"/>
            <a:ext cx="273367" cy="988695"/>
          </a:xfrm>
          <a:custGeom>
            <a:rect b="b" l="l" r="r" t="t"/>
            <a:pathLst>
              <a:path extrusionOk="0" h="1977389" w="546734">
                <a:moveTo>
                  <a:pt x="546514" y="1976829"/>
                </a:moveTo>
                <a:lnTo>
                  <a:pt x="389451" y="1976829"/>
                </a:lnTo>
                <a:lnTo>
                  <a:pt x="385518" y="1952928"/>
                </a:lnTo>
                <a:lnTo>
                  <a:pt x="381604" y="1928994"/>
                </a:lnTo>
                <a:lnTo>
                  <a:pt x="377704" y="1905035"/>
                </a:lnTo>
                <a:lnTo>
                  <a:pt x="362174" y="1809179"/>
                </a:lnTo>
                <a:lnTo>
                  <a:pt x="354395" y="1761389"/>
                </a:lnTo>
                <a:lnTo>
                  <a:pt x="346564" y="1713806"/>
                </a:lnTo>
                <a:lnTo>
                  <a:pt x="338651" y="1666516"/>
                </a:lnTo>
                <a:lnTo>
                  <a:pt x="330624" y="1619606"/>
                </a:lnTo>
                <a:lnTo>
                  <a:pt x="322451" y="1573161"/>
                </a:lnTo>
                <a:lnTo>
                  <a:pt x="314102" y="1527270"/>
                </a:lnTo>
                <a:lnTo>
                  <a:pt x="296726" y="1435947"/>
                </a:lnTo>
                <a:lnTo>
                  <a:pt x="283151" y="1366119"/>
                </a:lnTo>
                <a:lnTo>
                  <a:pt x="269159" y="1295162"/>
                </a:lnTo>
                <a:lnTo>
                  <a:pt x="254785" y="1223162"/>
                </a:lnTo>
                <a:lnTo>
                  <a:pt x="240061" y="1150205"/>
                </a:lnTo>
                <a:lnTo>
                  <a:pt x="225021" y="1076379"/>
                </a:lnTo>
                <a:lnTo>
                  <a:pt x="209699" y="1001770"/>
                </a:lnTo>
                <a:lnTo>
                  <a:pt x="194127" y="926464"/>
                </a:lnTo>
                <a:lnTo>
                  <a:pt x="178340" y="850548"/>
                </a:lnTo>
                <a:lnTo>
                  <a:pt x="162370" y="774109"/>
                </a:lnTo>
                <a:lnTo>
                  <a:pt x="146251" y="697233"/>
                </a:lnTo>
                <a:lnTo>
                  <a:pt x="80956" y="387097"/>
                </a:lnTo>
                <a:lnTo>
                  <a:pt x="48285" y="231662"/>
                </a:lnTo>
                <a:lnTo>
                  <a:pt x="32060" y="154156"/>
                </a:lnTo>
                <a:lnTo>
                  <a:pt x="15954" y="76906"/>
                </a:lnTo>
                <a:lnTo>
                  <a:pt x="0" y="0"/>
                </a:lnTo>
                <a:lnTo>
                  <a:pt x="149077" y="0"/>
                </a:lnTo>
                <a:lnTo>
                  <a:pt x="154922" y="30124"/>
                </a:lnTo>
                <a:lnTo>
                  <a:pt x="166502" y="89640"/>
                </a:lnTo>
                <a:lnTo>
                  <a:pt x="177920" y="148074"/>
                </a:lnTo>
                <a:lnTo>
                  <a:pt x="189158" y="205298"/>
                </a:lnTo>
                <a:lnTo>
                  <a:pt x="200197" y="261184"/>
                </a:lnTo>
                <a:lnTo>
                  <a:pt x="211021" y="315605"/>
                </a:lnTo>
                <a:lnTo>
                  <a:pt x="221610" y="368433"/>
                </a:lnTo>
                <a:lnTo>
                  <a:pt x="231947" y="419541"/>
                </a:lnTo>
                <a:lnTo>
                  <a:pt x="242014" y="468800"/>
                </a:lnTo>
                <a:lnTo>
                  <a:pt x="251792" y="516083"/>
                </a:lnTo>
                <a:lnTo>
                  <a:pt x="271340" y="609575"/>
                </a:lnTo>
                <a:lnTo>
                  <a:pt x="286080" y="680382"/>
                </a:lnTo>
                <a:lnTo>
                  <a:pt x="300787" y="751357"/>
                </a:lnTo>
                <a:lnTo>
                  <a:pt x="315462" y="822495"/>
                </a:lnTo>
                <a:lnTo>
                  <a:pt x="330106" y="893787"/>
                </a:lnTo>
                <a:lnTo>
                  <a:pt x="344720" y="965227"/>
                </a:lnTo>
                <a:lnTo>
                  <a:pt x="359304" y="1036807"/>
                </a:lnTo>
                <a:lnTo>
                  <a:pt x="373858" y="1108520"/>
                </a:lnTo>
                <a:lnTo>
                  <a:pt x="388385" y="1180358"/>
                </a:lnTo>
                <a:lnTo>
                  <a:pt x="402884" y="1252316"/>
                </a:lnTo>
                <a:lnTo>
                  <a:pt x="417356" y="1324384"/>
                </a:lnTo>
                <a:lnTo>
                  <a:pt x="431802" y="1396557"/>
                </a:lnTo>
                <a:lnTo>
                  <a:pt x="446223" y="1468827"/>
                </a:lnTo>
                <a:lnTo>
                  <a:pt x="460619" y="1541187"/>
                </a:lnTo>
                <a:lnTo>
                  <a:pt x="474991" y="1613629"/>
                </a:lnTo>
                <a:lnTo>
                  <a:pt x="489339" y="1686147"/>
                </a:lnTo>
                <a:lnTo>
                  <a:pt x="503665" y="1758733"/>
                </a:lnTo>
                <a:lnTo>
                  <a:pt x="517969" y="1831380"/>
                </a:lnTo>
                <a:lnTo>
                  <a:pt x="532252" y="1904081"/>
                </a:lnTo>
                <a:lnTo>
                  <a:pt x="546514" y="1976829"/>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1" name="Google Shape;81;p15"/>
          <p:cNvSpPr/>
          <p:nvPr/>
        </p:nvSpPr>
        <p:spPr>
          <a:xfrm>
            <a:off x="6539812" y="797469"/>
            <a:ext cx="152717" cy="816293"/>
          </a:xfrm>
          <a:custGeom>
            <a:rect b="b" l="l" r="r" t="t"/>
            <a:pathLst>
              <a:path extrusionOk="0" h="1632585" w="305434">
                <a:moveTo>
                  <a:pt x="305071" y="1632322"/>
                </a:moveTo>
                <a:lnTo>
                  <a:pt x="253241" y="1623839"/>
                </a:lnTo>
                <a:lnTo>
                  <a:pt x="204387" y="1607501"/>
                </a:lnTo>
                <a:lnTo>
                  <a:pt x="159120" y="1583772"/>
                </a:lnTo>
                <a:lnTo>
                  <a:pt x="118052" y="1553116"/>
                </a:lnTo>
                <a:lnTo>
                  <a:pt x="81793" y="1515998"/>
                </a:lnTo>
                <a:lnTo>
                  <a:pt x="50955" y="1472883"/>
                </a:lnTo>
                <a:lnTo>
                  <a:pt x="23250" y="1391086"/>
                </a:lnTo>
                <a:lnTo>
                  <a:pt x="0" y="1279484"/>
                </a:lnTo>
                <a:lnTo>
                  <a:pt x="0" y="0"/>
                </a:lnTo>
                <a:lnTo>
                  <a:pt x="15320" y="78281"/>
                </a:lnTo>
                <a:lnTo>
                  <a:pt x="30561" y="156912"/>
                </a:lnTo>
                <a:lnTo>
                  <a:pt x="45734" y="235892"/>
                </a:lnTo>
                <a:lnTo>
                  <a:pt x="60852" y="315221"/>
                </a:lnTo>
                <a:lnTo>
                  <a:pt x="75927" y="394901"/>
                </a:lnTo>
                <a:lnTo>
                  <a:pt x="90970" y="474930"/>
                </a:lnTo>
                <a:lnTo>
                  <a:pt x="105994" y="555311"/>
                </a:lnTo>
                <a:lnTo>
                  <a:pt x="121012" y="636042"/>
                </a:lnTo>
                <a:lnTo>
                  <a:pt x="136034" y="717125"/>
                </a:lnTo>
                <a:lnTo>
                  <a:pt x="151073" y="798559"/>
                </a:lnTo>
                <a:lnTo>
                  <a:pt x="166142" y="880346"/>
                </a:lnTo>
                <a:lnTo>
                  <a:pt x="226951" y="1211018"/>
                </a:lnTo>
                <a:lnTo>
                  <a:pt x="242347" y="1294570"/>
                </a:lnTo>
                <a:lnTo>
                  <a:pt x="257845" y="1378476"/>
                </a:lnTo>
                <a:lnTo>
                  <a:pt x="273457" y="1462737"/>
                </a:lnTo>
                <a:lnTo>
                  <a:pt x="289195" y="1547352"/>
                </a:lnTo>
                <a:lnTo>
                  <a:pt x="305071" y="1632322"/>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2" name="Google Shape;82;p15"/>
          <p:cNvSpPr/>
          <p:nvPr/>
        </p:nvSpPr>
        <p:spPr>
          <a:xfrm>
            <a:off x="7500365" y="625837"/>
            <a:ext cx="289877" cy="988695"/>
          </a:xfrm>
          <a:custGeom>
            <a:rect b="b" l="l" r="r" t="t"/>
            <a:pathLst>
              <a:path extrusionOk="0" h="1977389" w="579755">
                <a:moveTo>
                  <a:pt x="579363" y="1976829"/>
                </a:moveTo>
                <a:lnTo>
                  <a:pt x="386159" y="1976829"/>
                </a:lnTo>
                <a:lnTo>
                  <a:pt x="385672" y="1974585"/>
                </a:lnTo>
                <a:lnTo>
                  <a:pt x="385133" y="1972265"/>
                </a:lnTo>
                <a:lnTo>
                  <a:pt x="372757" y="1915011"/>
                </a:lnTo>
                <a:lnTo>
                  <a:pt x="360552" y="1857794"/>
                </a:lnTo>
                <a:lnTo>
                  <a:pt x="348072" y="1798617"/>
                </a:lnTo>
                <a:lnTo>
                  <a:pt x="335358" y="1737714"/>
                </a:lnTo>
                <a:lnTo>
                  <a:pt x="322451" y="1675325"/>
                </a:lnTo>
                <a:lnTo>
                  <a:pt x="309391" y="1611684"/>
                </a:lnTo>
                <a:lnTo>
                  <a:pt x="296220" y="1547030"/>
                </a:lnTo>
                <a:lnTo>
                  <a:pt x="282979" y="1481598"/>
                </a:lnTo>
                <a:lnTo>
                  <a:pt x="269709" y="1415625"/>
                </a:lnTo>
                <a:lnTo>
                  <a:pt x="256451" y="1349348"/>
                </a:lnTo>
                <a:lnTo>
                  <a:pt x="243245" y="1283004"/>
                </a:lnTo>
                <a:lnTo>
                  <a:pt x="230133" y="1216830"/>
                </a:lnTo>
                <a:lnTo>
                  <a:pt x="217156" y="1151062"/>
                </a:lnTo>
                <a:lnTo>
                  <a:pt x="204355" y="1085937"/>
                </a:lnTo>
                <a:lnTo>
                  <a:pt x="191770" y="1021691"/>
                </a:lnTo>
                <a:lnTo>
                  <a:pt x="179443" y="958562"/>
                </a:lnTo>
                <a:lnTo>
                  <a:pt x="167415" y="896786"/>
                </a:lnTo>
                <a:lnTo>
                  <a:pt x="155727" y="836599"/>
                </a:lnTo>
                <a:lnTo>
                  <a:pt x="144419" y="778239"/>
                </a:lnTo>
                <a:lnTo>
                  <a:pt x="133533" y="721943"/>
                </a:lnTo>
                <a:lnTo>
                  <a:pt x="127720" y="692025"/>
                </a:lnTo>
                <a:lnTo>
                  <a:pt x="121569" y="660636"/>
                </a:lnTo>
                <a:lnTo>
                  <a:pt x="115120" y="627914"/>
                </a:lnTo>
                <a:lnTo>
                  <a:pt x="94405" y="523113"/>
                </a:lnTo>
                <a:lnTo>
                  <a:pt x="87181" y="486422"/>
                </a:lnTo>
                <a:lnTo>
                  <a:pt x="72501" y="411227"/>
                </a:lnTo>
                <a:lnTo>
                  <a:pt x="65128" y="372996"/>
                </a:lnTo>
                <a:lnTo>
                  <a:pt x="57787" y="334524"/>
                </a:lnTo>
                <a:lnTo>
                  <a:pt x="50521" y="295948"/>
                </a:lnTo>
                <a:lnTo>
                  <a:pt x="43370" y="257405"/>
                </a:lnTo>
                <a:lnTo>
                  <a:pt x="36375" y="219031"/>
                </a:lnTo>
                <a:lnTo>
                  <a:pt x="29577" y="180963"/>
                </a:lnTo>
                <a:lnTo>
                  <a:pt x="23019" y="143339"/>
                </a:lnTo>
                <a:lnTo>
                  <a:pt x="10784" y="69964"/>
                </a:lnTo>
                <a:lnTo>
                  <a:pt x="0" y="0"/>
                </a:lnTo>
                <a:lnTo>
                  <a:pt x="200864" y="0"/>
                </a:lnTo>
                <a:lnTo>
                  <a:pt x="220046" y="101499"/>
                </a:lnTo>
                <a:lnTo>
                  <a:pt x="258071" y="303350"/>
                </a:lnTo>
                <a:lnTo>
                  <a:pt x="351858" y="802124"/>
                </a:lnTo>
                <a:lnTo>
                  <a:pt x="370519" y="901021"/>
                </a:lnTo>
                <a:lnTo>
                  <a:pt x="389184" y="999674"/>
                </a:lnTo>
                <a:lnTo>
                  <a:pt x="407867" y="1098103"/>
                </a:lnTo>
                <a:lnTo>
                  <a:pt x="426584" y="1196324"/>
                </a:lnTo>
                <a:lnTo>
                  <a:pt x="445350" y="1294357"/>
                </a:lnTo>
                <a:lnTo>
                  <a:pt x="464180" y="1392219"/>
                </a:lnTo>
                <a:lnTo>
                  <a:pt x="483090" y="1489929"/>
                </a:lnTo>
                <a:lnTo>
                  <a:pt x="502094" y="1587504"/>
                </a:lnTo>
                <a:lnTo>
                  <a:pt x="521208" y="1684964"/>
                </a:lnTo>
                <a:lnTo>
                  <a:pt x="540448" y="1782326"/>
                </a:lnTo>
                <a:lnTo>
                  <a:pt x="559828" y="1879608"/>
                </a:lnTo>
                <a:lnTo>
                  <a:pt x="579363" y="1976829"/>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3" name="Google Shape;83;p15"/>
          <p:cNvSpPr/>
          <p:nvPr/>
        </p:nvSpPr>
        <p:spPr>
          <a:xfrm>
            <a:off x="7208972" y="625837"/>
            <a:ext cx="273367" cy="988695"/>
          </a:xfrm>
          <a:custGeom>
            <a:rect b="b" l="l" r="r" t="t"/>
            <a:pathLst>
              <a:path extrusionOk="0" h="1977389" w="546734">
                <a:moveTo>
                  <a:pt x="546224" y="1976829"/>
                </a:moveTo>
                <a:lnTo>
                  <a:pt x="383210" y="1976829"/>
                </a:lnTo>
                <a:lnTo>
                  <a:pt x="379240" y="1952078"/>
                </a:lnTo>
                <a:lnTo>
                  <a:pt x="375235" y="1927263"/>
                </a:lnTo>
                <a:lnTo>
                  <a:pt x="367108" y="1877412"/>
                </a:lnTo>
                <a:lnTo>
                  <a:pt x="358802" y="1827233"/>
                </a:lnTo>
                <a:lnTo>
                  <a:pt x="350290" y="1776681"/>
                </a:lnTo>
                <a:lnTo>
                  <a:pt x="341545" y="1725710"/>
                </a:lnTo>
                <a:lnTo>
                  <a:pt x="332540" y="1674278"/>
                </a:lnTo>
                <a:lnTo>
                  <a:pt x="323248" y="1622340"/>
                </a:lnTo>
                <a:lnTo>
                  <a:pt x="313643" y="1569850"/>
                </a:lnTo>
                <a:lnTo>
                  <a:pt x="303697" y="1516765"/>
                </a:lnTo>
                <a:lnTo>
                  <a:pt x="293384" y="1463040"/>
                </a:lnTo>
                <a:lnTo>
                  <a:pt x="284827" y="1419707"/>
                </a:lnTo>
                <a:lnTo>
                  <a:pt x="275897" y="1375728"/>
                </a:lnTo>
                <a:lnTo>
                  <a:pt x="266631" y="1331151"/>
                </a:lnTo>
                <a:lnTo>
                  <a:pt x="257066" y="1286026"/>
                </a:lnTo>
                <a:lnTo>
                  <a:pt x="247239" y="1240399"/>
                </a:lnTo>
                <a:lnTo>
                  <a:pt x="237188" y="1194320"/>
                </a:lnTo>
                <a:lnTo>
                  <a:pt x="226951" y="1147837"/>
                </a:lnTo>
                <a:lnTo>
                  <a:pt x="216565" y="1100998"/>
                </a:lnTo>
                <a:lnTo>
                  <a:pt x="184886" y="958828"/>
                </a:lnTo>
                <a:lnTo>
                  <a:pt x="174278" y="911048"/>
                </a:lnTo>
                <a:lnTo>
                  <a:pt x="163708" y="863154"/>
                </a:lnTo>
                <a:lnTo>
                  <a:pt x="153214" y="815194"/>
                </a:lnTo>
                <a:lnTo>
                  <a:pt x="142834" y="767217"/>
                </a:lnTo>
                <a:lnTo>
                  <a:pt x="132603" y="719270"/>
                </a:lnTo>
                <a:lnTo>
                  <a:pt x="122561" y="671402"/>
                </a:lnTo>
                <a:lnTo>
                  <a:pt x="112745" y="623661"/>
                </a:lnTo>
                <a:lnTo>
                  <a:pt x="103191" y="576096"/>
                </a:lnTo>
                <a:lnTo>
                  <a:pt x="93938" y="528755"/>
                </a:lnTo>
                <a:lnTo>
                  <a:pt x="85322" y="483339"/>
                </a:lnTo>
                <a:lnTo>
                  <a:pt x="76612" y="436229"/>
                </a:lnTo>
                <a:lnTo>
                  <a:pt x="67780" y="387437"/>
                </a:lnTo>
                <a:lnTo>
                  <a:pt x="58795" y="336978"/>
                </a:lnTo>
                <a:lnTo>
                  <a:pt x="49627" y="284865"/>
                </a:lnTo>
                <a:lnTo>
                  <a:pt x="40246" y="231114"/>
                </a:lnTo>
                <a:lnTo>
                  <a:pt x="15668" y="89657"/>
                </a:lnTo>
                <a:lnTo>
                  <a:pt x="5308" y="30280"/>
                </a:lnTo>
                <a:lnTo>
                  <a:pt x="0" y="0"/>
                </a:lnTo>
                <a:lnTo>
                  <a:pt x="161628" y="0"/>
                </a:lnTo>
                <a:lnTo>
                  <a:pt x="171373" y="51501"/>
                </a:lnTo>
                <a:lnTo>
                  <a:pt x="181056" y="102964"/>
                </a:lnTo>
                <a:lnTo>
                  <a:pt x="190682" y="154381"/>
                </a:lnTo>
                <a:lnTo>
                  <a:pt x="200256" y="205748"/>
                </a:lnTo>
                <a:lnTo>
                  <a:pt x="209785" y="257059"/>
                </a:lnTo>
                <a:lnTo>
                  <a:pt x="219273" y="308308"/>
                </a:lnTo>
                <a:lnTo>
                  <a:pt x="228727" y="359489"/>
                </a:lnTo>
                <a:lnTo>
                  <a:pt x="266303" y="563425"/>
                </a:lnTo>
                <a:lnTo>
                  <a:pt x="285025" y="664839"/>
                </a:lnTo>
                <a:lnTo>
                  <a:pt x="294388" y="715389"/>
                </a:lnTo>
                <a:lnTo>
                  <a:pt x="303761" y="765825"/>
                </a:lnTo>
                <a:lnTo>
                  <a:pt x="313148" y="816143"/>
                </a:lnTo>
                <a:lnTo>
                  <a:pt x="322555" y="866336"/>
                </a:lnTo>
                <a:lnTo>
                  <a:pt x="331987" y="916399"/>
                </a:lnTo>
                <a:lnTo>
                  <a:pt x="341451" y="966327"/>
                </a:lnTo>
                <a:lnTo>
                  <a:pt x="350951" y="1016113"/>
                </a:lnTo>
                <a:lnTo>
                  <a:pt x="360506" y="1065674"/>
                </a:lnTo>
                <a:lnTo>
                  <a:pt x="370130" y="1114998"/>
                </a:lnTo>
                <a:lnTo>
                  <a:pt x="379815" y="1164095"/>
                </a:lnTo>
                <a:lnTo>
                  <a:pt x="389554" y="1212981"/>
                </a:lnTo>
                <a:lnTo>
                  <a:pt x="399337" y="1261666"/>
                </a:lnTo>
                <a:lnTo>
                  <a:pt x="409158" y="1310165"/>
                </a:lnTo>
                <a:lnTo>
                  <a:pt x="419009" y="1358491"/>
                </a:lnTo>
                <a:lnTo>
                  <a:pt x="428881" y="1406655"/>
                </a:lnTo>
                <a:lnTo>
                  <a:pt x="438768" y="1454673"/>
                </a:lnTo>
                <a:lnTo>
                  <a:pt x="448661" y="1502555"/>
                </a:lnTo>
                <a:lnTo>
                  <a:pt x="497948" y="1740402"/>
                </a:lnTo>
                <a:lnTo>
                  <a:pt x="507715" y="1787749"/>
                </a:lnTo>
                <a:lnTo>
                  <a:pt x="517434" y="1835052"/>
                </a:lnTo>
                <a:lnTo>
                  <a:pt x="527097" y="1882325"/>
                </a:lnTo>
                <a:lnTo>
                  <a:pt x="536696" y="1929579"/>
                </a:lnTo>
                <a:lnTo>
                  <a:pt x="546224" y="1976829"/>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4" name="Google Shape;84;p15"/>
          <p:cNvSpPr/>
          <p:nvPr/>
        </p:nvSpPr>
        <p:spPr>
          <a:xfrm>
            <a:off x="7717585" y="625837"/>
            <a:ext cx="368935" cy="1258570"/>
          </a:xfrm>
          <a:custGeom>
            <a:rect b="b" l="l" r="r" t="t"/>
            <a:pathLst>
              <a:path extrusionOk="0" h="2517140" w="737869">
                <a:moveTo>
                  <a:pt x="737512" y="2517117"/>
                </a:moveTo>
                <a:lnTo>
                  <a:pt x="712607" y="2465636"/>
                </a:lnTo>
                <a:lnTo>
                  <a:pt x="687063" y="2413603"/>
                </a:lnTo>
                <a:lnTo>
                  <a:pt x="661154" y="2361727"/>
                </a:lnTo>
                <a:lnTo>
                  <a:pt x="635151" y="2310720"/>
                </a:lnTo>
                <a:lnTo>
                  <a:pt x="609328" y="2261288"/>
                </a:lnTo>
                <a:lnTo>
                  <a:pt x="583956" y="2214143"/>
                </a:lnTo>
                <a:lnTo>
                  <a:pt x="559309" y="2169993"/>
                </a:lnTo>
                <a:lnTo>
                  <a:pt x="535658" y="2129547"/>
                </a:lnTo>
                <a:lnTo>
                  <a:pt x="513277" y="2093515"/>
                </a:lnTo>
                <a:lnTo>
                  <a:pt x="484243" y="2052465"/>
                </a:lnTo>
                <a:lnTo>
                  <a:pt x="456470" y="2025583"/>
                </a:lnTo>
                <a:lnTo>
                  <a:pt x="424595" y="2004259"/>
                </a:lnTo>
                <a:lnTo>
                  <a:pt x="401498" y="1993285"/>
                </a:lnTo>
                <a:lnTo>
                  <a:pt x="389636" y="1926323"/>
                </a:lnTo>
                <a:lnTo>
                  <a:pt x="378012" y="1860284"/>
                </a:lnTo>
                <a:lnTo>
                  <a:pt x="366635" y="1795201"/>
                </a:lnTo>
                <a:lnTo>
                  <a:pt x="355514" y="1731109"/>
                </a:lnTo>
                <a:lnTo>
                  <a:pt x="344658" y="1668043"/>
                </a:lnTo>
                <a:lnTo>
                  <a:pt x="336996" y="1632806"/>
                </a:lnTo>
                <a:lnTo>
                  <a:pt x="322167" y="1569458"/>
                </a:lnTo>
                <a:lnTo>
                  <a:pt x="307841" y="1513347"/>
                </a:lnTo>
                <a:lnTo>
                  <a:pt x="293826" y="1461756"/>
                </a:lnTo>
                <a:lnTo>
                  <a:pt x="279933" y="1411966"/>
                </a:lnTo>
                <a:lnTo>
                  <a:pt x="272972" y="1386897"/>
                </a:lnTo>
                <a:lnTo>
                  <a:pt x="258902" y="1334710"/>
                </a:lnTo>
                <a:lnTo>
                  <a:pt x="244477" y="1277529"/>
                </a:lnTo>
                <a:lnTo>
                  <a:pt x="229505" y="1212634"/>
                </a:lnTo>
                <a:lnTo>
                  <a:pt x="213797" y="1137307"/>
                </a:lnTo>
                <a:lnTo>
                  <a:pt x="205607" y="1094881"/>
                </a:lnTo>
                <a:lnTo>
                  <a:pt x="197162" y="1048829"/>
                </a:lnTo>
                <a:lnTo>
                  <a:pt x="191007" y="1004366"/>
                </a:lnTo>
                <a:lnTo>
                  <a:pt x="184472" y="959755"/>
                </a:lnTo>
                <a:lnTo>
                  <a:pt x="177555" y="914881"/>
                </a:lnTo>
                <a:lnTo>
                  <a:pt x="170256" y="869628"/>
                </a:lnTo>
                <a:lnTo>
                  <a:pt x="162572" y="823882"/>
                </a:lnTo>
                <a:lnTo>
                  <a:pt x="154501" y="777526"/>
                </a:lnTo>
                <a:lnTo>
                  <a:pt x="146043" y="730446"/>
                </a:lnTo>
                <a:lnTo>
                  <a:pt x="137194" y="682526"/>
                </a:lnTo>
                <a:lnTo>
                  <a:pt x="127954" y="633651"/>
                </a:lnTo>
                <a:lnTo>
                  <a:pt x="118322" y="583705"/>
                </a:lnTo>
                <a:lnTo>
                  <a:pt x="108294" y="532573"/>
                </a:lnTo>
                <a:lnTo>
                  <a:pt x="97870" y="480140"/>
                </a:lnTo>
                <a:lnTo>
                  <a:pt x="87047" y="426291"/>
                </a:lnTo>
                <a:lnTo>
                  <a:pt x="75825" y="370910"/>
                </a:lnTo>
                <a:lnTo>
                  <a:pt x="64201" y="313882"/>
                </a:lnTo>
                <a:lnTo>
                  <a:pt x="13656" y="66993"/>
                </a:lnTo>
                <a:lnTo>
                  <a:pt x="0" y="0"/>
                </a:lnTo>
                <a:lnTo>
                  <a:pt x="289203" y="0"/>
                </a:lnTo>
                <a:lnTo>
                  <a:pt x="296358" y="38362"/>
                </a:lnTo>
                <a:lnTo>
                  <a:pt x="303486" y="76676"/>
                </a:lnTo>
                <a:lnTo>
                  <a:pt x="310589" y="114961"/>
                </a:lnTo>
                <a:lnTo>
                  <a:pt x="317671" y="153239"/>
                </a:lnTo>
                <a:lnTo>
                  <a:pt x="324735" y="191529"/>
                </a:lnTo>
                <a:lnTo>
                  <a:pt x="331784" y="229852"/>
                </a:lnTo>
                <a:lnTo>
                  <a:pt x="338821" y="268229"/>
                </a:lnTo>
                <a:lnTo>
                  <a:pt x="345850" y="306679"/>
                </a:lnTo>
                <a:lnTo>
                  <a:pt x="352873" y="345224"/>
                </a:lnTo>
                <a:lnTo>
                  <a:pt x="359894" y="383883"/>
                </a:lnTo>
                <a:lnTo>
                  <a:pt x="366916" y="422678"/>
                </a:lnTo>
                <a:lnTo>
                  <a:pt x="373942" y="461628"/>
                </a:lnTo>
                <a:lnTo>
                  <a:pt x="380976" y="500754"/>
                </a:lnTo>
                <a:lnTo>
                  <a:pt x="388020" y="540077"/>
                </a:lnTo>
                <a:lnTo>
                  <a:pt x="395078" y="579616"/>
                </a:lnTo>
                <a:lnTo>
                  <a:pt x="402153" y="619392"/>
                </a:lnTo>
                <a:lnTo>
                  <a:pt x="409249" y="659426"/>
                </a:lnTo>
                <a:lnTo>
                  <a:pt x="416367" y="699738"/>
                </a:lnTo>
                <a:lnTo>
                  <a:pt x="423513" y="740349"/>
                </a:lnTo>
                <a:lnTo>
                  <a:pt x="490594" y="1123159"/>
                </a:lnTo>
                <a:lnTo>
                  <a:pt x="520841" y="1295325"/>
                </a:lnTo>
                <a:lnTo>
                  <a:pt x="551277" y="1468218"/>
                </a:lnTo>
                <a:lnTo>
                  <a:pt x="597270" y="1728775"/>
                </a:lnTo>
                <a:lnTo>
                  <a:pt x="628150" y="1903195"/>
                </a:lnTo>
                <a:lnTo>
                  <a:pt x="659197" y="2078109"/>
                </a:lnTo>
                <a:lnTo>
                  <a:pt x="690407" y="2253450"/>
                </a:lnTo>
                <a:lnTo>
                  <a:pt x="721773" y="2429152"/>
                </a:lnTo>
                <a:lnTo>
                  <a:pt x="737512" y="2517117"/>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5" name="Google Shape;85;p15"/>
          <p:cNvSpPr/>
          <p:nvPr/>
        </p:nvSpPr>
        <p:spPr>
          <a:xfrm>
            <a:off x="7888734" y="625833"/>
            <a:ext cx="294957" cy="1228090"/>
          </a:xfrm>
          <a:custGeom>
            <a:rect b="b" l="l" r="r" t="t"/>
            <a:pathLst>
              <a:path extrusionOk="0" h="2456179" w="589915">
                <a:moveTo>
                  <a:pt x="491068" y="2455847"/>
                </a:moveTo>
                <a:lnTo>
                  <a:pt x="489571" y="2448072"/>
                </a:lnTo>
                <a:lnTo>
                  <a:pt x="488195" y="2440315"/>
                </a:lnTo>
                <a:lnTo>
                  <a:pt x="486673" y="2432532"/>
                </a:lnTo>
                <a:lnTo>
                  <a:pt x="479033" y="2394037"/>
                </a:lnTo>
                <a:lnTo>
                  <a:pt x="471023" y="2354793"/>
                </a:lnTo>
                <a:lnTo>
                  <a:pt x="462683" y="2314869"/>
                </a:lnTo>
                <a:lnTo>
                  <a:pt x="454053" y="2274340"/>
                </a:lnTo>
                <a:lnTo>
                  <a:pt x="445132" y="2233091"/>
                </a:lnTo>
                <a:lnTo>
                  <a:pt x="436084" y="2191753"/>
                </a:lnTo>
                <a:lnTo>
                  <a:pt x="426826" y="2149839"/>
                </a:lnTo>
                <a:lnTo>
                  <a:pt x="417440" y="2107607"/>
                </a:lnTo>
                <a:lnTo>
                  <a:pt x="388912" y="1979728"/>
                </a:lnTo>
                <a:lnTo>
                  <a:pt x="379415" y="1936947"/>
                </a:lnTo>
                <a:lnTo>
                  <a:pt x="369990" y="1894209"/>
                </a:lnTo>
                <a:lnTo>
                  <a:pt x="360679" y="1851587"/>
                </a:lnTo>
                <a:lnTo>
                  <a:pt x="351522" y="1809152"/>
                </a:lnTo>
                <a:lnTo>
                  <a:pt x="342558" y="1766977"/>
                </a:lnTo>
                <a:lnTo>
                  <a:pt x="333829" y="1725133"/>
                </a:lnTo>
                <a:lnTo>
                  <a:pt x="325374" y="1683693"/>
                </a:lnTo>
                <a:lnTo>
                  <a:pt x="317234" y="1642728"/>
                </a:lnTo>
                <a:lnTo>
                  <a:pt x="309449" y="1602312"/>
                </a:lnTo>
                <a:lnTo>
                  <a:pt x="301585" y="1560124"/>
                </a:lnTo>
                <a:lnTo>
                  <a:pt x="294236" y="1519530"/>
                </a:lnTo>
                <a:lnTo>
                  <a:pt x="287345" y="1480361"/>
                </a:lnTo>
                <a:lnTo>
                  <a:pt x="280852" y="1442449"/>
                </a:lnTo>
                <a:lnTo>
                  <a:pt x="268830" y="1369724"/>
                </a:lnTo>
                <a:lnTo>
                  <a:pt x="257705" y="1300013"/>
                </a:lnTo>
                <a:lnTo>
                  <a:pt x="247011" y="1231970"/>
                </a:lnTo>
                <a:lnTo>
                  <a:pt x="241679" y="1198155"/>
                </a:lnTo>
                <a:lnTo>
                  <a:pt x="230757" y="1130095"/>
                </a:lnTo>
                <a:lnTo>
                  <a:pt x="219100" y="1060345"/>
                </a:lnTo>
                <a:lnTo>
                  <a:pt x="206243" y="987560"/>
                </a:lnTo>
                <a:lnTo>
                  <a:pt x="199219" y="949609"/>
                </a:lnTo>
                <a:lnTo>
                  <a:pt x="191720" y="910395"/>
                </a:lnTo>
                <a:lnTo>
                  <a:pt x="183687" y="869751"/>
                </a:lnTo>
                <a:lnTo>
                  <a:pt x="174892" y="826093"/>
                </a:lnTo>
                <a:lnTo>
                  <a:pt x="166044" y="782465"/>
                </a:lnTo>
                <a:lnTo>
                  <a:pt x="157145" y="738865"/>
                </a:lnTo>
                <a:lnTo>
                  <a:pt x="148198" y="695290"/>
                </a:lnTo>
                <a:lnTo>
                  <a:pt x="139204" y="651740"/>
                </a:lnTo>
                <a:lnTo>
                  <a:pt x="130165" y="608211"/>
                </a:lnTo>
                <a:lnTo>
                  <a:pt x="121084" y="564702"/>
                </a:lnTo>
                <a:lnTo>
                  <a:pt x="111961" y="521211"/>
                </a:lnTo>
                <a:lnTo>
                  <a:pt x="102799" y="477736"/>
                </a:lnTo>
                <a:lnTo>
                  <a:pt x="93600" y="434275"/>
                </a:lnTo>
                <a:lnTo>
                  <a:pt x="84367" y="390826"/>
                </a:lnTo>
                <a:lnTo>
                  <a:pt x="75099" y="347387"/>
                </a:lnTo>
                <a:lnTo>
                  <a:pt x="65801" y="303956"/>
                </a:lnTo>
                <a:lnTo>
                  <a:pt x="56473" y="260531"/>
                </a:lnTo>
                <a:lnTo>
                  <a:pt x="47118" y="217110"/>
                </a:lnTo>
                <a:lnTo>
                  <a:pt x="37738" y="173692"/>
                </a:lnTo>
                <a:lnTo>
                  <a:pt x="28334" y="130273"/>
                </a:lnTo>
                <a:lnTo>
                  <a:pt x="18908" y="86853"/>
                </a:lnTo>
                <a:lnTo>
                  <a:pt x="0" y="0"/>
                </a:lnTo>
                <a:lnTo>
                  <a:pt x="199605" y="2786"/>
                </a:lnTo>
                <a:lnTo>
                  <a:pt x="206695" y="40405"/>
                </a:lnTo>
                <a:lnTo>
                  <a:pt x="216361" y="90170"/>
                </a:lnTo>
                <a:lnTo>
                  <a:pt x="231897" y="167366"/>
                </a:lnTo>
                <a:lnTo>
                  <a:pt x="245128" y="231767"/>
                </a:lnTo>
                <a:lnTo>
                  <a:pt x="258491" y="295762"/>
                </a:lnTo>
                <a:lnTo>
                  <a:pt x="271964" y="359377"/>
                </a:lnTo>
                <a:lnTo>
                  <a:pt x="285526" y="422641"/>
                </a:lnTo>
                <a:lnTo>
                  <a:pt x="299154" y="485581"/>
                </a:lnTo>
                <a:lnTo>
                  <a:pt x="312827" y="548225"/>
                </a:lnTo>
                <a:lnTo>
                  <a:pt x="326523" y="610599"/>
                </a:lnTo>
                <a:lnTo>
                  <a:pt x="381099" y="857960"/>
                </a:lnTo>
                <a:lnTo>
                  <a:pt x="394582" y="919403"/>
                </a:lnTo>
                <a:lnTo>
                  <a:pt x="407957" y="980743"/>
                </a:lnTo>
                <a:lnTo>
                  <a:pt x="421202" y="1042006"/>
                </a:lnTo>
                <a:lnTo>
                  <a:pt x="434295" y="1103221"/>
                </a:lnTo>
                <a:lnTo>
                  <a:pt x="447215" y="1164415"/>
                </a:lnTo>
                <a:lnTo>
                  <a:pt x="459940" y="1225615"/>
                </a:lnTo>
                <a:lnTo>
                  <a:pt x="472447" y="1286849"/>
                </a:lnTo>
                <a:lnTo>
                  <a:pt x="484715" y="1348144"/>
                </a:lnTo>
                <a:lnTo>
                  <a:pt x="497919" y="1416955"/>
                </a:lnTo>
                <a:lnTo>
                  <a:pt x="509905" y="1483177"/>
                </a:lnTo>
                <a:lnTo>
                  <a:pt x="520906" y="1547379"/>
                </a:lnTo>
                <a:lnTo>
                  <a:pt x="531153" y="1610131"/>
                </a:lnTo>
                <a:lnTo>
                  <a:pt x="540876" y="1672004"/>
                </a:lnTo>
                <a:lnTo>
                  <a:pt x="550309" y="1733569"/>
                </a:lnTo>
                <a:lnTo>
                  <a:pt x="564419" y="1826583"/>
                </a:lnTo>
                <a:lnTo>
                  <a:pt x="569227" y="1858051"/>
                </a:lnTo>
                <a:lnTo>
                  <a:pt x="574136" y="1889869"/>
                </a:lnTo>
                <a:lnTo>
                  <a:pt x="579175" y="1922109"/>
                </a:lnTo>
                <a:lnTo>
                  <a:pt x="584372" y="1954842"/>
                </a:lnTo>
                <a:lnTo>
                  <a:pt x="589758" y="1988139"/>
                </a:lnTo>
                <a:lnTo>
                  <a:pt x="578207" y="1993422"/>
                </a:lnTo>
                <a:lnTo>
                  <a:pt x="538225" y="2024841"/>
                </a:lnTo>
                <a:lnTo>
                  <a:pt x="515791" y="2056353"/>
                </a:lnTo>
                <a:lnTo>
                  <a:pt x="499229" y="2093665"/>
                </a:lnTo>
                <a:lnTo>
                  <a:pt x="487865" y="2136046"/>
                </a:lnTo>
                <a:lnTo>
                  <a:pt x="481024" y="2182765"/>
                </a:lnTo>
                <a:lnTo>
                  <a:pt x="478030" y="2233277"/>
                </a:lnTo>
                <a:lnTo>
                  <a:pt x="477768" y="2259378"/>
                </a:lnTo>
                <a:lnTo>
                  <a:pt x="478214" y="2286293"/>
                </a:lnTo>
                <a:lnTo>
                  <a:pt x="480897" y="2341640"/>
                </a:lnTo>
                <a:lnTo>
                  <a:pt x="485407" y="2398402"/>
                </a:lnTo>
                <a:lnTo>
                  <a:pt x="488135" y="2427085"/>
                </a:lnTo>
                <a:lnTo>
                  <a:pt x="491068" y="2455847"/>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6" name="Google Shape;86;p15"/>
          <p:cNvSpPr/>
          <p:nvPr/>
        </p:nvSpPr>
        <p:spPr>
          <a:xfrm>
            <a:off x="8098598" y="625837"/>
            <a:ext cx="692150" cy="988695"/>
          </a:xfrm>
          <a:custGeom>
            <a:rect b="b" l="l" r="r" t="t"/>
            <a:pathLst>
              <a:path extrusionOk="0" h="1977389" w="1384300">
                <a:moveTo>
                  <a:pt x="541923" y="1976829"/>
                </a:moveTo>
                <a:lnTo>
                  <a:pt x="376438" y="1976829"/>
                </a:lnTo>
                <a:lnTo>
                  <a:pt x="359243" y="1893029"/>
                </a:lnTo>
                <a:lnTo>
                  <a:pt x="342158" y="1809521"/>
                </a:lnTo>
                <a:lnTo>
                  <a:pt x="325231" y="1726407"/>
                </a:lnTo>
                <a:lnTo>
                  <a:pt x="308450" y="1643496"/>
                </a:lnTo>
                <a:lnTo>
                  <a:pt x="292037" y="1561761"/>
                </a:lnTo>
                <a:lnTo>
                  <a:pt x="275864" y="1480432"/>
                </a:lnTo>
                <a:lnTo>
                  <a:pt x="260038" y="1399900"/>
                </a:lnTo>
                <a:lnTo>
                  <a:pt x="244604" y="1320266"/>
                </a:lnTo>
                <a:lnTo>
                  <a:pt x="229611" y="1241631"/>
                </a:lnTo>
                <a:lnTo>
                  <a:pt x="215105" y="1164096"/>
                </a:lnTo>
                <a:lnTo>
                  <a:pt x="201134" y="1087761"/>
                </a:lnTo>
                <a:lnTo>
                  <a:pt x="187745" y="1012728"/>
                </a:lnTo>
                <a:lnTo>
                  <a:pt x="174984" y="939098"/>
                </a:lnTo>
                <a:lnTo>
                  <a:pt x="162900" y="866971"/>
                </a:lnTo>
                <a:lnTo>
                  <a:pt x="151539" y="796449"/>
                </a:lnTo>
                <a:lnTo>
                  <a:pt x="140948" y="727633"/>
                </a:lnTo>
                <a:lnTo>
                  <a:pt x="131175" y="660623"/>
                </a:lnTo>
                <a:lnTo>
                  <a:pt x="122267" y="595520"/>
                </a:lnTo>
                <a:lnTo>
                  <a:pt x="114271" y="532425"/>
                </a:lnTo>
                <a:lnTo>
                  <a:pt x="107233" y="471440"/>
                </a:lnTo>
                <a:lnTo>
                  <a:pt x="96303" y="424360"/>
                </a:lnTo>
                <a:lnTo>
                  <a:pt x="85420" y="377265"/>
                </a:lnTo>
                <a:lnTo>
                  <a:pt x="74586" y="330155"/>
                </a:lnTo>
                <a:lnTo>
                  <a:pt x="63798" y="283031"/>
                </a:lnTo>
                <a:lnTo>
                  <a:pt x="53055" y="235893"/>
                </a:lnTo>
                <a:lnTo>
                  <a:pt x="42358" y="188741"/>
                </a:lnTo>
                <a:lnTo>
                  <a:pt x="31704" y="141576"/>
                </a:lnTo>
                <a:lnTo>
                  <a:pt x="21094" y="94397"/>
                </a:lnTo>
                <a:lnTo>
                  <a:pt x="10526" y="47205"/>
                </a:lnTo>
                <a:lnTo>
                  <a:pt x="0" y="0"/>
                </a:lnTo>
                <a:lnTo>
                  <a:pt x="1062980" y="220"/>
                </a:lnTo>
                <a:lnTo>
                  <a:pt x="1115228" y="77518"/>
                </a:lnTo>
                <a:lnTo>
                  <a:pt x="1129586" y="151142"/>
                </a:lnTo>
                <a:lnTo>
                  <a:pt x="1143872" y="224613"/>
                </a:lnTo>
                <a:lnTo>
                  <a:pt x="1172264" y="371099"/>
                </a:lnTo>
                <a:lnTo>
                  <a:pt x="1242570" y="734678"/>
                </a:lnTo>
                <a:lnTo>
                  <a:pt x="1256581" y="806946"/>
                </a:lnTo>
                <a:lnTo>
                  <a:pt x="1270593" y="879066"/>
                </a:lnTo>
                <a:lnTo>
                  <a:pt x="1284614" y="951039"/>
                </a:lnTo>
                <a:lnTo>
                  <a:pt x="1298654" y="1022865"/>
                </a:lnTo>
                <a:lnTo>
                  <a:pt x="1312720" y="1094544"/>
                </a:lnTo>
                <a:lnTo>
                  <a:pt x="1326819" y="1166077"/>
                </a:lnTo>
                <a:lnTo>
                  <a:pt x="1340961" y="1237465"/>
                </a:lnTo>
                <a:lnTo>
                  <a:pt x="1355153" y="1308708"/>
                </a:lnTo>
                <a:lnTo>
                  <a:pt x="1369403" y="1379807"/>
                </a:lnTo>
                <a:lnTo>
                  <a:pt x="1383720" y="1450762"/>
                </a:lnTo>
                <a:lnTo>
                  <a:pt x="1383708" y="1643786"/>
                </a:lnTo>
                <a:lnTo>
                  <a:pt x="1379363" y="1697564"/>
                </a:lnTo>
                <a:lnTo>
                  <a:pt x="1366751" y="1748855"/>
                </a:lnTo>
                <a:lnTo>
                  <a:pt x="1354896" y="1778927"/>
                </a:lnTo>
                <a:lnTo>
                  <a:pt x="540883" y="1778927"/>
                </a:lnTo>
                <a:lnTo>
                  <a:pt x="537071" y="1779985"/>
                </a:lnTo>
                <a:lnTo>
                  <a:pt x="525617" y="1817534"/>
                </a:lnTo>
                <a:lnTo>
                  <a:pt x="525444" y="1828537"/>
                </a:lnTo>
                <a:lnTo>
                  <a:pt x="525720" y="1840764"/>
                </a:lnTo>
                <a:lnTo>
                  <a:pt x="529058" y="1884309"/>
                </a:lnTo>
                <a:lnTo>
                  <a:pt x="535789" y="1937122"/>
                </a:lnTo>
                <a:lnTo>
                  <a:pt x="538703" y="1956558"/>
                </a:lnTo>
                <a:lnTo>
                  <a:pt x="541923" y="1976829"/>
                </a:lnTo>
                <a:close/>
              </a:path>
              <a:path extrusionOk="0" h="1977389" w="1384300">
                <a:moveTo>
                  <a:pt x="1050861" y="1976829"/>
                </a:moveTo>
                <a:lnTo>
                  <a:pt x="597321" y="1973038"/>
                </a:lnTo>
                <a:lnTo>
                  <a:pt x="595693" y="1963640"/>
                </a:lnTo>
                <a:lnTo>
                  <a:pt x="593943" y="1953906"/>
                </a:lnTo>
                <a:lnTo>
                  <a:pt x="585533" y="1911117"/>
                </a:lnTo>
                <a:lnTo>
                  <a:pt x="574441" y="1860994"/>
                </a:lnTo>
                <a:lnTo>
                  <a:pt x="563991" y="1817534"/>
                </a:lnTo>
                <a:lnTo>
                  <a:pt x="550298" y="1781708"/>
                </a:lnTo>
                <a:lnTo>
                  <a:pt x="540883" y="1778927"/>
                </a:lnTo>
                <a:lnTo>
                  <a:pt x="1354896" y="1778927"/>
                </a:lnTo>
                <a:lnTo>
                  <a:pt x="1333850" y="1819081"/>
                </a:lnTo>
                <a:lnTo>
                  <a:pt x="1303595" y="1860425"/>
                </a:lnTo>
                <a:lnTo>
                  <a:pt x="1267482" y="1896590"/>
                </a:lnTo>
                <a:lnTo>
                  <a:pt x="1226197" y="1926888"/>
                </a:lnTo>
                <a:lnTo>
                  <a:pt x="1180425" y="1950634"/>
                </a:lnTo>
                <a:lnTo>
                  <a:pt x="1130851" y="1967141"/>
                </a:lnTo>
                <a:lnTo>
                  <a:pt x="1078161" y="1975724"/>
                </a:lnTo>
                <a:lnTo>
                  <a:pt x="1050861" y="1976829"/>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7" name="Google Shape;87;p15"/>
          <p:cNvSpPr/>
          <p:nvPr/>
        </p:nvSpPr>
        <p:spPr>
          <a:xfrm>
            <a:off x="7072861" y="625837"/>
            <a:ext cx="267970" cy="988695"/>
          </a:xfrm>
          <a:custGeom>
            <a:rect b="b" l="l" r="r" t="t"/>
            <a:pathLst>
              <a:path extrusionOk="0" h="1977389" w="535940">
                <a:moveTo>
                  <a:pt x="535339" y="1976829"/>
                </a:moveTo>
                <a:lnTo>
                  <a:pt x="379106" y="1976829"/>
                </a:lnTo>
                <a:lnTo>
                  <a:pt x="375204" y="1951627"/>
                </a:lnTo>
                <a:lnTo>
                  <a:pt x="367633" y="1901861"/>
                </a:lnTo>
                <a:lnTo>
                  <a:pt x="360380" y="1852963"/>
                </a:lnTo>
                <a:lnTo>
                  <a:pt x="353452" y="1804958"/>
                </a:lnTo>
                <a:lnTo>
                  <a:pt x="346858" y="1757868"/>
                </a:lnTo>
                <a:lnTo>
                  <a:pt x="340608" y="1711716"/>
                </a:lnTo>
                <a:lnTo>
                  <a:pt x="334709" y="1666526"/>
                </a:lnTo>
                <a:lnTo>
                  <a:pt x="329170" y="1622321"/>
                </a:lnTo>
                <a:lnTo>
                  <a:pt x="324000" y="1579124"/>
                </a:lnTo>
                <a:lnTo>
                  <a:pt x="319208" y="1536959"/>
                </a:lnTo>
                <a:lnTo>
                  <a:pt x="316956" y="1516271"/>
                </a:lnTo>
                <a:lnTo>
                  <a:pt x="309079" y="1478236"/>
                </a:lnTo>
                <a:lnTo>
                  <a:pt x="293599" y="1406069"/>
                </a:lnTo>
                <a:lnTo>
                  <a:pt x="278484" y="1339113"/>
                </a:lnTo>
                <a:lnTo>
                  <a:pt x="263736" y="1277377"/>
                </a:lnTo>
                <a:lnTo>
                  <a:pt x="249359" y="1220873"/>
                </a:lnTo>
                <a:lnTo>
                  <a:pt x="235354" y="1169611"/>
                </a:lnTo>
                <a:lnTo>
                  <a:pt x="221724" y="1123602"/>
                </a:lnTo>
                <a:lnTo>
                  <a:pt x="208471" y="1082855"/>
                </a:lnTo>
                <a:lnTo>
                  <a:pt x="189303" y="1031626"/>
                </a:lnTo>
                <a:lnTo>
                  <a:pt x="177001" y="1004083"/>
                </a:lnTo>
                <a:lnTo>
                  <a:pt x="170302" y="956282"/>
                </a:lnTo>
                <a:lnTo>
                  <a:pt x="163318" y="908162"/>
                </a:lnTo>
                <a:lnTo>
                  <a:pt x="156059" y="859734"/>
                </a:lnTo>
                <a:lnTo>
                  <a:pt x="148535" y="811010"/>
                </a:lnTo>
                <a:lnTo>
                  <a:pt x="140755" y="762000"/>
                </a:lnTo>
                <a:lnTo>
                  <a:pt x="132730" y="712715"/>
                </a:lnTo>
                <a:lnTo>
                  <a:pt x="124468" y="663166"/>
                </a:lnTo>
                <a:lnTo>
                  <a:pt x="115980" y="613364"/>
                </a:lnTo>
                <a:lnTo>
                  <a:pt x="107275" y="563320"/>
                </a:lnTo>
                <a:lnTo>
                  <a:pt x="98363" y="513045"/>
                </a:lnTo>
                <a:lnTo>
                  <a:pt x="89254" y="462550"/>
                </a:lnTo>
                <a:lnTo>
                  <a:pt x="79957" y="411845"/>
                </a:lnTo>
                <a:lnTo>
                  <a:pt x="70483" y="360943"/>
                </a:lnTo>
                <a:lnTo>
                  <a:pt x="60840" y="309854"/>
                </a:lnTo>
                <a:lnTo>
                  <a:pt x="51039" y="258588"/>
                </a:lnTo>
                <a:lnTo>
                  <a:pt x="41090" y="207157"/>
                </a:lnTo>
                <a:lnTo>
                  <a:pt x="31001" y="155572"/>
                </a:lnTo>
                <a:lnTo>
                  <a:pt x="20784" y="103843"/>
                </a:lnTo>
                <a:lnTo>
                  <a:pt x="10446" y="51982"/>
                </a:lnTo>
                <a:lnTo>
                  <a:pt x="0" y="0"/>
                </a:lnTo>
                <a:lnTo>
                  <a:pt x="178523" y="0"/>
                </a:lnTo>
                <a:lnTo>
                  <a:pt x="197570" y="93815"/>
                </a:lnTo>
                <a:lnTo>
                  <a:pt x="216415" y="187069"/>
                </a:lnTo>
                <a:lnTo>
                  <a:pt x="235021" y="279699"/>
                </a:lnTo>
                <a:lnTo>
                  <a:pt x="253348" y="371644"/>
                </a:lnTo>
                <a:lnTo>
                  <a:pt x="271361" y="462841"/>
                </a:lnTo>
                <a:lnTo>
                  <a:pt x="289022" y="553228"/>
                </a:lnTo>
                <a:lnTo>
                  <a:pt x="306292" y="642743"/>
                </a:lnTo>
                <a:lnTo>
                  <a:pt x="323135" y="731324"/>
                </a:lnTo>
                <a:lnTo>
                  <a:pt x="339514" y="818909"/>
                </a:lnTo>
                <a:lnTo>
                  <a:pt x="355390" y="905435"/>
                </a:lnTo>
                <a:lnTo>
                  <a:pt x="370726" y="990841"/>
                </a:lnTo>
                <a:lnTo>
                  <a:pt x="385485" y="1075065"/>
                </a:lnTo>
                <a:lnTo>
                  <a:pt x="399630" y="1158044"/>
                </a:lnTo>
                <a:lnTo>
                  <a:pt x="413122" y="1239717"/>
                </a:lnTo>
                <a:lnTo>
                  <a:pt x="425924" y="1320020"/>
                </a:lnTo>
                <a:lnTo>
                  <a:pt x="437999" y="1398893"/>
                </a:lnTo>
                <a:lnTo>
                  <a:pt x="449309" y="1476273"/>
                </a:lnTo>
                <a:lnTo>
                  <a:pt x="459817" y="1552097"/>
                </a:lnTo>
                <a:lnTo>
                  <a:pt x="469486" y="1626305"/>
                </a:lnTo>
                <a:lnTo>
                  <a:pt x="478277" y="1698833"/>
                </a:lnTo>
                <a:lnTo>
                  <a:pt x="489813" y="1754860"/>
                </a:lnTo>
                <a:lnTo>
                  <a:pt x="535339" y="1976829"/>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8" name="Google Shape;88;p15"/>
          <p:cNvSpPr/>
          <p:nvPr/>
        </p:nvSpPr>
        <p:spPr>
          <a:xfrm>
            <a:off x="4310168" y="1655638"/>
            <a:ext cx="2176500" cy="8097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9" name="Google Shape;89;p15"/>
          <p:cNvSpPr/>
          <p:nvPr/>
        </p:nvSpPr>
        <p:spPr>
          <a:xfrm>
            <a:off x="2141015" y="1132608"/>
            <a:ext cx="1852800" cy="18528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0" name="Google Shape;90;p15"/>
          <p:cNvSpPr/>
          <p:nvPr/>
        </p:nvSpPr>
        <p:spPr>
          <a:xfrm>
            <a:off x="885953" y="1783088"/>
            <a:ext cx="766800" cy="7668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1" name="Google Shape;91;p15"/>
          <p:cNvSpPr/>
          <p:nvPr/>
        </p:nvSpPr>
        <p:spPr>
          <a:xfrm>
            <a:off x="5502113" y="3887993"/>
            <a:ext cx="2557500" cy="581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2" name="Google Shape;92;p15"/>
          <p:cNvSpPr/>
          <p:nvPr/>
        </p:nvSpPr>
        <p:spPr>
          <a:xfrm>
            <a:off x="777424" y="2866432"/>
            <a:ext cx="2290800" cy="6762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3" name="Google Shape;93;p15"/>
          <p:cNvSpPr/>
          <p:nvPr/>
        </p:nvSpPr>
        <p:spPr>
          <a:xfrm>
            <a:off x="3720632" y="3771064"/>
            <a:ext cx="1181100" cy="8145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4" name="Google Shape;94;p15"/>
          <p:cNvSpPr/>
          <p:nvPr/>
        </p:nvSpPr>
        <p:spPr>
          <a:xfrm>
            <a:off x="3479366" y="2866432"/>
            <a:ext cx="3009900" cy="5097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5" name="Google Shape;95;p15"/>
          <p:cNvSpPr/>
          <p:nvPr/>
        </p:nvSpPr>
        <p:spPr>
          <a:xfrm>
            <a:off x="1015581" y="3818782"/>
            <a:ext cx="2052600" cy="7191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6" name="Google Shape;96;p15"/>
          <p:cNvSpPr/>
          <p:nvPr/>
        </p:nvSpPr>
        <p:spPr>
          <a:xfrm>
            <a:off x="7064178" y="2488068"/>
            <a:ext cx="1000200" cy="10002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7" name="Google Shape;97;p15"/>
          <p:cNvSpPr txBox="1"/>
          <p:nvPr>
            <p:ph type="title"/>
          </p:nvPr>
        </p:nvSpPr>
        <p:spPr>
          <a:xfrm>
            <a:off x="219467" y="315919"/>
            <a:ext cx="8705100" cy="662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700"/>
              <a:buNone/>
              <a:defRPr b="1" i="0" sz="2800">
                <a:solidFill>
                  <a:schemeClr val="dk1"/>
                </a:solidFill>
                <a:latin typeface="Calibri"/>
                <a:ea typeface="Calibri"/>
                <a:cs typeface="Calibri"/>
                <a:sym typeface="Calibri"/>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98" name="Google Shape;98;p15"/>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700"/>
              <a:buNone/>
              <a:defRPr>
                <a:solidFill>
                  <a:srgbClr val="888888"/>
                </a:solidFill>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99" name="Google Shape;99;p15"/>
          <p:cNvSpPr txBox="1"/>
          <p:nvPr>
            <p:ph idx="10" type="dt"/>
          </p:nvPr>
        </p:nvSpPr>
        <p:spPr>
          <a:xfrm>
            <a:off x="457200" y="4783455"/>
            <a:ext cx="2103000" cy="2574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700"/>
              <a:buNone/>
              <a:defRPr>
                <a:solidFill>
                  <a:srgbClr val="888888"/>
                </a:solidFill>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00" name="Google Shape;100;p15"/>
          <p:cNvSpPr txBox="1"/>
          <p:nvPr>
            <p:ph idx="12" type="sldNum"/>
          </p:nvPr>
        </p:nvSpPr>
        <p:spPr>
          <a:xfrm>
            <a:off x="6583680" y="4783455"/>
            <a:ext cx="2103000" cy="1386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uk"/>
              <a:t>‹#›</a:t>
            </a:fld>
            <a:endParaRPr sz="900">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1" name="Shape 101"/>
        <p:cNvGrpSpPr/>
        <p:nvPr/>
      </p:nvGrpSpPr>
      <p:grpSpPr>
        <a:xfrm>
          <a:off x="0" y="0"/>
          <a:ext cx="0" cy="0"/>
          <a:chOff x="0" y="0"/>
          <a:chExt cx="0" cy="0"/>
        </a:xfrm>
      </p:grpSpPr>
      <p:sp>
        <p:nvSpPr>
          <p:cNvPr id="102" name="Google Shape;102;p16"/>
          <p:cNvSpPr txBox="1"/>
          <p:nvPr>
            <p:ph type="ctrTitle"/>
          </p:nvPr>
        </p:nvSpPr>
        <p:spPr>
          <a:xfrm>
            <a:off x="685800" y="1594485"/>
            <a:ext cx="7772400" cy="1080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7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03" name="Google Shape;103;p16"/>
          <p:cNvSpPr txBox="1"/>
          <p:nvPr>
            <p:ph idx="1" type="subTitle"/>
          </p:nvPr>
        </p:nvSpPr>
        <p:spPr>
          <a:xfrm>
            <a:off x="1371600" y="2880360"/>
            <a:ext cx="6400800" cy="12858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04" name="Google Shape;104;p16"/>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700"/>
              <a:buNone/>
              <a:defRPr>
                <a:solidFill>
                  <a:srgbClr val="888888"/>
                </a:solidFill>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05" name="Google Shape;105;p16"/>
          <p:cNvSpPr txBox="1"/>
          <p:nvPr>
            <p:ph idx="10" type="dt"/>
          </p:nvPr>
        </p:nvSpPr>
        <p:spPr>
          <a:xfrm>
            <a:off x="457200" y="4783455"/>
            <a:ext cx="2103000" cy="2574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700"/>
              <a:buNone/>
              <a:defRPr>
                <a:solidFill>
                  <a:srgbClr val="888888"/>
                </a:solidFill>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06" name="Google Shape;106;p16"/>
          <p:cNvSpPr txBox="1"/>
          <p:nvPr>
            <p:ph idx="12" type="sldNum"/>
          </p:nvPr>
        </p:nvSpPr>
        <p:spPr>
          <a:xfrm>
            <a:off x="6583680" y="4783455"/>
            <a:ext cx="2103000" cy="1386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uk"/>
              <a:t>‹#›</a:t>
            </a:fld>
            <a:endParaRPr sz="900">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07" name="Shape 107"/>
        <p:cNvGrpSpPr/>
        <p:nvPr/>
      </p:nvGrpSpPr>
      <p:grpSpPr>
        <a:xfrm>
          <a:off x="0" y="0"/>
          <a:ext cx="0" cy="0"/>
          <a:chOff x="0" y="0"/>
          <a:chExt cx="0" cy="0"/>
        </a:xfrm>
      </p:grpSpPr>
      <p:sp>
        <p:nvSpPr>
          <p:cNvPr id="108" name="Google Shape;108;p17"/>
          <p:cNvSpPr txBox="1"/>
          <p:nvPr>
            <p:ph type="title"/>
          </p:nvPr>
        </p:nvSpPr>
        <p:spPr>
          <a:xfrm>
            <a:off x="219467" y="315919"/>
            <a:ext cx="8705100" cy="662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700"/>
              <a:buNone/>
              <a:defRPr b="1" i="0" sz="2800">
                <a:solidFill>
                  <a:schemeClr val="dk1"/>
                </a:solidFill>
                <a:latin typeface="Calibri"/>
                <a:ea typeface="Calibri"/>
                <a:cs typeface="Calibri"/>
                <a:sym typeface="Calibri"/>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09" name="Google Shape;109;p17"/>
          <p:cNvSpPr txBox="1"/>
          <p:nvPr>
            <p:ph idx="1" type="body"/>
          </p:nvPr>
        </p:nvSpPr>
        <p:spPr>
          <a:xfrm>
            <a:off x="457200" y="1183005"/>
            <a:ext cx="39777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700"/>
              <a:buNone/>
              <a:defRPr/>
            </a:lvl1pPr>
            <a:lvl2pPr indent="-228600" lvl="1" marL="914400" rtl="0" algn="l">
              <a:spcBef>
                <a:spcPts val="0"/>
              </a:spcBef>
              <a:spcAft>
                <a:spcPts val="0"/>
              </a:spcAft>
              <a:buSzPts val="700"/>
              <a:buNone/>
              <a:defRPr/>
            </a:lvl2pPr>
            <a:lvl3pPr indent="-228600" lvl="2" marL="1371600" rtl="0" algn="l">
              <a:spcBef>
                <a:spcPts val="0"/>
              </a:spcBef>
              <a:spcAft>
                <a:spcPts val="0"/>
              </a:spcAft>
              <a:buSzPts val="700"/>
              <a:buNone/>
              <a:defRPr/>
            </a:lvl3pPr>
            <a:lvl4pPr indent="-228600" lvl="3" marL="1828800" rtl="0" algn="l">
              <a:spcBef>
                <a:spcPts val="0"/>
              </a:spcBef>
              <a:spcAft>
                <a:spcPts val="0"/>
              </a:spcAft>
              <a:buSzPts val="700"/>
              <a:buNone/>
              <a:defRPr/>
            </a:lvl4pPr>
            <a:lvl5pPr indent="-228600" lvl="4" marL="2286000" rtl="0" algn="l">
              <a:spcBef>
                <a:spcPts val="0"/>
              </a:spcBef>
              <a:spcAft>
                <a:spcPts val="0"/>
              </a:spcAft>
              <a:buSzPts val="700"/>
              <a:buNone/>
              <a:defRPr/>
            </a:lvl5pPr>
            <a:lvl6pPr indent="-228600" lvl="5" marL="2743200" rtl="0" algn="l">
              <a:spcBef>
                <a:spcPts val="0"/>
              </a:spcBef>
              <a:spcAft>
                <a:spcPts val="0"/>
              </a:spcAft>
              <a:buSzPts val="700"/>
              <a:buNone/>
              <a:defRPr/>
            </a:lvl6pPr>
            <a:lvl7pPr indent="-228600" lvl="6" marL="3200400" rtl="0" algn="l">
              <a:spcBef>
                <a:spcPts val="0"/>
              </a:spcBef>
              <a:spcAft>
                <a:spcPts val="0"/>
              </a:spcAft>
              <a:buSzPts val="700"/>
              <a:buNone/>
              <a:defRPr/>
            </a:lvl7pPr>
            <a:lvl8pPr indent="-228600" lvl="7" marL="3657600" rtl="0" algn="l">
              <a:spcBef>
                <a:spcPts val="0"/>
              </a:spcBef>
              <a:spcAft>
                <a:spcPts val="0"/>
              </a:spcAft>
              <a:buSzPts val="700"/>
              <a:buNone/>
              <a:defRPr/>
            </a:lvl8pPr>
            <a:lvl9pPr indent="-228600" lvl="8" marL="4114800" rtl="0" algn="l">
              <a:spcBef>
                <a:spcPts val="0"/>
              </a:spcBef>
              <a:spcAft>
                <a:spcPts val="0"/>
              </a:spcAft>
              <a:buSzPts val="700"/>
              <a:buNone/>
              <a:defRPr/>
            </a:lvl9pPr>
          </a:lstStyle>
          <a:p/>
        </p:txBody>
      </p:sp>
      <p:sp>
        <p:nvSpPr>
          <p:cNvPr id="110" name="Google Shape;110;p17"/>
          <p:cNvSpPr txBox="1"/>
          <p:nvPr>
            <p:ph idx="2" type="body"/>
          </p:nvPr>
        </p:nvSpPr>
        <p:spPr>
          <a:xfrm>
            <a:off x="4709159" y="1183005"/>
            <a:ext cx="39777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700"/>
              <a:buNone/>
              <a:defRPr/>
            </a:lvl1pPr>
            <a:lvl2pPr indent="-228600" lvl="1" marL="914400" rtl="0" algn="l">
              <a:spcBef>
                <a:spcPts val="0"/>
              </a:spcBef>
              <a:spcAft>
                <a:spcPts val="0"/>
              </a:spcAft>
              <a:buSzPts val="700"/>
              <a:buNone/>
              <a:defRPr/>
            </a:lvl2pPr>
            <a:lvl3pPr indent="-228600" lvl="2" marL="1371600" rtl="0" algn="l">
              <a:spcBef>
                <a:spcPts val="0"/>
              </a:spcBef>
              <a:spcAft>
                <a:spcPts val="0"/>
              </a:spcAft>
              <a:buSzPts val="700"/>
              <a:buNone/>
              <a:defRPr/>
            </a:lvl3pPr>
            <a:lvl4pPr indent="-228600" lvl="3" marL="1828800" rtl="0" algn="l">
              <a:spcBef>
                <a:spcPts val="0"/>
              </a:spcBef>
              <a:spcAft>
                <a:spcPts val="0"/>
              </a:spcAft>
              <a:buSzPts val="700"/>
              <a:buNone/>
              <a:defRPr/>
            </a:lvl4pPr>
            <a:lvl5pPr indent="-228600" lvl="4" marL="2286000" rtl="0" algn="l">
              <a:spcBef>
                <a:spcPts val="0"/>
              </a:spcBef>
              <a:spcAft>
                <a:spcPts val="0"/>
              </a:spcAft>
              <a:buSzPts val="700"/>
              <a:buNone/>
              <a:defRPr/>
            </a:lvl5pPr>
            <a:lvl6pPr indent="-228600" lvl="5" marL="2743200" rtl="0" algn="l">
              <a:spcBef>
                <a:spcPts val="0"/>
              </a:spcBef>
              <a:spcAft>
                <a:spcPts val="0"/>
              </a:spcAft>
              <a:buSzPts val="700"/>
              <a:buNone/>
              <a:defRPr/>
            </a:lvl6pPr>
            <a:lvl7pPr indent="-228600" lvl="6" marL="3200400" rtl="0" algn="l">
              <a:spcBef>
                <a:spcPts val="0"/>
              </a:spcBef>
              <a:spcAft>
                <a:spcPts val="0"/>
              </a:spcAft>
              <a:buSzPts val="700"/>
              <a:buNone/>
              <a:defRPr/>
            </a:lvl7pPr>
            <a:lvl8pPr indent="-228600" lvl="7" marL="3657600" rtl="0" algn="l">
              <a:spcBef>
                <a:spcPts val="0"/>
              </a:spcBef>
              <a:spcAft>
                <a:spcPts val="0"/>
              </a:spcAft>
              <a:buSzPts val="700"/>
              <a:buNone/>
              <a:defRPr/>
            </a:lvl8pPr>
            <a:lvl9pPr indent="-228600" lvl="8" marL="4114800" rtl="0" algn="l">
              <a:spcBef>
                <a:spcPts val="0"/>
              </a:spcBef>
              <a:spcAft>
                <a:spcPts val="0"/>
              </a:spcAft>
              <a:buSzPts val="700"/>
              <a:buNone/>
              <a:defRPr/>
            </a:lvl9pPr>
          </a:lstStyle>
          <a:p/>
        </p:txBody>
      </p:sp>
      <p:sp>
        <p:nvSpPr>
          <p:cNvPr id="111" name="Google Shape;111;p17"/>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700"/>
              <a:buNone/>
              <a:defRPr>
                <a:solidFill>
                  <a:srgbClr val="888888"/>
                </a:solidFill>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2" name="Google Shape;112;p17"/>
          <p:cNvSpPr txBox="1"/>
          <p:nvPr>
            <p:ph idx="10" type="dt"/>
          </p:nvPr>
        </p:nvSpPr>
        <p:spPr>
          <a:xfrm>
            <a:off x="457200" y="4783455"/>
            <a:ext cx="2103000" cy="2574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700"/>
              <a:buNone/>
              <a:defRPr>
                <a:solidFill>
                  <a:srgbClr val="888888"/>
                </a:solidFill>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3" name="Google Shape;113;p17"/>
          <p:cNvSpPr txBox="1"/>
          <p:nvPr>
            <p:ph idx="12" type="sldNum"/>
          </p:nvPr>
        </p:nvSpPr>
        <p:spPr>
          <a:xfrm>
            <a:off x="6583680" y="4783455"/>
            <a:ext cx="2103000" cy="1386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uk"/>
              <a:t>‹#›</a:t>
            </a:fld>
            <a:endParaRPr sz="900">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14" name="Shape 114"/>
        <p:cNvGrpSpPr/>
        <p:nvPr/>
      </p:nvGrpSpPr>
      <p:grpSpPr>
        <a:xfrm>
          <a:off x="0" y="0"/>
          <a:ext cx="0" cy="0"/>
          <a:chOff x="0" y="0"/>
          <a:chExt cx="0" cy="0"/>
        </a:xfrm>
      </p:grpSpPr>
      <p:sp>
        <p:nvSpPr>
          <p:cNvPr id="115" name="Google Shape;115;p18"/>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700"/>
              <a:buNone/>
              <a:defRPr>
                <a:solidFill>
                  <a:srgbClr val="888888"/>
                </a:solidFill>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6" name="Google Shape;116;p18"/>
          <p:cNvSpPr txBox="1"/>
          <p:nvPr>
            <p:ph idx="10" type="dt"/>
          </p:nvPr>
        </p:nvSpPr>
        <p:spPr>
          <a:xfrm>
            <a:off x="457200" y="4783455"/>
            <a:ext cx="2103000" cy="2574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700"/>
              <a:buNone/>
              <a:defRPr>
                <a:solidFill>
                  <a:srgbClr val="888888"/>
                </a:solidFill>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17" name="Google Shape;117;p18"/>
          <p:cNvSpPr txBox="1"/>
          <p:nvPr>
            <p:ph idx="12" type="sldNum"/>
          </p:nvPr>
        </p:nvSpPr>
        <p:spPr>
          <a:xfrm>
            <a:off x="6583680" y="4783455"/>
            <a:ext cx="2103000" cy="1386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uk"/>
              <a:t>‹#›</a:t>
            </a:fld>
            <a:endParaRPr sz="900">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2" name="Shape 122"/>
        <p:cNvGrpSpPr/>
        <p:nvPr/>
      </p:nvGrpSpPr>
      <p:grpSpPr>
        <a:xfrm>
          <a:off x="0" y="0"/>
          <a:ext cx="0" cy="0"/>
          <a:chOff x="0" y="0"/>
          <a:chExt cx="0" cy="0"/>
        </a:xfrm>
      </p:grpSpPr>
      <p:sp>
        <p:nvSpPr>
          <p:cNvPr id="123" name="Google Shape;123;p2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4" name="Google Shape;124;p2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5" name="Google Shape;125;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6" name="Shape 126"/>
        <p:cNvGrpSpPr/>
        <p:nvPr/>
      </p:nvGrpSpPr>
      <p:grpSpPr>
        <a:xfrm>
          <a:off x="0" y="0"/>
          <a:ext cx="0" cy="0"/>
          <a:chOff x="0" y="0"/>
          <a:chExt cx="0" cy="0"/>
        </a:xfrm>
      </p:grpSpPr>
      <p:sp>
        <p:nvSpPr>
          <p:cNvPr id="127" name="Google Shape;127;p21"/>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8" name="Google Shape;128;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9" name="Shape 129"/>
        <p:cNvGrpSpPr/>
        <p:nvPr/>
      </p:nvGrpSpPr>
      <p:grpSpPr>
        <a:xfrm>
          <a:off x="0" y="0"/>
          <a:ext cx="0" cy="0"/>
          <a:chOff x="0" y="0"/>
          <a:chExt cx="0" cy="0"/>
        </a:xfrm>
      </p:grpSpPr>
      <p:sp>
        <p:nvSpPr>
          <p:cNvPr id="130" name="Google Shape;130;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1" name="Google Shape;131;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2" name="Google Shape;13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3" name="Shape 133"/>
        <p:cNvGrpSpPr/>
        <p:nvPr/>
      </p:nvGrpSpPr>
      <p:grpSpPr>
        <a:xfrm>
          <a:off x="0" y="0"/>
          <a:ext cx="0" cy="0"/>
          <a:chOff x="0" y="0"/>
          <a:chExt cx="0" cy="0"/>
        </a:xfrm>
      </p:grpSpPr>
      <p:sp>
        <p:nvSpPr>
          <p:cNvPr id="134" name="Google Shape;134;p2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5" name="Google Shape;135;p2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6" name="Google Shape;136;p2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7" name="Google Shape;137;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8" name="Shape 138"/>
        <p:cNvGrpSpPr/>
        <p:nvPr/>
      </p:nvGrpSpPr>
      <p:grpSpPr>
        <a:xfrm>
          <a:off x="0" y="0"/>
          <a:ext cx="0" cy="0"/>
          <a:chOff x="0" y="0"/>
          <a:chExt cx="0" cy="0"/>
        </a:xfrm>
      </p:grpSpPr>
      <p:sp>
        <p:nvSpPr>
          <p:cNvPr id="139" name="Google Shape;139;p2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0" name="Google Shape;140;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1" name="Shape 141"/>
        <p:cNvGrpSpPr/>
        <p:nvPr/>
      </p:nvGrpSpPr>
      <p:grpSpPr>
        <a:xfrm>
          <a:off x="0" y="0"/>
          <a:ext cx="0" cy="0"/>
          <a:chOff x="0" y="0"/>
          <a:chExt cx="0" cy="0"/>
        </a:xfrm>
      </p:grpSpPr>
      <p:sp>
        <p:nvSpPr>
          <p:cNvPr id="142" name="Google Shape;142;p25"/>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43" name="Google Shape;143;p25"/>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4" name="Google Shape;144;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5" name="Shape 145"/>
        <p:cNvGrpSpPr/>
        <p:nvPr/>
      </p:nvGrpSpPr>
      <p:grpSpPr>
        <a:xfrm>
          <a:off x="0" y="0"/>
          <a:ext cx="0" cy="0"/>
          <a:chOff x="0" y="0"/>
          <a:chExt cx="0" cy="0"/>
        </a:xfrm>
      </p:grpSpPr>
      <p:sp>
        <p:nvSpPr>
          <p:cNvPr id="146" name="Google Shape;146;p26"/>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7" name="Google Shape;147;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8" name="Shape 148"/>
        <p:cNvGrpSpPr/>
        <p:nvPr/>
      </p:nvGrpSpPr>
      <p:grpSpPr>
        <a:xfrm>
          <a:off x="0" y="0"/>
          <a:ext cx="0" cy="0"/>
          <a:chOff x="0" y="0"/>
          <a:chExt cx="0" cy="0"/>
        </a:xfrm>
      </p:grpSpPr>
      <p:sp>
        <p:nvSpPr>
          <p:cNvPr id="149" name="Google Shape;149;p27"/>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1" name="Google Shape;151;p27"/>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2" name="Google Shape;152;p27"/>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153" name="Google Shape;153;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4" name="Shape 154"/>
        <p:cNvGrpSpPr/>
        <p:nvPr/>
      </p:nvGrpSpPr>
      <p:grpSpPr>
        <a:xfrm>
          <a:off x="0" y="0"/>
          <a:ext cx="0" cy="0"/>
          <a:chOff x="0" y="0"/>
          <a:chExt cx="0" cy="0"/>
        </a:xfrm>
      </p:grpSpPr>
      <p:sp>
        <p:nvSpPr>
          <p:cNvPr id="155" name="Google Shape;155;p2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56" name="Google Shape;156;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7" name="Shape 157"/>
        <p:cNvGrpSpPr/>
        <p:nvPr/>
      </p:nvGrpSpPr>
      <p:grpSpPr>
        <a:xfrm>
          <a:off x="0" y="0"/>
          <a:ext cx="0" cy="0"/>
          <a:chOff x="0" y="0"/>
          <a:chExt cx="0" cy="0"/>
        </a:xfrm>
      </p:grpSpPr>
      <p:sp>
        <p:nvSpPr>
          <p:cNvPr id="158" name="Google Shape;158;p2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9" name="Google Shape;159;p29"/>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60" name="Google Shape;160;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1" name="Shape 161"/>
        <p:cNvGrpSpPr/>
        <p:nvPr/>
      </p:nvGrpSpPr>
      <p:grpSpPr>
        <a:xfrm>
          <a:off x="0" y="0"/>
          <a:ext cx="0" cy="0"/>
          <a:chOff x="0" y="0"/>
          <a:chExt cx="0" cy="0"/>
        </a:xfrm>
      </p:grpSpPr>
      <p:sp>
        <p:nvSpPr>
          <p:cNvPr id="162" name="Google Shape;162;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2" Type="http://schemas.openxmlformats.org/officeDocument/2006/relationships/theme" Target="../theme/theme2.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19467" y="315919"/>
            <a:ext cx="8705100" cy="6621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700"/>
              <a:buNone/>
              <a:defRPr b="1" i="0" sz="2800" u="none" cap="none" strike="noStrik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p:txBody>
      </p:sp>
      <p:sp>
        <p:nvSpPr>
          <p:cNvPr id="52" name="Google Shape;52;p13"/>
          <p:cNvSpPr txBox="1"/>
          <p:nvPr>
            <p:ph idx="1" type="body"/>
          </p:nvPr>
        </p:nvSpPr>
        <p:spPr>
          <a:xfrm>
            <a:off x="666725" y="1702973"/>
            <a:ext cx="7810500" cy="280110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700"/>
              <a:buNone/>
              <a:defRPr b="0" i="0" sz="900" u="none" cap="none" strike="noStrike">
                <a:latin typeface="Calibri"/>
                <a:ea typeface="Calibri"/>
                <a:cs typeface="Calibri"/>
                <a:sym typeface="Calibri"/>
              </a:defRPr>
            </a:lvl2pPr>
            <a:lvl3pPr indent="-228600" lvl="2" marL="1371600" marR="0" rtl="0" algn="l">
              <a:spcBef>
                <a:spcPts val="0"/>
              </a:spcBef>
              <a:spcAft>
                <a:spcPts val="0"/>
              </a:spcAft>
              <a:buSzPts val="700"/>
              <a:buNone/>
              <a:defRPr b="0" i="0" sz="900" u="none" cap="none" strike="noStrike">
                <a:latin typeface="Calibri"/>
                <a:ea typeface="Calibri"/>
                <a:cs typeface="Calibri"/>
                <a:sym typeface="Calibri"/>
              </a:defRPr>
            </a:lvl3pPr>
            <a:lvl4pPr indent="-228600" lvl="3" marL="1828800" marR="0" rtl="0" algn="l">
              <a:spcBef>
                <a:spcPts val="0"/>
              </a:spcBef>
              <a:spcAft>
                <a:spcPts val="0"/>
              </a:spcAft>
              <a:buSzPts val="700"/>
              <a:buNone/>
              <a:defRPr b="0" i="0" sz="900" u="none" cap="none" strike="noStrike">
                <a:latin typeface="Calibri"/>
                <a:ea typeface="Calibri"/>
                <a:cs typeface="Calibri"/>
                <a:sym typeface="Calibri"/>
              </a:defRPr>
            </a:lvl4pPr>
            <a:lvl5pPr indent="-228600" lvl="4" marL="2286000" marR="0" rtl="0" algn="l">
              <a:spcBef>
                <a:spcPts val="0"/>
              </a:spcBef>
              <a:spcAft>
                <a:spcPts val="0"/>
              </a:spcAft>
              <a:buSzPts val="700"/>
              <a:buNone/>
              <a:defRPr b="0" i="0" sz="900" u="none" cap="none" strike="noStrike">
                <a:latin typeface="Calibri"/>
                <a:ea typeface="Calibri"/>
                <a:cs typeface="Calibri"/>
                <a:sym typeface="Calibri"/>
              </a:defRPr>
            </a:lvl5pPr>
            <a:lvl6pPr indent="-228600" lvl="5" marL="2743200" marR="0" rtl="0" algn="l">
              <a:spcBef>
                <a:spcPts val="0"/>
              </a:spcBef>
              <a:spcAft>
                <a:spcPts val="0"/>
              </a:spcAft>
              <a:buSzPts val="700"/>
              <a:buNone/>
              <a:defRPr b="0" i="0" sz="900" u="none" cap="none" strike="noStrike">
                <a:latin typeface="Calibri"/>
                <a:ea typeface="Calibri"/>
                <a:cs typeface="Calibri"/>
                <a:sym typeface="Calibri"/>
              </a:defRPr>
            </a:lvl6pPr>
            <a:lvl7pPr indent="-228600" lvl="6" marL="3200400" marR="0" rtl="0" algn="l">
              <a:spcBef>
                <a:spcPts val="0"/>
              </a:spcBef>
              <a:spcAft>
                <a:spcPts val="0"/>
              </a:spcAft>
              <a:buSzPts val="700"/>
              <a:buNone/>
              <a:defRPr b="0" i="0" sz="900" u="none" cap="none" strike="noStrike">
                <a:latin typeface="Calibri"/>
                <a:ea typeface="Calibri"/>
                <a:cs typeface="Calibri"/>
                <a:sym typeface="Calibri"/>
              </a:defRPr>
            </a:lvl7pPr>
            <a:lvl8pPr indent="-228600" lvl="7" marL="3657600" marR="0" rtl="0" algn="l">
              <a:spcBef>
                <a:spcPts val="0"/>
              </a:spcBef>
              <a:spcAft>
                <a:spcPts val="0"/>
              </a:spcAft>
              <a:buSzPts val="700"/>
              <a:buNone/>
              <a:defRPr b="0" i="0" sz="900" u="none" cap="none" strike="noStrike">
                <a:latin typeface="Calibri"/>
                <a:ea typeface="Calibri"/>
                <a:cs typeface="Calibri"/>
                <a:sym typeface="Calibri"/>
              </a:defRPr>
            </a:lvl8pPr>
            <a:lvl9pPr indent="-228600" lvl="8" marL="4114800" marR="0" rtl="0" algn="l">
              <a:spcBef>
                <a:spcPts val="0"/>
              </a:spcBef>
              <a:spcAft>
                <a:spcPts val="0"/>
              </a:spcAft>
              <a:buSzPts val="700"/>
              <a:buNone/>
              <a:defRPr b="0" i="0" sz="900" u="none" cap="none" strike="noStrike">
                <a:latin typeface="Calibri"/>
                <a:ea typeface="Calibri"/>
                <a:cs typeface="Calibri"/>
                <a:sym typeface="Calibri"/>
              </a:defRPr>
            </a:lvl9pPr>
          </a:lstStyle>
          <a:p/>
        </p:txBody>
      </p:sp>
      <p:sp>
        <p:nvSpPr>
          <p:cNvPr id="53" name="Google Shape;53;p13"/>
          <p:cNvSpPr txBox="1"/>
          <p:nvPr>
            <p:ph idx="11" type="ftr"/>
          </p:nvPr>
        </p:nvSpPr>
        <p:spPr>
          <a:xfrm>
            <a:off x="3108960" y="4783455"/>
            <a:ext cx="2926200" cy="257400"/>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7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0" type="dt"/>
          </p:nvPr>
        </p:nvSpPr>
        <p:spPr>
          <a:xfrm>
            <a:off x="457200" y="4783455"/>
            <a:ext cx="2103000" cy="2574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7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583680" y="4783455"/>
            <a:ext cx="2103000" cy="1386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118" name="Shape 118"/>
        <p:cNvGrpSpPr/>
        <p:nvPr/>
      </p:nvGrpSpPr>
      <p:grpSpPr>
        <a:xfrm>
          <a:off x="0" y="0"/>
          <a:ext cx="0" cy="0"/>
          <a:chOff x="0" y="0"/>
          <a:chExt cx="0" cy="0"/>
        </a:xfrm>
      </p:grpSpPr>
      <p:sp>
        <p:nvSpPr>
          <p:cNvPr id="119" name="Google Shape;119;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20" name="Google Shape;120;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0"/>
              </a:spcBef>
              <a:spcAft>
                <a:spcPts val="0"/>
              </a:spcAft>
              <a:buClr>
                <a:schemeClr val="lt2"/>
              </a:buClr>
              <a:buSzPts val="1400"/>
              <a:buChar char="○"/>
              <a:defRPr>
                <a:solidFill>
                  <a:schemeClr val="lt2"/>
                </a:solidFill>
              </a:defRPr>
            </a:lvl2pPr>
            <a:lvl3pPr indent="-317500" lvl="2" marL="1371600" rtl="0">
              <a:lnSpc>
                <a:spcPct val="115000"/>
              </a:lnSpc>
              <a:spcBef>
                <a:spcPts val="0"/>
              </a:spcBef>
              <a:spcAft>
                <a:spcPts val="0"/>
              </a:spcAft>
              <a:buClr>
                <a:schemeClr val="lt2"/>
              </a:buClr>
              <a:buSzPts val="1400"/>
              <a:buChar char="■"/>
              <a:defRPr>
                <a:solidFill>
                  <a:schemeClr val="lt2"/>
                </a:solidFill>
              </a:defRPr>
            </a:lvl3pPr>
            <a:lvl4pPr indent="-317500" lvl="3" marL="1828800" rtl="0">
              <a:lnSpc>
                <a:spcPct val="115000"/>
              </a:lnSpc>
              <a:spcBef>
                <a:spcPts val="0"/>
              </a:spcBef>
              <a:spcAft>
                <a:spcPts val="0"/>
              </a:spcAft>
              <a:buClr>
                <a:schemeClr val="lt2"/>
              </a:buClr>
              <a:buSzPts val="1400"/>
              <a:buChar char="●"/>
              <a:defRPr>
                <a:solidFill>
                  <a:schemeClr val="lt2"/>
                </a:solidFill>
              </a:defRPr>
            </a:lvl4pPr>
            <a:lvl5pPr indent="-317500" lvl="4" marL="2286000" rtl="0">
              <a:lnSpc>
                <a:spcPct val="115000"/>
              </a:lnSpc>
              <a:spcBef>
                <a:spcPts val="0"/>
              </a:spcBef>
              <a:spcAft>
                <a:spcPts val="0"/>
              </a:spcAft>
              <a:buClr>
                <a:schemeClr val="lt2"/>
              </a:buClr>
              <a:buSzPts val="1400"/>
              <a:buChar char="○"/>
              <a:defRPr>
                <a:solidFill>
                  <a:schemeClr val="lt2"/>
                </a:solidFill>
              </a:defRPr>
            </a:lvl5pPr>
            <a:lvl6pPr indent="-317500" lvl="5" marL="2743200" rtl="0">
              <a:lnSpc>
                <a:spcPct val="115000"/>
              </a:lnSpc>
              <a:spcBef>
                <a:spcPts val="0"/>
              </a:spcBef>
              <a:spcAft>
                <a:spcPts val="0"/>
              </a:spcAft>
              <a:buClr>
                <a:schemeClr val="lt2"/>
              </a:buClr>
              <a:buSzPts val="1400"/>
              <a:buChar char="■"/>
              <a:defRPr>
                <a:solidFill>
                  <a:schemeClr val="lt2"/>
                </a:solidFill>
              </a:defRPr>
            </a:lvl6pPr>
            <a:lvl7pPr indent="-317500" lvl="6" marL="3200400" rtl="0">
              <a:lnSpc>
                <a:spcPct val="115000"/>
              </a:lnSpc>
              <a:spcBef>
                <a:spcPts val="0"/>
              </a:spcBef>
              <a:spcAft>
                <a:spcPts val="0"/>
              </a:spcAft>
              <a:buClr>
                <a:schemeClr val="lt2"/>
              </a:buClr>
              <a:buSzPts val="1400"/>
              <a:buChar char="●"/>
              <a:defRPr>
                <a:solidFill>
                  <a:schemeClr val="lt2"/>
                </a:solidFill>
              </a:defRPr>
            </a:lvl7pPr>
            <a:lvl8pPr indent="-317500" lvl="7" marL="3657600" rtl="0">
              <a:lnSpc>
                <a:spcPct val="115000"/>
              </a:lnSpc>
              <a:spcBef>
                <a:spcPts val="0"/>
              </a:spcBef>
              <a:spcAft>
                <a:spcPts val="0"/>
              </a:spcAft>
              <a:buClr>
                <a:schemeClr val="lt2"/>
              </a:buClr>
              <a:buSzPts val="1400"/>
              <a:buChar char="○"/>
              <a:defRPr>
                <a:solidFill>
                  <a:schemeClr val="lt2"/>
                </a:solidFill>
              </a:defRPr>
            </a:lvl8pPr>
            <a:lvl9pPr indent="-317500" lvl="8" marL="4114800" rtl="0">
              <a:lnSpc>
                <a:spcPct val="115000"/>
              </a:lnSpc>
              <a:spcBef>
                <a:spcPts val="0"/>
              </a:spcBef>
              <a:spcAft>
                <a:spcPts val="0"/>
              </a:spcAft>
              <a:buClr>
                <a:schemeClr val="lt2"/>
              </a:buClr>
              <a:buSzPts val="1400"/>
              <a:buChar char="■"/>
              <a:defRPr>
                <a:solidFill>
                  <a:schemeClr val="lt2"/>
                </a:solidFill>
              </a:defRPr>
            </a:lvl9pPr>
          </a:lstStyle>
          <a:p/>
        </p:txBody>
      </p:sp>
      <p:sp>
        <p:nvSpPr>
          <p:cNvPr id="121" name="Google Shape;121;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8.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hyperlink" Target="mailto:veronika.boyko@youcontrol.com.u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hyperlink" Target="https://youtu.be/ystkKXzt9Wk" TargetMode="External"/><Relationship Id="rId5" Type="http://schemas.openxmlformats.org/officeDocument/2006/relationships/hyperlink" Target="http://drive.google.com/file/d/1y-QvbQIS-p3Xnz1R8TWWN5PlgW6_Wg5V/view" TargetMode="External"/><Relationship Id="rId6"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31"/>
          <p:cNvPicPr preferRelativeResize="0"/>
          <p:nvPr/>
        </p:nvPicPr>
        <p:blipFill rotWithShape="1">
          <a:blip r:embed="rId3">
            <a:alphaModFix/>
          </a:blip>
          <a:srcRect b="24488" l="628" r="17752" t="0"/>
          <a:stretch/>
        </p:blipFill>
        <p:spPr>
          <a:xfrm>
            <a:off x="0" y="0"/>
            <a:ext cx="9143999" cy="5143499"/>
          </a:xfrm>
          <a:prstGeom prst="rect">
            <a:avLst/>
          </a:prstGeom>
          <a:noFill/>
          <a:ln>
            <a:noFill/>
          </a:ln>
        </p:spPr>
      </p:pic>
      <p:sp>
        <p:nvSpPr>
          <p:cNvPr id="168" name="Google Shape;168;p31"/>
          <p:cNvSpPr txBox="1"/>
          <p:nvPr>
            <p:ph type="ctrTitle"/>
          </p:nvPr>
        </p:nvSpPr>
        <p:spPr>
          <a:xfrm>
            <a:off x="311700" y="703075"/>
            <a:ext cx="8520600" cy="2082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uk" sz="5088">
                <a:solidFill>
                  <a:schemeClr val="lt1"/>
                </a:solidFill>
                <a:latin typeface="Roboto Thin"/>
                <a:ea typeface="Roboto Thin"/>
                <a:cs typeface="Roboto Thin"/>
                <a:sym typeface="Roboto Thin"/>
              </a:rPr>
              <a:t>Як робити розслідування та дослідження на основі відкритих даних</a:t>
            </a:r>
            <a:endParaRPr sz="2533">
              <a:solidFill>
                <a:schemeClr val="lt1"/>
              </a:solidFill>
              <a:latin typeface="Roboto"/>
              <a:ea typeface="Roboto"/>
              <a:cs typeface="Roboto"/>
              <a:sym typeface="Roboto"/>
            </a:endParaRPr>
          </a:p>
        </p:txBody>
      </p:sp>
      <p:sp>
        <p:nvSpPr>
          <p:cNvPr id="169" name="Google Shape;169;p31"/>
          <p:cNvSpPr txBox="1"/>
          <p:nvPr>
            <p:ph idx="1" type="subTitle"/>
          </p:nvPr>
        </p:nvSpPr>
        <p:spPr>
          <a:xfrm>
            <a:off x="387900" y="4193900"/>
            <a:ext cx="4987500" cy="4965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uk" sz="1500">
                <a:solidFill>
                  <a:schemeClr val="lt1"/>
                </a:solidFill>
                <a:latin typeface="Roboto"/>
                <a:ea typeface="Roboto"/>
                <a:cs typeface="Roboto"/>
                <a:sym typeface="Roboto"/>
              </a:rPr>
              <a:t>Спікер: менеджерка соціального напрямку YouControl Вероніка Бойко</a:t>
            </a:r>
            <a:endParaRPr sz="1500">
              <a:solidFill>
                <a:schemeClr val="lt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7" name="Shape 317"/>
        <p:cNvGrpSpPr/>
        <p:nvPr/>
      </p:nvGrpSpPr>
      <p:grpSpPr>
        <a:xfrm>
          <a:off x="0" y="0"/>
          <a:ext cx="0" cy="0"/>
          <a:chOff x="0" y="0"/>
          <a:chExt cx="0" cy="0"/>
        </a:xfrm>
      </p:grpSpPr>
      <p:pic>
        <p:nvPicPr>
          <p:cNvPr id="318" name="Google Shape;318;p40"/>
          <p:cNvPicPr preferRelativeResize="0"/>
          <p:nvPr/>
        </p:nvPicPr>
        <p:blipFill rotWithShape="1">
          <a:blip r:embed="rId3">
            <a:alphaModFix/>
          </a:blip>
          <a:srcRect b="9999" l="0" r="0" t="0"/>
          <a:stretch/>
        </p:blipFill>
        <p:spPr>
          <a:xfrm>
            <a:off x="0" y="0"/>
            <a:ext cx="9144000" cy="5143500"/>
          </a:xfrm>
          <a:prstGeom prst="rect">
            <a:avLst/>
          </a:prstGeom>
          <a:noFill/>
          <a:ln>
            <a:noFill/>
          </a:ln>
        </p:spPr>
      </p:pic>
      <p:sp>
        <p:nvSpPr>
          <p:cNvPr id="319" name="Google Shape;319;p40"/>
          <p:cNvSpPr txBox="1"/>
          <p:nvPr>
            <p:ph type="title"/>
          </p:nvPr>
        </p:nvSpPr>
        <p:spPr>
          <a:xfrm>
            <a:off x="407050" y="503250"/>
            <a:ext cx="2605200" cy="433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uk" sz="2250">
                <a:solidFill>
                  <a:srgbClr val="46C46F"/>
                </a:solidFill>
                <a:latin typeface="Roboto"/>
                <a:ea typeface="Roboto"/>
                <a:cs typeface="Roboto"/>
                <a:sym typeface="Roboto"/>
              </a:rPr>
              <a:t>Журналістські матеріали не горять</a:t>
            </a:r>
            <a:r>
              <a:rPr lang="uk" sz="2650">
                <a:solidFill>
                  <a:srgbClr val="EA4748"/>
                </a:solidFill>
                <a:latin typeface="Roboto"/>
                <a:ea typeface="Roboto"/>
                <a:cs typeface="Roboto"/>
                <a:sym typeface="Roboto"/>
              </a:rPr>
              <a:t> </a:t>
            </a:r>
            <a:endParaRPr sz="2650">
              <a:solidFill>
                <a:srgbClr val="EA4748"/>
              </a:solidFill>
              <a:latin typeface="Roboto"/>
              <a:ea typeface="Roboto"/>
              <a:cs typeface="Roboto"/>
              <a:sym typeface="Roboto"/>
            </a:endParaRPr>
          </a:p>
          <a:p>
            <a:pPr indent="0" lvl="0" marL="0" rtl="0" algn="ctr">
              <a:spcBef>
                <a:spcPts val="0"/>
              </a:spcBef>
              <a:spcAft>
                <a:spcPts val="0"/>
              </a:spcAft>
              <a:buSzPts val="990"/>
              <a:buNone/>
            </a:pPr>
            <a:r>
              <a:t/>
            </a:r>
            <a:endParaRPr sz="2220">
              <a:solidFill>
                <a:srgbClr val="46C46F"/>
              </a:solidFill>
              <a:latin typeface="Roboto"/>
              <a:ea typeface="Roboto"/>
              <a:cs typeface="Roboto"/>
              <a:sym typeface="Roboto"/>
            </a:endParaRPr>
          </a:p>
          <a:p>
            <a:pPr indent="0" lvl="0" marL="0" rtl="0" algn="l">
              <a:spcBef>
                <a:spcPts val="0"/>
              </a:spcBef>
              <a:spcAft>
                <a:spcPts val="0"/>
              </a:spcAft>
              <a:buSzPts val="990"/>
              <a:buNone/>
            </a:pPr>
            <a:r>
              <a:rPr lang="uk" sz="1800">
                <a:latin typeface="Roboto Light"/>
                <a:ea typeface="Roboto Light"/>
                <a:cs typeface="Roboto Light"/>
                <a:sym typeface="Roboto Light"/>
              </a:rPr>
              <a:t>Але буває так, що "небажані" резонансні розслідування просто видаляють, штучно переносять на 10-ту сторінку Google,  зносять сайт чи роблять все, щоб про них забули.</a:t>
            </a:r>
            <a:endParaRPr sz="1800">
              <a:latin typeface="Roboto Light"/>
              <a:ea typeface="Roboto Light"/>
              <a:cs typeface="Roboto Light"/>
              <a:sym typeface="Roboto Light"/>
            </a:endParaRPr>
          </a:p>
        </p:txBody>
      </p:sp>
      <p:pic>
        <p:nvPicPr>
          <p:cNvPr id="320" name="Google Shape;320;p40"/>
          <p:cNvPicPr preferRelativeResize="0"/>
          <p:nvPr/>
        </p:nvPicPr>
        <p:blipFill rotWithShape="1">
          <a:blip r:embed="rId4">
            <a:alphaModFix/>
          </a:blip>
          <a:srcRect b="0" l="3119" r="1196" t="0"/>
          <a:stretch/>
        </p:blipFill>
        <p:spPr>
          <a:xfrm>
            <a:off x="3145600" y="148750"/>
            <a:ext cx="5851975" cy="4855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41"/>
          <p:cNvPicPr preferRelativeResize="0"/>
          <p:nvPr/>
        </p:nvPicPr>
        <p:blipFill rotWithShape="1">
          <a:blip r:embed="rId3">
            <a:alphaModFix/>
          </a:blip>
          <a:srcRect b="0" l="0" r="0" t="9999"/>
          <a:stretch/>
        </p:blipFill>
        <p:spPr>
          <a:xfrm>
            <a:off x="0" y="0"/>
            <a:ext cx="9144000" cy="5143500"/>
          </a:xfrm>
          <a:prstGeom prst="rect">
            <a:avLst/>
          </a:prstGeom>
          <a:noFill/>
          <a:ln>
            <a:noFill/>
          </a:ln>
        </p:spPr>
      </p:pic>
      <p:pic>
        <p:nvPicPr>
          <p:cNvPr id="326" name="Google Shape;326;p41"/>
          <p:cNvPicPr preferRelativeResize="0"/>
          <p:nvPr/>
        </p:nvPicPr>
        <p:blipFill rotWithShape="1">
          <a:blip r:embed="rId4">
            <a:alphaModFix/>
          </a:blip>
          <a:srcRect b="15967" l="0" r="0" t="3099"/>
          <a:stretch/>
        </p:blipFill>
        <p:spPr>
          <a:xfrm>
            <a:off x="1032625" y="576475"/>
            <a:ext cx="7078749" cy="3825500"/>
          </a:xfrm>
          <a:prstGeom prst="rect">
            <a:avLst/>
          </a:prstGeom>
          <a:noFill/>
          <a:ln>
            <a:noFill/>
          </a:ln>
        </p:spPr>
      </p:pic>
      <p:sp>
        <p:nvSpPr>
          <p:cNvPr id="327" name="Google Shape;327;p41"/>
          <p:cNvSpPr txBox="1"/>
          <p:nvPr/>
        </p:nvSpPr>
        <p:spPr>
          <a:xfrm>
            <a:off x="850450" y="354000"/>
            <a:ext cx="2625300" cy="86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uk" sz="2800">
                <a:solidFill>
                  <a:schemeClr val="lt1"/>
                </a:solidFill>
                <a:highlight>
                  <a:srgbClr val="42C366"/>
                </a:highlight>
                <a:latin typeface="Roboto"/>
                <a:ea typeface="Roboto"/>
                <a:cs typeface="Roboto"/>
                <a:sym typeface="Roboto"/>
              </a:rPr>
              <a:t>Локдаун не для всіх </a:t>
            </a:r>
            <a:endParaRPr sz="1600">
              <a:solidFill>
                <a:srgbClr val="FFFFFF"/>
              </a:solidFill>
              <a:highlight>
                <a:srgbClr val="42C366"/>
              </a:highlight>
              <a:latin typeface="Roboto"/>
              <a:ea typeface="Roboto"/>
              <a:cs typeface="Roboto"/>
              <a:sym typeface="Roboto"/>
            </a:endParaRPr>
          </a:p>
        </p:txBody>
      </p:sp>
      <p:sp>
        <p:nvSpPr>
          <p:cNvPr id="328" name="Google Shape;328;p41"/>
          <p:cNvSpPr txBox="1"/>
          <p:nvPr/>
        </p:nvSpPr>
        <p:spPr>
          <a:xfrm>
            <a:off x="5612625" y="354000"/>
            <a:ext cx="3015000" cy="2016300"/>
          </a:xfrm>
          <a:prstGeom prst="rect">
            <a:avLst/>
          </a:prstGeom>
          <a:solidFill>
            <a:schemeClr val="dk1"/>
          </a:solidFill>
          <a:ln>
            <a:noFill/>
          </a:ln>
        </p:spPr>
        <p:txBody>
          <a:bodyPr anchorCtr="0" anchor="t" bIns="22850" lIns="45725" spcFirstLastPara="1" rIns="45725" wrap="square" tIns="22850">
            <a:spAutoFit/>
          </a:bodyPr>
          <a:lstStyle/>
          <a:p>
            <a:pPr indent="0" lvl="0" marL="457200" marR="0" rtl="0" algn="l">
              <a:spcBef>
                <a:spcPts val="0"/>
              </a:spcBef>
              <a:spcAft>
                <a:spcPts val="0"/>
              </a:spcAft>
              <a:buNone/>
            </a:pPr>
            <a:r>
              <a:t/>
            </a:r>
            <a:endParaRPr sz="1600">
              <a:solidFill>
                <a:schemeClr val="lt1"/>
              </a:solidFill>
              <a:latin typeface="Roboto Thin"/>
              <a:ea typeface="Roboto Thin"/>
              <a:cs typeface="Roboto Thin"/>
              <a:sym typeface="Roboto Thin"/>
            </a:endParaRPr>
          </a:p>
          <a:p>
            <a:pPr indent="-330200" lvl="0" marL="457200" marR="0" rtl="0" algn="l">
              <a:spcBef>
                <a:spcPts val="0"/>
              </a:spcBef>
              <a:spcAft>
                <a:spcPts val="0"/>
              </a:spcAft>
              <a:buClr>
                <a:schemeClr val="lt1"/>
              </a:buClr>
              <a:buSzPts val="1600"/>
              <a:buFont typeface="Roboto Thin"/>
              <a:buChar char="●"/>
            </a:pPr>
            <a:r>
              <a:rPr lang="uk" sz="1600">
                <a:solidFill>
                  <a:schemeClr val="lt1"/>
                </a:solidFill>
                <a:latin typeface="Roboto Thin"/>
                <a:ea typeface="Roboto Thin"/>
                <a:cs typeface="Roboto Thin"/>
                <a:sym typeface="Roboto Thin"/>
              </a:rPr>
              <a:t>Який заклад має назву ТОВ “ВКФ Римід”?</a:t>
            </a:r>
            <a:br>
              <a:rPr lang="uk" sz="1600">
                <a:solidFill>
                  <a:schemeClr val="lt1"/>
                </a:solidFill>
                <a:latin typeface="Roboto Thin"/>
                <a:ea typeface="Roboto Thin"/>
                <a:cs typeface="Roboto Thin"/>
                <a:sym typeface="Roboto Thin"/>
              </a:rPr>
            </a:br>
            <a:endParaRPr sz="1600">
              <a:solidFill>
                <a:schemeClr val="lt1"/>
              </a:solidFill>
              <a:latin typeface="Roboto Thin"/>
              <a:ea typeface="Roboto Thin"/>
              <a:cs typeface="Roboto Thin"/>
              <a:sym typeface="Roboto Thin"/>
            </a:endParaRPr>
          </a:p>
          <a:p>
            <a:pPr indent="-330200" lvl="0" marL="457200" marR="0" rtl="0" algn="l">
              <a:spcBef>
                <a:spcPts val="0"/>
              </a:spcBef>
              <a:spcAft>
                <a:spcPts val="0"/>
              </a:spcAft>
              <a:buClr>
                <a:schemeClr val="lt1"/>
              </a:buClr>
              <a:buSzPts val="1600"/>
              <a:buFont typeface="Roboto Thin"/>
              <a:buChar char="●"/>
            </a:pPr>
            <a:r>
              <a:rPr lang="uk" sz="1600">
                <a:solidFill>
                  <a:schemeClr val="lt1"/>
                </a:solidFill>
                <a:latin typeface="Roboto Thin"/>
                <a:ea typeface="Roboto Thin"/>
                <a:cs typeface="Roboto Thin"/>
                <a:sym typeface="Roboto Thin"/>
              </a:rPr>
              <a:t>Кому він належить?</a:t>
            </a:r>
            <a:br>
              <a:rPr lang="uk" sz="1600">
                <a:solidFill>
                  <a:schemeClr val="lt1"/>
                </a:solidFill>
                <a:latin typeface="Roboto Thin"/>
                <a:ea typeface="Roboto Thin"/>
                <a:cs typeface="Roboto Thin"/>
                <a:sym typeface="Roboto Thin"/>
              </a:rPr>
            </a:br>
            <a:endParaRPr sz="1600">
              <a:solidFill>
                <a:schemeClr val="lt1"/>
              </a:solidFill>
              <a:latin typeface="Roboto Thin"/>
              <a:ea typeface="Roboto Thin"/>
              <a:cs typeface="Roboto Thin"/>
              <a:sym typeface="Roboto Thin"/>
            </a:endParaRPr>
          </a:p>
          <a:p>
            <a:pPr indent="-330200" lvl="0" marL="457200" marR="0" rtl="0" algn="l">
              <a:spcBef>
                <a:spcPts val="0"/>
              </a:spcBef>
              <a:spcAft>
                <a:spcPts val="0"/>
              </a:spcAft>
              <a:buClr>
                <a:schemeClr val="lt1"/>
              </a:buClr>
              <a:buSzPts val="1600"/>
              <a:buFont typeface="Roboto Thin"/>
              <a:buChar char="●"/>
            </a:pPr>
            <a:r>
              <a:rPr lang="uk" sz="1600">
                <a:solidFill>
                  <a:schemeClr val="lt1"/>
                </a:solidFill>
                <a:latin typeface="Roboto Thin"/>
                <a:ea typeface="Roboto Thin"/>
                <a:cs typeface="Roboto Thin"/>
                <a:sym typeface="Roboto Thin"/>
              </a:rPr>
              <a:t>Що про нього відомо?</a:t>
            </a:r>
            <a:endParaRPr sz="1600">
              <a:solidFill>
                <a:schemeClr val="lt1"/>
              </a:solidFill>
              <a:latin typeface="Roboto Thin"/>
              <a:ea typeface="Roboto Thin"/>
              <a:cs typeface="Roboto Thin"/>
              <a:sym typeface="Roboto Thin"/>
            </a:endParaRPr>
          </a:p>
          <a:p>
            <a:pPr indent="0" lvl="0" marL="457200" marR="0" rtl="0" algn="l">
              <a:spcBef>
                <a:spcPts val="0"/>
              </a:spcBef>
              <a:spcAft>
                <a:spcPts val="0"/>
              </a:spcAft>
              <a:buNone/>
            </a:pPr>
            <a:r>
              <a:t/>
            </a:r>
            <a:endParaRPr sz="1600">
              <a:solidFill>
                <a:schemeClr val="lt1"/>
              </a:solidFill>
              <a:latin typeface="Roboto Thin"/>
              <a:ea typeface="Roboto Thin"/>
              <a:cs typeface="Roboto Thin"/>
              <a:sym typeface="Roboto Thi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42"/>
          <p:cNvPicPr preferRelativeResize="0"/>
          <p:nvPr/>
        </p:nvPicPr>
        <p:blipFill rotWithShape="1">
          <a:blip r:embed="rId3">
            <a:alphaModFix/>
          </a:blip>
          <a:srcRect b="9999" l="0" r="0" t="0"/>
          <a:stretch/>
        </p:blipFill>
        <p:spPr>
          <a:xfrm>
            <a:off x="0" y="0"/>
            <a:ext cx="9144000" cy="5143500"/>
          </a:xfrm>
          <a:prstGeom prst="rect">
            <a:avLst/>
          </a:prstGeom>
          <a:noFill/>
          <a:ln>
            <a:noFill/>
          </a:ln>
        </p:spPr>
      </p:pic>
      <p:pic>
        <p:nvPicPr>
          <p:cNvPr id="334" name="Google Shape;334;p42"/>
          <p:cNvPicPr preferRelativeResize="0"/>
          <p:nvPr/>
        </p:nvPicPr>
        <p:blipFill rotWithShape="1">
          <a:blip r:embed="rId4">
            <a:alphaModFix/>
          </a:blip>
          <a:srcRect b="0" l="0" r="0" t="0"/>
          <a:stretch/>
        </p:blipFill>
        <p:spPr>
          <a:xfrm>
            <a:off x="1147750" y="466725"/>
            <a:ext cx="6848475" cy="4210050"/>
          </a:xfrm>
          <a:prstGeom prst="rect">
            <a:avLst/>
          </a:prstGeom>
          <a:noFill/>
          <a:ln>
            <a:noFill/>
          </a:ln>
        </p:spPr>
      </p:pic>
      <p:sp>
        <p:nvSpPr>
          <p:cNvPr id="335" name="Google Shape;335;p42"/>
          <p:cNvSpPr txBox="1"/>
          <p:nvPr/>
        </p:nvSpPr>
        <p:spPr>
          <a:xfrm>
            <a:off x="432150" y="3968650"/>
            <a:ext cx="3837600" cy="86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uk" sz="2800">
                <a:solidFill>
                  <a:schemeClr val="lt1"/>
                </a:solidFill>
                <a:highlight>
                  <a:srgbClr val="42C366"/>
                </a:highlight>
                <a:latin typeface="Roboto"/>
                <a:ea typeface="Roboto"/>
                <a:cs typeface="Roboto"/>
                <a:sym typeface="Roboto"/>
              </a:rPr>
              <a:t>Мецгер, “ДНР”, SkyMall та $</a:t>
            </a:r>
            <a:r>
              <a:rPr lang="uk" sz="2800">
                <a:solidFill>
                  <a:schemeClr val="lt1"/>
                </a:solidFill>
                <a:highlight>
                  <a:srgbClr val="42C366"/>
                </a:highlight>
                <a:latin typeface="Roboto"/>
                <a:ea typeface="Roboto"/>
                <a:cs typeface="Roboto"/>
                <a:sym typeface="Roboto"/>
              </a:rPr>
              <a:t>60 млн</a:t>
            </a:r>
            <a:r>
              <a:rPr lang="uk" sz="2800">
                <a:solidFill>
                  <a:schemeClr val="lt1"/>
                </a:solidFill>
                <a:highlight>
                  <a:srgbClr val="42C366"/>
                </a:highlight>
                <a:latin typeface="Roboto"/>
                <a:ea typeface="Roboto"/>
                <a:cs typeface="Roboto"/>
                <a:sym typeface="Roboto"/>
              </a:rPr>
              <a:t> </a:t>
            </a:r>
            <a:endParaRPr sz="1600">
              <a:solidFill>
                <a:srgbClr val="FFFFFF"/>
              </a:solidFill>
              <a:highlight>
                <a:srgbClr val="42C366"/>
              </a:highlight>
              <a:latin typeface="Roboto"/>
              <a:ea typeface="Roboto"/>
              <a:cs typeface="Roboto"/>
              <a:sym typeface="Roboto"/>
            </a:endParaRPr>
          </a:p>
        </p:txBody>
      </p:sp>
      <p:sp>
        <p:nvSpPr>
          <p:cNvPr id="336" name="Google Shape;336;p42"/>
          <p:cNvSpPr txBox="1"/>
          <p:nvPr/>
        </p:nvSpPr>
        <p:spPr>
          <a:xfrm>
            <a:off x="6129925" y="1136250"/>
            <a:ext cx="2508300" cy="2755200"/>
          </a:xfrm>
          <a:prstGeom prst="rect">
            <a:avLst/>
          </a:prstGeom>
          <a:solidFill>
            <a:schemeClr val="dk1"/>
          </a:solidFill>
          <a:ln>
            <a:noFill/>
          </a:ln>
        </p:spPr>
        <p:txBody>
          <a:bodyPr anchorCtr="0" anchor="t" bIns="22850" lIns="45725" spcFirstLastPara="1" rIns="45725" wrap="square" tIns="22850">
            <a:spAutoFit/>
          </a:bodyPr>
          <a:lstStyle/>
          <a:p>
            <a:pPr indent="0" lvl="0" marL="457200" marR="0" rtl="0" algn="l">
              <a:spcBef>
                <a:spcPts val="0"/>
              </a:spcBef>
              <a:spcAft>
                <a:spcPts val="0"/>
              </a:spcAft>
              <a:buNone/>
            </a:pPr>
            <a:r>
              <a:t/>
            </a:r>
            <a:endParaRPr sz="1600">
              <a:solidFill>
                <a:schemeClr val="lt1"/>
              </a:solidFill>
              <a:latin typeface="Roboto Thin"/>
              <a:ea typeface="Roboto Thin"/>
              <a:cs typeface="Roboto Thin"/>
              <a:sym typeface="Roboto Thin"/>
            </a:endParaRPr>
          </a:p>
          <a:p>
            <a:pPr indent="-330200" lvl="0" marL="457200" marR="0" rtl="0" algn="l">
              <a:spcBef>
                <a:spcPts val="0"/>
              </a:spcBef>
              <a:spcAft>
                <a:spcPts val="0"/>
              </a:spcAft>
              <a:buClr>
                <a:schemeClr val="lt1"/>
              </a:buClr>
              <a:buSzPts val="1600"/>
              <a:buFont typeface="Roboto Thin"/>
              <a:buChar char="●"/>
            </a:pPr>
            <a:r>
              <a:rPr lang="uk" sz="1600">
                <a:solidFill>
                  <a:schemeClr val="lt1"/>
                </a:solidFill>
                <a:latin typeface="Roboto Thin"/>
                <a:ea typeface="Roboto Thin"/>
                <a:cs typeface="Roboto Thin"/>
                <a:sym typeface="Roboto Thin"/>
              </a:rPr>
              <a:t>Що відомо про Мецгера з відкритих даних?</a:t>
            </a:r>
            <a:br>
              <a:rPr lang="uk" sz="1600">
                <a:solidFill>
                  <a:schemeClr val="lt1"/>
                </a:solidFill>
                <a:latin typeface="Roboto Thin"/>
                <a:ea typeface="Roboto Thin"/>
                <a:cs typeface="Roboto Thin"/>
                <a:sym typeface="Roboto Thin"/>
              </a:rPr>
            </a:br>
            <a:endParaRPr sz="1600">
              <a:solidFill>
                <a:schemeClr val="lt1"/>
              </a:solidFill>
              <a:latin typeface="Roboto Thin"/>
              <a:ea typeface="Roboto Thin"/>
              <a:cs typeface="Roboto Thin"/>
              <a:sym typeface="Roboto Thin"/>
            </a:endParaRPr>
          </a:p>
          <a:p>
            <a:pPr indent="-330200" lvl="0" marL="457200" marR="0" rtl="0" algn="l">
              <a:spcBef>
                <a:spcPts val="0"/>
              </a:spcBef>
              <a:spcAft>
                <a:spcPts val="0"/>
              </a:spcAft>
              <a:buClr>
                <a:schemeClr val="lt1"/>
              </a:buClr>
              <a:buSzPts val="1600"/>
              <a:buFont typeface="Roboto Thin"/>
              <a:buChar char="●"/>
            </a:pPr>
            <a:r>
              <a:rPr lang="uk" sz="1600">
                <a:solidFill>
                  <a:schemeClr val="lt1"/>
                </a:solidFill>
                <a:latin typeface="Roboto Thin"/>
                <a:ea typeface="Roboto Thin"/>
                <a:cs typeface="Roboto Thin"/>
                <a:sym typeface="Roboto Thin"/>
              </a:rPr>
              <a:t>Чи подавали позов журналісти Схем?</a:t>
            </a:r>
            <a:br>
              <a:rPr lang="uk" sz="1600">
                <a:solidFill>
                  <a:schemeClr val="lt1"/>
                </a:solidFill>
                <a:latin typeface="Roboto Thin"/>
                <a:ea typeface="Roboto Thin"/>
                <a:cs typeface="Roboto Thin"/>
                <a:sym typeface="Roboto Thin"/>
              </a:rPr>
            </a:br>
            <a:endParaRPr sz="1600">
              <a:solidFill>
                <a:schemeClr val="lt1"/>
              </a:solidFill>
              <a:latin typeface="Roboto Thin"/>
              <a:ea typeface="Roboto Thin"/>
              <a:cs typeface="Roboto Thin"/>
              <a:sym typeface="Roboto Thin"/>
            </a:endParaRPr>
          </a:p>
          <a:p>
            <a:pPr indent="-330200" lvl="0" marL="457200" marR="0" rtl="0" algn="l">
              <a:spcBef>
                <a:spcPts val="0"/>
              </a:spcBef>
              <a:spcAft>
                <a:spcPts val="0"/>
              </a:spcAft>
              <a:buClr>
                <a:schemeClr val="lt1"/>
              </a:buClr>
              <a:buSzPts val="1600"/>
              <a:buFont typeface="Roboto Thin"/>
              <a:buChar char="●"/>
            </a:pPr>
            <a:r>
              <a:rPr lang="uk" sz="1600">
                <a:solidFill>
                  <a:schemeClr val="lt1"/>
                </a:solidFill>
                <a:latin typeface="Roboto Thin"/>
                <a:ea typeface="Roboto Thin"/>
                <a:cs typeface="Roboto Thin"/>
                <a:sym typeface="Roboto Thin"/>
              </a:rPr>
              <a:t>Які ділові зв’язки є у Мецгера?</a:t>
            </a:r>
            <a:endParaRPr sz="1600">
              <a:solidFill>
                <a:schemeClr val="lt1"/>
              </a:solidFill>
              <a:latin typeface="Roboto Thin"/>
              <a:ea typeface="Roboto Thin"/>
              <a:cs typeface="Roboto Thin"/>
              <a:sym typeface="Roboto Thin"/>
            </a:endParaRPr>
          </a:p>
          <a:p>
            <a:pPr indent="0" lvl="0" marL="457200" marR="0" rtl="0" algn="l">
              <a:spcBef>
                <a:spcPts val="0"/>
              </a:spcBef>
              <a:spcAft>
                <a:spcPts val="0"/>
              </a:spcAft>
              <a:buNone/>
            </a:pPr>
            <a:r>
              <a:t/>
            </a:r>
            <a:endParaRPr sz="1600">
              <a:solidFill>
                <a:schemeClr val="lt1"/>
              </a:solidFill>
              <a:latin typeface="Roboto Thin"/>
              <a:ea typeface="Roboto Thin"/>
              <a:cs typeface="Roboto Thin"/>
              <a:sym typeface="Roboto Thi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43"/>
          <p:cNvPicPr preferRelativeResize="0"/>
          <p:nvPr/>
        </p:nvPicPr>
        <p:blipFill rotWithShape="1">
          <a:blip r:embed="rId3">
            <a:alphaModFix/>
          </a:blip>
          <a:srcRect b="9990" l="0" r="0" t="0"/>
          <a:stretch/>
        </p:blipFill>
        <p:spPr>
          <a:xfrm>
            <a:off x="0" y="0"/>
            <a:ext cx="9144000" cy="5143500"/>
          </a:xfrm>
          <a:prstGeom prst="rect">
            <a:avLst/>
          </a:prstGeom>
          <a:noFill/>
          <a:ln>
            <a:noFill/>
          </a:ln>
        </p:spPr>
      </p:pic>
      <p:pic>
        <p:nvPicPr>
          <p:cNvPr id="342" name="Google Shape;342;p43"/>
          <p:cNvPicPr preferRelativeResize="0"/>
          <p:nvPr/>
        </p:nvPicPr>
        <p:blipFill rotWithShape="1">
          <a:blip r:embed="rId4">
            <a:alphaModFix/>
          </a:blip>
          <a:srcRect b="0" l="0" r="0" t="12526"/>
          <a:stretch/>
        </p:blipFill>
        <p:spPr>
          <a:xfrm>
            <a:off x="152400" y="1146100"/>
            <a:ext cx="6448625" cy="3620026"/>
          </a:xfrm>
          <a:prstGeom prst="rect">
            <a:avLst/>
          </a:prstGeom>
          <a:noFill/>
          <a:ln cap="flat" cmpd="sng" w="9525">
            <a:solidFill>
              <a:srgbClr val="4ADC8E"/>
            </a:solidFill>
            <a:prstDash val="solid"/>
            <a:round/>
            <a:headEnd len="sm" w="sm" type="none"/>
            <a:tailEnd len="sm" w="sm" type="none"/>
          </a:ln>
        </p:spPr>
      </p:pic>
      <p:pic>
        <p:nvPicPr>
          <p:cNvPr id="343" name="Google Shape;343;p43"/>
          <p:cNvPicPr preferRelativeResize="0"/>
          <p:nvPr/>
        </p:nvPicPr>
        <p:blipFill rotWithShape="1">
          <a:blip r:embed="rId5">
            <a:alphaModFix/>
          </a:blip>
          <a:srcRect b="0" l="0" r="10241" t="0"/>
          <a:stretch/>
        </p:blipFill>
        <p:spPr>
          <a:xfrm>
            <a:off x="3612575" y="1956775"/>
            <a:ext cx="5416500" cy="3056399"/>
          </a:xfrm>
          <a:prstGeom prst="rect">
            <a:avLst/>
          </a:prstGeom>
          <a:noFill/>
          <a:ln cap="flat" cmpd="sng" w="9525">
            <a:solidFill>
              <a:srgbClr val="4ADC8E"/>
            </a:solidFill>
            <a:prstDash val="solid"/>
            <a:round/>
            <a:headEnd len="sm" w="sm" type="none"/>
            <a:tailEnd len="sm" w="sm" type="none"/>
          </a:ln>
        </p:spPr>
      </p:pic>
      <p:sp>
        <p:nvSpPr>
          <p:cNvPr id="344" name="Google Shape;344;p43"/>
          <p:cNvSpPr txBox="1"/>
          <p:nvPr>
            <p:ph type="title"/>
          </p:nvPr>
        </p:nvSpPr>
        <p:spPr>
          <a:xfrm>
            <a:off x="311700" y="368825"/>
            <a:ext cx="8520600" cy="572700"/>
          </a:xfrm>
          <a:prstGeom prst="rect">
            <a:avLst/>
          </a:prstGeom>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uk" sz="3200">
                <a:solidFill>
                  <a:schemeClr val="lt1"/>
                </a:solidFill>
                <a:latin typeface="Roboto"/>
                <a:ea typeface="Roboto"/>
                <a:cs typeface="Roboto"/>
                <a:sym typeface="Roboto"/>
              </a:rPr>
              <a:t>“Аналіз ринків” від YouControl</a:t>
            </a:r>
            <a:endParaRPr sz="3200">
              <a:solidFill>
                <a:schemeClr val="lt1"/>
              </a:solidFill>
              <a:latin typeface="Roboto"/>
              <a:ea typeface="Roboto"/>
              <a:cs typeface="Roboto"/>
              <a:sym typeface="Roboto"/>
            </a:endParaRPr>
          </a:p>
          <a:p>
            <a:pPr indent="0" lvl="0" marL="0" rtl="0" algn="ctr">
              <a:lnSpc>
                <a:spcPct val="150000"/>
              </a:lnSpc>
              <a:spcBef>
                <a:spcPts val="1500"/>
              </a:spcBef>
              <a:spcAft>
                <a:spcPts val="1500"/>
              </a:spcAft>
              <a:buNone/>
            </a:pPr>
            <a:r>
              <a:t/>
            </a:r>
            <a:endParaRPr sz="3200">
              <a:solidFill>
                <a:schemeClr val="lt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44"/>
          <p:cNvPicPr preferRelativeResize="0"/>
          <p:nvPr/>
        </p:nvPicPr>
        <p:blipFill rotWithShape="1">
          <a:blip r:embed="rId3">
            <a:alphaModFix/>
          </a:blip>
          <a:srcRect b="9990" l="0" r="0" t="0"/>
          <a:stretch/>
        </p:blipFill>
        <p:spPr>
          <a:xfrm>
            <a:off x="0" y="0"/>
            <a:ext cx="9144000" cy="5143500"/>
          </a:xfrm>
          <a:prstGeom prst="rect">
            <a:avLst/>
          </a:prstGeom>
          <a:noFill/>
          <a:ln>
            <a:noFill/>
          </a:ln>
        </p:spPr>
      </p:pic>
      <p:pic>
        <p:nvPicPr>
          <p:cNvPr id="350" name="Google Shape;350;p44"/>
          <p:cNvPicPr preferRelativeResize="0"/>
          <p:nvPr/>
        </p:nvPicPr>
        <p:blipFill rotWithShape="1">
          <a:blip r:embed="rId4">
            <a:alphaModFix/>
          </a:blip>
          <a:srcRect b="33695" l="0" r="0" t="0"/>
          <a:stretch/>
        </p:blipFill>
        <p:spPr>
          <a:xfrm>
            <a:off x="2898075" y="104825"/>
            <a:ext cx="6059976" cy="4331925"/>
          </a:xfrm>
          <a:prstGeom prst="rect">
            <a:avLst/>
          </a:prstGeom>
          <a:noFill/>
          <a:ln>
            <a:noFill/>
          </a:ln>
        </p:spPr>
      </p:pic>
      <p:pic>
        <p:nvPicPr>
          <p:cNvPr id="351" name="Google Shape;351;p44"/>
          <p:cNvPicPr preferRelativeResize="0"/>
          <p:nvPr/>
        </p:nvPicPr>
        <p:blipFill rotWithShape="1">
          <a:blip r:embed="rId5">
            <a:alphaModFix/>
          </a:blip>
          <a:srcRect b="0" l="0" r="0" t="90786"/>
          <a:stretch/>
        </p:blipFill>
        <p:spPr>
          <a:xfrm>
            <a:off x="2898075" y="4436749"/>
            <a:ext cx="6059976" cy="601926"/>
          </a:xfrm>
          <a:prstGeom prst="rect">
            <a:avLst/>
          </a:prstGeom>
          <a:noFill/>
          <a:ln>
            <a:noFill/>
          </a:ln>
        </p:spPr>
      </p:pic>
      <p:pic>
        <p:nvPicPr>
          <p:cNvPr id="352" name="Google Shape;352;p44"/>
          <p:cNvPicPr preferRelativeResize="0"/>
          <p:nvPr/>
        </p:nvPicPr>
        <p:blipFill>
          <a:blip r:embed="rId6">
            <a:alphaModFix/>
          </a:blip>
          <a:stretch>
            <a:fillRect/>
          </a:stretch>
        </p:blipFill>
        <p:spPr>
          <a:xfrm>
            <a:off x="344475" y="2208350"/>
            <a:ext cx="2091676" cy="7687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45"/>
          <p:cNvPicPr preferRelativeResize="0"/>
          <p:nvPr/>
        </p:nvPicPr>
        <p:blipFill rotWithShape="1">
          <a:blip r:embed="rId3">
            <a:alphaModFix/>
          </a:blip>
          <a:srcRect b="21029" l="7323" r="7315" t="0"/>
          <a:stretch/>
        </p:blipFill>
        <p:spPr>
          <a:xfrm>
            <a:off x="0" y="0"/>
            <a:ext cx="9143999" cy="5143499"/>
          </a:xfrm>
          <a:prstGeom prst="rect">
            <a:avLst/>
          </a:prstGeom>
          <a:noFill/>
          <a:ln>
            <a:noFill/>
          </a:ln>
        </p:spPr>
      </p:pic>
      <p:sp>
        <p:nvSpPr>
          <p:cNvPr id="358" name="Google Shape;358;p45"/>
          <p:cNvSpPr txBox="1"/>
          <p:nvPr>
            <p:ph idx="4294967295" type="ctrTitle"/>
          </p:nvPr>
        </p:nvSpPr>
        <p:spPr>
          <a:xfrm>
            <a:off x="2355000" y="477600"/>
            <a:ext cx="4860000" cy="1227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uk" sz="5088">
                <a:solidFill>
                  <a:schemeClr val="lt1"/>
                </a:solidFill>
                <a:latin typeface="Roboto Thin"/>
                <a:ea typeface="Roboto Thin"/>
                <a:cs typeface="Roboto Thin"/>
                <a:sym typeface="Roboto Thin"/>
              </a:rPr>
              <a:t>Дякую за увагу!</a:t>
            </a:r>
            <a:endParaRPr sz="2533">
              <a:solidFill>
                <a:schemeClr val="lt1"/>
              </a:solidFill>
              <a:latin typeface="Roboto"/>
              <a:ea typeface="Roboto"/>
              <a:cs typeface="Roboto"/>
              <a:sym typeface="Roboto"/>
            </a:endParaRPr>
          </a:p>
        </p:txBody>
      </p:sp>
      <p:sp>
        <p:nvSpPr>
          <p:cNvPr id="359" name="Google Shape;359;p45"/>
          <p:cNvSpPr txBox="1"/>
          <p:nvPr/>
        </p:nvSpPr>
        <p:spPr>
          <a:xfrm>
            <a:off x="564400" y="3327975"/>
            <a:ext cx="3643200" cy="12621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lnSpc>
                <a:spcPct val="115000"/>
              </a:lnSpc>
              <a:spcBef>
                <a:spcPts val="200"/>
              </a:spcBef>
              <a:spcAft>
                <a:spcPts val="0"/>
              </a:spcAft>
              <a:buNone/>
            </a:pPr>
            <a:r>
              <a:rPr lang="uk" sz="1250">
                <a:solidFill>
                  <a:schemeClr val="lt1"/>
                </a:solidFill>
                <a:latin typeface="Roboto"/>
                <a:ea typeface="Roboto"/>
                <a:cs typeface="Roboto"/>
                <a:sym typeface="Roboto"/>
              </a:rPr>
              <a:t>Бажаєте отримати доступ? </a:t>
            </a:r>
            <a:br>
              <a:rPr lang="uk" sz="1250">
                <a:solidFill>
                  <a:schemeClr val="lt1"/>
                </a:solidFill>
                <a:latin typeface="Roboto"/>
                <a:ea typeface="Roboto"/>
                <a:cs typeface="Roboto"/>
                <a:sym typeface="Roboto"/>
              </a:rPr>
            </a:br>
            <a:r>
              <a:rPr lang="uk" sz="1250">
                <a:solidFill>
                  <a:schemeClr val="lt1"/>
                </a:solidFill>
                <a:latin typeface="Roboto"/>
                <a:ea typeface="Roboto"/>
                <a:cs typeface="Roboto"/>
                <a:sym typeface="Roboto"/>
              </a:rPr>
              <a:t>Пишіть: </a:t>
            </a:r>
            <a:r>
              <a:rPr lang="uk" sz="1250" u="sng">
                <a:solidFill>
                  <a:schemeClr val="lt1"/>
                </a:solidFill>
                <a:latin typeface="Roboto"/>
                <a:ea typeface="Roboto"/>
                <a:cs typeface="Roboto"/>
                <a:sym typeface="Roboto"/>
                <a:hlinkClick r:id="rId4">
                  <a:extLst>
                    <a:ext uri="{A12FA001-AC4F-418D-AE19-62706E023703}">
                      <ahyp:hlinkClr val="tx"/>
                    </a:ext>
                  </a:extLst>
                </a:hlinkClick>
              </a:rPr>
              <a:t>veronika.boyko@youcontrol.com.ua</a:t>
            </a:r>
            <a:br>
              <a:rPr lang="uk" sz="1250">
                <a:solidFill>
                  <a:schemeClr val="lt1"/>
                </a:solidFill>
                <a:latin typeface="Roboto"/>
                <a:ea typeface="Roboto"/>
                <a:cs typeface="Roboto"/>
                <a:sym typeface="Roboto"/>
              </a:rPr>
            </a:br>
            <a:r>
              <a:rPr lang="uk" sz="1250">
                <a:solidFill>
                  <a:schemeClr val="lt1"/>
                </a:solidFill>
                <a:latin typeface="Roboto"/>
                <a:ea typeface="Roboto"/>
                <a:cs typeface="Roboto"/>
                <a:sym typeface="Roboto"/>
              </a:rPr>
              <a:t>Або телефонуйте: +38 (067) 387-92-12</a:t>
            </a:r>
            <a:br>
              <a:rPr lang="uk" sz="1250">
                <a:solidFill>
                  <a:schemeClr val="lt1"/>
                </a:solidFill>
                <a:latin typeface="Roboto"/>
                <a:ea typeface="Roboto"/>
                <a:cs typeface="Roboto"/>
                <a:sym typeface="Roboto"/>
              </a:rPr>
            </a:br>
            <a:r>
              <a:rPr lang="uk" sz="1250">
                <a:solidFill>
                  <a:schemeClr val="lt1"/>
                </a:solidFill>
                <a:latin typeface="Roboto"/>
                <a:ea typeface="Roboto"/>
                <a:cs typeface="Roboto"/>
                <a:sym typeface="Roboto"/>
              </a:rPr>
              <a:t>Менеджерка соціального напрямку YouControl Вероніки Бойко </a:t>
            </a:r>
            <a:endParaRPr sz="1250">
              <a:solidFill>
                <a:schemeClr val="dk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32"/>
          <p:cNvPicPr preferRelativeResize="0"/>
          <p:nvPr/>
        </p:nvPicPr>
        <p:blipFill rotWithShape="1">
          <a:blip r:embed="rId3">
            <a:alphaModFix/>
          </a:blip>
          <a:srcRect b="0" l="7851" r="0" t="17149"/>
          <a:stretch/>
        </p:blipFill>
        <p:spPr>
          <a:xfrm rot="10800000">
            <a:off x="-1" y="0"/>
            <a:ext cx="9153451" cy="5143500"/>
          </a:xfrm>
          <a:prstGeom prst="rect">
            <a:avLst/>
          </a:prstGeom>
          <a:noFill/>
          <a:ln>
            <a:noFill/>
          </a:ln>
        </p:spPr>
      </p:pic>
      <p:sp>
        <p:nvSpPr>
          <p:cNvPr id="175" name="Google Shape;175;p32"/>
          <p:cNvSpPr txBox="1"/>
          <p:nvPr/>
        </p:nvSpPr>
        <p:spPr>
          <a:xfrm>
            <a:off x="552450" y="2879325"/>
            <a:ext cx="5745000" cy="46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2800"/>
              </a:spcBef>
              <a:spcAft>
                <a:spcPts val="0"/>
              </a:spcAft>
              <a:buNone/>
            </a:pPr>
            <a:r>
              <a:t/>
            </a:r>
            <a:endParaRPr sz="1800">
              <a:solidFill>
                <a:schemeClr val="hlink"/>
              </a:solidFill>
              <a:uFill>
                <a:noFill/>
              </a:uFill>
              <a:latin typeface="Roboto"/>
              <a:ea typeface="Roboto"/>
              <a:cs typeface="Roboto"/>
              <a:sym typeface="Roboto"/>
              <a:hlinkClick r:id="rId4"/>
            </a:endParaRPr>
          </a:p>
        </p:txBody>
      </p:sp>
      <p:sp>
        <p:nvSpPr>
          <p:cNvPr id="176" name="Google Shape;176;p32"/>
          <p:cNvSpPr txBox="1"/>
          <p:nvPr>
            <p:ph type="title"/>
          </p:nvPr>
        </p:nvSpPr>
        <p:spPr>
          <a:xfrm>
            <a:off x="393200" y="376775"/>
            <a:ext cx="2199900" cy="207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uk" sz="3200">
                <a:solidFill>
                  <a:schemeClr val="lt1"/>
                </a:solidFill>
                <a:latin typeface="Roboto"/>
                <a:ea typeface="Roboto"/>
                <a:cs typeface="Roboto"/>
                <a:sym typeface="Roboto"/>
              </a:rPr>
              <a:t>Світ навколо нас — це </a:t>
            </a:r>
            <a:r>
              <a:rPr lang="uk" sz="3200">
                <a:solidFill>
                  <a:schemeClr val="lt1"/>
                </a:solidFill>
                <a:latin typeface="Roboto"/>
                <a:ea typeface="Roboto"/>
                <a:cs typeface="Roboto"/>
                <a:sym typeface="Roboto"/>
              </a:rPr>
              <a:t>дані.</a:t>
            </a:r>
            <a:endParaRPr sz="3200">
              <a:solidFill>
                <a:schemeClr val="lt1"/>
              </a:solidFill>
              <a:latin typeface="Roboto"/>
              <a:ea typeface="Roboto"/>
              <a:cs typeface="Roboto"/>
              <a:sym typeface="Roboto"/>
            </a:endParaRPr>
          </a:p>
        </p:txBody>
      </p:sp>
      <p:pic>
        <p:nvPicPr>
          <p:cNvPr id="177" name="Google Shape;177;p32" title="Flight Patterns Color - HD.mp4.crdownload">
            <a:hlinkClick r:id="rId5"/>
          </p:cNvPr>
          <p:cNvPicPr preferRelativeResize="0"/>
          <p:nvPr/>
        </p:nvPicPr>
        <p:blipFill>
          <a:blip r:embed="rId6">
            <a:alphaModFix/>
          </a:blip>
          <a:stretch>
            <a:fillRect/>
          </a:stretch>
        </p:blipFill>
        <p:spPr>
          <a:xfrm>
            <a:off x="2863750" y="374600"/>
            <a:ext cx="5859050" cy="4394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1500"/>
              </a:spcAft>
              <a:buClr>
                <a:schemeClr val="dk1"/>
              </a:buClr>
              <a:buSzPts val="1100"/>
              <a:buFont typeface="Arial"/>
              <a:buNone/>
            </a:pPr>
            <a:r>
              <a:rPr b="1" lang="uk" sz="1900"/>
              <a:t>З чого складається журналістика даних?</a:t>
            </a:r>
            <a:endParaRPr sz="3300"/>
          </a:p>
        </p:txBody>
      </p:sp>
      <p:sp>
        <p:nvSpPr>
          <p:cNvPr id="183" name="Google Shape;183;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4" name="Google Shape;184;p33"/>
          <p:cNvPicPr preferRelativeResize="0"/>
          <p:nvPr/>
        </p:nvPicPr>
        <p:blipFill rotWithShape="1">
          <a:blip r:embed="rId3">
            <a:alphaModFix/>
          </a:blip>
          <a:srcRect b="5012" l="0" r="0" t="4994"/>
          <a:stretch/>
        </p:blipFill>
        <p:spPr>
          <a:xfrm>
            <a:off x="0" y="0"/>
            <a:ext cx="9144000" cy="5143500"/>
          </a:xfrm>
          <a:prstGeom prst="rect">
            <a:avLst/>
          </a:prstGeom>
          <a:noFill/>
          <a:ln>
            <a:noFill/>
          </a:ln>
        </p:spPr>
      </p:pic>
      <p:sp>
        <p:nvSpPr>
          <p:cNvPr id="185" name="Google Shape;185;p33"/>
          <p:cNvSpPr txBox="1"/>
          <p:nvPr/>
        </p:nvSpPr>
        <p:spPr>
          <a:xfrm>
            <a:off x="3071988" y="1715250"/>
            <a:ext cx="3000000" cy="181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500"/>
              </a:spcAft>
              <a:buNone/>
            </a:pPr>
            <a:r>
              <a:rPr lang="uk" sz="3200">
                <a:solidFill>
                  <a:schemeClr val="lt1"/>
                </a:solidFill>
                <a:highlight>
                  <a:schemeClr val="dk1"/>
                </a:highlight>
                <a:latin typeface="Roboto"/>
                <a:ea typeface="Roboto"/>
                <a:cs typeface="Roboto"/>
                <a:sym typeface="Roboto"/>
              </a:rPr>
              <a:t>Як працює</a:t>
            </a:r>
            <a:r>
              <a:rPr lang="uk" sz="3200">
                <a:solidFill>
                  <a:schemeClr val="lt1"/>
                </a:solidFill>
                <a:highlight>
                  <a:schemeClr val="dk1"/>
                </a:highlight>
                <a:latin typeface="Roboto"/>
                <a:ea typeface="Roboto"/>
                <a:cs typeface="Roboto"/>
                <a:sym typeface="Roboto"/>
              </a:rPr>
              <a:t> журналістика даних?</a:t>
            </a:r>
            <a:endParaRPr sz="3200">
              <a:solidFill>
                <a:schemeClr val="lt1"/>
              </a:solidFill>
              <a:highlight>
                <a:schemeClr val="dk1"/>
              </a:highlight>
              <a:latin typeface="Roboto"/>
              <a:ea typeface="Roboto"/>
              <a:cs typeface="Roboto"/>
              <a:sym typeface="Roboto"/>
            </a:endParaRPr>
          </a:p>
        </p:txBody>
      </p:sp>
      <p:sp>
        <p:nvSpPr>
          <p:cNvPr id="186" name="Google Shape;186;p33"/>
          <p:cNvSpPr txBox="1"/>
          <p:nvPr/>
        </p:nvSpPr>
        <p:spPr>
          <a:xfrm>
            <a:off x="826200" y="1955250"/>
            <a:ext cx="15411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500"/>
              </a:spcAft>
              <a:buNone/>
            </a:pPr>
            <a:r>
              <a:rPr lang="uk" sz="1600">
                <a:solidFill>
                  <a:schemeClr val="dk1"/>
                </a:solidFill>
                <a:highlight>
                  <a:schemeClr val="lt1"/>
                </a:highlight>
                <a:latin typeface="Roboto"/>
                <a:ea typeface="Roboto"/>
                <a:cs typeface="Roboto"/>
                <a:sym typeface="Roboto"/>
              </a:rPr>
              <a:t>зібрати дані</a:t>
            </a:r>
            <a:endParaRPr sz="1600">
              <a:solidFill>
                <a:schemeClr val="dk1"/>
              </a:solidFill>
              <a:highlight>
                <a:schemeClr val="lt1"/>
              </a:highlight>
              <a:latin typeface="Roboto"/>
              <a:ea typeface="Roboto"/>
              <a:cs typeface="Roboto"/>
              <a:sym typeface="Roboto"/>
            </a:endParaRPr>
          </a:p>
        </p:txBody>
      </p:sp>
      <p:sp>
        <p:nvSpPr>
          <p:cNvPr id="187" name="Google Shape;187;p33"/>
          <p:cNvSpPr txBox="1"/>
          <p:nvPr/>
        </p:nvSpPr>
        <p:spPr>
          <a:xfrm>
            <a:off x="477225" y="1017725"/>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500"/>
              </a:spcAft>
              <a:buNone/>
            </a:pPr>
            <a:r>
              <a:rPr lang="uk" sz="1600">
                <a:solidFill>
                  <a:schemeClr val="dk1"/>
                </a:solidFill>
                <a:highlight>
                  <a:schemeClr val="lt1"/>
                </a:highlight>
                <a:latin typeface="Roboto"/>
                <a:ea typeface="Roboto"/>
                <a:cs typeface="Roboto"/>
                <a:sym typeface="Roboto"/>
              </a:rPr>
              <a:t>знайти джерела інформації </a:t>
            </a:r>
            <a:endParaRPr sz="1600">
              <a:solidFill>
                <a:schemeClr val="dk1"/>
              </a:solidFill>
              <a:highlight>
                <a:schemeClr val="lt1"/>
              </a:highlight>
              <a:latin typeface="Roboto"/>
              <a:ea typeface="Roboto"/>
              <a:cs typeface="Roboto"/>
              <a:sym typeface="Roboto"/>
            </a:endParaRPr>
          </a:p>
        </p:txBody>
      </p:sp>
      <p:sp>
        <p:nvSpPr>
          <p:cNvPr id="188" name="Google Shape;188;p33"/>
          <p:cNvSpPr txBox="1"/>
          <p:nvPr/>
        </p:nvSpPr>
        <p:spPr>
          <a:xfrm>
            <a:off x="5832300" y="474600"/>
            <a:ext cx="21684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500"/>
              </a:spcAft>
              <a:buNone/>
            </a:pPr>
            <a:r>
              <a:rPr lang="uk" sz="1600">
                <a:solidFill>
                  <a:schemeClr val="dk1"/>
                </a:solidFill>
                <a:highlight>
                  <a:schemeClr val="lt1"/>
                </a:highlight>
                <a:latin typeface="Roboto"/>
                <a:ea typeface="Roboto"/>
                <a:cs typeface="Roboto"/>
                <a:sym typeface="Roboto"/>
              </a:rPr>
              <a:t> виділити головне</a:t>
            </a:r>
            <a:endParaRPr>
              <a:solidFill>
                <a:schemeClr val="dk1"/>
              </a:solidFill>
              <a:highlight>
                <a:schemeClr val="lt1"/>
              </a:highlight>
              <a:latin typeface="Roboto"/>
              <a:ea typeface="Roboto"/>
              <a:cs typeface="Roboto"/>
              <a:sym typeface="Roboto"/>
            </a:endParaRPr>
          </a:p>
        </p:txBody>
      </p:sp>
      <p:sp>
        <p:nvSpPr>
          <p:cNvPr id="189" name="Google Shape;189;p33"/>
          <p:cNvSpPr txBox="1"/>
          <p:nvPr/>
        </p:nvSpPr>
        <p:spPr>
          <a:xfrm>
            <a:off x="1085050" y="2987450"/>
            <a:ext cx="13809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500"/>
              </a:spcAft>
              <a:buNone/>
            </a:pPr>
            <a:r>
              <a:rPr lang="uk" sz="1600">
                <a:solidFill>
                  <a:schemeClr val="dk1"/>
                </a:solidFill>
                <a:highlight>
                  <a:schemeClr val="lt1"/>
                </a:highlight>
                <a:latin typeface="Roboto"/>
                <a:ea typeface="Roboto"/>
                <a:cs typeface="Roboto"/>
                <a:sym typeface="Roboto"/>
              </a:rPr>
              <a:t>очистити</a:t>
            </a:r>
            <a:endParaRPr>
              <a:solidFill>
                <a:schemeClr val="dk1"/>
              </a:solidFill>
              <a:highlight>
                <a:schemeClr val="lt1"/>
              </a:highlight>
              <a:latin typeface="Roboto"/>
              <a:ea typeface="Roboto"/>
              <a:cs typeface="Roboto"/>
              <a:sym typeface="Roboto"/>
            </a:endParaRPr>
          </a:p>
        </p:txBody>
      </p:sp>
      <p:sp>
        <p:nvSpPr>
          <p:cNvPr id="190" name="Google Shape;190;p33"/>
          <p:cNvSpPr txBox="1"/>
          <p:nvPr/>
        </p:nvSpPr>
        <p:spPr>
          <a:xfrm>
            <a:off x="1493750" y="3973900"/>
            <a:ext cx="21684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500"/>
              </a:spcAft>
              <a:buNone/>
            </a:pPr>
            <a:r>
              <a:rPr lang="uk" sz="1600">
                <a:solidFill>
                  <a:schemeClr val="dk1"/>
                </a:solidFill>
                <a:highlight>
                  <a:schemeClr val="lt1"/>
                </a:highlight>
                <a:latin typeface="Roboto"/>
                <a:ea typeface="Roboto"/>
                <a:cs typeface="Roboto"/>
                <a:sym typeface="Roboto"/>
              </a:rPr>
              <a:t>проаналізувати</a:t>
            </a:r>
            <a:endParaRPr>
              <a:solidFill>
                <a:schemeClr val="dk1"/>
              </a:solidFill>
              <a:highlight>
                <a:schemeClr val="lt1"/>
              </a:highlight>
              <a:latin typeface="Roboto"/>
              <a:ea typeface="Roboto"/>
              <a:cs typeface="Roboto"/>
              <a:sym typeface="Roboto"/>
            </a:endParaRPr>
          </a:p>
        </p:txBody>
      </p:sp>
      <p:sp>
        <p:nvSpPr>
          <p:cNvPr id="191" name="Google Shape;191;p33"/>
          <p:cNvSpPr txBox="1"/>
          <p:nvPr/>
        </p:nvSpPr>
        <p:spPr>
          <a:xfrm>
            <a:off x="6820425" y="1448825"/>
            <a:ext cx="17961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500"/>
              </a:spcAft>
              <a:buNone/>
            </a:pPr>
            <a:r>
              <a:rPr lang="uk" sz="1600">
                <a:solidFill>
                  <a:schemeClr val="dk1"/>
                </a:solidFill>
                <a:highlight>
                  <a:schemeClr val="lt1"/>
                </a:highlight>
                <a:latin typeface="Roboto"/>
                <a:ea typeface="Roboto"/>
                <a:cs typeface="Roboto"/>
                <a:sym typeface="Roboto"/>
              </a:rPr>
              <a:t>візуалізувати</a:t>
            </a:r>
            <a:endParaRPr>
              <a:solidFill>
                <a:schemeClr val="dk1"/>
              </a:solidFill>
              <a:highlight>
                <a:schemeClr val="lt1"/>
              </a:highlight>
              <a:latin typeface="Roboto"/>
              <a:ea typeface="Roboto"/>
              <a:cs typeface="Roboto"/>
              <a:sym typeface="Roboto"/>
            </a:endParaRPr>
          </a:p>
        </p:txBody>
      </p:sp>
      <p:sp>
        <p:nvSpPr>
          <p:cNvPr id="192" name="Google Shape;192;p33"/>
          <p:cNvSpPr txBox="1"/>
          <p:nvPr/>
        </p:nvSpPr>
        <p:spPr>
          <a:xfrm>
            <a:off x="6981675" y="2423050"/>
            <a:ext cx="10191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500"/>
              </a:spcAft>
              <a:buNone/>
            </a:pPr>
            <a:r>
              <a:rPr lang="uk" sz="1600">
                <a:solidFill>
                  <a:schemeClr val="dk1"/>
                </a:solidFill>
                <a:highlight>
                  <a:schemeClr val="lt1"/>
                </a:highlight>
                <a:latin typeface="Roboto"/>
                <a:ea typeface="Roboto"/>
                <a:cs typeface="Roboto"/>
                <a:sym typeface="Roboto"/>
              </a:rPr>
              <a:t>подати</a:t>
            </a:r>
            <a:endParaRPr>
              <a:solidFill>
                <a:schemeClr val="dk1"/>
              </a:solidFill>
              <a:highlight>
                <a:schemeClr val="lt1"/>
              </a:highlight>
              <a:latin typeface="Roboto"/>
              <a:ea typeface="Roboto"/>
              <a:cs typeface="Roboto"/>
              <a:sym typeface="Roboto"/>
            </a:endParaRPr>
          </a:p>
        </p:txBody>
      </p:sp>
      <p:sp>
        <p:nvSpPr>
          <p:cNvPr id="193" name="Google Shape;193;p33"/>
          <p:cNvSpPr txBox="1"/>
          <p:nvPr/>
        </p:nvSpPr>
        <p:spPr>
          <a:xfrm>
            <a:off x="5339850" y="3791875"/>
            <a:ext cx="31533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500"/>
              </a:spcAft>
              <a:buNone/>
            </a:pPr>
            <a:r>
              <a:rPr lang="uk" sz="1600">
                <a:solidFill>
                  <a:schemeClr val="dk1"/>
                </a:solidFill>
                <a:highlight>
                  <a:schemeClr val="lt1"/>
                </a:highlight>
                <a:latin typeface="Roboto"/>
                <a:ea typeface="Roboto"/>
                <a:cs typeface="Roboto"/>
                <a:sym typeface="Roboto"/>
              </a:rPr>
              <a:t>оприлюднити джерела даних</a:t>
            </a:r>
            <a:endParaRPr>
              <a:solidFill>
                <a:schemeClr val="dk1"/>
              </a:solidFill>
              <a:highlight>
                <a:schemeClr val="lt1"/>
              </a:highlight>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9" name="Google Shape;199;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0" name="Google Shape;200;p34"/>
          <p:cNvPicPr preferRelativeResize="0"/>
          <p:nvPr/>
        </p:nvPicPr>
        <p:blipFill rotWithShape="1">
          <a:blip r:embed="rId3">
            <a:alphaModFix/>
          </a:blip>
          <a:srcRect b="5012" l="0" r="0" t="4994"/>
          <a:stretch/>
        </p:blipFill>
        <p:spPr>
          <a:xfrm>
            <a:off x="0" y="0"/>
            <a:ext cx="9144000" cy="5143500"/>
          </a:xfrm>
          <a:prstGeom prst="rect">
            <a:avLst/>
          </a:prstGeom>
          <a:noFill/>
          <a:ln>
            <a:noFill/>
          </a:ln>
        </p:spPr>
      </p:pic>
      <p:sp>
        <p:nvSpPr>
          <p:cNvPr id="201" name="Google Shape;201;p34"/>
          <p:cNvSpPr txBox="1"/>
          <p:nvPr/>
        </p:nvSpPr>
        <p:spPr>
          <a:xfrm>
            <a:off x="2488338" y="1715238"/>
            <a:ext cx="4167300" cy="181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500"/>
              </a:spcAft>
              <a:buNone/>
            </a:pPr>
            <a:r>
              <a:rPr lang="uk" sz="3200">
                <a:solidFill>
                  <a:schemeClr val="lt1"/>
                </a:solidFill>
                <a:highlight>
                  <a:schemeClr val="dk1"/>
                </a:highlight>
                <a:latin typeface="Roboto"/>
                <a:ea typeface="Roboto"/>
                <a:cs typeface="Roboto"/>
                <a:sym typeface="Roboto"/>
              </a:rPr>
              <a:t>Які завдання </a:t>
            </a:r>
            <a:br>
              <a:rPr lang="uk" sz="3200">
                <a:solidFill>
                  <a:schemeClr val="lt1"/>
                </a:solidFill>
                <a:highlight>
                  <a:schemeClr val="dk1"/>
                </a:highlight>
                <a:latin typeface="Roboto"/>
                <a:ea typeface="Roboto"/>
                <a:cs typeface="Roboto"/>
                <a:sym typeface="Roboto"/>
              </a:rPr>
            </a:br>
            <a:r>
              <a:rPr lang="uk" sz="3200">
                <a:solidFill>
                  <a:schemeClr val="lt1"/>
                </a:solidFill>
                <a:highlight>
                  <a:schemeClr val="dk1"/>
                </a:highlight>
                <a:latin typeface="Roboto"/>
                <a:ea typeface="Roboto"/>
                <a:cs typeface="Roboto"/>
                <a:sym typeface="Roboto"/>
              </a:rPr>
              <a:t>виріш</a:t>
            </a:r>
            <a:r>
              <a:rPr lang="uk" sz="3200">
                <a:solidFill>
                  <a:schemeClr val="lt1"/>
                </a:solidFill>
                <a:highlight>
                  <a:schemeClr val="dk1"/>
                </a:highlight>
                <a:latin typeface="Roboto"/>
                <a:ea typeface="Roboto"/>
                <a:cs typeface="Roboto"/>
                <a:sym typeface="Roboto"/>
              </a:rPr>
              <a:t>ує</a:t>
            </a:r>
            <a:br>
              <a:rPr lang="uk" sz="3200">
                <a:solidFill>
                  <a:schemeClr val="lt1"/>
                </a:solidFill>
                <a:highlight>
                  <a:schemeClr val="dk1"/>
                </a:highlight>
                <a:latin typeface="Roboto"/>
                <a:ea typeface="Roboto"/>
                <a:cs typeface="Roboto"/>
                <a:sym typeface="Roboto"/>
              </a:rPr>
            </a:br>
            <a:r>
              <a:rPr lang="uk" sz="3200">
                <a:solidFill>
                  <a:schemeClr val="lt1"/>
                </a:solidFill>
                <a:highlight>
                  <a:schemeClr val="dk1"/>
                </a:highlight>
                <a:latin typeface="Roboto"/>
                <a:ea typeface="Roboto"/>
                <a:cs typeface="Roboto"/>
                <a:sym typeface="Roboto"/>
              </a:rPr>
              <a:t>YouControl</a:t>
            </a:r>
            <a:r>
              <a:rPr lang="uk" sz="3200">
                <a:solidFill>
                  <a:schemeClr val="lt1"/>
                </a:solidFill>
                <a:highlight>
                  <a:schemeClr val="dk1"/>
                </a:highlight>
                <a:latin typeface="Roboto"/>
                <a:ea typeface="Roboto"/>
                <a:cs typeface="Roboto"/>
                <a:sym typeface="Roboto"/>
              </a:rPr>
              <a:t>?</a:t>
            </a:r>
            <a:endParaRPr sz="3200">
              <a:solidFill>
                <a:schemeClr val="lt1"/>
              </a:solidFill>
              <a:highlight>
                <a:schemeClr val="dk1"/>
              </a:highlight>
              <a:latin typeface="Roboto"/>
              <a:ea typeface="Roboto"/>
              <a:cs typeface="Roboto"/>
              <a:sym typeface="Roboto"/>
            </a:endParaRPr>
          </a:p>
        </p:txBody>
      </p:sp>
      <p:sp>
        <p:nvSpPr>
          <p:cNvPr id="202" name="Google Shape;202;p34"/>
          <p:cNvSpPr txBox="1"/>
          <p:nvPr/>
        </p:nvSpPr>
        <p:spPr>
          <a:xfrm>
            <a:off x="826200" y="1955250"/>
            <a:ext cx="15411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500"/>
              </a:spcAft>
              <a:buNone/>
            </a:pPr>
            <a:r>
              <a:rPr lang="uk" sz="1600">
                <a:solidFill>
                  <a:schemeClr val="dk1"/>
                </a:solidFill>
                <a:highlight>
                  <a:srgbClr val="3CBE78"/>
                </a:highlight>
                <a:latin typeface="Roboto"/>
                <a:ea typeface="Roboto"/>
                <a:cs typeface="Roboto"/>
                <a:sym typeface="Roboto"/>
              </a:rPr>
              <a:t>зібрати дані</a:t>
            </a:r>
            <a:endParaRPr sz="1600">
              <a:solidFill>
                <a:schemeClr val="dk1"/>
              </a:solidFill>
              <a:highlight>
                <a:srgbClr val="3CBE78"/>
              </a:highlight>
              <a:latin typeface="Roboto"/>
              <a:ea typeface="Roboto"/>
              <a:cs typeface="Roboto"/>
              <a:sym typeface="Roboto"/>
            </a:endParaRPr>
          </a:p>
        </p:txBody>
      </p:sp>
      <p:sp>
        <p:nvSpPr>
          <p:cNvPr id="203" name="Google Shape;203;p34"/>
          <p:cNvSpPr txBox="1"/>
          <p:nvPr/>
        </p:nvSpPr>
        <p:spPr>
          <a:xfrm>
            <a:off x="477225" y="1017725"/>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500"/>
              </a:spcAft>
              <a:buNone/>
            </a:pPr>
            <a:r>
              <a:rPr lang="uk" sz="1600">
                <a:solidFill>
                  <a:schemeClr val="dk1"/>
                </a:solidFill>
                <a:highlight>
                  <a:srgbClr val="3CBE78"/>
                </a:highlight>
                <a:latin typeface="Roboto"/>
                <a:ea typeface="Roboto"/>
                <a:cs typeface="Roboto"/>
                <a:sym typeface="Roboto"/>
              </a:rPr>
              <a:t>знайти джерела інформації </a:t>
            </a:r>
            <a:endParaRPr sz="1600">
              <a:solidFill>
                <a:schemeClr val="dk1"/>
              </a:solidFill>
              <a:highlight>
                <a:srgbClr val="3CBE78"/>
              </a:highlight>
              <a:latin typeface="Roboto"/>
              <a:ea typeface="Roboto"/>
              <a:cs typeface="Roboto"/>
              <a:sym typeface="Roboto"/>
            </a:endParaRPr>
          </a:p>
        </p:txBody>
      </p:sp>
      <p:sp>
        <p:nvSpPr>
          <p:cNvPr id="204" name="Google Shape;204;p34"/>
          <p:cNvSpPr txBox="1"/>
          <p:nvPr/>
        </p:nvSpPr>
        <p:spPr>
          <a:xfrm>
            <a:off x="5832300" y="474600"/>
            <a:ext cx="21684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500"/>
              </a:spcAft>
              <a:buNone/>
            </a:pPr>
            <a:r>
              <a:rPr lang="uk" sz="1600">
                <a:solidFill>
                  <a:schemeClr val="dk1"/>
                </a:solidFill>
                <a:highlight>
                  <a:srgbClr val="3CBE78"/>
                </a:highlight>
                <a:latin typeface="Roboto"/>
                <a:ea typeface="Roboto"/>
                <a:cs typeface="Roboto"/>
                <a:sym typeface="Roboto"/>
              </a:rPr>
              <a:t> виділити головне</a:t>
            </a:r>
            <a:endParaRPr>
              <a:solidFill>
                <a:schemeClr val="dk1"/>
              </a:solidFill>
              <a:highlight>
                <a:srgbClr val="3CBE78"/>
              </a:highlight>
              <a:latin typeface="Roboto"/>
              <a:ea typeface="Roboto"/>
              <a:cs typeface="Roboto"/>
              <a:sym typeface="Roboto"/>
            </a:endParaRPr>
          </a:p>
        </p:txBody>
      </p:sp>
      <p:sp>
        <p:nvSpPr>
          <p:cNvPr id="205" name="Google Shape;205;p34"/>
          <p:cNvSpPr txBox="1"/>
          <p:nvPr/>
        </p:nvSpPr>
        <p:spPr>
          <a:xfrm>
            <a:off x="1085050" y="2987450"/>
            <a:ext cx="13809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500"/>
              </a:spcAft>
              <a:buNone/>
            </a:pPr>
            <a:r>
              <a:rPr lang="uk" sz="1600">
                <a:solidFill>
                  <a:schemeClr val="dk1"/>
                </a:solidFill>
                <a:highlight>
                  <a:srgbClr val="3CBE78"/>
                </a:highlight>
                <a:latin typeface="Roboto"/>
                <a:ea typeface="Roboto"/>
                <a:cs typeface="Roboto"/>
                <a:sym typeface="Roboto"/>
              </a:rPr>
              <a:t>очистити</a:t>
            </a:r>
            <a:endParaRPr>
              <a:solidFill>
                <a:schemeClr val="dk1"/>
              </a:solidFill>
              <a:highlight>
                <a:srgbClr val="3CBE78"/>
              </a:highlight>
              <a:latin typeface="Roboto"/>
              <a:ea typeface="Roboto"/>
              <a:cs typeface="Roboto"/>
              <a:sym typeface="Roboto"/>
            </a:endParaRPr>
          </a:p>
        </p:txBody>
      </p:sp>
      <p:sp>
        <p:nvSpPr>
          <p:cNvPr id="206" name="Google Shape;206;p34"/>
          <p:cNvSpPr txBox="1"/>
          <p:nvPr/>
        </p:nvSpPr>
        <p:spPr>
          <a:xfrm>
            <a:off x="1493750" y="3973900"/>
            <a:ext cx="21684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500"/>
              </a:spcAft>
              <a:buNone/>
            </a:pPr>
            <a:r>
              <a:rPr lang="uk" sz="1600">
                <a:solidFill>
                  <a:schemeClr val="dk1"/>
                </a:solidFill>
                <a:highlight>
                  <a:srgbClr val="3CBE78"/>
                </a:highlight>
                <a:latin typeface="Roboto"/>
                <a:ea typeface="Roboto"/>
                <a:cs typeface="Roboto"/>
                <a:sym typeface="Roboto"/>
              </a:rPr>
              <a:t>проаналізувати</a:t>
            </a:r>
            <a:endParaRPr>
              <a:solidFill>
                <a:schemeClr val="dk1"/>
              </a:solidFill>
              <a:highlight>
                <a:srgbClr val="3CBE78"/>
              </a:highlight>
              <a:latin typeface="Roboto"/>
              <a:ea typeface="Roboto"/>
              <a:cs typeface="Roboto"/>
              <a:sym typeface="Roboto"/>
            </a:endParaRPr>
          </a:p>
        </p:txBody>
      </p:sp>
      <p:sp>
        <p:nvSpPr>
          <p:cNvPr id="207" name="Google Shape;207;p34"/>
          <p:cNvSpPr txBox="1"/>
          <p:nvPr/>
        </p:nvSpPr>
        <p:spPr>
          <a:xfrm>
            <a:off x="6820425" y="1448825"/>
            <a:ext cx="17961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500"/>
              </a:spcAft>
              <a:buNone/>
            </a:pPr>
            <a:r>
              <a:rPr lang="uk" sz="1600">
                <a:solidFill>
                  <a:schemeClr val="dk1"/>
                </a:solidFill>
                <a:highlight>
                  <a:schemeClr val="lt1"/>
                </a:highlight>
                <a:latin typeface="Roboto"/>
                <a:ea typeface="Roboto"/>
                <a:cs typeface="Roboto"/>
                <a:sym typeface="Roboto"/>
              </a:rPr>
              <a:t>візуалізувати</a:t>
            </a:r>
            <a:endParaRPr>
              <a:solidFill>
                <a:schemeClr val="dk1"/>
              </a:solidFill>
              <a:highlight>
                <a:schemeClr val="lt1"/>
              </a:highlight>
              <a:latin typeface="Roboto"/>
              <a:ea typeface="Roboto"/>
              <a:cs typeface="Roboto"/>
              <a:sym typeface="Roboto"/>
            </a:endParaRPr>
          </a:p>
        </p:txBody>
      </p:sp>
      <p:sp>
        <p:nvSpPr>
          <p:cNvPr id="208" name="Google Shape;208;p34"/>
          <p:cNvSpPr txBox="1"/>
          <p:nvPr/>
        </p:nvSpPr>
        <p:spPr>
          <a:xfrm>
            <a:off x="6981675" y="2423050"/>
            <a:ext cx="10191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500"/>
              </a:spcAft>
              <a:buNone/>
            </a:pPr>
            <a:r>
              <a:rPr lang="uk" sz="1600">
                <a:solidFill>
                  <a:schemeClr val="dk1"/>
                </a:solidFill>
                <a:highlight>
                  <a:schemeClr val="lt1"/>
                </a:highlight>
                <a:latin typeface="Roboto"/>
                <a:ea typeface="Roboto"/>
                <a:cs typeface="Roboto"/>
                <a:sym typeface="Roboto"/>
              </a:rPr>
              <a:t>подати</a:t>
            </a:r>
            <a:endParaRPr>
              <a:solidFill>
                <a:schemeClr val="dk1"/>
              </a:solidFill>
              <a:highlight>
                <a:schemeClr val="lt1"/>
              </a:highlight>
              <a:latin typeface="Roboto"/>
              <a:ea typeface="Roboto"/>
              <a:cs typeface="Roboto"/>
              <a:sym typeface="Roboto"/>
            </a:endParaRPr>
          </a:p>
        </p:txBody>
      </p:sp>
      <p:sp>
        <p:nvSpPr>
          <p:cNvPr id="209" name="Google Shape;209;p34"/>
          <p:cNvSpPr txBox="1"/>
          <p:nvPr/>
        </p:nvSpPr>
        <p:spPr>
          <a:xfrm>
            <a:off x="5339850" y="3791875"/>
            <a:ext cx="31533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1500"/>
              </a:spcAft>
              <a:buNone/>
            </a:pPr>
            <a:r>
              <a:rPr lang="uk" sz="1600">
                <a:solidFill>
                  <a:schemeClr val="dk1"/>
                </a:solidFill>
                <a:highlight>
                  <a:schemeClr val="lt1"/>
                </a:highlight>
                <a:latin typeface="Roboto"/>
                <a:ea typeface="Roboto"/>
                <a:cs typeface="Roboto"/>
                <a:sym typeface="Roboto"/>
              </a:rPr>
              <a:t>оприлюднити джерела даних</a:t>
            </a:r>
            <a:endParaRPr>
              <a:solidFill>
                <a:schemeClr val="dk1"/>
              </a:solidFill>
              <a:highlight>
                <a:schemeClr val="lt1"/>
              </a:highlight>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3" name="Shape 213"/>
        <p:cNvGrpSpPr/>
        <p:nvPr/>
      </p:nvGrpSpPr>
      <p:grpSpPr>
        <a:xfrm>
          <a:off x="0" y="0"/>
          <a:ext cx="0" cy="0"/>
          <a:chOff x="0" y="0"/>
          <a:chExt cx="0" cy="0"/>
        </a:xfrm>
      </p:grpSpPr>
      <p:pic>
        <p:nvPicPr>
          <p:cNvPr id="214" name="Google Shape;214;p35"/>
          <p:cNvPicPr preferRelativeResize="0"/>
          <p:nvPr/>
        </p:nvPicPr>
        <p:blipFill>
          <a:blip r:embed="rId3">
            <a:alphaModFix/>
          </a:blip>
          <a:stretch>
            <a:fillRect/>
          </a:stretch>
        </p:blipFill>
        <p:spPr>
          <a:xfrm rot="10800000">
            <a:off x="6273" y="-1239"/>
            <a:ext cx="9131477" cy="5707176"/>
          </a:xfrm>
          <a:prstGeom prst="rect">
            <a:avLst/>
          </a:prstGeom>
          <a:noFill/>
          <a:ln>
            <a:noFill/>
          </a:ln>
        </p:spPr>
      </p:pic>
      <p:sp>
        <p:nvSpPr>
          <p:cNvPr id="215" name="Google Shape;215;p35"/>
          <p:cNvSpPr/>
          <p:nvPr/>
        </p:nvSpPr>
        <p:spPr>
          <a:xfrm flipH="1">
            <a:off x="785225" y="1412694"/>
            <a:ext cx="3255300" cy="1489200"/>
          </a:xfrm>
          <a:prstGeom prst="wedgeRoundRectCallout">
            <a:avLst>
              <a:gd fmla="val -20833" name="adj1"/>
              <a:gd fmla="val 62500" name="adj2"/>
              <a:gd fmla="val 0" name="adj3"/>
            </a:avLst>
          </a:prstGeom>
          <a:solidFill>
            <a:srgbClr val="42C3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5"/>
          <p:cNvSpPr/>
          <p:nvPr/>
        </p:nvSpPr>
        <p:spPr>
          <a:xfrm>
            <a:off x="1760670" y="3534593"/>
            <a:ext cx="2275027" cy="1287463"/>
          </a:xfrm>
          <a:custGeom>
            <a:rect b="b" l="l" r="r" t="t"/>
            <a:pathLst>
              <a:path extrusionOk="0" h="2574925" w="4739640">
                <a:moveTo>
                  <a:pt x="4682193" y="2574362"/>
                </a:moveTo>
                <a:lnTo>
                  <a:pt x="56996" y="2574362"/>
                </a:lnTo>
                <a:lnTo>
                  <a:pt x="42669" y="2572534"/>
                </a:lnTo>
                <a:lnTo>
                  <a:pt x="9514" y="2548817"/>
                </a:lnTo>
                <a:lnTo>
                  <a:pt x="0" y="57060"/>
                </a:lnTo>
                <a:lnTo>
                  <a:pt x="1826" y="42717"/>
                </a:lnTo>
                <a:lnTo>
                  <a:pt x="25517" y="9524"/>
                </a:lnTo>
                <a:lnTo>
                  <a:pt x="4682193" y="0"/>
                </a:lnTo>
                <a:lnTo>
                  <a:pt x="4696519" y="1828"/>
                </a:lnTo>
                <a:lnTo>
                  <a:pt x="4729675" y="25545"/>
                </a:lnTo>
                <a:lnTo>
                  <a:pt x="4739189" y="2517302"/>
                </a:lnTo>
                <a:lnTo>
                  <a:pt x="4737363" y="2531645"/>
                </a:lnTo>
                <a:lnTo>
                  <a:pt x="4713672" y="2564837"/>
                </a:lnTo>
                <a:lnTo>
                  <a:pt x="4682193" y="2574362"/>
                </a:lnTo>
                <a:close/>
              </a:path>
            </a:pathLst>
          </a:custGeom>
          <a:solidFill>
            <a:srgbClr val="E7E7E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17" name="Google Shape;217;p35"/>
          <p:cNvSpPr txBox="1"/>
          <p:nvPr/>
        </p:nvSpPr>
        <p:spPr>
          <a:xfrm>
            <a:off x="2008684" y="3626985"/>
            <a:ext cx="1657800" cy="530100"/>
          </a:xfrm>
          <a:prstGeom prst="rect">
            <a:avLst/>
          </a:prstGeom>
          <a:noFill/>
          <a:ln>
            <a:noFill/>
          </a:ln>
        </p:spPr>
        <p:txBody>
          <a:bodyPr anchorCtr="0" anchor="t" bIns="0" lIns="0" spcFirstLastPara="1" rIns="0" wrap="square" tIns="0">
            <a:spAutoFit/>
          </a:bodyPr>
          <a:lstStyle/>
          <a:p>
            <a:pPr indent="139700" lvl="0" marL="12700" marR="0" rtl="0" algn="l">
              <a:lnSpc>
                <a:spcPct val="115199"/>
              </a:lnSpc>
              <a:spcBef>
                <a:spcPts val="0"/>
              </a:spcBef>
              <a:spcAft>
                <a:spcPts val="0"/>
              </a:spcAft>
              <a:buNone/>
            </a:pPr>
            <a:r>
              <a:rPr lang="uk" sz="1600">
                <a:solidFill>
                  <a:srgbClr val="2A4269"/>
                </a:solidFill>
                <a:latin typeface="Roboto"/>
                <a:ea typeface="Roboto"/>
                <a:cs typeface="Roboto"/>
                <a:sym typeface="Roboto"/>
              </a:rPr>
              <a:t>років автоматизованої</a:t>
            </a:r>
            <a:endParaRPr sz="1600">
              <a:solidFill>
                <a:schemeClr val="dk1"/>
              </a:solidFill>
              <a:latin typeface="Roboto"/>
              <a:ea typeface="Roboto"/>
              <a:cs typeface="Roboto"/>
              <a:sym typeface="Roboto"/>
            </a:endParaRPr>
          </a:p>
        </p:txBody>
      </p:sp>
      <p:sp>
        <p:nvSpPr>
          <p:cNvPr id="218" name="Google Shape;218;p35"/>
          <p:cNvSpPr txBox="1"/>
          <p:nvPr/>
        </p:nvSpPr>
        <p:spPr>
          <a:xfrm>
            <a:off x="2041387" y="4188960"/>
            <a:ext cx="1625100" cy="530100"/>
          </a:xfrm>
          <a:prstGeom prst="rect">
            <a:avLst/>
          </a:prstGeom>
          <a:noFill/>
          <a:ln>
            <a:noFill/>
          </a:ln>
        </p:spPr>
        <p:txBody>
          <a:bodyPr anchorCtr="0" anchor="t" bIns="0" lIns="0" spcFirstLastPara="1" rIns="0" wrap="square" tIns="0">
            <a:spAutoFit/>
          </a:bodyPr>
          <a:lstStyle/>
          <a:p>
            <a:pPr indent="0" lvl="0" marL="12700" marR="0" rtl="0" algn="l">
              <a:lnSpc>
                <a:spcPct val="115199"/>
              </a:lnSpc>
              <a:spcBef>
                <a:spcPts val="0"/>
              </a:spcBef>
              <a:spcAft>
                <a:spcPts val="0"/>
              </a:spcAft>
              <a:buNone/>
            </a:pPr>
            <a:r>
              <a:rPr lang="uk" sz="1600">
                <a:solidFill>
                  <a:srgbClr val="2A4269"/>
                </a:solidFill>
                <a:latin typeface="Roboto"/>
                <a:ea typeface="Roboto"/>
                <a:cs typeface="Roboto"/>
                <a:sym typeface="Roboto"/>
              </a:rPr>
              <a:t>та аналітичної роботи з даними</a:t>
            </a:r>
            <a:endParaRPr sz="1600">
              <a:solidFill>
                <a:schemeClr val="dk1"/>
              </a:solidFill>
              <a:latin typeface="Roboto"/>
              <a:ea typeface="Roboto"/>
              <a:cs typeface="Roboto"/>
              <a:sym typeface="Roboto"/>
            </a:endParaRPr>
          </a:p>
        </p:txBody>
      </p:sp>
      <p:sp>
        <p:nvSpPr>
          <p:cNvPr id="219" name="Google Shape;219;p35"/>
          <p:cNvSpPr/>
          <p:nvPr/>
        </p:nvSpPr>
        <p:spPr>
          <a:xfrm>
            <a:off x="4905652" y="2212453"/>
            <a:ext cx="3500754" cy="722313"/>
          </a:xfrm>
          <a:custGeom>
            <a:rect b="b" l="l" r="r" t="t"/>
            <a:pathLst>
              <a:path extrusionOk="0" h="1444625" w="7001509">
                <a:moveTo>
                  <a:pt x="6944292" y="1444357"/>
                </a:moveTo>
                <a:lnTo>
                  <a:pt x="56922" y="1444357"/>
                </a:lnTo>
                <a:lnTo>
                  <a:pt x="42605" y="1442526"/>
                </a:lnTo>
                <a:lnTo>
                  <a:pt x="9482" y="1418782"/>
                </a:lnTo>
                <a:lnTo>
                  <a:pt x="0" y="57060"/>
                </a:lnTo>
                <a:lnTo>
                  <a:pt x="1826" y="42708"/>
                </a:lnTo>
                <a:lnTo>
                  <a:pt x="25513" y="9504"/>
                </a:lnTo>
                <a:lnTo>
                  <a:pt x="6944292" y="0"/>
                </a:lnTo>
                <a:lnTo>
                  <a:pt x="6958609" y="1830"/>
                </a:lnTo>
                <a:lnTo>
                  <a:pt x="6991732" y="25575"/>
                </a:lnTo>
                <a:lnTo>
                  <a:pt x="7001214" y="1387297"/>
                </a:lnTo>
                <a:lnTo>
                  <a:pt x="6999388" y="1401649"/>
                </a:lnTo>
                <a:lnTo>
                  <a:pt x="6975701" y="1434852"/>
                </a:lnTo>
                <a:lnTo>
                  <a:pt x="6944292" y="1444357"/>
                </a:lnTo>
                <a:close/>
              </a:path>
            </a:pathLst>
          </a:custGeom>
          <a:solidFill>
            <a:srgbClr val="E7E7E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20" name="Google Shape;220;p35"/>
          <p:cNvSpPr txBox="1"/>
          <p:nvPr/>
        </p:nvSpPr>
        <p:spPr>
          <a:xfrm>
            <a:off x="5335613" y="2337373"/>
            <a:ext cx="2474700" cy="530100"/>
          </a:xfrm>
          <a:prstGeom prst="rect">
            <a:avLst/>
          </a:prstGeom>
          <a:noFill/>
          <a:ln>
            <a:noFill/>
          </a:ln>
        </p:spPr>
        <p:txBody>
          <a:bodyPr anchorCtr="0" anchor="t" bIns="0" lIns="0" spcFirstLastPara="1" rIns="0" wrap="square" tIns="0">
            <a:spAutoFit/>
          </a:bodyPr>
          <a:lstStyle/>
          <a:p>
            <a:pPr indent="-139700" lvl="0" marL="139700" marR="0" rtl="0" algn="l">
              <a:lnSpc>
                <a:spcPct val="115199"/>
              </a:lnSpc>
              <a:spcBef>
                <a:spcPts val="0"/>
              </a:spcBef>
              <a:spcAft>
                <a:spcPts val="0"/>
              </a:spcAft>
              <a:buNone/>
            </a:pPr>
            <a:r>
              <a:rPr lang="uk" sz="1600">
                <a:solidFill>
                  <a:srgbClr val="2A4269"/>
                </a:solidFill>
                <a:latin typeface="Roboto"/>
                <a:ea typeface="Roboto"/>
                <a:cs typeface="Roboto"/>
                <a:sym typeface="Roboto"/>
              </a:rPr>
              <a:t>тисяч записів про НПД та пов'язаних</a:t>
            </a:r>
            <a:r>
              <a:rPr lang="uk" sz="1600">
                <a:solidFill>
                  <a:srgbClr val="2A4269"/>
                </a:solidFill>
                <a:latin typeface="Roboto"/>
                <a:ea typeface="Roboto"/>
                <a:cs typeface="Roboto"/>
                <a:sym typeface="Roboto"/>
              </a:rPr>
              <a:t> з ними</a:t>
            </a:r>
            <a:r>
              <a:rPr lang="uk" sz="1600">
                <a:solidFill>
                  <a:srgbClr val="2A4269"/>
                </a:solidFill>
                <a:latin typeface="Roboto"/>
                <a:ea typeface="Roboto"/>
                <a:cs typeface="Roboto"/>
                <a:sym typeface="Roboto"/>
              </a:rPr>
              <a:t> осіб</a:t>
            </a:r>
            <a:endParaRPr sz="1600">
              <a:solidFill>
                <a:schemeClr val="dk1"/>
              </a:solidFill>
              <a:latin typeface="Roboto"/>
              <a:ea typeface="Roboto"/>
              <a:cs typeface="Roboto"/>
              <a:sym typeface="Roboto"/>
            </a:endParaRPr>
          </a:p>
        </p:txBody>
      </p:sp>
      <p:sp>
        <p:nvSpPr>
          <p:cNvPr id="221" name="Google Shape;221;p35"/>
          <p:cNvSpPr/>
          <p:nvPr/>
        </p:nvSpPr>
        <p:spPr>
          <a:xfrm>
            <a:off x="4905652" y="1412682"/>
            <a:ext cx="3500754" cy="722313"/>
          </a:xfrm>
          <a:custGeom>
            <a:rect b="b" l="l" r="r" t="t"/>
            <a:pathLst>
              <a:path extrusionOk="0" h="1444625" w="7001509">
                <a:moveTo>
                  <a:pt x="6944292" y="1444357"/>
                </a:moveTo>
                <a:lnTo>
                  <a:pt x="56922" y="1444357"/>
                </a:lnTo>
                <a:lnTo>
                  <a:pt x="42605" y="1442526"/>
                </a:lnTo>
                <a:lnTo>
                  <a:pt x="9482" y="1418782"/>
                </a:lnTo>
                <a:lnTo>
                  <a:pt x="0" y="57060"/>
                </a:lnTo>
                <a:lnTo>
                  <a:pt x="1826" y="42708"/>
                </a:lnTo>
                <a:lnTo>
                  <a:pt x="25513" y="9504"/>
                </a:lnTo>
                <a:lnTo>
                  <a:pt x="6944292" y="0"/>
                </a:lnTo>
                <a:lnTo>
                  <a:pt x="6958609" y="1830"/>
                </a:lnTo>
                <a:lnTo>
                  <a:pt x="6991732" y="25575"/>
                </a:lnTo>
                <a:lnTo>
                  <a:pt x="7001214" y="1387297"/>
                </a:lnTo>
                <a:lnTo>
                  <a:pt x="6999388" y="1401649"/>
                </a:lnTo>
                <a:lnTo>
                  <a:pt x="6975701" y="1434852"/>
                </a:lnTo>
                <a:lnTo>
                  <a:pt x="6944292" y="1444357"/>
                </a:lnTo>
                <a:close/>
              </a:path>
            </a:pathLst>
          </a:custGeom>
          <a:solidFill>
            <a:srgbClr val="E7E7E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22" name="Google Shape;222;p35"/>
          <p:cNvSpPr txBox="1"/>
          <p:nvPr/>
        </p:nvSpPr>
        <p:spPr>
          <a:xfrm>
            <a:off x="5337696" y="1536118"/>
            <a:ext cx="2961300" cy="530100"/>
          </a:xfrm>
          <a:prstGeom prst="rect">
            <a:avLst/>
          </a:prstGeom>
          <a:noFill/>
          <a:ln>
            <a:noFill/>
          </a:ln>
        </p:spPr>
        <p:txBody>
          <a:bodyPr anchorCtr="0" anchor="t" bIns="0" lIns="0" spcFirstLastPara="1" rIns="0" wrap="square" tIns="0">
            <a:spAutoFit/>
          </a:bodyPr>
          <a:lstStyle/>
          <a:p>
            <a:pPr indent="-901700" lvl="0" marL="901700" marR="0" rtl="0" algn="l">
              <a:lnSpc>
                <a:spcPct val="115199"/>
              </a:lnSpc>
              <a:spcBef>
                <a:spcPts val="0"/>
              </a:spcBef>
              <a:spcAft>
                <a:spcPts val="0"/>
              </a:spcAft>
              <a:buNone/>
            </a:pPr>
            <a:r>
              <a:rPr lang="uk" sz="1600">
                <a:solidFill>
                  <a:srgbClr val="2A4269"/>
                </a:solidFill>
                <a:latin typeface="Roboto"/>
                <a:ea typeface="Roboto"/>
                <a:cs typeface="Roboto"/>
                <a:sym typeface="Roboto"/>
              </a:rPr>
              <a:t>джерел з України, ЄС, Британії, РФ та Кіпру</a:t>
            </a:r>
            <a:endParaRPr sz="1600">
              <a:solidFill>
                <a:schemeClr val="dk1"/>
              </a:solidFill>
              <a:latin typeface="Roboto"/>
              <a:ea typeface="Roboto"/>
              <a:cs typeface="Roboto"/>
              <a:sym typeface="Roboto"/>
            </a:endParaRPr>
          </a:p>
        </p:txBody>
      </p:sp>
      <p:sp>
        <p:nvSpPr>
          <p:cNvPr id="223" name="Google Shape;223;p35"/>
          <p:cNvSpPr/>
          <p:nvPr/>
        </p:nvSpPr>
        <p:spPr>
          <a:xfrm>
            <a:off x="4905652" y="3567775"/>
            <a:ext cx="3502660" cy="439738"/>
          </a:xfrm>
          <a:custGeom>
            <a:rect b="b" l="l" r="r" t="t"/>
            <a:pathLst>
              <a:path extrusionOk="0" h="879475" w="7005319">
                <a:moveTo>
                  <a:pt x="6948198" y="879355"/>
                </a:moveTo>
                <a:lnTo>
                  <a:pt x="56954" y="879355"/>
                </a:lnTo>
                <a:lnTo>
                  <a:pt x="42633" y="877525"/>
                </a:lnTo>
                <a:lnTo>
                  <a:pt x="9495" y="853792"/>
                </a:lnTo>
                <a:lnTo>
                  <a:pt x="0" y="57060"/>
                </a:lnTo>
                <a:lnTo>
                  <a:pt x="1826" y="42712"/>
                </a:lnTo>
                <a:lnTo>
                  <a:pt x="25515" y="9513"/>
                </a:lnTo>
                <a:lnTo>
                  <a:pt x="6948198" y="0"/>
                </a:lnTo>
                <a:lnTo>
                  <a:pt x="6962519" y="1829"/>
                </a:lnTo>
                <a:lnTo>
                  <a:pt x="6995657" y="25562"/>
                </a:lnTo>
                <a:lnTo>
                  <a:pt x="7005153" y="822294"/>
                </a:lnTo>
                <a:lnTo>
                  <a:pt x="7003327" y="836642"/>
                </a:lnTo>
                <a:lnTo>
                  <a:pt x="6979638" y="869841"/>
                </a:lnTo>
                <a:lnTo>
                  <a:pt x="6948198" y="879355"/>
                </a:lnTo>
                <a:close/>
              </a:path>
            </a:pathLst>
          </a:custGeom>
          <a:solidFill>
            <a:srgbClr val="E7E7E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24" name="Google Shape;224;p35"/>
          <p:cNvSpPr txBox="1"/>
          <p:nvPr/>
        </p:nvSpPr>
        <p:spPr>
          <a:xfrm>
            <a:off x="5360743" y="3688566"/>
            <a:ext cx="2552700" cy="2463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uk" sz="1600">
                <a:solidFill>
                  <a:srgbClr val="2A4269"/>
                </a:solidFill>
                <a:latin typeface="Roboto"/>
                <a:ea typeface="Roboto"/>
                <a:cs typeface="Roboto"/>
                <a:sym typeface="Roboto"/>
              </a:rPr>
              <a:t>тисяч ліцензій та дозволів</a:t>
            </a:r>
            <a:endParaRPr sz="1600">
              <a:solidFill>
                <a:schemeClr val="dk1"/>
              </a:solidFill>
              <a:latin typeface="Roboto"/>
              <a:ea typeface="Roboto"/>
              <a:cs typeface="Roboto"/>
              <a:sym typeface="Roboto"/>
            </a:endParaRPr>
          </a:p>
        </p:txBody>
      </p:sp>
      <p:sp>
        <p:nvSpPr>
          <p:cNvPr id="225" name="Google Shape;225;p35"/>
          <p:cNvSpPr/>
          <p:nvPr/>
        </p:nvSpPr>
        <p:spPr>
          <a:xfrm>
            <a:off x="1627331" y="3429913"/>
            <a:ext cx="438785" cy="438785"/>
          </a:xfrm>
          <a:custGeom>
            <a:rect b="b" l="l" r="r" t="t"/>
            <a:pathLst>
              <a:path extrusionOk="0" h="877570" w="877570">
                <a:moveTo>
                  <a:pt x="820386" y="877446"/>
                </a:moveTo>
                <a:lnTo>
                  <a:pt x="57060" y="877446"/>
                </a:lnTo>
                <a:lnTo>
                  <a:pt x="42725" y="875619"/>
                </a:lnTo>
                <a:lnTo>
                  <a:pt x="9541" y="851926"/>
                </a:lnTo>
                <a:lnTo>
                  <a:pt x="0" y="57060"/>
                </a:lnTo>
                <a:lnTo>
                  <a:pt x="1826" y="42725"/>
                </a:lnTo>
                <a:lnTo>
                  <a:pt x="25519" y="9541"/>
                </a:lnTo>
                <a:lnTo>
                  <a:pt x="820386" y="0"/>
                </a:lnTo>
                <a:lnTo>
                  <a:pt x="834721" y="1826"/>
                </a:lnTo>
                <a:lnTo>
                  <a:pt x="867904" y="25519"/>
                </a:lnTo>
                <a:lnTo>
                  <a:pt x="877446" y="820386"/>
                </a:lnTo>
                <a:lnTo>
                  <a:pt x="875619" y="834721"/>
                </a:lnTo>
                <a:lnTo>
                  <a:pt x="851926" y="867904"/>
                </a:lnTo>
                <a:lnTo>
                  <a:pt x="820386" y="877446"/>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26" name="Google Shape;226;p35"/>
          <p:cNvSpPr/>
          <p:nvPr/>
        </p:nvSpPr>
        <p:spPr>
          <a:xfrm>
            <a:off x="842882" y="2334876"/>
            <a:ext cx="24130" cy="118427"/>
          </a:xfrm>
          <a:custGeom>
            <a:rect b="b" l="l" r="r" t="t"/>
            <a:pathLst>
              <a:path extrusionOk="0" h="236854" w="48260">
                <a:moveTo>
                  <a:pt x="48113" y="236522"/>
                </a:moveTo>
                <a:lnTo>
                  <a:pt x="28675" y="190262"/>
                </a:lnTo>
                <a:lnTo>
                  <a:pt x="14002" y="141726"/>
                </a:lnTo>
                <a:lnTo>
                  <a:pt x="6309" y="104001"/>
                </a:lnTo>
                <a:lnTo>
                  <a:pt x="1598" y="65273"/>
                </a:lnTo>
                <a:lnTo>
                  <a:pt x="0" y="25664"/>
                </a:lnTo>
                <a:lnTo>
                  <a:pt x="951" y="0"/>
                </a:lnTo>
                <a:lnTo>
                  <a:pt x="14174" y="63803"/>
                </a:lnTo>
                <a:lnTo>
                  <a:pt x="21973" y="101838"/>
                </a:lnTo>
                <a:lnTo>
                  <a:pt x="32031" y="151896"/>
                </a:lnTo>
                <a:lnTo>
                  <a:pt x="41510" y="200823"/>
                </a:lnTo>
                <a:lnTo>
                  <a:pt x="48113" y="236522"/>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27" name="Google Shape;227;p35"/>
          <p:cNvSpPr/>
          <p:nvPr/>
        </p:nvSpPr>
        <p:spPr>
          <a:xfrm>
            <a:off x="333672" y="2770980"/>
            <a:ext cx="946150" cy="673735"/>
          </a:xfrm>
          <a:custGeom>
            <a:rect b="b" l="l" r="r" t="t"/>
            <a:pathLst>
              <a:path extrusionOk="0" h="1347470" w="1892300">
                <a:moveTo>
                  <a:pt x="721885" y="883725"/>
                </a:moveTo>
                <a:lnTo>
                  <a:pt x="407781" y="883725"/>
                </a:lnTo>
                <a:lnTo>
                  <a:pt x="413564" y="844998"/>
                </a:lnTo>
                <a:lnTo>
                  <a:pt x="418589" y="810889"/>
                </a:lnTo>
                <a:lnTo>
                  <a:pt x="425596" y="762710"/>
                </a:lnTo>
                <a:lnTo>
                  <a:pt x="431868" y="719014"/>
                </a:lnTo>
                <a:lnTo>
                  <a:pt x="439606" y="664255"/>
                </a:lnTo>
                <a:lnTo>
                  <a:pt x="447732" y="605617"/>
                </a:lnTo>
                <a:lnTo>
                  <a:pt x="455989" y="544603"/>
                </a:lnTo>
                <a:lnTo>
                  <a:pt x="464117" y="482716"/>
                </a:lnTo>
                <a:lnTo>
                  <a:pt x="468053" y="451915"/>
                </a:lnTo>
                <a:lnTo>
                  <a:pt x="472380" y="421819"/>
                </a:lnTo>
                <a:lnTo>
                  <a:pt x="484086" y="364890"/>
                </a:lnTo>
                <a:lnTo>
                  <a:pt x="500635" y="312139"/>
                </a:lnTo>
                <a:lnTo>
                  <a:pt x="522957" y="263359"/>
                </a:lnTo>
                <a:lnTo>
                  <a:pt x="551983" y="218343"/>
                </a:lnTo>
                <a:lnTo>
                  <a:pt x="588641" y="176882"/>
                </a:lnTo>
                <a:lnTo>
                  <a:pt x="633862" y="138771"/>
                </a:lnTo>
                <a:lnTo>
                  <a:pt x="688576" y="103800"/>
                </a:lnTo>
                <a:lnTo>
                  <a:pt x="753711" y="71764"/>
                </a:lnTo>
                <a:lnTo>
                  <a:pt x="790478" y="56781"/>
                </a:lnTo>
                <a:lnTo>
                  <a:pt x="830199" y="42454"/>
                </a:lnTo>
                <a:lnTo>
                  <a:pt x="956263" y="1450"/>
                </a:lnTo>
                <a:lnTo>
                  <a:pt x="1075410" y="0"/>
                </a:lnTo>
                <a:lnTo>
                  <a:pt x="1171605" y="34558"/>
                </a:lnTo>
                <a:lnTo>
                  <a:pt x="1178893" y="36404"/>
                </a:lnTo>
                <a:lnTo>
                  <a:pt x="1235802" y="52917"/>
                </a:lnTo>
                <a:lnTo>
                  <a:pt x="1303609" y="75292"/>
                </a:lnTo>
                <a:lnTo>
                  <a:pt x="1346058" y="90408"/>
                </a:lnTo>
                <a:lnTo>
                  <a:pt x="1394022" y="108371"/>
                </a:lnTo>
                <a:lnTo>
                  <a:pt x="1447363" y="129356"/>
                </a:lnTo>
                <a:lnTo>
                  <a:pt x="1504165" y="153546"/>
                </a:lnTo>
                <a:lnTo>
                  <a:pt x="1554202" y="181218"/>
                </a:lnTo>
                <a:lnTo>
                  <a:pt x="1597029" y="212740"/>
                </a:lnTo>
                <a:lnTo>
                  <a:pt x="1634040" y="248493"/>
                </a:lnTo>
                <a:lnTo>
                  <a:pt x="1666632" y="288856"/>
                </a:lnTo>
                <a:lnTo>
                  <a:pt x="1696199" y="334209"/>
                </a:lnTo>
                <a:lnTo>
                  <a:pt x="1724139" y="384934"/>
                </a:lnTo>
                <a:lnTo>
                  <a:pt x="1751846" y="441410"/>
                </a:lnTo>
                <a:lnTo>
                  <a:pt x="1780716" y="504017"/>
                </a:lnTo>
                <a:lnTo>
                  <a:pt x="1812145" y="573135"/>
                </a:lnTo>
                <a:lnTo>
                  <a:pt x="1826603" y="604503"/>
                </a:lnTo>
                <a:lnTo>
                  <a:pt x="772455" y="604503"/>
                </a:lnTo>
                <a:lnTo>
                  <a:pt x="767747" y="631879"/>
                </a:lnTo>
                <a:lnTo>
                  <a:pt x="762378" y="662706"/>
                </a:lnTo>
                <a:lnTo>
                  <a:pt x="755459" y="701943"/>
                </a:lnTo>
                <a:lnTo>
                  <a:pt x="747333" y="747327"/>
                </a:lnTo>
                <a:lnTo>
                  <a:pt x="738345" y="796598"/>
                </a:lnTo>
                <a:lnTo>
                  <a:pt x="728840" y="847493"/>
                </a:lnTo>
                <a:lnTo>
                  <a:pt x="724000" y="872842"/>
                </a:lnTo>
                <a:lnTo>
                  <a:pt x="721885" y="883725"/>
                </a:lnTo>
                <a:close/>
              </a:path>
              <a:path extrusionOk="0" h="1347470" w="1892300">
                <a:moveTo>
                  <a:pt x="1638261" y="1347143"/>
                </a:moveTo>
                <a:lnTo>
                  <a:pt x="692076" y="1347143"/>
                </a:lnTo>
                <a:lnTo>
                  <a:pt x="694925" y="1331510"/>
                </a:lnTo>
                <a:lnTo>
                  <a:pt x="702852" y="1289314"/>
                </a:lnTo>
                <a:lnTo>
                  <a:pt x="710497" y="1249910"/>
                </a:lnTo>
                <a:lnTo>
                  <a:pt x="719711" y="1203925"/>
                </a:lnTo>
                <a:lnTo>
                  <a:pt x="730216" y="1153449"/>
                </a:lnTo>
                <a:lnTo>
                  <a:pt x="741737" y="1100573"/>
                </a:lnTo>
                <a:lnTo>
                  <a:pt x="753998" y="1047386"/>
                </a:lnTo>
                <a:lnTo>
                  <a:pt x="766724" y="995979"/>
                </a:lnTo>
                <a:lnTo>
                  <a:pt x="779639" y="948441"/>
                </a:lnTo>
                <a:lnTo>
                  <a:pt x="785416" y="925683"/>
                </a:lnTo>
                <a:lnTo>
                  <a:pt x="793202" y="878880"/>
                </a:lnTo>
                <a:lnTo>
                  <a:pt x="796682" y="831551"/>
                </a:lnTo>
                <a:lnTo>
                  <a:pt x="797030" y="810889"/>
                </a:lnTo>
                <a:lnTo>
                  <a:pt x="796972" y="801474"/>
                </a:lnTo>
                <a:lnTo>
                  <a:pt x="795712" y="762710"/>
                </a:lnTo>
                <a:lnTo>
                  <a:pt x="792194" y="720339"/>
                </a:lnTo>
                <a:lnTo>
                  <a:pt x="787314" y="682009"/>
                </a:lnTo>
                <a:lnTo>
                  <a:pt x="779632" y="637194"/>
                </a:lnTo>
                <a:lnTo>
                  <a:pt x="772455" y="604503"/>
                </a:lnTo>
                <a:lnTo>
                  <a:pt x="1826603" y="604503"/>
                </a:lnTo>
                <a:lnTo>
                  <a:pt x="1845512" y="647182"/>
                </a:lnTo>
                <a:lnTo>
                  <a:pt x="1870078" y="714793"/>
                </a:lnTo>
                <a:lnTo>
                  <a:pt x="1885005" y="774467"/>
                </a:lnTo>
                <a:lnTo>
                  <a:pt x="1891448" y="826671"/>
                </a:lnTo>
                <a:lnTo>
                  <a:pt x="1891848" y="850117"/>
                </a:lnTo>
                <a:lnTo>
                  <a:pt x="1890561" y="871870"/>
                </a:lnTo>
                <a:lnTo>
                  <a:pt x="1887730" y="891989"/>
                </a:lnTo>
                <a:lnTo>
                  <a:pt x="1883499" y="910532"/>
                </a:lnTo>
                <a:lnTo>
                  <a:pt x="1878230" y="926886"/>
                </a:lnTo>
                <a:lnTo>
                  <a:pt x="1530590" y="926886"/>
                </a:lnTo>
                <a:lnTo>
                  <a:pt x="1638261" y="1347143"/>
                </a:lnTo>
                <a:close/>
              </a:path>
              <a:path extrusionOk="0" h="1347470" w="1892300">
                <a:moveTo>
                  <a:pt x="433628" y="1185459"/>
                </a:moveTo>
                <a:lnTo>
                  <a:pt x="383781" y="1178286"/>
                </a:lnTo>
                <a:lnTo>
                  <a:pt x="333090" y="1160045"/>
                </a:lnTo>
                <a:lnTo>
                  <a:pt x="282602" y="1134892"/>
                </a:lnTo>
                <a:lnTo>
                  <a:pt x="233403" y="1108427"/>
                </a:lnTo>
                <a:lnTo>
                  <a:pt x="186442" y="1081583"/>
                </a:lnTo>
                <a:lnTo>
                  <a:pt x="142666" y="1055292"/>
                </a:lnTo>
                <a:lnTo>
                  <a:pt x="103024" y="1030487"/>
                </a:lnTo>
                <a:lnTo>
                  <a:pt x="53385" y="998106"/>
                </a:lnTo>
                <a:lnTo>
                  <a:pt x="10516" y="968837"/>
                </a:lnTo>
                <a:lnTo>
                  <a:pt x="0" y="961394"/>
                </a:lnTo>
                <a:lnTo>
                  <a:pt x="186652" y="762794"/>
                </a:lnTo>
                <a:lnTo>
                  <a:pt x="407781" y="883725"/>
                </a:lnTo>
                <a:lnTo>
                  <a:pt x="721885" y="883725"/>
                </a:lnTo>
                <a:lnTo>
                  <a:pt x="714363" y="921932"/>
                </a:lnTo>
                <a:lnTo>
                  <a:pt x="705069" y="966990"/>
                </a:lnTo>
                <a:lnTo>
                  <a:pt x="695316" y="1006670"/>
                </a:lnTo>
                <a:lnTo>
                  <a:pt x="678722" y="1044549"/>
                </a:lnTo>
                <a:lnTo>
                  <a:pt x="654949" y="1080290"/>
                </a:lnTo>
                <a:lnTo>
                  <a:pt x="624843" y="1112704"/>
                </a:lnTo>
                <a:lnTo>
                  <a:pt x="589248" y="1140599"/>
                </a:lnTo>
                <a:lnTo>
                  <a:pt x="549007" y="1162785"/>
                </a:lnTo>
                <a:lnTo>
                  <a:pt x="504967" y="1178072"/>
                </a:lnTo>
                <a:lnTo>
                  <a:pt x="457970" y="1185267"/>
                </a:lnTo>
                <a:lnTo>
                  <a:pt x="433628" y="1185459"/>
                </a:lnTo>
                <a:close/>
              </a:path>
              <a:path extrusionOk="0" h="1347470" w="1892300">
                <a:moveTo>
                  <a:pt x="1716539" y="1040366"/>
                </a:moveTo>
                <a:lnTo>
                  <a:pt x="1671659" y="1035169"/>
                </a:lnTo>
                <a:lnTo>
                  <a:pt x="1626196" y="1018511"/>
                </a:lnTo>
                <a:lnTo>
                  <a:pt x="1582418" y="988935"/>
                </a:lnTo>
                <a:lnTo>
                  <a:pt x="1555290" y="961321"/>
                </a:lnTo>
                <a:lnTo>
                  <a:pt x="1530590" y="926886"/>
                </a:lnTo>
                <a:lnTo>
                  <a:pt x="1878230" y="926886"/>
                </a:lnTo>
                <a:lnTo>
                  <a:pt x="1855467" y="970108"/>
                </a:lnTo>
                <a:lnTo>
                  <a:pt x="1826819" y="1001096"/>
                </a:lnTo>
                <a:lnTo>
                  <a:pt x="1783885" y="1027517"/>
                </a:lnTo>
                <a:lnTo>
                  <a:pt x="1745016" y="1038183"/>
                </a:lnTo>
                <a:lnTo>
                  <a:pt x="1716539" y="1040366"/>
                </a:lnTo>
                <a:close/>
              </a:path>
            </a:pathLst>
          </a:custGeom>
          <a:solidFill>
            <a:srgbClr val="2A426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28" name="Google Shape;228;p35"/>
          <p:cNvSpPr/>
          <p:nvPr/>
        </p:nvSpPr>
        <p:spPr>
          <a:xfrm>
            <a:off x="134930" y="2375006"/>
            <a:ext cx="1095375" cy="2768600"/>
          </a:xfrm>
          <a:custGeom>
            <a:rect b="b" l="l" r="r" t="t"/>
            <a:pathLst>
              <a:path extrusionOk="0" h="5537200" w="2190750">
                <a:moveTo>
                  <a:pt x="1862015" y="4983065"/>
                </a:moveTo>
                <a:lnTo>
                  <a:pt x="1241736" y="4983065"/>
                </a:lnTo>
                <a:lnTo>
                  <a:pt x="1241074" y="4980963"/>
                </a:lnTo>
                <a:lnTo>
                  <a:pt x="1227914" y="4931877"/>
                </a:lnTo>
                <a:lnTo>
                  <a:pt x="1217320" y="4884077"/>
                </a:lnTo>
                <a:lnTo>
                  <a:pt x="1205795" y="4821648"/>
                </a:lnTo>
                <a:lnTo>
                  <a:pt x="1194650" y="4745246"/>
                </a:lnTo>
                <a:lnTo>
                  <a:pt x="1189629" y="4702010"/>
                </a:lnTo>
                <a:lnTo>
                  <a:pt x="1185193" y="4655528"/>
                </a:lnTo>
                <a:lnTo>
                  <a:pt x="1181508" y="4605880"/>
                </a:lnTo>
                <a:lnTo>
                  <a:pt x="1178736" y="4553150"/>
                </a:lnTo>
                <a:lnTo>
                  <a:pt x="1177041" y="4497418"/>
                </a:lnTo>
                <a:lnTo>
                  <a:pt x="1176587" y="4438769"/>
                </a:lnTo>
                <a:lnTo>
                  <a:pt x="1177538" y="4377282"/>
                </a:lnTo>
                <a:lnTo>
                  <a:pt x="1180057" y="4313041"/>
                </a:lnTo>
                <a:lnTo>
                  <a:pt x="1184308" y="4246128"/>
                </a:lnTo>
                <a:lnTo>
                  <a:pt x="1186141" y="4176548"/>
                </a:lnTo>
                <a:lnTo>
                  <a:pt x="1181899" y="4104134"/>
                </a:lnTo>
                <a:lnTo>
                  <a:pt x="1172488" y="4028732"/>
                </a:lnTo>
                <a:lnTo>
                  <a:pt x="1158812" y="3950186"/>
                </a:lnTo>
                <a:lnTo>
                  <a:pt x="1141776" y="3868340"/>
                </a:lnTo>
                <a:lnTo>
                  <a:pt x="1122284" y="3783039"/>
                </a:lnTo>
                <a:lnTo>
                  <a:pt x="1101241" y="3694129"/>
                </a:lnTo>
                <a:lnTo>
                  <a:pt x="1079551" y="3601452"/>
                </a:lnTo>
                <a:lnTo>
                  <a:pt x="1058120" y="3504855"/>
                </a:lnTo>
                <a:lnTo>
                  <a:pt x="1037851" y="3404182"/>
                </a:lnTo>
                <a:lnTo>
                  <a:pt x="1019650" y="3299277"/>
                </a:lnTo>
                <a:lnTo>
                  <a:pt x="1004421" y="3189986"/>
                </a:lnTo>
                <a:lnTo>
                  <a:pt x="993069" y="3076152"/>
                </a:lnTo>
                <a:lnTo>
                  <a:pt x="986498" y="2957621"/>
                </a:lnTo>
                <a:lnTo>
                  <a:pt x="985613" y="2834238"/>
                </a:lnTo>
                <a:lnTo>
                  <a:pt x="991319" y="2705846"/>
                </a:lnTo>
                <a:lnTo>
                  <a:pt x="1004520" y="2572291"/>
                </a:lnTo>
                <a:lnTo>
                  <a:pt x="1026121" y="2433417"/>
                </a:lnTo>
                <a:lnTo>
                  <a:pt x="1057027" y="2289068"/>
                </a:lnTo>
                <a:lnTo>
                  <a:pt x="1098141" y="2139091"/>
                </a:lnTo>
                <a:lnTo>
                  <a:pt x="2028560" y="2139091"/>
                </a:lnTo>
                <a:lnTo>
                  <a:pt x="2043081" y="2183304"/>
                </a:lnTo>
                <a:lnTo>
                  <a:pt x="2058957" y="2237793"/>
                </a:lnTo>
                <a:lnTo>
                  <a:pt x="2078555" y="2313180"/>
                </a:lnTo>
                <a:lnTo>
                  <a:pt x="2089275" y="2358549"/>
                </a:lnTo>
                <a:lnTo>
                  <a:pt x="2100357" y="2408947"/>
                </a:lnTo>
                <a:lnTo>
                  <a:pt x="2111612" y="2464311"/>
                </a:lnTo>
                <a:lnTo>
                  <a:pt x="2122849" y="2524576"/>
                </a:lnTo>
                <a:lnTo>
                  <a:pt x="2133879" y="2589677"/>
                </a:lnTo>
                <a:lnTo>
                  <a:pt x="2144512" y="2659550"/>
                </a:lnTo>
                <a:lnTo>
                  <a:pt x="2154559" y="2734129"/>
                </a:lnTo>
                <a:lnTo>
                  <a:pt x="2163831" y="2813349"/>
                </a:lnTo>
                <a:lnTo>
                  <a:pt x="2172137" y="2897147"/>
                </a:lnTo>
                <a:lnTo>
                  <a:pt x="2179288" y="2985457"/>
                </a:lnTo>
                <a:lnTo>
                  <a:pt x="2185095" y="3078215"/>
                </a:lnTo>
                <a:lnTo>
                  <a:pt x="2189368" y="3175355"/>
                </a:lnTo>
                <a:lnTo>
                  <a:pt x="2190149" y="3275867"/>
                </a:lnTo>
                <a:lnTo>
                  <a:pt x="2185946" y="3378448"/>
                </a:lnTo>
                <a:lnTo>
                  <a:pt x="2177289" y="3482575"/>
                </a:lnTo>
                <a:lnTo>
                  <a:pt x="2164706" y="3587728"/>
                </a:lnTo>
                <a:lnTo>
                  <a:pt x="2148729" y="3693381"/>
                </a:lnTo>
                <a:lnTo>
                  <a:pt x="2129887" y="3799014"/>
                </a:lnTo>
                <a:lnTo>
                  <a:pt x="2108711" y="3904104"/>
                </a:lnTo>
                <a:lnTo>
                  <a:pt x="2085728" y="4008128"/>
                </a:lnTo>
                <a:lnTo>
                  <a:pt x="2061471" y="4110563"/>
                </a:lnTo>
                <a:lnTo>
                  <a:pt x="2036468" y="4210887"/>
                </a:lnTo>
                <a:lnTo>
                  <a:pt x="2011250" y="4308578"/>
                </a:lnTo>
                <a:lnTo>
                  <a:pt x="1986346" y="4403113"/>
                </a:lnTo>
                <a:lnTo>
                  <a:pt x="1962286" y="4493969"/>
                </a:lnTo>
                <a:lnTo>
                  <a:pt x="1939601" y="4580624"/>
                </a:lnTo>
                <a:lnTo>
                  <a:pt x="1918819" y="4662555"/>
                </a:lnTo>
                <a:lnTo>
                  <a:pt x="1900471" y="4739240"/>
                </a:lnTo>
                <a:lnTo>
                  <a:pt x="1885087" y="4810156"/>
                </a:lnTo>
                <a:lnTo>
                  <a:pt x="1873196" y="4874780"/>
                </a:lnTo>
                <a:lnTo>
                  <a:pt x="1865329" y="4932591"/>
                </a:lnTo>
                <a:lnTo>
                  <a:pt x="1862015" y="4983065"/>
                </a:lnTo>
                <a:close/>
              </a:path>
              <a:path extrusionOk="0" h="5537200" w="2190750">
                <a:moveTo>
                  <a:pt x="1786111" y="5536986"/>
                </a:moveTo>
                <a:lnTo>
                  <a:pt x="1468763" y="5536986"/>
                </a:lnTo>
                <a:lnTo>
                  <a:pt x="1468389" y="5530357"/>
                </a:lnTo>
                <a:lnTo>
                  <a:pt x="1467021" y="5515766"/>
                </a:lnTo>
                <a:lnTo>
                  <a:pt x="1465066" y="5501005"/>
                </a:lnTo>
                <a:lnTo>
                  <a:pt x="1462493" y="5486065"/>
                </a:lnTo>
                <a:lnTo>
                  <a:pt x="1459272" y="5470940"/>
                </a:lnTo>
                <a:lnTo>
                  <a:pt x="1455268" y="5453680"/>
                </a:lnTo>
                <a:lnTo>
                  <a:pt x="1450437" y="5432679"/>
                </a:lnTo>
                <a:lnTo>
                  <a:pt x="1432108" y="5352227"/>
                </a:lnTo>
                <a:lnTo>
                  <a:pt x="1417804" y="5289056"/>
                </a:lnTo>
                <a:lnTo>
                  <a:pt x="1388208" y="5157836"/>
                </a:lnTo>
                <a:lnTo>
                  <a:pt x="1349406" y="4985166"/>
                </a:lnTo>
                <a:lnTo>
                  <a:pt x="1646673" y="4983065"/>
                </a:lnTo>
                <a:lnTo>
                  <a:pt x="1810325" y="4983065"/>
                </a:lnTo>
                <a:lnTo>
                  <a:pt x="1808747" y="4991009"/>
                </a:lnTo>
                <a:lnTo>
                  <a:pt x="1804417" y="5013201"/>
                </a:lnTo>
                <a:lnTo>
                  <a:pt x="1794090" y="5067818"/>
                </a:lnTo>
                <a:lnTo>
                  <a:pt x="1785537" y="5114861"/>
                </a:lnTo>
                <a:lnTo>
                  <a:pt x="1776357" y="5167538"/>
                </a:lnTo>
                <a:lnTo>
                  <a:pt x="1767157" y="5223389"/>
                </a:lnTo>
                <a:lnTo>
                  <a:pt x="1758545" y="5279951"/>
                </a:lnTo>
                <a:lnTo>
                  <a:pt x="1751126" y="5334765"/>
                </a:lnTo>
                <a:lnTo>
                  <a:pt x="1745510" y="5385369"/>
                </a:lnTo>
                <a:lnTo>
                  <a:pt x="1743278" y="5429862"/>
                </a:lnTo>
                <a:lnTo>
                  <a:pt x="1745529" y="5450462"/>
                </a:lnTo>
                <a:lnTo>
                  <a:pt x="1750144" y="5470155"/>
                </a:lnTo>
                <a:lnTo>
                  <a:pt x="1756950" y="5488975"/>
                </a:lnTo>
                <a:lnTo>
                  <a:pt x="1765771" y="5506953"/>
                </a:lnTo>
                <a:lnTo>
                  <a:pt x="1776434" y="5524122"/>
                </a:lnTo>
                <a:lnTo>
                  <a:pt x="1786111" y="5536986"/>
                </a:lnTo>
                <a:close/>
              </a:path>
              <a:path extrusionOk="0" h="5537200" w="2190750">
                <a:moveTo>
                  <a:pt x="1599274" y="1356142"/>
                </a:moveTo>
                <a:lnTo>
                  <a:pt x="1555468" y="1100626"/>
                </a:lnTo>
                <a:lnTo>
                  <a:pt x="1552823" y="1099826"/>
                </a:lnTo>
                <a:lnTo>
                  <a:pt x="1547584" y="1098126"/>
                </a:lnTo>
                <a:lnTo>
                  <a:pt x="1532876" y="1090271"/>
                </a:lnTo>
                <a:lnTo>
                  <a:pt x="1527100" y="1080626"/>
                </a:lnTo>
                <a:lnTo>
                  <a:pt x="1527058" y="1071137"/>
                </a:lnTo>
                <a:lnTo>
                  <a:pt x="1529555" y="1063748"/>
                </a:lnTo>
                <a:lnTo>
                  <a:pt x="1531394" y="1060404"/>
                </a:lnTo>
                <a:lnTo>
                  <a:pt x="1521802" y="1049777"/>
                </a:lnTo>
                <a:lnTo>
                  <a:pt x="1521024" y="1038496"/>
                </a:lnTo>
                <a:lnTo>
                  <a:pt x="1524349" y="1029280"/>
                </a:lnTo>
                <a:lnTo>
                  <a:pt x="1527064" y="1024843"/>
                </a:lnTo>
                <a:lnTo>
                  <a:pt x="1518195" y="1020622"/>
                </a:lnTo>
                <a:lnTo>
                  <a:pt x="1513321" y="1011528"/>
                </a:lnTo>
                <a:lnTo>
                  <a:pt x="1513478" y="1000740"/>
                </a:lnTo>
                <a:lnTo>
                  <a:pt x="1519702" y="991436"/>
                </a:lnTo>
                <a:lnTo>
                  <a:pt x="1532965" y="986797"/>
                </a:lnTo>
                <a:lnTo>
                  <a:pt x="1534462" y="986597"/>
                </a:lnTo>
                <a:lnTo>
                  <a:pt x="1535909" y="986447"/>
                </a:lnTo>
                <a:lnTo>
                  <a:pt x="1527477" y="937335"/>
                </a:lnTo>
                <a:lnTo>
                  <a:pt x="1650964" y="925782"/>
                </a:lnTo>
                <a:lnTo>
                  <a:pt x="1652212" y="978795"/>
                </a:lnTo>
                <a:lnTo>
                  <a:pt x="1671742" y="980012"/>
                </a:lnTo>
                <a:lnTo>
                  <a:pt x="1706432" y="1012360"/>
                </a:lnTo>
                <a:lnTo>
                  <a:pt x="1717296" y="1060875"/>
                </a:lnTo>
                <a:lnTo>
                  <a:pt x="1725787" y="1102177"/>
                </a:lnTo>
                <a:lnTo>
                  <a:pt x="1737377" y="1160311"/>
                </a:lnTo>
                <a:lnTo>
                  <a:pt x="1745663" y="1202652"/>
                </a:lnTo>
                <a:lnTo>
                  <a:pt x="1795855" y="1202652"/>
                </a:lnTo>
                <a:lnTo>
                  <a:pt x="1868501" y="1263318"/>
                </a:lnTo>
                <a:lnTo>
                  <a:pt x="1843240" y="1296926"/>
                </a:lnTo>
                <a:lnTo>
                  <a:pt x="1659696" y="1296926"/>
                </a:lnTo>
                <a:lnTo>
                  <a:pt x="1660145" y="1315831"/>
                </a:lnTo>
                <a:lnTo>
                  <a:pt x="1829031" y="1315831"/>
                </a:lnTo>
                <a:lnTo>
                  <a:pt x="1823919" y="1322633"/>
                </a:lnTo>
                <a:lnTo>
                  <a:pt x="1660294" y="1322633"/>
                </a:lnTo>
                <a:lnTo>
                  <a:pt x="1660993" y="1351840"/>
                </a:lnTo>
                <a:lnTo>
                  <a:pt x="1599274" y="1356142"/>
                </a:lnTo>
                <a:close/>
              </a:path>
              <a:path extrusionOk="0" h="5537200" w="2190750">
                <a:moveTo>
                  <a:pt x="1795855" y="1202652"/>
                </a:moveTo>
                <a:lnTo>
                  <a:pt x="1745663" y="1202652"/>
                </a:lnTo>
                <a:lnTo>
                  <a:pt x="1765071" y="1176946"/>
                </a:lnTo>
                <a:lnTo>
                  <a:pt x="1795855" y="1202652"/>
                </a:lnTo>
                <a:close/>
              </a:path>
              <a:path extrusionOk="0" h="5537200" w="2190750">
                <a:moveTo>
                  <a:pt x="1829031" y="1315831"/>
                </a:moveTo>
                <a:lnTo>
                  <a:pt x="1660145" y="1315831"/>
                </a:lnTo>
                <a:lnTo>
                  <a:pt x="1669076" y="1304028"/>
                </a:lnTo>
                <a:lnTo>
                  <a:pt x="1667679" y="1303028"/>
                </a:lnTo>
                <a:lnTo>
                  <a:pt x="1666381" y="1302178"/>
                </a:lnTo>
                <a:lnTo>
                  <a:pt x="1663138" y="1299677"/>
                </a:lnTo>
                <a:lnTo>
                  <a:pt x="1661442" y="1298277"/>
                </a:lnTo>
                <a:lnTo>
                  <a:pt x="1659696" y="1296926"/>
                </a:lnTo>
                <a:lnTo>
                  <a:pt x="1843240" y="1296926"/>
                </a:lnTo>
                <a:lnTo>
                  <a:pt x="1829031" y="1315831"/>
                </a:lnTo>
                <a:close/>
              </a:path>
              <a:path extrusionOk="0" h="5537200" w="2190750">
                <a:moveTo>
                  <a:pt x="1750053" y="1420908"/>
                </a:moveTo>
                <a:lnTo>
                  <a:pt x="1660294" y="1322633"/>
                </a:lnTo>
                <a:lnTo>
                  <a:pt x="1823919" y="1322633"/>
                </a:lnTo>
                <a:lnTo>
                  <a:pt x="1750053" y="1420908"/>
                </a:lnTo>
                <a:close/>
              </a:path>
              <a:path extrusionOk="0" h="5537200" w="2190750">
                <a:moveTo>
                  <a:pt x="147469" y="1649657"/>
                </a:moveTo>
                <a:lnTo>
                  <a:pt x="101553" y="1647569"/>
                </a:lnTo>
                <a:lnTo>
                  <a:pt x="58397" y="1640653"/>
                </a:lnTo>
                <a:lnTo>
                  <a:pt x="19113" y="1617980"/>
                </a:lnTo>
                <a:lnTo>
                  <a:pt x="0" y="1580165"/>
                </a:lnTo>
                <a:lnTo>
                  <a:pt x="1244" y="1572898"/>
                </a:lnTo>
                <a:lnTo>
                  <a:pt x="38679" y="1546611"/>
                </a:lnTo>
                <a:lnTo>
                  <a:pt x="84087" y="1538467"/>
                </a:lnTo>
                <a:lnTo>
                  <a:pt x="201251" y="1521700"/>
                </a:lnTo>
                <a:lnTo>
                  <a:pt x="205112" y="1521082"/>
                </a:lnTo>
                <a:lnTo>
                  <a:pt x="205889" y="1520803"/>
                </a:lnTo>
                <a:lnTo>
                  <a:pt x="190803" y="1516876"/>
                </a:lnTo>
                <a:lnTo>
                  <a:pt x="179303" y="1510426"/>
                </a:lnTo>
                <a:lnTo>
                  <a:pt x="171369" y="1502264"/>
                </a:lnTo>
                <a:lnTo>
                  <a:pt x="166979" y="1493200"/>
                </a:lnTo>
                <a:lnTo>
                  <a:pt x="166112" y="1484047"/>
                </a:lnTo>
                <a:lnTo>
                  <a:pt x="168745" y="1475614"/>
                </a:lnTo>
                <a:lnTo>
                  <a:pt x="207553" y="1459467"/>
                </a:lnTo>
                <a:lnTo>
                  <a:pt x="252583" y="1453982"/>
                </a:lnTo>
                <a:lnTo>
                  <a:pt x="300702" y="1450447"/>
                </a:lnTo>
                <a:lnTo>
                  <a:pt x="341197" y="1448371"/>
                </a:lnTo>
                <a:lnTo>
                  <a:pt x="355934" y="1450347"/>
                </a:lnTo>
                <a:lnTo>
                  <a:pt x="395252" y="1465199"/>
                </a:lnTo>
                <a:lnTo>
                  <a:pt x="426345" y="1487514"/>
                </a:lnTo>
                <a:lnTo>
                  <a:pt x="448076" y="1509681"/>
                </a:lnTo>
                <a:lnTo>
                  <a:pt x="491946" y="1509681"/>
                </a:lnTo>
                <a:lnTo>
                  <a:pt x="584136" y="1571997"/>
                </a:lnTo>
                <a:lnTo>
                  <a:pt x="533977" y="1625560"/>
                </a:lnTo>
                <a:lnTo>
                  <a:pt x="340804" y="1625560"/>
                </a:lnTo>
                <a:lnTo>
                  <a:pt x="331055" y="1627854"/>
                </a:lnTo>
                <a:lnTo>
                  <a:pt x="286515" y="1636974"/>
                </a:lnTo>
                <a:lnTo>
                  <a:pt x="248176" y="1642979"/>
                </a:lnTo>
                <a:lnTo>
                  <a:pt x="206563" y="1647432"/>
                </a:lnTo>
                <a:lnTo>
                  <a:pt x="162534" y="1649582"/>
                </a:lnTo>
                <a:lnTo>
                  <a:pt x="147469" y="1649657"/>
                </a:lnTo>
                <a:close/>
              </a:path>
              <a:path extrusionOk="0" h="5537200" w="2190750">
                <a:moveTo>
                  <a:pt x="491946" y="1509681"/>
                </a:moveTo>
                <a:lnTo>
                  <a:pt x="448076" y="1509681"/>
                </a:lnTo>
                <a:lnTo>
                  <a:pt x="464940" y="1491426"/>
                </a:lnTo>
                <a:lnTo>
                  <a:pt x="491946" y="1509681"/>
                </a:lnTo>
                <a:close/>
              </a:path>
              <a:path extrusionOk="0" h="5537200" w="2190750">
                <a:moveTo>
                  <a:pt x="452017" y="1713082"/>
                </a:moveTo>
                <a:lnTo>
                  <a:pt x="335765" y="1631012"/>
                </a:lnTo>
                <a:lnTo>
                  <a:pt x="340804" y="1625560"/>
                </a:lnTo>
                <a:lnTo>
                  <a:pt x="533977" y="1625560"/>
                </a:lnTo>
                <a:lnTo>
                  <a:pt x="452017" y="1713082"/>
                </a:lnTo>
                <a:close/>
              </a:path>
              <a:path extrusionOk="0" h="5537200" w="2190750">
                <a:moveTo>
                  <a:pt x="1558366" y="746936"/>
                </a:moveTo>
                <a:lnTo>
                  <a:pt x="1325557" y="746936"/>
                </a:lnTo>
                <a:lnTo>
                  <a:pt x="1299912" y="515227"/>
                </a:lnTo>
                <a:lnTo>
                  <a:pt x="1299322" y="513974"/>
                </a:lnTo>
                <a:lnTo>
                  <a:pt x="1284383" y="473265"/>
                </a:lnTo>
                <a:lnTo>
                  <a:pt x="1272691" y="425074"/>
                </a:lnTo>
                <a:lnTo>
                  <a:pt x="1266936" y="384798"/>
                </a:lnTo>
                <a:lnTo>
                  <a:pt x="1264591" y="338984"/>
                </a:lnTo>
                <a:lnTo>
                  <a:pt x="1265174" y="314264"/>
                </a:lnTo>
                <a:lnTo>
                  <a:pt x="1270803" y="261723"/>
                </a:lnTo>
                <a:lnTo>
                  <a:pt x="1283653" y="205749"/>
                </a:lnTo>
                <a:lnTo>
                  <a:pt x="1305250" y="147184"/>
                </a:lnTo>
                <a:lnTo>
                  <a:pt x="1332643" y="94583"/>
                </a:lnTo>
                <a:lnTo>
                  <a:pt x="1361684" y="55062"/>
                </a:lnTo>
                <a:lnTo>
                  <a:pt x="1392146" y="27253"/>
                </a:lnTo>
                <a:lnTo>
                  <a:pt x="1440009" y="4509"/>
                </a:lnTo>
                <a:lnTo>
                  <a:pt x="1473034" y="0"/>
                </a:lnTo>
                <a:lnTo>
                  <a:pt x="1489797" y="428"/>
                </a:lnTo>
                <a:lnTo>
                  <a:pt x="1540746" y="10398"/>
                </a:lnTo>
                <a:lnTo>
                  <a:pt x="1592092" y="29805"/>
                </a:lnTo>
                <a:lnTo>
                  <a:pt x="1642478" y="54121"/>
                </a:lnTo>
                <a:lnTo>
                  <a:pt x="1683895" y="81210"/>
                </a:lnTo>
                <a:lnTo>
                  <a:pt x="1714955" y="111094"/>
                </a:lnTo>
                <a:lnTo>
                  <a:pt x="1736838" y="143795"/>
                </a:lnTo>
                <a:lnTo>
                  <a:pt x="1750722" y="179339"/>
                </a:lnTo>
                <a:lnTo>
                  <a:pt x="1757786" y="217750"/>
                </a:lnTo>
                <a:lnTo>
                  <a:pt x="1759289" y="244962"/>
                </a:lnTo>
                <a:lnTo>
                  <a:pt x="1759210" y="259052"/>
                </a:lnTo>
                <a:lnTo>
                  <a:pt x="1756708" y="302870"/>
                </a:lnTo>
                <a:lnTo>
                  <a:pt x="1752765" y="347732"/>
                </a:lnTo>
                <a:lnTo>
                  <a:pt x="1747770" y="393035"/>
                </a:lnTo>
                <a:lnTo>
                  <a:pt x="1741960" y="438253"/>
                </a:lnTo>
                <a:lnTo>
                  <a:pt x="1735572" y="482861"/>
                </a:lnTo>
                <a:lnTo>
                  <a:pt x="1728844" y="526332"/>
                </a:lnTo>
                <a:lnTo>
                  <a:pt x="1722013" y="568141"/>
                </a:lnTo>
                <a:lnTo>
                  <a:pt x="1712386" y="607049"/>
                </a:lnTo>
                <a:lnTo>
                  <a:pt x="1690616" y="650916"/>
                </a:lnTo>
                <a:lnTo>
                  <a:pt x="1658495" y="681831"/>
                </a:lnTo>
                <a:lnTo>
                  <a:pt x="1657127" y="682570"/>
                </a:lnTo>
                <a:lnTo>
                  <a:pt x="1547584" y="682570"/>
                </a:lnTo>
                <a:lnTo>
                  <a:pt x="1558366" y="746936"/>
                </a:lnTo>
                <a:close/>
              </a:path>
              <a:path extrusionOk="0" h="5537200" w="2190750">
                <a:moveTo>
                  <a:pt x="1603555" y="695948"/>
                </a:moveTo>
                <a:lnTo>
                  <a:pt x="1590571" y="694854"/>
                </a:lnTo>
                <a:lnTo>
                  <a:pt x="1576916" y="692302"/>
                </a:lnTo>
                <a:lnTo>
                  <a:pt x="1562588" y="688229"/>
                </a:lnTo>
                <a:lnTo>
                  <a:pt x="1547584" y="682570"/>
                </a:lnTo>
                <a:lnTo>
                  <a:pt x="1657127" y="682570"/>
                </a:lnTo>
                <a:lnTo>
                  <a:pt x="1615870" y="695650"/>
                </a:lnTo>
                <a:lnTo>
                  <a:pt x="1603555" y="695948"/>
                </a:lnTo>
                <a:close/>
              </a:path>
              <a:path extrusionOk="0" h="5537200" w="2190750">
                <a:moveTo>
                  <a:pt x="1433838" y="888732"/>
                </a:moveTo>
                <a:lnTo>
                  <a:pt x="1392883" y="883034"/>
                </a:lnTo>
                <a:lnTo>
                  <a:pt x="1352409" y="866094"/>
                </a:lnTo>
                <a:lnTo>
                  <a:pt x="1311737" y="841669"/>
                </a:lnTo>
                <a:lnTo>
                  <a:pt x="1300610" y="833709"/>
                </a:lnTo>
                <a:lnTo>
                  <a:pt x="1320717" y="745886"/>
                </a:lnTo>
                <a:lnTo>
                  <a:pt x="1325557" y="746936"/>
                </a:lnTo>
                <a:lnTo>
                  <a:pt x="1558366" y="746936"/>
                </a:lnTo>
                <a:lnTo>
                  <a:pt x="1568502" y="807452"/>
                </a:lnTo>
                <a:lnTo>
                  <a:pt x="1490506" y="807452"/>
                </a:lnTo>
                <a:lnTo>
                  <a:pt x="1488163" y="830188"/>
                </a:lnTo>
                <a:lnTo>
                  <a:pt x="1468017" y="874135"/>
                </a:lnTo>
                <a:lnTo>
                  <a:pt x="1446342" y="886568"/>
                </a:lnTo>
                <a:lnTo>
                  <a:pt x="1433838" y="888732"/>
                </a:lnTo>
                <a:close/>
              </a:path>
              <a:path extrusionOk="0" h="5537200" w="2190750">
                <a:moveTo>
                  <a:pt x="1570186" y="817504"/>
                </a:moveTo>
                <a:lnTo>
                  <a:pt x="1490506" y="807452"/>
                </a:lnTo>
                <a:lnTo>
                  <a:pt x="1568502" y="807452"/>
                </a:lnTo>
                <a:lnTo>
                  <a:pt x="1570186" y="817504"/>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29" name="Google Shape;229;p35"/>
          <p:cNvSpPr/>
          <p:nvPr/>
        </p:nvSpPr>
        <p:spPr>
          <a:xfrm>
            <a:off x="958267" y="4866539"/>
            <a:ext cx="4763" cy="277177"/>
          </a:xfrm>
          <a:custGeom>
            <a:rect b="b" l="l" r="r" t="t"/>
            <a:pathLst>
              <a:path extrusionOk="0" h="554354" w="9525">
                <a:moveTo>
                  <a:pt x="0" y="0"/>
                </a:moveTo>
                <a:lnTo>
                  <a:pt x="8936" y="553920"/>
                </a:lnTo>
              </a:path>
            </a:pathLst>
          </a:custGeom>
          <a:noFill/>
          <a:ln cap="flat" cmpd="sng" w="12750">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30" name="Google Shape;230;p35"/>
          <p:cNvSpPr/>
          <p:nvPr/>
        </p:nvSpPr>
        <p:spPr>
          <a:xfrm>
            <a:off x="958267" y="4866539"/>
            <a:ext cx="81915" cy="277177"/>
          </a:xfrm>
          <a:custGeom>
            <a:rect b="b" l="l" r="r" t="t"/>
            <a:pathLst>
              <a:path extrusionOk="0" h="554354" w="163830">
                <a:moveTo>
                  <a:pt x="139437" y="553920"/>
                </a:moveTo>
                <a:lnTo>
                  <a:pt x="110276" y="505909"/>
                </a:lnTo>
                <a:lnTo>
                  <a:pt x="98855" y="467396"/>
                </a:lnTo>
                <a:lnTo>
                  <a:pt x="96604" y="446796"/>
                </a:lnTo>
                <a:lnTo>
                  <a:pt x="96893" y="425258"/>
                </a:lnTo>
                <a:lnTo>
                  <a:pt x="101381" y="377681"/>
                </a:lnTo>
                <a:lnTo>
                  <a:pt x="107974" y="324665"/>
                </a:lnTo>
                <a:lnTo>
                  <a:pt x="116066" y="268669"/>
                </a:lnTo>
                <a:lnTo>
                  <a:pt x="125048" y="212155"/>
                </a:lnTo>
                <a:lnTo>
                  <a:pt x="134313" y="157583"/>
                </a:lnTo>
                <a:lnTo>
                  <a:pt x="143256" y="107416"/>
                </a:lnTo>
                <a:lnTo>
                  <a:pt x="151268" y="64112"/>
                </a:lnTo>
                <a:lnTo>
                  <a:pt x="160214" y="17412"/>
                </a:lnTo>
                <a:lnTo>
                  <a:pt x="163651" y="0"/>
                </a:lnTo>
                <a:lnTo>
                  <a:pt x="0" y="0"/>
                </a:lnTo>
              </a:path>
            </a:pathLst>
          </a:custGeom>
          <a:noFill/>
          <a:ln cap="flat" cmpd="sng" w="12775">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31" name="Google Shape;231;p35"/>
          <p:cNvSpPr/>
          <p:nvPr/>
        </p:nvSpPr>
        <p:spPr>
          <a:xfrm>
            <a:off x="627736" y="3444552"/>
            <a:ext cx="602298" cy="1422083"/>
          </a:xfrm>
          <a:custGeom>
            <a:rect b="b" l="l" r="r" t="t"/>
            <a:pathLst>
              <a:path extrusionOk="0" h="2844165" w="1204595">
                <a:moveTo>
                  <a:pt x="198694" y="2107036"/>
                </a:moveTo>
                <a:lnTo>
                  <a:pt x="194443" y="2173950"/>
                </a:lnTo>
                <a:lnTo>
                  <a:pt x="191925" y="2238191"/>
                </a:lnTo>
                <a:lnTo>
                  <a:pt x="190974" y="2299677"/>
                </a:lnTo>
                <a:lnTo>
                  <a:pt x="191428" y="2358327"/>
                </a:lnTo>
                <a:lnTo>
                  <a:pt x="193123" y="2414058"/>
                </a:lnTo>
                <a:lnTo>
                  <a:pt x="195895" y="2466789"/>
                </a:lnTo>
                <a:lnTo>
                  <a:pt x="199580" y="2516436"/>
                </a:lnTo>
                <a:lnTo>
                  <a:pt x="204015" y="2562919"/>
                </a:lnTo>
                <a:lnTo>
                  <a:pt x="209036" y="2606155"/>
                </a:lnTo>
                <a:lnTo>
                  <a:pt x="214480" y="2646061"/>
                </a:lnTo>
                <a:lnTo>
                  <a:pt x="225978" y="2715559"/>
                </a:lnTo>
                <a:lnTo>
                  <a:pt x="237202" y="2770756"/>
                </a:lnTo>
                <a:lnTo>
                  <a:pt x="246840" y="2810995"/>
                </a:lnTo>
                <a:lnTo>
                  <a:pt x="256122" y="2843974"/>
                </a:lnTo>
                <a:lnTo>
                  <a:pt x="876401" y="2843974"/>
                </a:lnTo>
                <a:lnTo>
                  <a:pt x="879715" y="2793500"/>
                </a:lnTo>
                <a:lnTo>
                  <a:pt x="887583" y="2735689"/>
                </a:lnTo>
                <a:lnTo>
                  <a:pt x="899473" y="2671064"/>
                </a:lnTo>
                <a:lnTo>
                  <a:pt x="914857" y="2600148"/>
                </a:lnTo>
                <a:lnTo>
                  <a:pt x="933205" y="2523464"/>
                </a:lnTo>
                <a:lnTo>
                  <a:pt x="953987" y="2441532"/>
                </a:lnTo>
                <a:lnTo>
                  <a:pt x="976673" y="2354878"/>
                </a:lnTo>
                <a:lnTo>
                  <a:pt x="1000733" y="2264022"/>
                </a:lnTo>
                <a:lnTo>
                  <a:pt x="1025637" y="2169487"/>
                </a:lnTo>
                <a:lnTo>
                  <a:pt x="1050855" y="2071796"/>
                </a:lnTo>
                <a:lnTo>
                  <a:pt x="1075858" y="1971472"/>
                </a:lnTo>
                <a:lnTo>
                  <a:pt x="1100115" y="1869037"/>
                </a:lnTo>
                <a:lnTo>
                  <a:pt x="1123097" y="1765013"/>
                </a:lnTo>
                <a:lnTo>
                  <a:pt x="1144274" y="1659923"/>
                </a:lnTo>
                <a:lnTo>
                  <a:pt x="1163116" y="1554290"/>
                </a:lnTo>
                <a:lnTo>
                  <a:pt x="1179093" y="1448636"/>
                </a:lnTo>
                <a:lnTo>
                  <a:pt x="1191675" y="1343484"/>
                </a:lnTo>
                <a:lnTo>
                  <a:pt x="1200333" y="1239356"/>
                </a:lnTo>
                <a:lnTo>
                  <a:pt x="1204536" y="1136775"/>
                </a:lnTo>
                <a:lnTo>
                  <a:pt x="1203754" y="1036263"/>
                </a:lnTo>
                <a:lnTo>
                  <a:pt x="1199481" y="939123"/>
                </a:lnTo>
                <a:lnTo>
                  <a:pt x="1193675" y="846365"/>
                </a:lnTo>
                <a:lnTo>
                  <a:pt x="1186523" y="758055"/>
                </a:lnTo>
                <a:lnTo>
                  <a:pt x="1178217" y="674258"/>
                </a:lnTo>
                <a:lnTo>
                  <a:pt x="1168946" y="595037"/>
                </a:lnTo>
                <a:lnTo>
                  <a:pt x="1158898" y="520458"/>
                </a:lnTo>
                <a:lnTo>
                  <a:pt x="1148265" y="450586"/>
                </a:lnTo>
                <a:lnTo>
                  <a:pt x="1137235" y="385485"/>
                </a:lnTo>
                <a:lnTo>
                  <a:pt x="1125998" y="325220"/>
                </a:lnTo>
                <a:lnTo>
                  <a:pt x="1114744" y="269856"/>
                </a:lnTo>
                <a:lnTo>
                  <a:pt x="1103662" y="219457"/>
                </a:lnTo>
                <a:lnTo>
                  <a:pt x="1092941" y="174089"/>
                </a:lnTo>
                <a:lnTo>
                  <a:pt x="1082772" y="133815"/>
                </a:lnTo>
                <a:lnTo>
                  <a:pt x="1064845" y="68812"/>
                </a:lnTo>
                <a:lnTo>
                  <a:pt x="1051399" y="24966"/>
                </a:lnTo>
                <a:lnTo>
                  <a:pt x="1042947" y="0"/>
                </a:lnTo>
                <a:lnTo>
                  <a:pt x="112528" y="0"/>
                </a:lnTo>
                <a:lnTo>
                  <a:pt x="71413" y="149977"/>
                </a:lnTo>
                <a:lnTo>
                  <a:pt x="40507" y="294325"/>
                </a:lnTo>
                <a:lnTo>
                  <a:pt x="18906" y="433199"/>
                </a:lnTo>
                <a:lnTo>
                  <a:pt x="5705" y="566754"/>
                </a:lnTo>
                <a:lnTo>
                  <a:pt x="0" y="695146"/>
                </a:lnTo>
                <a:lnTo>
                  <a:pt x="884" y="818530"/>
                </a:lnTo>
                <a:lnTo>
                  <a:pt x="7455" y="937061"/>
                </a:lnTo>
                <a:lnTo>
                  <a:pt x="18807" y="1050894"/>
                </a:lnTo>
                <a:lnTo>
                  <a:pt x="34036" y="1160186"/>
                </a:lnTo>
                <a:lnTo>
                  <a:pt x="52237" y="1265091"/>
                </a:lnTo>
                <a:lnTo>
                  <a:pt x="72506" y="1365764"/>
                </a:lnTo>
                <a:lnTo>
                  <a:pt x="93937" y="1462361"/>
                </a:lnTo>
                <a:lnTo>
                  <a:pt x="115627" y="1555037"/>
                </a:lnTo>
                <a:lnTo>
                  <a:pt x="136670" y="1643948"/>
                </a:lnTo>
                <a:lnTo>
                  <a:pt x="156162" y="1729249"/>
                </a:lnTo>
                <a:lnTo>
                  <a:pt x="173199" y="1811095"/>
                </a:lnTo>
                <a:lnTo>
                  <a:pt x="186875" y="1889641"/>
                </a:lnTo>
                <a:lnTo>
                  <a:pt x="196286" y="1965043"/>
                </a:lnTo>
                <a:lnTo>
                  <a:pt x="200527" y="2037456"/>
                </a:lnTo>
                <a:lnTo>
                  <a:pt x="198694" y="2107036"/>
                </a:lnTo>
              </a:path>
            </a:pathLst>
          </a:custGeom>
          <a:noFill/>
          <a:ln cap="flat" cmpd="sng" w="12775">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32" name="Google Shape;232;p35"/>
          <p:cNvSpPr/>
          <p:nvPr/>
        </p:nvSpPr>
        <p:spPr>
          <a:xfrm>
            <a:off x="809633" y="4867589"/>
            <a:ext cx="59690" cy="275907"/>
          </a:xfrm>
          <a:custGeom>
            <a:rect b="b" l="l" r="r" t="t"/>
            <a:pathLst>
              <a:path extrusionOk="0" h="551815" w="119380">
                <a:moveTo>
                  <a:pt x="0" y="0"/>
                </a:moveTo>
                <a:lnTo>
                  <a:pt x="9150" y="40778"/>
                </a:lnTo>
                <a:lnTo>
                  <a:pt x="19251" y="85748"/>
                </a:lnTo>
                <a:lnTo>
                  <a:pt x="31847" y="141767"/>
                </a:lnTo>
                <a:lnTo>
                  <a:pt x="46045" y="204833"/>
                </a:lnTo>
                <a:lnTo>
                  <a:pt x="60955" y="270943"/>
                </a:lnTo>
                <a:lnTo>
                  <a:pt x="75683" y="336095"/>
                </a:lnTo>
                <a:lnTo>
                  <a:pt x="89339" y="396286"/>
                </a:lnTo>
                <a:lnTo>
                  <a:pt x="101030" y="447513"/>
                </a:lnTo>
                <a:lnTo>
                  <a:pt x="109866" y="485773"/>
                </a:lnTo>
                <a:lnTo>
                  <a:pt x="113086" y="500899"/>
                </a:lnTo>
                <a:lnTo>
                  <a:pt x="115659" y="515838"/>
                </a:lnTo>
                <a:lnTo>
                  <a:pt x="117614" y="530599"/>
                </a:lnTo>
                <a:lnTo>
                  <a:pt x="118983" y="545190"/>
                </a:lnTo>
                <a:lnTo>
                  <a:pt x="119356" y="551819"/>
                </a:lnTo>
              </a:path>
            </a:pathLst>
          </a:custGeom>
          <a:noFill/>
          <a:ln cap="flat" cmpd="sng" w="12750">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33" name="Google Shape;233;p35"/>
          <p:cNvSpPr/>
          <p:nvPr/>
        </p:nvSpPr>
        <p:spPr>
          <a:xfrm>
            <a:off x="809633" y="4866539"/>
            <a:ext cx="153988" cy="277177"/>
          </a:xfrm>
          <a:custGeom>
            <a:rect b="b" l="l" r="r" t="t"/>
            <a:pathLst>
              <a:path extrusionOk="0" h="554354" w="307975">
                <a:moveTo>
                  <a:pt x="307537" y="553920"/>
                </a:moveTo>
                <a:lnTo>
                  <a:pt x="297267" y="0"/>
                </a:lnTo>
                <a:lnTo>
                  <a:pt x="0" y="2100"/>
                </a:lnTo>
              </a:path>
            </a:pathLst>
          </a:custGeom>
          <a:noFill/>
          <a:ln cap="flat" cmpd="sng" w="12775">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34" name="Google Shape;234;p35"/>
          <p:cNvSpPr/>
          <p:nvPr/>
        </p:nvSpPr>
        <p:spPr>
          <a:xfrm>
            <a:off x="968295" y="3758307"/>
            <a:ext cx="0" cy="1111250"/>
          </a:xfrm>
          <a:custGeom>
            <a:rect b="b" l="l" r="r" t="t"/>
            <a:pathLst>
              <a:path extrusionOk="0" h="2222500" w="120000">
                <a:moveTo>
                  <a:pt x="0" y="2222166"/>
                </a:moveTo>
                <a:lnTo>
                  <a:pt x="0" y="0"/>
                </a:lnTo>
              </a:path>
            </a:pathLst>
          </a:custGeom>
          <a:noFill/>
          <a:ln cap="flat" cmpd="sng" w="12750">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35" name="Google Shape;235;p35"/>
          <p:cNvSpPr/>
          <p:nvPr/>
        </p:nvSpPr>
        <p:spPr>
          <a:xfrm>
            <a:off x="963630" y="2963479"/>
            <a:ext cx="105727" cy="122238"/>
          </a:xfrm>
          <a:custGeom>
            <a:rect b="b" l="l" r="r" t="t"/>
            <a:pathLst>
              <a:path extrusionOk="0" h="244475" w="211455">
                <a:moveTo>
                  <a:pt x="92652" y="243962"/>
                </a:moveTo>
                <a:lnTo>
                  <a:pt x="211100" y="86371"/>
                </a:lnTo>
                <a:lnTo>
                  <a:pt x="107670" y="0"/>
                </a:lnTo>
                <a:lnTo>
                  <a:pt x="0" y="142486"/>
                </a:lnTo>
                <a:lnTo>
                  <a:pt x="92652" y="243962"/>
                </a:lnTo>
              </a:path>
            </a:pathLst>
          </a:custGeom>
          <a:noFill/>
          <a:ln cap="flat" cmpd="sng" w="12775">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36" name="Google Shape;236;p35"/>
          <p:cNvSpPr/>
          <p:nvPr/>
        </p:nvSpPr>
        <p:spPr>
          <a:xfrm>
            <a:off x="767225" y="2375006"/>
            <a:ext cx="247650" cy="408940"/>
          </a:xfrm>
          <a:custGeom>
            <a:rect b="b" l="l" r="r" t="t"/>
            <a:pathLst>
              <a:path extrusionOk="0" h="817879" w="495300">
                <a:moveTo>
                  <a:pt x="305595" y="817504"/>
                </a:moveTo>
                <a:lnTo>
                  <a:pt x="282993" y="682570"/>
                </a:lnTo>
                <a:lnTo>
                  <a:pt x="297997" y="688229"/>
                </a:lnTo>
                <a:lnTo>
                  <a:pt x="312325" y="692302"/>
                </a:lnTo>
                <a:lnTo>
                  <a:pt x="325979" y="694854"/>
                </a:lnTo>
                <a:lnTo>
                  <a:pt x="338963" y="695948"/>
                </a:lnTo>
                <a:lnTo>
                  <a:pt x="351279" y="695650"/>
                </a:lnTo>
                <a:lnTo>
                  <a:pt x="393904" y="681831"/>
                </a:lnTo>
                <a:lnTo>
                  <a:pt x="426024" y="650916"/>
                </a:lnTo>
                <a:lnTo>
                  <a:pt x="447794" y="607049"/>
                </a:lnTo>
                <a:lnTo>
                  <a:pt x="457421" y="568141"/>
                </a:lnTo>
                <a:lnTo>
                  <a:pt x="464252" y="526332"/>
                </a:lnTo>
                <a:lnTo>
                  <a:pt x="470980" y="482861"/>
                </a:lnTo>
                <a:lnTo>
                  <a:pt x="477368" y="438253"/>
                </a:lnTo>
                <a:lnTo>
                  <a:pt x="483179" y="393035"/>
                </a:lnTo>
                <a:lnTo>
                  <a:pt x="488174" y="347732"/>
                </a:lnTo>
                <a:lnTo>
                  <a:pt x="492117" y="302870"/>
                </a:lnTo>
                <a:lnTo>
                  <a:pt x="494619" y="259052"/>
                </a:lnTo>
                <a:lnTo>
                  <a:pt x="494698" y="244962"/>
                </a:lnTo>
                <a:lnTo>
                  <a:pt x="494238" y="231195"/>
                </a:lnTo>
                <a:lnTo>
                  <a:pt x="489184" y="191823"/>
                </a:lnTo>
                <a:lnTo>
                  <a:pt x="477705" y="155326"/>
                </a:lnTo>
                <a:lnTo>
                  <a:pt x="458619" y="121680"/>
                </a:lnTo>
                <a:lnTo>
                  <a:pt x="430749" y="90860"/>
                </a:lnTo>
                <a:lnTo>
                  <a:pt x="392916" y="62842"/>
                </a:lnTo>
                <a:lnTo>
                  <a:pt x="344573" y="37574"/>
                </a:lnTo>
                <a:lnTo>
                  <a:pt x="293263" y="16046"/>
                </a:lnTo>
                <a:lnTo>
                  <a:pt x="242097" y="2418"/>
                </a:lnTo>
                <a:lnTo>
                  <a:pt x="208442" y="0"/>
                </a:lnTo>
                <a:lnTo>
                  <a:pt x="191837" y="1303"/>
                </a:lnTo>
                <a:lnTo>
                  <a:pt x="143248" y="17313"/>
                </a:lnTo>
                <a:lnTo>
                  <a:pt x="112160" y="39779"/>
                </a:lnTo>
                <a:lnTo>
                  <a:pt x="82380" y="73273"/>
                </a:lnTo>
                <a:lnTo>
                  <a:pt x="54135" y="119163"/>
                </a:lnTo>
                <a:lnTo>
                  <a:pt x="28672" y="176738"/>
                </a:lnTo>
                <a:lnTo>
                  <a:pt x="11638" y="234112"/>
                </a:lnTo>
                <a:lnTo>
                  <a:pt x="2589" y="288475"/>
                </a:lnTo>
                <a:lnTo>
                  <a:pt x="0" y="338984"/>
                </a:lnTo>
                <a:lnTo>
                  <a:pt x="651" y="362531"/>
                </a:lnTo>
                <a:lnTo>
                  <a:pt x="4891" y="405681"/>
                </a:lnTo>
                <a:lnTo>
                  <a:pt x="15741" y="458972"/>
                </a:lnTo>
                <a:lnTo>
                  <a:pt x="27402" y="496016"/>
                </a:lnTo>
                <a:lnTo>
                  <a:pt x="35320" y="515227"/>
                </a:lnTo>
                <a:lnTo>
                  <a:pt x="56126" y="743035"/>
                </a:lnTo>
              </a:path>
            </a:pathLst>
          </a:custGeom>
          <a:noFill/>
          <a:ln cap="flat" cmpd="sng" w="12775">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37" name="Google Shape;237;p35"/>
          <p:cNvSpPr/>
          <p:nvPr/>
        </p:nvSpPr>
        <p:spPr>
          <a:xfrm>
            <a:off x="891670" y="2864450"/>
            <a:ext cx="114934" cy="151765"/>
          </a:xfrm>
          <a:custGeom>
            <a:rect b="b" l="l" r="r" t="t"/>
            <a:pathLst>
              <a:path extrusionOk="0" h="303529" w="229869">
                <a:moveTo>
                  <a:pt x="229339" y="220364"/>
                </a:moveTo>
                <a:lnTo>
                  <a:pt x="221802" y="178524"/>
                </a:lnTo>
                <a:lnTo>
                  <a:pt x="212797" y="129687"/>
                </a:lnTo>
                <a:lnTo>
                  <a:pt x="203268" y="79999"/>
                </a:lnTo>
                <a:lnTo>
                  <a:pt x="191508" y="29527"/>
                </a:lnTo>
                <a:lnTo>
                  <a:pt x="160267" y="1508"/>
                </a:lnTo>
                <a:lnTo>
                  <a:pt x="144617" y="0"/>
                </a:lnTo>
                <a:lnTo>
                  <a:pt x="124208" y="169"/>
                </a:lnTo>
                <a:lnTo>
                  <a:pt x="84470" y="2374"/>
                </a:lnTo>
                <a:lnTo>
                  <a:pt x="38924" y="5730"/>
                </a:lnTo>
                <a:lnTo>
                  <a:pt x="851" y="21724"/>
                </a:lnTo>
                <a:lnTo>
                  <a:pt x="0" y="32053"/>
                </a:lnTo>
                <a:lnTo>
                  <a:pt x="4101" y="40945"/>
                </a:lnTo>
                <a:lnTo>
                  <a:pt x="12106" y="45681"/>
                </a:lnTo>
                <a:lnTo>
                  <a:pt x="10820" y="49130"/>
                </a:lnTo>
                <a:lnTo>
                  <a:pt x="7792" y="57532"/>
                </a:lnTo>
                <a:lnTo>
                  <a:pt x="7532" y="68367"/>
                </a:lnTo>
                <a:lnTo>
                  <a:pt x="14551" y="79119"/>
                </a:lnTo>
                <a:lnTo>
                  <a:pt x="14681" y="82670"/>
                </a:lnTo>
                <a:lnTo>
                  <a:pt x="13188" y="89697"/>
                </a:lnTo>
                <a:lnTo>
                  <a:pt x="12854" y="98674"/>
                </a:lnTo>
                <a:lnTo>
                  <a:pt x="16462" y="108072"/>
                </a:lnTo>
                <a:lnTo>
                  <a:pt x="26796" y="116362"/>
                </a:lnTo>
                <a:lnTo>
                  <a:pt x="45762" y="122594"/>
                </a:lnTo>
                <a:lnTo>
                  <a:pt x="63159" y="128337"/>
                </a:lnTo>
                <a:lnTo>
                  <a:pt x="78318" y="133359"/>
                </a:lnTo>
                <a:lnTo>
                  <a:pt x="90569" y="137430"/>
                </a:lnTo>
                <a:lnTo>
                  <a:pt x="99244" y="140321"/>
                </a:lnTo>
                <a:lnTo>
                  <a:pt x="103673" y="141800"/>
                </a:lnTo>
                <a:lnTo>
                  <a:pt x="103274" y="142445"/>
                </a:lnTo>
                <a:lnTo>
                  <a:pt x="102075" y="144296"/>
                </a:lnTo>
                <a:lnTo>
                  <a:pt x="100264" y="147295"/>
                </a:lnTo>
                <a:lnTo>
                  <a:pt x="87139" y="186077"/>
                </a:lnTo>
                <a:lnTo>
                  <a:pt x="86341" y="195453"/>
                </a:lnTo>
                <a:lnTo>
                  <a:pt x="86443" y="205503"/>
                </a:lnTo>
                <a:lnTo>
                  <a:pt x="99647" y="251264"/>
                </a:lnTo>
                <a:lnTo>
                  <a:pt x="128279" y="289767"/>
                </a:lnTo>
                <a:lnTo>
                  <a:pt x="142399" y="303082"/>
                </a:lnTo>
              </a:path>
            </a:pathLst>
          </a:custGeom>
          <a:noFill/>
          <a:ln cap="flat" cmpd="sng" w="12775">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38" name="Google Shape;238;p35"/>
          <p:cNvSpPr/>
          <p:nvPr/>
        </p:nvSpPr>
        <p:spPr>
          <a:xfrm>
            <a:off x="898668" y="2837897"/>
            <a:ext cx="62547" cy="28892"/>
          </a:xfrm>
          <a:custGeom>
            <a:rect b="b" l="l" r="r" t="t"/>
            <a:pathLst>
              <a:path extrusionOk="0" h="57785" w="125094">
                <a:moveTo>
                  <a:pt x="124933" y="48962"/>
                </a:moveTo>
                <a:lnTo>
                  <a:pt x="123487" y="0"/>
                </a:lnTo>
                <a:lnTo>
                  <a:pt x="0" y="11552"/>
                </a:lnTo>
                <a:lnTo>
                  <a:pt x="5737" y="57564"/>
                </a:lnTo>
              </a:path>
            </a:pathLst>
          </a:custGeom>
          <a:noFill/>
          <a:ln cap="flat" cmpd="sng" w="12775">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39" name="Google Shape;239;p35"/>
          <p:cNvSpPr/>
          <p:nvPr/>
        </p:nvSpPr>
        <p:spPr>
          <a:xfrm>
            <a:off x="912314" y="2925695"/>
            <a:ext cx="53340" cy="127635"/>
          </a:xfrm>
          <a:custGeom>
            <a:rect b="b" l="l" r="r" t="t"/>
            <a:pathLst>
              <a:path extrusionOk="0" h="255270" w="106680">
                <a:moveTo>
                  <a:pt x="0" y="0"/>
                </a:moveTo>
                <a:lnTo>
                  <a:pt x="44505" y="254764"/>
                </a:lnTo>
                <a:lnTo>
                  <a:pt x="106223" y="250463"/>
                </a:lnTo>
                <a:lnTo>
                  <a:pt x="106223" y="194299"/>
                </a:lnTo>
              </a:path>
            </a:pathLst>
          </a:custGeom>
          <a:noFill/>
          <a:ln cap="flat" cmpd="sng" w="12775">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40" name="Google Shape;240;p35"/>
          <p:cNvSpPr/>
          <p:nvPr/>
        </p:nvSpPr>
        <p:spPr>
          <a:xfrm>
            <a:off x="785235" y="2747949"/>
            <a:ext cx="95250" cy="71755"/>
          </a:xfrm>
          <a:custGeom>
            <a:rect b="b" l="l" r="r" t="t"/>
            <a:pathLst>
              <a:path extrusionOk="0" h="143510" w="190500">
                <a:moveTo>
                  <a:pt x="0" y="87822"/>
                </a:moveTo>
                <a:lnTo>
                  <a:pt x="42912" y="115489"/>
                </a:lnTo>
                <a:lnTo>
                  <a:pt x="84103" y="134531"/>
                </a:lnTo>
                <a:lnTo>
                  <a:pt x="127384" y="143229"/>
                </a:lnTo>
                <a:lnTo>
                  <a:pt x="140841" y="142039"/>
                </a:lnTo>
                <a:lnTo>
                  <a:pt x="173997" y="120829"/>
                </a:lnTo>
                <a:lnTo>
                  <a:pt x="189876" y="65098"/>
                </a:lnTo>
                <a:lnTo>
                  <a:pt x="189895" y="37059"/>
                </a:lnTo>
                <a:lnTo>
                  <a:pt x="20107" y="0"/>
                </a:lnTo>
                <a:lnTo>
                  <a:pt x="0" y="87822"/>
                </a:lnTo>
              </a:path>
            </a:pathLst>
          </a:custGeom>
          <a:noFill/>
          <a:ln cap="flat" cmpd="sng" w="12775">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41" name="Google Shape;241;p35"/>
          <p:cNvSpPr/>
          <p:nvPr/>
        </p:nvSpPr>
        <p:spPr>
          <a:xfrm>
            <a:off x="966887" y="2548822"/>
            <a:ext cx="26988" cy="6032"/>
          </a:xfrm>
          <a:custGeom>
            <a:rect b="b" l="l" r="r" t="t"/>
            <a:pathLst>
              <a:path extrusionOk="0" h="12064" w="53975">
                <a:moveTo>
                  <a:pt x="53807" y="11807"/>
                </a:moveTo>
                <a:lnTo>
                  <a:pt x="37477" y="2892"/>
                </a:lnTo>
                <a:lnTo>
                  <a:pt x="22959" y="0"/>
                </a:lnTo>
                <a:lnTo>
                  <a:pt x="11226" y="847"/>
                </a:lnTo>
                <a:lnTo>
                  <a:pt x="3249" y="3154"/>
                </a:lnTo>
                <a:lnTo>
                  <a:pt x="0" y="4639"/>
                </a:lnTo>
              </a:path>
            </a:pathLst>
          </a:custGeom>
          <a:noFill/>
          <a:ln cap="flat" cmpd="sng" w="12800">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42" name="Google Shape;242;p35"/>
          <p:cNvSpPr/>
          <p:nvPr/>
        </p:nvSpPr>
        <p:spPr>
          <a:xfrm>
            <a:off x="884546" y="2543526"/>
            <a:ext cx="42227" cy="5715"/>
          </a:xfrm>
          <a:custGeom>
            <a:rect b="b" l="l" r="r" t="t"/>
            <a:pathLst>
              <a:path extrusionOk="0" h="11429" w="84455">
                <a:moveTo>
                  <a:pt x="84226" y="8046"/>
                </a:moveTo>
                <a:lnTo>
                  <a:pt x="65477" y="2169"/>
                </a:lnTo>
                <a:lnTo>
                  <a:pt x="48423" y="0"/>
                </a:lnTo>
                <a:lnTo>
                  <a:pt x="33391" y="581"/>
                </a:lnTo>
                <a:lnTo>
                  <a:pt x="20706" y="2957"/>
                </a:lnTo>
                <a:lnTo>
                  <a:pt x="10695" y="6171"/>
                </a:lnTo>
                <a:lnTo>
                  <a:pt x="3684" y="9267"/>
                </a:lnTo>
                <a:lnTo>
                  <a:pt x="0" y="11288"/>
                </a:lnTo>
              </a:path>
            </a:pathLst>
          </a:custGeom>
          <a:noFill/>
          <a:ln cap="flat" cmpd="sng" w="12800">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43" name="Google Shape;243;p35"/>
          <p:cNvSpPr/>
          <p:nvPr/>
        </p:nvSpPr>
        <p:spPr>
          <a:xfrm>
            <a:off x="943522" y="2606188"/>
            <a:ext cx="25082" cy="39052"/>
          </a:xfrm>
          <a:custGeom>
            <a:rect b="b" l="l" r="r" t="t"/>
            <a:pathLst>
              <a:path extrusionOk="0" h="78104" w="50164">
                <a:moveTo>
                  <a:pt x="0" y="74118"/>
                </a:moveTo>
                <a:lnTo>
                  <a:pt x="23949" y="77669"/>
                </a:lnTo>
                <a:lnTo>
                  <a:pt x="35800" y="76360"/>
                </a:lnTo>
                <a:lnTo>
                  <a:pt x="44978" y="69821"/>
                </a:lnTo>
                <a:lnTo>
                  <a:pt x="50084" y="59783"/>
                </a:lnTo>
                <a:lnTo>
                  <a:pt x="49720" y="47978"/>
                </a:lnTo>
                <a:lnTo>
                  <a:pt x="31632" y="0"/>
                </a:lnTo>
              </a:path>
            </a:pathLst>
          </a:custGeom>
          <a:noFill/>
          <a:ln cap="flat" cmpd="sng" w="12775">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44" name="Google Shape;244;p35"/>
          <p:cNvSpPr/>
          <p:nvPr/>
        </p:nvSpPr>
        <p:spPr>
          <a:xfrm>
            <a:off x="917279" y="2666854"/>
            <a:ext cx="32067" cy="6350"/>
          </a:xfrm>
          <a:custGeom>
            <a:rect b="b" l="l" r="r" t="t"/>
            <a:pathLst>
              <a:path extrusionOk="0" h="12700" w="64135">
                <a:moveTo>
                  <a:pt x="0" y="0"/>
                </a:moveTo>
                <a:lnTo>
                  <a:pt x="48472" y="12497"/>
                </a:lnTo>
                <a:lnTo>
                  <a:pt x="63605" y="9574"/>
                </a:lnTo>
              </a:path>
            </a:pathLst>
          </a:custGeom>
          <a:noFill/>
          <a:ln cap="flat" cmpd="sng" w="12800">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45" name="Google Shape;245;p35"/>
          <p:cNvSpPr/>
          <p:nvPr/>
        </p:nvSpPr>
        <p:spPr>
          <a:xfrm>
            <a:off x="865638" y="2692011"/>
            <a:ext cx="43180" cy="24447"/>
          </a:xfrm>
          <a:custGeom>
            <a:rect b="b" l="l" r="r" t="t"/>
            <a:pathLst>
              <a:path extrusionOk="0" h="48895" w="86360">
                <a:moveTo>
                  <a:pt x="0" y="0"/>
                </a:moveTo>
                <a:lnTo>
                  <a:pt x="86166" y="48562"/>
                </a:lnTo>
              </a:path>
            </a:pathLst>
          </a:custGeom>
          <a:noFill/>
          <a:ln cap="flat" cmpd="sng" w="12775">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46" name="Google Shape;246;p35"/>
          <p:cNvSpPr/>
          <p:nvPr/>
        </p:nvSpPr>
        <p:spPr>
          <a:xfrm>
            <a:off x="719899" y="3019969"/>
            <a:ext cx="14605" cy="53340"/>
          </a:xfrm>
          <a:custGeom>
            <a:rect b="b" l="l" r="r" t="t"/>
            <a:pathLst>
              <a:path extrusionOk="0" h="106679" w="29209">
                <a:moveTo>
                  <a:pt x="28738" y="0"/>
                </a:moveTo>
                <a:lnTo>
                  <a:pt x="0" y="106527"/>
                </a:lnTo>
              </a:path>
            </a:pathLst>
          </a:custGeom>
          <a:noFill/>
          <a:ln cap="flat" cmpd="sng" w="12750">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47" name="Google Shape;247;p35"/>
          <p:cNvSpPr/>
          <p:nvPr/>
        </p:nvSpPr>
        <p:spPr>
          <a:xfrm>
            <a:off x="934567" y="3408218"/>
            <a:ext cx="51752" cy="0"/>
          </a:xfrm>
          <a:custGeom>
            <a:rect b="b" l="l" r="r" t="t"/>
            <a:pathLst>
              <a:path extrusionOk="0" h="120000" w="103505">
                <a:moveTo>
                  <a:pt x="0" y="0"/>
                </a:moveTo>
                <a:lnTo>
                  <a:pt x="103379" y="0"/>
                </a:lnTo>
              </a:path>
            </a:pathLst>
          </a:custGeom>
          <a:noFill/>
          <a:ln cap="flat" cmpd="sng" w="12800">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48" name="Google Shape;248;p35"/>
          <p:cNvSpPr/>
          <p:nvPr/>
        </p:nvSpPr>
        <p:spPr>
          <a:xfrm>
            <a:off x="1056258" y="3409293"/>
            <a:ext cx="75565" cy="0"/>
          </a:xfrm>
          <a:custGeom>
            <a:rect b="b" l="l" r="r" t="t"/>
            <a:pathLst>
              <a:path extrusionOk="0" h="120000" w="151130">
                <a:moveTo>
                  <a:pt x="0" y="0"/>
                </a:moveTo>
                <a:lnTo>
                  <a:pt x="150729" y="0"/>
                </a:lnTo>
              </a:path>
            </a:pathLst>
          </a:custGeom>
          <a:noFill/>
          <a:ln cap="flat" cmpd="sng" w="12800">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49" name="Google Shape;249;p35"/>
          <p:cNvSpPr/>
          <p:nvPr/>
        </p:nvSpPr>
        <p:spPr>
          <a:xfrm>
            <a:off x="698719" y="3410368"/>
            <a:ext cx="161607" cy="0"/>
          </a:xfrm>
          <a:custGeom>
            <a:rect b="b" l="l" r="r" t="t"/>
            <a:pathLst>
              <a:path extrusionOk="0" h="120000" w="323214">
                <a:moveTo>
                  <a:pt x="0" y="0"/>
                </a:moveTo>
                <a:lnTo>
                  <a:pt x="323062" y="0"/>
                </a:lnTo>
              </a:path>
            </a:pathLst>
          </a:custGeom>
          <a:noFill/>
          <a:ln cap="flat" cmpd="sng" w="12800">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50" name="Google Shape;250;p35"/>
          <p:cNvSpPr/>
          <p:nvPr/>
        </p:nvSpPr>
        <p:spPr>
          <a:xfrm>
            <a:off x="537562" y="3212843"/>
            <a:ext cx="45085" cy="28257"/>
          </a:xfrm>
          <a:custGeom>
            <a:rect b="b" l="l" r="r" t="t"/>
            <a:pathLst>
              <a:path extrusionOk="0" h="56514" w="90169">
                <a:moveTo>
                  <a:pt x="0" y="0"/>
                </a:moveTo>
                <a:lnTo>
                  <a:pt x="89708" y="56114"/>
                </a:lnTo>
              </a:path>
            </a:pathLst>
          </a:custGeom>
          <a:noFill/>
          <a:ln cap="flat" cmpd="sng" w="12775">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51" name="Google Shape;251;p35"/>
          <p:cNvSpPr/>
          <p:nvPr/>
        </p:nvSpPr>
        <p:spPr>
          <a:xfrm>
            <a:off x="997009" y="3085461"/>
            <a:ext cx="95884" cy="139382"/>
          </a:xfrm>
          <a:custGeom>
            <a:rect b="b" l="l" r="r" t="t"/>
            <a:pathLst>
              <a:path extrusionOk="0" h="278764" w="191769">
                <a:moveTo>
                  <a:pt x="25894" y="0"/>
                </a:moveTo>
                <a:lnTo>
                  <a:pt x="0" y="45311"/>
                </a:lnTo>
                <a:lnTo>
                  <a:pt x="191691" y="278470"/>
                </a:lnTo>
              </a:path>
            </a:pathLst>
          </a:custGeom>
          <a:noFill/>
          <a:ln cap="flat" cmpd="sng" w="12775">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52" name="Google Shape;252;p35"/>
          <p:cNvSpPr/>
          <p:nvPr/>
        </p:nvSpPr>
        <p:spPr>
          <a:xfrm>
            <a:off x="1069180" y="3006665"/>
            <a:ext cx="152082" cy="118427"/>
          </a:xfrm>
          <a:custGeom>
            <a:rect b="b" l="l" r="r" t="t"/>
            <a:pathLst>
              <a:path extrusionOk="0" h="236854" w="304164">
                <a:moveTo>
                  <a:pt x="0" y="0"/>
                </a:moveTo>
                <a:lnTo>
                  <a:pt x="303653" y="236760"/>
                </a:lnTo>
              </a:path>
            </a:pathLst>
          </a:custGeom>
          <a:noFill/>
          <a:ln cap="flat" cmpd="sng" w="12775">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53" name="Google Shape;253;p35"/>
          <p:cNvSpPr/>
          <p:nvPr/>
        </p:nvSpPr>
        <p:spPr>
          <a:xfrm>
            <a:off x="136067" y="3161389"/>
            <a:ext cx="60007" cy="3810"/>
          </a:xfrm>
          <a:custGeom>
            <a:rect b="b" l="l" r="r" t="t"/>
            <a:pathLst>
              <a:path extrusionOk="0" h="7620" w="120014">
                <a:moveTo>
                  <a:pt x="119545" y="5732"/>
                </a:moveTo>
                <a:lnTo>
                  <a:pt x="100331" y="2324"/>
                </a:lnTo>
                <a:lnTo>
                  <a:pt x="81845" y="512"/>
                </a:lnTo>
                <a:lnTo>
                  <a:pt x="64412" y="0"/>
                </a:lnTo>
                <a:lnTo>
                  <a:pt x="48353" y="489"/>
                </a:lnTo>
                <a:lnTo>
                  <a:pt x="33993" y="1685"/>
                </a:lnTo>
                <a:lnTo>
                  <a:pt x="21655" y="3289"/>
                </a:lnTo>
                <a:lnTo>
                  <a:pt x="11661" y="5006"/>
                </a:lnTo>
                <a:lnTo>
                  <a:pt x="4335" y="6538"/>
                </a:lnTo>
                <a:lnTo>
                  <a:pt x="0" y="7588"/>
                </a:lnTo>
              </a:path>
            </a:pathLst>
          </a:custGeom>
          <a:noFill/>
          <a:ln cap="flat" cmpd="sng" w="12800">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54" name="Google Shape;254;p35"/>
          <p:cNvSpPr/>
          <p:nvPr/>
        </p:nvSpPr>
        <p:spPr>
          <a:xfrm>
            <a:off x="147695" y="3180163"/>
            <a:ext cx="59054" cy="4763"/>
          </a:xfrm>
          <a:custGeom>
            <a:rect b="b" l="l" r="r" t="t"/>
            <a:pathLst>
              <a:path extrusionOk="0" h="9525" w="118109">
                <a:moveTo>
                  <a:pt x="117793" y="5944"/>
                </a:moveTo>
                <a:lnTo>
                  <a:pt x="95513" y="2281"/>
                </a:lnTo>
                <a:lnTo>
                  <a:pt x="75364" y="413"/>
                </a:lnTo>
                <a:lnTo>
                  <a:pt x="57417" y="0"/>
                </a:lnTo>
                <a:lnTo>
                  <a:pt x="41744" y="699"/>
                </a:lnTo>
                <a:lnTo>
                  <a:pt x="28417" y="2169"/>
                </a:lnTo>
                <a:lnTo>
                  <a:pt x="17507" y="4070"/>
                </a:lnTo>
                <a:lnTo>
                  <a:pt x="9087" y="6058"/>
                </a:lnTo>
                <a:lnTo>
                  <a:pt x="3227" y="7793"/>
                </a:lnTo>
                <a:lnTo>
                  <a:pt x="0" y="8934"/>
                </a:lnTo>
              </a:path>
            </a:pathLst>
          </a:custGeom>
          <a:noFill/>
          <a:ln cap="flat" cmpd="sng" w="12800">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55" name="Google Shape;255;p35"/>
          <p:cNvSpPr/>
          <p:nvPr/>
        </p:nvSpPr>
        <p:spPr>
          <a:xfrm>
            <a:off x="302812" y="3120720"/>
            <a:ext cx="124460" cy="111125"/>
          </a:xfrm>
          <a:custGeom>
            <a:rect b="b" l="l" r="r" t="t"/>
            <a:pathLst>
              <a:path extrusionOk="0" h="222250" w="248919">
                <a:moveTo>
                  <a:pt x="248371" y="80570"/>
                </a:moveTo>
                <a:lnTo>
                  <a:pt x="129174" y="0"/>
                </a:lnTo>
                <a:lnTo>
                  <a:pt x="0" y="139585"/>
                </a:lnTo>
                <a:lnTo>
                  <a:pt x="116252" y="221656"/>
                </a:lnTo>
                <a:lnTo>
                  <a:pt x="248371" y="80570"/>
                </a:lnTo>
              </a:path>
            </a:pathLst>
          </a:custGeom>
          <a:noFill/>
          <a:ln cap="flat" cmpd="sng" w="12775">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56" name="Google Shape;256;p35"/>
          <p:cNvSpPr/>
          <p:nvPr/>
        </p:nvSpPr>
        <p:spPr>
          <a:xfrm>
            <a:off x="134425" y="3099304"/>
            <a:ext cx="224155" cy="100965"/>
          </a:xfrm>
          <a:custGeom>
            <a:rect b="b" l="l" r="r" t="t"/>
            <a:pathLst>
              <a:path extrusionOk="0" h="201929" w="448309">
                <a:moveTo>
                  <a:pt x="339619" y="175264"/>
                </a:moveTo>
                <a:lnTo>
                  <a:pt x="299034" y="184900"/>
                </a:lnTo>
                <a:lnTo>
                  <a:pt x="251225" y="193834"/>
                </a:lnTo>
                <a:lnTo>
                  <a:pt x="211545" y="198895"/>
                </a:lnTo>
                <a:lnTo>
                  <a:pt x="169305" y="201632"/>
                </a:lnTo>
                <a:lnTo>
                  <a:pt x="154767" y="201884"/>
                </a:lnTo>
                <a:lnTo>
                  <a:pt x="140041" y="201756"/>
                </a:lnTo>
                <a:lnTo>
                  <a:pt x="94966" y="198778"/>
                </a:lnTo>
                <a:lnTo>
                  <a:pt x="54525" y="190338"/>
                </a:lnTo>
                <a:lnTo>
                  <a:pt x="16289" y="165839"/>
                </a:lnTo>
                <a:lnTo>
                  <a:pt x="0" y="134880"/>
                </a:lnTo>
                <a:lnTo>
                  <a:pt x="163" y="127385"/>
                </a:lnTo>
                <a:lnTo>
                  <a:pt x="31772" y="99747"/>
                </a:lnTo>
                <a:lnTo>
                  <a:pt x="78249" y="91119"/>
                </a:lnTo>
                <a:lnTo>
                  <a:pt x="128225" y="83452"/>
                </a:lnTo>
                <a:lnTo>
                  <a:pt x="172806" y="77404"/>
                </a:lnTo>
                <a:lnTo>
                  <a:pt x="210964" y="72703"/>
                </a:lnTo>
                <a:lnTo>
                  <a:pt x="194307" y="69258"/>
                </a:lnTo>
                <a:lnTo>
                  <a:pt x="181549" y="62869"/>
                </a:lnTo>
                <a:lnTo>
                  <a:pt x="172601" y="54497"/>
                </a:lnTo>
                <a:lnTo>
                  <a:pt x="167376" y="45103"/>
                </a:lnTo>
                <a:lnTo>
                  <a:pt x="165785" y="35648"/>
                </a:lnTo>
                <a:lnTo>
                  <a:pt x="167741" y="27091"/>
                </a:lnTo>
                <a:lnTo>
                  <a:pt x="209044" y="11432"/>
                </a:lnTo>
                <a:lnTo>
                  <a:pt x="256623" y="4872"/>
                </a:lnTo>
                <a:lnTo>
                  <a:pt x="303710" y="1098"/>
                </a:lnTo>
                <a:lnTo>
                  <a:pt x="322095" y="0"/>
                </a:lnTo>
                <a:lnTo>
                  <a:pt x="336968" y="134"/>
                </a:lnTo>
                <a:lnTo>
                  <a:pt x="378481" y="10021"/>
                </a:lnTo>
                <a:lnTo>
                  <a:pt x="413826" y="29124"/>
                </a:lnTo>
                <a:lnTo>
                  <a:pt x="441062" y="51012"/>
                </a:lnTo>
                <a:lnTo>
                  <a:pt x="448003" y="57814"/>
                </a:lnTo>
              </a:path>
            </a:pathLst>
          </a:custGeom>
          <a:noFill/>
          <a:ln cap="flat" cmpd="sng" w="12775">
            <a:solidFill>
              <a:srgbClr val="0F0E0D"/>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57" name="Google Shape;257;p35"/>
          <p:cNvSpPr/>
          <p:nvPr/>
        </p:nvSpPr>
        <p:spPr>
          <a:xfrm>
            <a:off x="654186" y="2332910"/>
            <a:ext cx="454025" cy="512763"/>
          </a:xfrm>
          <a:custGeom>
            <a:rect b="b" l="l" r="r" t="t"/>
            <a:pathLst>
              <a:path extrusionOk="0" h="1025525" w="908050">
                <a:moveTo>
                  <a:pt x="512297" y="1025242"/>
                </a:moveTo>
                <a:lnTo>
                  <a:pt x="472749" y="995121"/>
                </a:lnTo>
                <a:lnTo>
                  <a:pt x="443284" y="915094"/>
                </a:lnTo>
                <a:lnTo>
                  <a:pt x="442708" y="902596"/>
                </a:lnTo>
                <a:lnTo>
                  <a:pt x="445457" y="890294"/>
                </a:lnTo>
                <a:lnTo>
                  <a:pt x="463902" y="844984"/>
                </a:lnTo>
                <a:lnTo>
                  <a:pt x="497247" y="825178"/>
                </a:lnTo>
                <a:lnTo>
                  <a:pt x="567797" y="817550"/>
                </a:lnTo>
                <a:lnTo>
                  <a:pt x="580743" y="818328"/>
                </a:lnTo>
                <a:lnTo>
                  <a:pt x="633600" y="877650"/>
                </a:lnTo>
                <a:lnTo>
                  <a:pt x="636591" y="889839"/>
                </a:lnTo>
                <a:lnTo>
                  <a:pt x="636251" y="902447"/>
                </a:lnTo>
                <a:lnTo>
                  <a:pt x="621729" y="987415"/>
                </a:lnTo>
                <a:lnTo>
                  <a:pt x="594969" y="1016273"/>
                </a:lnTo>
                <a:lnTo>
                  <a:pt x="512297" y="1025242"/>
                </a:lnTo>
                <a:close/>
              </a:path>
              <a:path extrusionOk="0" h="1025525" w="908050">
                <a:moveTo>
                  <a:pt x="557090" y="39690"/>
                </a:moveTo>
                <a:lnTo>
                  <a:pt x="394229" y="39690"/>
                </a:lnTo>
                <a:lnTo>
                  <a:pt x="395579" y="38409"/>
                </a:lnTo>
                <a:lnTo>
                  <a:pt x="399142" y="34568"/>
                </a:lnTo>
                <a:lnTo>
                  <a:pt x="435593" y="10242"/>
                </a:lnTo>
                <a:lnTo>
                  <a:pt x="486313" y="0"/>
                </a:lnTo>
                <a:lnTo>
                  <a:pt x="507687" y="1280"/>
                </a:lnTo>
                <a:lnTo>
                  <a:pt x="526325" y="8962"/>
                </a:lnTo>
                <a:lnTo>
                  <a:pt x="540709" y="19204"/>
                </a:lnTo>
                <a:lnTo>
                  <a:pt x="551342" y="30727"/>
                </a:lnTo>
                <a:lnTo>
                  <a:pt x="557090" y="39690"/>
                </a:lnTo>
                <a:close/>
              </a:path>
              <a:path extrusionOk="0" h="1025525" w="908050">
                <a:moveTo>
                  <a:pt x="715813" y="120350"/>
                </a:moveTo>
                <a:lnTo>
                  <a:pt x="230517" y="120350"/>
                </a:lnTo>
                <a:lnTo>
                  <a:pt x="230937" y="117790"/>
                </a:lnTo>
                <a:lnTo>
                  <a:pt x="246888" y="78099"/>
                </a:lnTo>
                <a:lnTo>
                  <a:pt x="285600" y="42250"/>
                </a:lnTo>
                <a:lnTo>
                  <a:pt x="325637" y="29447"/>
                </a:lnTo>
                <a:lnTo>
                  <a:pt x="343159" y="28167"/>
                </a:lnTo>
                <a:lnTo>
                  <a:pt x="358294" y="28167"/>
                </a:lnTo>
                <a:lnTo>
                  <a:pt x="370928" y="30727"/>
                </a:lnTo>
                <a:lnTo>
                  <a:pt x="380951" y="33288"/>
                </a:lnTo>
                <a:lnTo>
                  <a:pt x="388250" y="37129"/>
                </a:lnTo>
                <a:lnTo>
                  <a:pt x="392713" y="39690"/>
                </a:lnTo>
                <a:lnTo>
                  <a:pt x="557090" y="39690"/>
                </a:lnTo>
                <a:lnTo>
                  <a:pt x="558732" y="42250"/>
                </a:lnTo>
                <a:lnTo>
                  <a:pt x="563385" y="52493"/>
                </a:lnTo>
                <a:lnTo>
                  <a:pt x="565805" y="58895"/>
                </a:lnTo>
                <a:lnTo>
                  <a:pt x="566500" y="61455"/>
                </a:lnTo>
                <a:lnTo>
                  <a:pt x="683752" y="61455"/>
                </a:lnTo>
                <a:lnTo>
                  <a:pt x="693796" y="72978"/>
                </a:lnTo>
                <a:lnTo>
                  <a:pt x="700323" y="85781"/>
                </a:lnTo>
                <a:lnTo>
                  <a:pt x="703388" y="98585"/>
                </a:lnTo>
                <a:lnTo>
                  <a:pt x="704160" y="108827"/>
                </a:lnTo>
                <a:lnTo>
                  <a:pt x="703806" y="115229"/>
                </a:lnTo>
                <a:lnTo>
                  <a:pt x="703497" y="117790"/>
                </a:lnTo>
                <a:lnTo>
                  <a:pt x="707456" y="119070"/>
                </a:lnTo>
                <a:lnTo>
                  <a:pt x="715813" y="120350"/>
                </a:lnTo>
                <a:close/>
              </a:path>
              <a:path extrusionOk="0" h="1025525" w="908050">
                <a:moveTo>
                  <a:pt x="683752" y="61455"/>
                </a:moveTo>
                <a:lnTo>
                  <a:pt x="566500" y="61455"/>
                </a:lnTo>
                <a:lnTo>
                  <a:pt x="568386" y="60175"/>
                </a:lnTo>
                <a:lnTo>
                  <a:pt x="573624" y="57614"/>
                </a:lnTo>
                <a:lnTo>
                  <a:pt x="581755" y="53773"/>
                </a:lnTo>
                <a:lnTo>
                  <a:pt x="592322" y="48652"/>
                </a:lnTo>
                <a:lnTo>
                  <a:pt x="604867" y="44811"/>
                </a:lnTo>
                <a:lnTo>
                  <a:pt x="618933" y="42250"/>
                </a:lnTo>
                <a:lnTo>
                  <a:pt x="634062" y="42250"/>
                </a:lnTo>
                <a:lnTo>
                  <a:pt x="649796" y="44811"/>
                </a:lnTo>
                <a:lnTo>
                  <a:pt x="665677" y="49932"/>
                </a:lnTo>
                <a:lnTo>
                  <a:pt x="682636" y="60175"/>
                </a:lnTo>
                <a:lnTo>
                  <a:pt x="683752" y="61455"/>
                </a:lnTo>
                <a:close/>
              </a:path>
              <a:path extrusionOk="0" h="1025525" w="908050">
                <a:moveTo>
                  <a:pt x="148193" y="705459"/>
                </a:moveTo>
                <a:lnTo>
                  <a:pt x="110466" y="696497"/>
                </a:lnTo>
                <a:lnTo>
                  <a:pt x="77509" y="659367"/>
                </a:lnTo>
                <a:lnTo>
                  <a:pt x="64300" y="620958"/>
                </a:lnTo>
                <a:lnTo>
                  <a:pt x="62476" y="610715"/>
                </a:lnTo>
                <a:lnTo>
                  <a:pt x="59712" y="610715"/>
                </a:lnTo>
                <a:lnTo>
                  <a:pt x="24114" y="586389"/>
                </a:lnTo>
                <a:lnTo>
                  <a:pt x="1251" y="540297"/>
                </a:lnTo>
                <a:lnTo>
                  <a:pt x="0" y="517251"/>
                </a:lnTo>
                <a:lnTo>
                  <a:pt x="4713" y="498046"/>
                </a:lnTo>
                <a:lnTo>
                  <a:pt x="31468" y="457076"/>
                </a:lnTo>
                <a:lnTo>
                  <a:pt x="49161" y="442992"/>
                </a:lnTo>
                <a:lnTo>
                  <a:pt x="56793" y="437871"/>
                </a:lnTo>
                <a:lnTo>
                  <a:pt x="39342" y="395620"/>
                </a:lnTo>
                <a:lnTo>
                  <a:pt x="37075" y="366173"/>
                </a:lnTo>
                <a:lnTo>
                  <a:pt x="39666" y="350809"/>
                </a:lnTo>
                <a:lnTo>
                  <a:pt x="60229" y="312399"/>
                </a:lnTo>
                <a:lnTo>
                  <a:pt x="100894" y="291914"/>
                </a:lnTo>
                <a:lnTo>
                  <a:pt x="108711" y="288073"/>
                </a:lnTo>
                <a:lnTo>
                  <a:pt x="116121" y="282952"/>
                </a:lnTo>
                <a:lnTo>
                  <a:pt x="122994" y="276550"/>
                </a:lnTo>
                <a:lnTo>
                  <a:pt x="129201" y="267588"/>
                </a:lnTo>
                <a:lnTo>
                  <a:pt x="128475" y="265027"/>
                </a:lnTo>
                <a:lnTo>
                  <a:pt x="127262" y="259906"/>
                </a:lnTo>
                <a:lnTo>
                  <a:pt x="125901" y="252224"/>
                </a:lnTo>
                <a:lnTo>
                  <a:pt x="124727" y="241981"/>
                </a:lnTo>
                <a:lnTo>
                  <a:pt x="124079" y="230458"/>
                </a:lnTo>
                <a:lnTo>
                  <a:pt x="124293" y="217655"/>
                </a:lnTo>
                <a:lnTo>
                  <a:pt x="133483" y="175404"/>
                </a:lnTo>
                <a:lnTo>
                  <a:pt x="162573" y="133153"/>
                </a:lnTo>
                <a:lnTo>
                  <a:pt x="204802" y="117790"/>
                </a:lnTo>
                <a:lnTo>
                  <a:pt x="215391" y="117790"/>
                </a:lnTo>
                <a:lnTo>
                  <a:pt x="223500" y="119070"/>
                </a:lnTo>
                <a:lnTo>
                  <a:pt x="228689" y="120350"/>
                </a:lnTo>
                <a:lnTo>
                  <a:pt x="715813" y="120350"/>
                </a:lnTo>
                <a:lnTo>
                  <a:pt x="727954" y="122911"/>
                </a:lnTo>
                <a:lnTo>
                  <a:pt x="743268" y="126752"/>
                </a:lnTo>
                <a:lnTo>
                  <a:pt x="761143" y="131873"/>
                </a:lnTo>
                <a:lnTo>
                  <a:pt x="780967" y="136994"/>
                </a:lnTo>
                <a:lnTo>
                  <a:pt x="814002" y="160040"/>
                </a:lnTo>
                <a:lnTo>
                  <a:pt x="829458" y="207412"/>
                </a:lnTo>
                <a:lnTo>
                  <a:pt x="828142" y="218935"/>
                </a:lnTo>
                <a:lnTo>
                  <a:pt x="833478" y="229178"/>
                </a:lnTo>
                <a:lnTo>
                  <a:pt x="838966" y="236860"/>
                </a:lnTo>
                <a:lnTo>
                  <a:pt x="622186" y="236860"/>
                </a:lnTo>
                <a:lnTo>
                  <a:pt x="620923" y="240701"/>
                </a:lnTo>
                <a:lnTo>
                  <a:pt x="618492" y="245822"/>
                </a:lnTo>
                <a:lnTo>
                  <a:pt x="614707" y="254784"/>
                </a:lnTo>
                <a:lnTo>
                  <a:pt x="609383" y="263747"/>
                </a:lnTo>
                <a:lnTo>
                  <a:pt x="582324" y="298315"/>
                </a:lnTo>
                <a:lnTo>
                  <a:pt x="534743" y="330324"/>
                </a:lnTo>
                <a:lnTo>
                  <a:pt x="492661" y="343127"/>
                </a:lnTo>
                <a:lnTo>
                  <a:pt x="486478" y="344407"/>
                </a:lnTo>
                <a:lnTo>
                  <a:pt x="405017" y="344407"/>
                </a:lnTo>
                <a:lnTo>
                  <a:pt x="406003" y="346968"/>
                </a:lnTo>
                <a:lnTo>
                  <a:pt x="415740" y="394340"/>
                </a:lnTo>
                <a:lnTo>
                  <a:pt x="414840" y="409704"/>
                </a:lnTo>
                <a:lnTo>
                  <a:pt x="396645" y="455796"/>
                </a:lnTo>
                <a:lnTo>
                  <a:pt x="357438" y="489084"/>
                </a:lnTo>
                <a:lnTo>
                  <a:pt x="337070" y="500607"/>
                </a:lnTo>
                <a:lnTo>
                  <a:pt x="329117" y="505728"/>
                </a:lnTo>
                <a:lnTo>
                  <a:pt x="345533" y="544138"/>
                </a:lnTo>
                <a:lnTo>
                  <a:pt x="349986" y="571025"/>
                </a:lnTo>
                <a:lnTo>
                  <a:pt x="349958" y="585109"/>
                </a:lnTo>
                <a:lnTo>
                  <a:pt x="335445" y="631200"/>
                </a:lnTo>
                <a:lnTo>
                  <a:pt x="302804" y="658087"/>
                </a:lnTo>
                <a:lnTo>
                  <a:pt x="244744" y="669610"/>
                </a:lnTo>
                <a:lnTo>
                  <a:pt x="235959" y="670890"/>
                </a:lnTo>
                <a:lnTo>
                  <a:pt x="227902" y="674731"/>
                </a:lnTo>
                <a:lnTo>
                  <a:pt x="220052" y="679853"/>
                </a:lnTo>
                <a:lnTo>
                  <a:pt x="211890" y="684974"/>
                </a:lnTo>
                <a:lnTo>
                  <a:pt x="202895" y="690095"/>
                </a:lnTo>
                <a:lnTo>
                  <a:pt x="192548" y="696497"/>
                </a:lnTo>
                <a:lnTo>
                  <a:pt x="180328" y="700338"/>
                </a:lnTo>
                <a:lnTo>
                  <a:pt x="165717" y="702899"/>
                </a:lnTo>
                <a:lnTo>
                  <a:pt x="148193" y="705459"/>
                </a:lnTo>
                <a:close/>
              </a:path>
              <a:path extrusionOk="0" h="1025525" w="908050">
                <a:moveTo>
                  <a:pt x="685047" y="642723"/>
                </a:moveTo>
                <a:lnTo>
                  <a:pt x="687243" y="628640"/>
                </a:lnTo>
                <a:lnTo>
                  <a:pt x="689439" y="615836"/>
                </a:lnTo>
                <a:lnTo>
                  <a:pt x="691628" y="601753"/>
                </a:lnTo>
                <a:lnTo>
                  <a:pt x="695947" y="573586"/>
                </a:lnTo>
                <a:lnTo>
                  <a:pt x="698061" y="559502"/>
                </a:lnTo>
                <a:lnTo>
                  <a:pt x="700134" y="545418"/>
                </a:lnTo>
                <a:lnTo>
                  <a:pt x="702156" y="530055"/>
                </a:lnTo>
                <a:lnTo>
                  <a:pt x="704120" y="515971"/>
                </a:lnTo>
                <a:lnTo>
                  <a:pt x="706016" y="501887"/>
                </a:lnTo>
                <a:lnTo>
                  <a:pt x="707837" y="486523"/>
                </a:lnTo>
                <a:lnTo>
                  <a:pt x="709575" y="472440"/>
                </a:lnTo>
                <a:lnTo>
                  <a:pt x="711219" y="457076"/>
                </a:lnTo>
                <a:lnTo>
                  <a:pt x="712763" y="442992"/>
                </a:lnTo>
                <a:lnTo>
                  <a:pt x="715515" y="413545"/>
                </a:lnTo>
                <a:lnTo>
                  <a:pt x="716706" y="399461"/>
                </a:lnTo>
                <a:lnTo>
                  <a:pt x="717762" y="384097"/>
                </a:lnTo>
                <a:lnTo>
                  <a:pt x="718675" y="370014"/>
                </a:lnTo>
                <a:lnTo>
                  <a:pt x="719437" y="355930"/>
                </a:lnTo>
                <a:lnTo>
                  <a:pt x="716318" y="344407"/>
                </a:lnTo>
                <a:lnTo>
                  <a:pt x="713897" y="331604"/>
                </a:lnTo>
                <a:lnTo>
                  <a:pt x="712125" y="318801"/>
                </a:lnTo>
                <a:lnTo>
                  <a:pt x="710955" y="304717"/>
                </a:lnTo>
                <a:lnTo>
                  <a:pt x="705333" y="303437"/>
                </a:lnTo>
                <a:lnTo>
                  <a:pt x="660286" y="280391"/>
                </a:lnTo>
                <a:lnTo>
                  <a:pt x="622186" y="236860"/>
                </a:lnTo>
                <a:lnTo>
                  <a:pt x="838966" y="236860"/>
                </a:lnTo>
                <a:lnTo>
                  <a:pt x="839881" y="238140"/>
                </a:lnTo>
                <a:lnTo>
                  <a:pt x="845186" y="248383"/>
                </a:lnTo>
                <a:lnTo>
                  <a:pt x="848925" y="259906"/>
                </a:lnTo>
                <a:lnTo>
                  <a:pt x="850633" y="273989"/>
                </a:lnTo>
                <a:lnTo>
                  <a:pt x="849842" y="290634"/>
                </a:lnTo>
                <a:lnTo>
                  <a:pt x="853294" y="307278"/>
                </a:lnTo>
                <a:lnTo>
                  <a:pt x="885050" y="336725"/>
                </a:lnTo>
                <a:lnTo>
                  <a:pt x="904324" y="341847"/>
                </a:lnTo>
                <a:lnTo>
                  <a:pt x="907473" y="343127"/>
                </a:lnTo>
                <a:lnTo>
                  <a:pt x="894802" y="391779"/>
                </a:lnTo>
                <a:lnTo>
                  <a:pt x="867536" y="419946"/>
                </a:lnTo>
                <a:lnTo>
                  <a:pt x="859159" y="425068"/>
                </a:lnTo>
                <a:lnTo>
                  <a:pt x="860934" y="427628"/>
                </a:lnTo>
                <a:lnTo>
                  <a:pt x="874238" y="464758"/>
                </a:lnTo>
                <a:lnTo>
                  <a:pt x="875051" y="480122"/>
                </a:lnTo>
                <a:lnTo>
                  <a:pt x="873235" y="498046"/>
                </a:lnTo>
                <a:lnTo>
                  <a:pt x="857981" y="533895"/>
                </a:lnTo>
                <a:lnTo>
                  <a:pt x="825932" y="559502"/>
                </a:lnTo>
                <a:lnTo>
                  <a:pt x="819337" y="564623"/>
                </a:lnTo>
                <a:lnTo>
                  <a:pt x="817174" y="567184"/>
                </a:lnTo>
                <a:lnTo>
                  <a:pt x="818527" y="576146"/>
                </a:lnTo>
                <a:lnTo>
                  <a:pt x="818340" y="587669"/>
                </a:lnTo>
                <a:lnTo>
                  <a:pt x="799605" y="626079"/>
                </a:lnTo>
                <a:lnTo>
                  <a:pt x="785734" y="633761"/>
                </a:lnTo>
                <a:lnTo>
                  <a:pt x="731038" y="633761"/>
                </a:lnTo>
                <a:lnTo>
                  <a:pt x="717525" y="635041"/>
                </a:lnTo>
                <a:lnTo>
                  <a:pt x="705358" y="636322"/>
                </a:lnTo>
                <a:lnTo>
                  <a:pt x="694533" y="638882"/>
                </a:lnTo>
                <a:lnTo>
                  <a:pt x="685047" y="642723"/>
                </a:lnTo>
                <a:close/>
              </a:path>
              <a:path extrusionOk="0" h="1025525" w="908050">
                <a:moveTo>
                  <a:pt x="443707" y="349529"/>
                </a:moveTo>
                <a:lnTo>
                  <a:pt x="431822" y="349529"/>
                </a:lnTo>
                <a:lnTo>
                  <a:pt x="422130" y="348248"/>
                </a:lnTo>
                <a:lnTo>
                  <a:pt x="414618" y="346968"/>
                </a:lnTo>
                <a:lnTo>
                  <a:pt x="409270" y="345688"/>
                </a:lnTo>
                <a:lnTo>
                  <a:pt x="406075" y="344407"/>
                </a:lnTo>
                <a:lnTo>
                  <a:pt x="486478" y="344407"/>
                </a:lnTo>
                <a:lnTo>
                  <a:pt x="474113" y="346968"/>
                </a:lnTo>
                <a:lnTo>
                  <a:pt x="457800" y="348248"/>
                </a:lnTo>
                <a:lnTo>
                  <a:pt x="443707" y="349529"/>
                </a:lnTo>
                <a:close/>
              </a:path>
              <a:path extrusionOk="0" h="1025525" w="908050">
                <a:moveTo>
                  <a:pt x="522543" y="513410"/>
                </a:moveTo>
                <a:lnTo>
                  <a:pt x="507076" y="513410"/>
                </a:lnTo>
                <a:lnTo>
                  <a:pt x="500789" y="507009"/>
                </a:lnTo>
                <a:lnTo>
                  <a:pt x="500789" y="491645"/>
                </a:lnTo>
                <a:lnTo>
                  <a:pt x="507076" y="485243"/>
                </a:lnTo>
                <a:lnTo>
                  <a:pt x="522543" y="485243"/>
                </a:lnTo>
                <a:lnTo>
                  <a:pt x="528829" y="491645"/>
                </a:lnTo>
                <a:lnTo>
                  <a:pt x="528829" y="507009"/>
                </a:lnTo>
                <a:lnTo>
                  <a:pt x="522543" y="513410"/>
                </a:lnTo>
                <a:close/>
              </a:path>
              <a:path extrusionOk="0" h="1025525" w="908050">
                <a:moveTo>
                  <a:pt x="658104" y="515971"/>
                </a:moveTo>
                <a:lnTo>
                  <a:pt x="642637" y="515971"/>
                </a:lnTo>
                <a:lnTo>
                  <a:pt x="636350" y="509569"/>
                </a:lnTo>
                <a:lnTo>
                  <a:pt x="636350" y="494205"/>
                </a:lnTo>
                <a:lnTo>
                  <a:pt x="642637" y="487804"/>
                </a:lnTo>
                <a:lnTo>
                  <a:pt x="658104" y="487804"/>
                </a:lnTo>
                <a:lnTo>
                  <a:pt x="664341" y="494205"/>
                </a:lnTo>
                <a:lnTo>
                  <a:pt x="664341" y="509569"/>
                </a:lnTo>
                <a:lnTo>
                  <a:pt x="658104" y="515971"/>
                </a:lnTo>
                <a:close/>
              </a:path>
              <a:path extrusionOk="0" h="1025525" w="908050">
                <a:moveTo>
                  <a:pt x="763058" y="637602"/>
                </a:moveTo>
                <a:lnTo>
                  <a:pt x="745903" y="636322"/>
                </a:lnTo>
                <a:lnTo>
                  <a:pt x="731038" y="633761"/>
                </a:lnTo>
                <a:lnTo>
                  <a:pt x="785734" y="633761"/>
                </a:lnTo>
                <a:lnTo>
                  <a:pt x="777641" y="636322"/>
                </a:lnTo>
                <a:lnTo>
                  <a:pt x="763058" y="637602"/>
                </a:lnTo>
                <a:close/>
              </a:path>
            </a:pathLst>
          </a:custGeom>
          <a:solidFill>
            <a:srgbClr val="0F0E0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58" name="Google Shape;258;p35"/>
          <p:cNvSpPr/>
          <p:nvPr/>
        </p:nvSpPr>
        <p:spPr>
          <a:xfrm>
            <a:off x="1175525" y="1703388"/>
            <a:ext cx="2474700" cy="9078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59" name="Google Shape;259;p35"/>
          <p:cNvSpPr txBox="1"/>
          <p:nvPr/>
        </p:nvSpPr>
        <p:spPr>
          <a:xfrm>
            <a:off x="1774963" y="3490553"/>
            <a:ext cx="157800" cy="2772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uk" sz="1800">
                <a:solidFill>
                  <a:srgbClr val="FFFFFF"/>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260" name="Google Shape;260;p35"/>
          <p:cNvSpPr txBox="1"/>
          <p:nvPr/>
        </p:nvSpPr>
        <p:spPr>
          <a:xfrm>
            <a:off x="441912" y="225100"/>
            <a:ext cx="8260200" cy="985200"/>
          </a:xfrm>
          <a:prstGeom prst="rect">
            <a:avLst/>
          </a:prstGeom>
          <a:noFill/>
          <a:ln>
            <a:noFill/>
          </a:ln>
        </p:spPr>
        <p:txBody>
          <a:bodyPr anchorCtr="0" anchor="t" bIns="0" lIns="0" spcFirstLastPara="1" rIns="0" wrap="square" tIns="0">
            <a:spAutoFit/>
          </a:bodyPr>
          <a:lstStyle/>
          <a:p>
            <a:pPr indent="0" lvl="0" marL="12700" marR="0" rtl="0" algn="ctr">
              <a:lnSpc>
                <a:spcPct val="100000"/>
              </a:lnSpc>
              <a:spcBef>
                <a:spcPts val="0"/>
              </a:spcBef>
              <a:spcAft>
                <a:spcPts val="0"/>
              </a:spcAft>
              <a:buNone/>
            </a:pPr>
            <a:r>
              <a:rPr lang="uk" sz="3200">
                <a:solidFill>
                  <a:schemeClr val="lt1"/>
                </a:solidFill>
                <a:latin typeface="Roboto"/>
                <a:ea typeface="Roboto"/>
                <a:cs typeface="Roboto"/>
                <a:sym typeface="Roboto"/>
              </a:rPr>
              <a:t>Сьогодні	аналітичний онлайн-сервіс YouControl - це:</a:t>
            </a:r>
            <a:endParaRPr sz="3200">
              <a:solidFill>
                <a:schemeClr val="lt1"/>
              </a:solidFill>
              <a:latin typeface="Roboto"/>
              <a:ea typeface="Roboto"/>
              <a:cs typeface="Roboto"/>
              <a:sym typeface="Roboto"/>
            </a:endParaRPr>
          </a:p>
        </p:txBody>
      </p:sp>
      <p:sp>
        <p:nvSpPr>
          <p:cNvPr id="261" name="Google Shape;261;p35"/>
          <p:cNvSpPr/>
          <p:nvPr/>
        </p:nvSpPr>
        <p:spPr>
          <a:xfrm>
            <a:off x="4861889" y="3025352"/>
            <a:ext cx="3546475" cy="439737"/>
          </a:xfrm>
          <a:custGeom>
            <a:rect b="b" l="l" r="r" t="t"/>
            <a:pathLst>
              <a:path extrusionOk="0" h="879475" w="7092950">
                <a:moveTo>
                  <a:pt x="7035602" y="879355"/>
                </a:moveTo>
                <a:lnTo>
                  <a:pt x="56953" y="879355"/>
                </a:lnTo>
                <a:lnTo>
                  <a:pt x="42632" y="877525"/>
                </a:lnTo>
                <a:lnTo>
                  <a:pt x="9495" y="853792"/>
                </a:lnTo>
                <a:lnTo>
                  <a:pt x="0" y="57060"/>
                </a:lnTo>
                <a:lnTo>
                  <a:pt x="1826" y="42712"/>
                </a:lnTo>
                <a:lnTo>
                  <a:pt x="25515" y="9513"/>
                </a:lnTo>
                <a:lnTo>
                  <a:pt x="7035602" y="0"/>
                </a:lnTo>
                <a:lnTo>
                  <a:pt x="7049923" y="1829"/>
                </a:lnTo>
                <a:lnTo>
                  <a:pt x="7083060" y="25562"/>
                </a:lnTo>
                <a:lnTo>
                  <a:pt x="7092556" y="822294"/>
                </a:lnTo>
                <a:lnTo>
                  <a:pt x="7090730" y="836642"/>
                </a:lnTo>
                <a:lnTo>
                  <a:pt x="7067041" y="869841"/>
                </a:lnTo>
                <a:lnTo>
                  <a:pt x="7035602" y="879355"/>
                </a:lnTo>
                <a:close/>
              </a:path>
            </a:pathLst>
          </a:custGeom>
          <a:solidFill>
            <a:srgbClr val="E7E7E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62" name="Google Shape;262;p35"/>
          <p:cNvSpPr txBox="1"/>
          <p:nvPr/>
        </p:nvSpPr>
        <p:spPr>
          <a:xfrm>
            <a:off x="5361094" y="3128118"/>
            <a:ext cx="2914500" cy="2463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uk" sz="1600">
                <a:solidFill>
                  <a:srgbClr val="2A4269"/>
                </a:solidFill>
                <a:latin typeface="Roboto"/>
                <a:ea typeface="Roboto"/>
                <a:cs typeface="Roboto"/>
                <a:sym typeface="Roboto"/>
              </a:rPr>
              <a:t>мільйонів судових документів</a:t>
            </a:r>
            <a:endParaRPr sz="1600">
              <a:solidFill>
                <a:schemeClr val="dk1"/>
              </a:solidFill>
              <a:latin typeface="Roboto"/>
              <a:ea typeface="Roboto"/>
              <a:cs typeface="Roboto"/>
              <a:sym typeface="Roboto"/>
            </a:endParaRPr>
          </a:p>
        </p:txBody>
      </p:sp>
      <p:sp>
        <p:nvSpPr>
          <p:cNvPr id="263" name="Google Shape;263;p35"/>
          <p:cNvSpPr/>
          <p:nvPr/>
        </p:nvSpPr>
        <p:spPr>
          <a:xfrm>
            <a:off x="4526355" y="3025344"/>
            <a:ext cx="662565" cy="438785"/>
          </a:xfrm>
          <a:custGeom>
            <a:rect b="b" l="l" r="r" t="t"/>
            <a:pathLst>
              <a:path extrusionOk="0" h="877570" w="877570">
                <a:moveTo>
                  <a:pt x="820386" y="877446"/>
                </a:moveTo>
                <a:lnTo>
                  <a:pt x="57060" y="877446"/>
                </a:lnTo>
                <a:lnTo>
                  <a:pt x="42725" y="875619"/>
                </a:lnTo>
                <a:lnTo>
                  <a:pt x="9541" y="851926"/>
                </a:lnTo>
                <a:lnTo>
                  <a:pt x="0" y="57060"/>
                </a:lnTo>
                <a:lnTo>
                  <a:pt x="1826" y="42725"/>
                </a:lnTo>
                <a:lnTo>
                  <a:pt x="25519" y="9541"/>
                </a:lnTo>
                <a:lnTo>
                  <a:pt x="820386" y="0"/>
                </a:lnTo>
                <a:lnTo>
                  <a:pt x="834721" y="1826"/>
                </a:lnTo>
                <a:lnTo>
                  <a:pt x="867904" y="25519"/>
                </a:lnTo>
                <a:lnTo>
                  <a:pt x="877446" y="820386"/>
                </a:lnTo>
                <a:lnTo>
                  <a:pt x="875619" y="834721"/>
                </a:lnTo>
                <a:lnTo>
                  <a:pt x="851926" y="867904"/>
                </a:lnTo>
                <a:lnTo>
                  <a:pt x="820386" y="877446"/>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64" name="Google Shape;264;p35"/>
          <p:cNvSpPr txBox="1"/>
          <p:nvPr/>
        </p:nvSpPr>
        <p:spPr>
          <a:xfrm>
            <a:off x="4656150" y="3106194"/>
            <a:ext cx="538200" cy="2772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uk" sz="1800">
                <a:solidFill>
                  <a:srgbClr val="FFFFFF"/>
                </a:solidFill>
                <a:latin typeface="Calibri"/>
                <a:ea typeface="Calibri"/>
                <a:cs typeface="Calibri"/>
                <a:sym typeface="Calibri"/>
              </a:rPr>
              <a:t>10</a:t>
            </a:r>
            <a:r>
              <a:rPr b="1" lang="uk" sz="1800">
                <a:solidFill>
                  <a:srgbClr val="FFFFFF"/>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265" name="Google Shape;265;p35"/>
          <p:cNvSpPr/>
          <p:nvPr/>
        </p:nvSpPr>
        <p:spPr>
          <a:xfrm>
            <a:off x="4905650" y="4113336"/>
            <a:ext cx="3500755" cy="436999"/>
          </a:xfrm>
          <a:custGeom>
            <a:rect b="b" l="l" r="r" t="t"/>
            <a:pathLst>
              <a:path extrusionOk="0" h="1444625" w="7001509">
                <a:moveTo>
                  <a:pt x="6944292" y="1444357"/>
                </a:moveTo>
                <a:lnTo>
                  <a:pt x="56922" y="1444357"/>
                </a:lnTo>
                <a:lnTo>
                  <a:pt x="42605" y="1442526"/>
                </a:lnTo>
                <a:lnTo>
                  <a:pt x="9482" y="1418782"/>
                </a:lnTo>
                <a:lnTo>
                  <a:pt x="0" y="57060"/>
                </a:lnTo>
                <a:lnTo>
                  <a:pt x="1826" y="42708"/>
                </a:lnTo>
                <a:lnTo>
                  <a:pt x="25513" y="9504"/>
                </a:lnTo>
                <a:lnTo>
                  <a:pt x="6944292" y="0"/>
                </a:lnTo>
                <a:lnTo>
                  <a:pt x="6958609" y="1830"/>
                </a:lnTo>
                <a:lnTo>
                  <a:pt x="6991732" y="25575"/>
                </a:lnTo>
                <a:lnTo>
                  <a:pt x="7001214" y="1387297"/>
                </a:lnTo>
                <a:lnTo>
                  <a:pt x="6999388" y="1401649"/>
                </a:lnTo>
                <a:lnTo>
                  <a:pt x="6975701" y="1434852"/>
                </a:lnTo>
                <a:lnTo>
                  <a:pt x="6944292" y="1444357"/>
                </a:lnTo>
                <a:close/>
              </a:path>
            </a:pathLst>
          </a:custGeom>
          <a:solidFill>
            <a:srgbClr val="E7E7E7"/>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66" name="Google Shape;266;p35"/>
          <p:cNvSpPr txBox="1"/>
          <p:nvPr/>
        </p:nvSpPr>
        <p:spPr>
          <a:xfrm>
            <a:off x="5315512" y="4214948"/>
            <a:ext cx="3005700" cy="246300"/>
          </a:xfrm>
          <a:prstGeom prst="rect">
            <a:avLst/>
          </a:prstGeom>
          <a:noFill/>
          <a:ln>
            <a:noFill/>
          </a:ln>
        </p:spPr>
        <p:txBody>
          <a:bodyPr anchorCtr="0" anchor="t" bIns="0" lIns="0" spcFirstLastPara="1" rIns="0" wrap="square" tIns="0">
            <a:spAutoFit/>
          </a:bodyPr>
          <a:lstStyle/>
          <a:p>
            <a:pPr indent="-584200" lvl="0" marL="584200" marR="0" rtl="0" algn="l">
              <a:lnSpc>
                <a:spcPct val="115199"/>
              </a:lnSpc>
              <a:spcBef>
                <a:spcPts val="0"/>
              </a:spcBef>
              <a:spcAft>
                <a:spcPts val="0"/>
              </a:spcAft>
              <a:buNone/>
            </a:pPr>
            <a:r>
              <a:rPr lang="uk" sz="1600">
                <a:solidFill>
                  <a:srgbClr val="2A4269"/>
                </a:solidFill>
                <a:latin typeface="Roboto"/>
                <a:ea typeface="Roboto"/>
                <a:cs typeface="Roboto"/>
                <a:sym typeface="Roboto"/>
              </a:rPr>
              <a:t>фінансово промислових груп</a:t>
            </a:r>
            <a:endParaRPr sz="1600">
              <a:solidFill>
                <a:schemeClr val="dk1"/>
              </a:solidFill>
              <a:latin typeface="Roboto"/>
              <a:ea typeface="Roboto"/>
              <a:cs typeface="Roboto"/>
              <a:sym typeface="Roboto"/>
            </a:endParaRPr>
          </a:p>
        </p:txBody>
      </p:sp>
      <p:sp>
        <p:nvSpPr>
          <p:cNvPr id="267" name="Google Shape;267;p35"/>
          <p:cNvSpPr/>
          <p:nvPr/>
        </p:nvSpPr>
        <p:spPr>
          <a:xfrm>
            <a:off x="4526350" y="4100561"/>
            <a:ext cx="662565" cy="438785"/>
          </a:xfrm>
          <a:custGeom>
            <a:rect b="b" l="l" r="r" t="t"/>
            <a:pathLst>
              <a:path extrusionOk="0" h="877570" w="877570">
                <a:moveTo>
                  <a:pt x="820386" y="877446"/>
                </a:moveTo>
                <a:lnTo>
                  <a:pt x="57060" y="877446"/>
                </a:lnTo>
                <a:lnTo>
                  <a:pt x="42725" y="875619"/>
                </a:lnTo>
                <a:lnTo>
                  <a:pt x="9541" y="851926"/>
                </a:lnTo>
                <a:lnTo>
                  <a:pt x="0" y="57060"/>
                </a:lnTo>
                <a:lnTo>
                  <a:pt x="1826" y="42725"/>
                </a:lnTo>
                <a:lnTo>
                  <a:pt x="25519" y="9541"/>
                </a:lnTo>
                <a:lnTo>
                  <a:pt x="820386" y="0"/>
                </a:lnTo>
                <a:lnTo>
                  <a:pt x="834721" y="1826"/>
                </a:lnTo>
                <a:lnTo>
                  <a:pt x="867904" y="25519"/>
                </a:lnTo>
                <a:lnTo>
                  <a:pt x="877446" y="820386"/>
                </a:lnTo>
                <a:lnTo>
                  <a:pt x="875619" y="834721"/>
                </a:lnTo>
                <a:lnTo>
                  <a:pt x="851926" y="867904"/>
                </a:lnTo>
                <a:lnTo>
                  <a:pt x="820386" y="877446"/>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68" name="Google Shape;268;p35"/>
          <p:cNvSpPr txBox="1"/>
          <p:nvPr/>
        </p:nvSpPr>
        <p:spPr>
          <a:xfrm>
            <a:off x="4607105" y="4187086"/>
            <a:ext cx="5601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uk" sz="1800">
                <a:solidFill>
                  <a:srgbClr val="FFFFFF"/>
                </a:solidFill>
                <a:latin typeface="Calibri"/>
                <a:ea typeface="Calibri"/>
                <a:cs typeface="Calibri"/>
                <a:sym typeface="Calibri"/>
              </a:rPr>
              <a:t>1200</a:t>
            </a:r>
            <a:endParaRPr sz="1800">
              <a:solidFill>
                <a:schemeClr val="dk1"/>
              </a:solidFill>
              <a:latin typeface="Calibri"/>
              <a:ea typeface="Calibri"/>
              <a:cs typeface="Calibri"/>
              <a:sym typeface="Calibri"/>
            </a:endParaRPr>
          </a:p>
        </p:txBody>
      </p:sp>
      <p:sp>
        <p:nvSpPr>
          <p:cNvPr id="269" name="Google Shape;269;p35"/>
          <p:cNvSpPr/>
          <p:nvPr/>
        </p:nvSpPr>
        <p:spPr>
          <a:xfrm>
            <a:off x="4526359" y="3567775"/>
            <a:ext cx="662622" cy="438785"/>
          </a:xfrm>
          <a:custGeom>
            <a:rect b="b" l="l" r="r" t="t"/>
            <a:pathLst>
              <a:path extrusionOk="0" h="877570" w="1325245">
                <a:moveTo>
                  <a:pt x="1267893" y="877446"/>
                </a:moveTo>
                <a:lnTo>
                  <a:pt x="56910" y="877446"/>
                </a:lnTo>
                <a:lnTo>
                  <a:pt x="42595" y="875615"/>
                </a:lnTo>
                <a:lnTo>
                  <a:pt x="9476" y="851866"/>
                </a:lnTo>
                <a:lnTo>
                  <a:pt x="0" y="57060"/>
                </a:lnTo>
                <a:lnTo>
                  <a:pt x="1826" y="42707"/>
                </a:lnTo>
                <a:lnTo>
                  <a:pt x="25513" y="9501"/>
                </a:lnTo>
                <a:lnTo>
                  <a:pt x="1267893" y="0"/>
                </a:lnTo>
                <a:lnTo>
                  <a:pt x="1282209" y="1831"/>
                </a:lnTo>
                <a:lnTo>
                  <a:pt x="1315327" y="25580"/>
                </a:lnTo>
                <a:lnTo>
                  <a:pt x="1324804" y="820386"/>
                </a:lnTo>
                <a:lnTo>
                  <a:pt x="1322978" y="834739"/>
                </a:lnTo>
                <a:lnTo>
                  <a:pt x="1299291" y="867944"/>
                </a:lnTo>
                <a:lnTo>
                  <a:pt x="1267893" y="877446"/>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70" name="Google Shape;270;p35"/>
          <p:cNvSpPr txBox="1"/>
          <p:nvPr/>
        </p:nvSpPr>
        <p:spPr>
          <a:xfrm>
            <a:off x="4670107" y="3626894"/>
            <a:ext cx="473400" cy="2772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uk" sz="1800">
                <a:solidFill>
                  <a:srgbClr val="FFFFFF"/>
                </a:solidFill>
                <a:latin typeface="Calibri"/>
                <a:ea typeface="Calibri"/>
                <a:cs typeface="Calibri"/>
                <a:sym typeface="Calibri"/>
              </a:rPr>
              <a:t>300</a:t>
            </a:r>
            <a:endParaRPr sz="1800">
              <a:solidFill>
                <a:schemeClr val="dk1"/>
              </a:solidFill>
              <a:latin typeface="Calibri"/>
              <a:ea typeface="Calibri"/>
              <a:cs typeface="Calibri"/>
              <a:sym typeface="Calibri"/>
            </a:endParaRPr>
          </a:p>
        </p:txBody>
      </p:sp>
      <p:sp>
        <p:nvSpPr>
          <p:cNvPr id="271" name="Google Shape;271;p35"/>
          <p:cNvSpPr/>
          <p:nvPr/>
        </p:nvSpPr>
        <p:spPr>
          <a:xfrm>
            <a:off x="4526359" y="2353899"/>
            <a:ext cx="662622" cy="438785"/>
          </a:xfrm>
          <a:custGeom>
            <a:rect b="b" l="l" r="r" t="t"/>
            <a:pathLst>
              <a:path extrusionOk="0" h="877570" w="1325245">
                <a:moveTo>
                  <a:pt x="1267893" y="877446"/>
                </a:moveTo>
                <a:lnTo>
                  <a:pt x="56910" y="877446"/>
                </a:lnTo>
                <a:lnTo>
                  <a:pt x="42595" y="875615"/>
                </a:lnTo>
                <a:lnTo>
                  <a:pt x="9476" y="851866"/>
                </a:lnTo>
                <a:lnTo>
                  <a:pt x="0" y="57060"/>
                </a:lnTo>
                <a:lnTo>
                  <a:pt x="1826" y="42707"/>
                </a:lnTo>
                <a:lnTo>
                  <a:pt x="25513" y="9501"/>
                </a:lnTo>
                <a:lnTo>
                  <a:pt x="1267893" y="0"/>
                </a:lnTo>
                <a:lnTo>
                  <a:pt x="1282209" y="1831"/>
                </a:lnTo>
                <a:lnTo>
                  <a:pt x="1315327" y="25580"/>
                </a:lnTo>
                <a:lnTo>
                  <a:pt x="1324804" y="820386"/>
                </a:lnTo>
                <a:lnTo>
                  <a:pt x="1322978" y="834739"/>
                </a:lnTo>
                <a:lnTo>
                  <a:pt x="1299291" y="867944"/>
                </a:lnTo>
                <a:lnTo>
                  <a:pt x="1267893" y="877446"/>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72" name="Google Shape;272;p35"/>
          <p:cNvSpPr txBox="1"/>
          <p:nvPr/>
        </p:nvSpPr>
        <p:spPr>
          <a:xfrm>
            <a:off x="4659630" y="2445794"/>
            <a:ext cx="483900" cy="2772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uk" sz="1800">
                <a:solidFill>
                  <a:srgbClr val="FFFFFF"/>
                </a:solidFill>
                <a:latin typeface="Calibri"/>
                <a:ea typeface="Calibri"/>
                <a:cs typeface="Calibri"/>
                <a:sym typeface="Calibri"/>
              </a:rPr>
              <a:t>400</a:t>
            </a:r>
            <a:endParaRPr sz="1800">
              <a:solidFill>
                <a:schemeClr val="dk1"/>
              </a:solidFill>
              <a:latin typeface="Calibri"/>
              <a:ea typeface="Calibri"/>
              <a:cs typeface="Calibri"/>
              <a:sym typeface="Calibri"/>
            </a:endParaRPr>
          </a:p>
        </p:txBody>
      </p:sp>
      <p:sp>
        <p:nvSpPr>
          <p:cNvPr id="273" name="Google Shape;273;p35"/>
          <p:cNvSpPr/>
          <p:nvPr/>
        </p:nvSpPr>
        <p:spPr>
          <a:xfrm>
            <a:off x="4526359" y="1554128"/>
            <a:ext cx="662622" cy="438785"/>
          </a:xfrm>
          <a:custGeom>
            <a:rect b="b" l="l" r="r" t="t"/>
            <a:pathLst>
              <a:path extrusionOk="0" h="877570" w="1325245">
                <a:moveTo>
                  <a:pt x="1267893" y="877446"/>
                </a:moveTo>
                <a:lnTo>
                  <a:pt x="56910" y="877446"/>
                </a:lnTo>
                <a:lnTo>
                  <a:pt x="42595" y="875615"/>
                </a:lnTo>
                <a:lnTo>
                  <a:pt x="9476" y="851866"/>
                </a:lnTo>
                <a:lnTo>
                  <a:pt x="0" y="57060"/>
                </a:lnTo>
                <a:lnTo>
                  <a:pt x="1826" y="42707"/>
                </a:lnTo>
                <a:lnTo>
                  <a:pt x="25513" y="9501"/>
                </a:lnTo>
                <a:lnTo>
                  <a:pt x="1267893" y="0"/>
                </a:lnTo>
                <a:lnTo>
                  <a:pt x="1282209" y="1831"/>
                </a:lnTo>
                <a:lnTo>
                  <a:pt x="1315327" y="25580"/>
                </a:lnTo>
                <a:lnTo>
                  <a:pt x="1324804" y="820386"/>
                </a:lnTo>
                <a:lnTo>
                  <a:pt x="1322978" y="834739"/>
                </a:lnTo>
                <a:lnTo>
                  <a:pt x="1299291" y="867944"/>
                </a:lnTo>
                <a:lnTo>
                  <a:pt x="1267893" y="877446"/>
                </a:lnTo>
                <a:close/>
              </a:path>
            </a:pathLst>
          </a:custGeom>
          <a:solidFill>
            <a:srgbClr val="42C36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74" name="Google Shape;274;p35"/>
          <p:cNvSpPr txBox="1"/>
          <p:nvPr/>
        </p:nvSpPr>
        <p:spPr>
          <a:xfrm>
            <a:off x="4659779" y="1637109"/>
            <a:ext cx="560100" cy="2772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uk" sz="1800">
                <a:solidFill>
                  <a:srgbClr val="FFFFFF"/>
                </a:solidFill>
                <a:latin typeface="Calibri"/>
                <a:ea typeface="Calibri"/>
                <a:cs typeface="Calibri"/>
                <a:sym typeface="Calibri"/>
              </a:rPr>
              <a:t>180</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8" name="Shape 278"/>
        <p:cNvGrpSpPr/>
        <p:nvPr/>
      </p:nvGrpSpPr>
      <p:grpSpPr>
        <a:xfrm>
          <a:off x="0" y="0"/>
          <a:ext cx="0" cy="0"/>
          <a:chOff x="0" y="0"/>
          <a:chExt cx="0" cy="0"/>
        </a:xfrm>
      </p:grpSpPr>
      <p:pic>
        <p:nvPicPr>
          <p:cNvPr id="279" name="Google Shape;279;p36"/>
          <p:cNvPicPr preferRelativeResize="0"/>
          <p:nvPr/>
        </p:nvPicPr>
        <p:blipFill rotWithShape="1">
          <a:blip r:embed="rId3">
            <a:alphaModFix/>
          </a:blip>
          <a:srcRect b="9999" l="0" r="0" t="0"/>
          <a:stretch/>
        </p:blipFill>
        <p:spPr>
          <a:xfrm>
            <a:off x="0" y="-26049"/>
            <a:ext cx="9144000" cy="5143500"/>
          </a:xfrm>
          <a:prstGeom prst="rect">
            <a:avLst/>
          </a:prstGeom>
          <a:noFill/>
          <a:ln>
            <a:noFill/>
          </a:ln>
        </p:spPr>
      </p:pic>
      <p:sp>
        <p:nvSpPr>
          <p:cNvPr id="280" name="Google Shape;280;p36"/>
          <p:cNvSpPr/>
          <p:nvPr/>
        </p:nvSpPr>
        <p:spPr>
          <a:xfrm>
            <a:off x="680010" y="514305"/>
            <a:ext cx="3082500" cy="10959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81" name="Google Shape;281;p36"/>
          <p:cNvSpPr txBox="1"/>
          <p:nvPr/>
        </p:nvSpPr>
        <p:spPr>
          <a:xfrm>
            <a:off x="1226559" y="628650"/>
            <a:ext cx="1989600" cy="4617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3000"/>
              <a:buFont typeface="Arial"/>
              <a:buNone/>
            </a:pPr>
            <a:r>
              <a:rPr b="0" i="0" lang="uk" sz="3000" u="none" cap="none" strike="noStrike">
                <a:solidFill>
                  <a:srgbClr val="FFFFFF"/>
                </a:solidFill>
                <a:latin typeface="Arial"/>
                <a:ea typeface="Arial"/>
                <a:cs typeface="Arial"/>
                <a:sym typeface="Arial"/>
              </a:rPr>
              <a:t>Наша місія</a:t>
            </a:r>
            <a:endParaRPr b="0" i="0" sz="3000" u="none" cap="none" strike="noStrike">
              <a:solidFill>
                <a:schemeClr val="dk1"/>
              </a:solidFill>
              <a:latin typeface="Arial"/>
              <a:ea typeface="Arial"/>
              <a:cs typeface="Arial"/>
              <a:sym typeface="Arial"/>
            </a:endParaRPr>
          </a:p>
        </p:txBody>
      </p:sp>
      <p:sp>
        <p:nvSpPr>
          <p:cNvPr id="282" name="Google Shape;282;p36"/>
          <p:cNvSpPr/>
          <p:nvPr/>
        </p:nvSpPr>
        <p:spPr>
          <a:xfrm>
            <a:off x="4930816" y="857250"/>
            <a:ext cx="3710100" cy="3395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Arial"/>
              <a:ea typeface="Arial"/>
              <a:cs typeface="Arial"/>
              <a:sym typeface="Arial"/>
            </a:endParaRPr>
          </a:p>
        </p:txBody>
      </p:sp>
      <p:sp>
        <p:nvSpPr>
          <p:cNvPr id="283" name="Google Shape;283;p36"/>
          <p:cNvSpPr txBox="1"/>
          <p:nvPr/>
        </p:nvSpPr>
        <p:spPr>
          <a:xfrm>
            <a:off x="666725" y="2000250"/>
            <a:ext cx="3962400" cy="2362800"/>
          </a:xfrm>
          <a:prstGeom prst="rect">
            <a:avLst/>
          </a:prstGeom>
          <a:noFill/>
          <a:ln>
            <a:noFill/>
          </a:ln>
        </p:spPr>
        <p:txBody>
          <a:bodyPr anchorCtr="0" anchor="t" bIns="0" lIns="0" spcFirstLastPara="1" rIns="0" wrap="square" tIns="0">
            <a:spAutoFit/>
          </a:bodyPr>
          <a:lstStyle/>
          <a:p>
            <a:pPr indent="0" lvl="0" marL="12700" marR="165100" rtl="0" algn="l">
              <a:lnSpc>
                <a:spcPct val="108400"/>
              </a:lnSpc>
              <a:spcBef>
                <a:spcPts val="0"/>
              </a:spcBef>
              <a:spcAft>
                <a:spcPts val="0"/>
              </a:spcAft>
              <a:buClr>
                <a:srgbClr val="000000"/>
              </a:buClr>
              <a:buSzPts val="1800"/>
              <a:buFont typeface="Arial"/>
              <a:buNone/>
            </a:pPr>
            <a:r>
              <a:rPr b="0" i="0" lang="uk" sz="1800" u="none" cap="none" strike="noStrike">
                <a:solidFill>
                  <a:srgbClr val="2A4269"/>
                </a:solidFill>
                <a:highlight>
                  <a:schemeClr val="lt1"/>
                </a:highlight>
                <a:latin typeface="Arial"/>
                <a:ea typeface="Arial"/>
                <a:cs typeface="Arial"/>
                <a:sym typeface="Arial"/>
              </a:rPr>
              <a:t>Сприяти розширенню міжнародної співпраці шляхом формування </a:t>
            </a:r>
            <a:endParaRPr b="0" i="0" sz="1800" u="none" cap="none" strike="noStrike">
              <a:solidFill>
                <a:srgbClr val="2A4269"/>
              </a:solidFill>
              <a:highlight>
                <a:schemeClr val="lt1"/>
              </a:highlight>
              <a:latin typeface="Arial"/>
              <a:ea typeface="Arial"/>
              <a:cs typeface="Arial"/>
              <a:sym typeface="Arial"/>
            </a:endParaRPr>
          </a:p>
          <a:p>
            <a:pPr indent="0" lvl="0" marL="12700" marR="165100" rtl="0" algn="l">
              <a:lnSpc>
                <a:spcPct val="108400"/>
              </a:lnSpc>
              <a:spcBef>
                <a:spcPts val="0"/>
              </a:spcBef>
              <a:spcAft>
                <a:spcPts val="0"/>
              </a:spcAft>
              <a:buClr>
                <a:srgbClr val="000000"/>
              </a:buClr>
              <a:buSzPts val="1800"/>
              <a:buFont typeface="Arial"/>
              <a:buNone/>
            </a:pPr>
            <a:r>
              <a:rPr b="0" i="0" lang="uk" sz="1800" u="none" cap="none" strike="noStrike">
                <a:solidFill>
                  <a:srgbClr val="2A4269"/>
                </a:solidFill>
                <a:highlight>
                  <a:schemeClr val="lt1"/>
                </a:highlight>
                <a:latin typeface="Arial"/>
                <a:ea typeface="Arial"/>
                <a:cs typeface="Arial"/>
                <a:sym typeface="Arial"/>
              </a:rPr>
              <a:t>прозорого бізнес-середовища.</a:t>
            </a:r>
            <a:br>
              <a:rPr b="0" i="0" lang="uk" sz="1800" u="none" cap="none" strike="noStrike">
                <a:solidFill>
                  <a:schemeClr val="dk1"/>
                </a:solidFill>
                <a:highlight>
                  <a:schemeClr val="lt1"/>
                </a:highlight>
                <a:latin typeface="Arial"/>
                <a:ea typeface="Arial"/>
                <a:cs typeface="Arial"/>
                <a:sym typeface="Arial"/>
              </a:rPr>
            </a:br>
            <a:endParaRPr b="0" i="0" sz="1900" u="none" cap="none" strike="noStrike">
              <a:solidFill>
                <a:srgbClr val="2A4269"/>
              </a:solidFill>
              <a:highlight>
                <a:schemeClr val="lt1"/>
              </a:highlight>
              <a:latin typeface="Times New Roman"/>
              <a:ea typeface="Times New Roman"/>
              <a:cs typeface="Times New Roman"/>
              <a:sym typeface="Times New Roman"/>
            </a:endParaRPr>
          </a:p>
          <a:p>
            <a:pPr indent="0" lvl="0" marL="12700" marR="0" rtl="0" algn="l">
              <a:lnSpc>
                <a:spcPct val="107800"/>
              </a:lnSpc>
              <a:spcBef>
                <a:spcPts val="0"/>
              </a:spcBef>
              <a:spcAft>
                <a:spcPts val="0"/>
              </a:spcAft>
              <a:buClr>
                <a:srgbClr val="000000"/>
              </a:buClr>
              <a:buSzPts val="1400"/>
              <a:buFont typeface="Arial"/>
              <a:buNone/>
            </a:pPr>
            <a:r>
              <a:rPr b="0" i="0" lang="uk" sz="1400" u="none" cap="none" strike="noStrike">
                <a:solidFill>
                  <a:srgbClr val="2A4269"/>
                </a:solidFill>
                <a:highlight>
                  <a:schemeClr val="lt1"/>
                </a:highlight>
                <a:latin typeface="Arial"/>
                <a:ea typeface="Arial"/>
                <a:cs typeface="Arial"/>
                <a:sym typeface="Arial"/>
              </a:rPr>
              <a:t>Ця місія є основою нашої бізнес-моделі: оплата користувачів допомагає розвивати інструменти та дає можливість безоплатно користуватися системою журналістам, громадським активістам, студентам та науковцям.</a:t>
            </a:r>
            <a:endParaRPr b="0" i="0" sz="1400" u="none" cap="none" strike="noStrike">
              <a:solidFill>
                <a:srgbClr val="2A4269"/>
              </a:solidFill>
              <a:highlight>
                <a:schemeClr val="lt1"/>
              </a:highlight>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37"/>
          <p:cNvPicPr preferRelativeResize="0"/>
          <p:nvPr/>
        </p:nvPicPr>
        <p:blipFill rotWithShape="1">
          <a:blip r:embed="rId3">
            <a:alphaModFix/>
          </a:blip>
          <a:srcRect b="9990" l="59117" r="9288" t="0"/>
          <a:stretch/>
        </p:blipFill>
        <p:spPr>
          <a:xfrm rot="-5400000">
            <a:off x="2003438" y="-1991438"/>
            <a:ext cx="5137099" cy="9145575"/>
          </a:xfrm>
          <a:prstGeom prst="rect">
            <a:avLst/>
          </a:prstGeom>
          <a:noFill/>
          <a:ln>
            <a:noFill/>
          </a:ln>
        </p:spPr>
      </p:pic>
      <p:pic>
        <p:nvPicPr>
          <p:cNvPr id="289" name="Google Shape;289;p37"/>
          <p:cNvPicPr preferRelativeResize="0"/>
          <p:nvPr/>
        </p:nvPicPr>
        <p:blipFill rotWithShape="1">
          <a:blip r:embed="rId4">
            <a:alphaModFix/>
          </a:blip>
          <a:srcRect b="5043" l="3119" r="2057" t="23817"/>
          <a:stretch/>
        </p:blipFill>
        <p:spPr>
          <a:xfrm>
            <a:off x="682650" y="1536000"/>
            <a:ext cx="7778675" cy="3297476"/>
          </a:xfrm>
          <a:prstGeom prst="rect">
            <a:avLst/>
          </a:prstGeom>
          <a:noFill/>
          <a:ln>
            <a:noFill/>
          </a:ln>
        </p:spPr>
      </p:pic>
      <p:sp>
        <p:nvSpPr>
          <p:cNvPr id="290" name="Google Shape;290;p37"/>
          <p:cNvSpPr txBox="1"/>
          <p:nvPr>
            <p:ph type="title"/>
          </p:nvPr>
        </p:nvSpPr>
        <p:spPr>
          <a:xfrm>
            <a:off x="219442" y="280344"/>
            <a:ext cx="8705100" cy="985200"/>
          </a:xfrm>
          <a:prstGeom prst="rect">
            <a:avLst/>
          </a:prstGeom>
          <a:noFill/>
          <a:ln>
            <a:noFill/>
          </a:ln>
        </p:spPr>
        <p:txBody>
          <a:bodyPr anchorCtr="0" anchor="t" bIns="0" lIns="0" spcFirstLastPara="1" rIns="0" wrap="square" tIns="0">
            <a:spAutoFit/>
          </a:bodyPr>
          <a:lstStyle/>
          <a:p>
            <a:pPr indent="0" lvl="0" marL="12700" rtl="0" algn="ctr">
              <a:spcBef>
                <a:spcPts val="0"/>
              </a:spcBef>
              <a:spcAft>
                <a:spcPts val="0"/>
              </a:spcAft>
              <a:buNone/>
            </a:pPr>
            <a:r>
              <a:rPr lang="uk" sz="3200">
                <a:solidFill>
                  <a:schemeClr val="lt1"/>
                </a:solidFill>
                <a:latin typeface="Roboto"/>
                <a:ea typeface="Roboto"/>
                <a:cs typeface="Roboto"/>
                <a:sym typeface="Roboto"/>
              </a:rPr>
              <a:t>15 000 розслідувань опубліковано за 2020 рік з використанням сервісу YouControl</a:t>
            </a:r>
            <a:endParaRPr sz="3200">
              <a:solidFill>
                <a:schemeClr val="lt1"/>
              </a:solidFill>
              <a:latin typeface="Roboto"/>
              <a:ea typeface="Roboto"/>
              <a:cs typeface="Roboto"/>
              <a:sym typeface="Roboto"/>
            </a:endParaRPr>
          </a:p>
        </p:txBody>
      </p:sp>
      <p:sp>
        <p:nvSpPr>
          <p:cNvPr id="291" name="Google Shape;291;p37"/>
          <p:cNvSpPr/>
          <p:nvPr/>
        </p:nvSpPr>
        <p:spPr>
          <a:xfrm flipH="1">
            <a:off x="6334375" y="1265550"/>
            <a:ext cx="2286000" cy="985200"/>
          </a:xfrm>
          <a:prstGeom prst="wedgeRoundRectCallout">
            <a:avLst>
              <a:gd fmla="val -20833" name="adj1"/>
              <a:gd fmla="val 62500" name="adj2"/>
              <a:gd fmla="val 0" name="adj3"/>
            </a:avLst>
          </a:prstGeom>
          <a:solidFill>
            <a:srgbClr val="42C3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7"/>
          <p:cNvSpPr txBox="1"/>
          <p:nvPr/>
        </p:nvSpPr>
        <p:spPr>
          <a:xfrm>
            <a:off x="6410575" y="1388700"/>
            <a:ext cx="2057400" cy="738900"/>
          </a:xfrm>
          <a:prstGeom prst="rect">
            <a:avLst/>
          </a:prstGeom>
          <a:noFill/>
          <a:ln>
            <a:noFill/>
          </a:ln>
        </p:spPr>
        <p:txBody>
          <a:bodyPr anchorCtr="0" anchor="t" bIns="91425" lIns="91425" spcFirstLastPara="1" rIns="91425" wrap="square" tIns="91425">
            <a:spAutoFit/>
          </a:bodyPr>
          <a:lstStyle/>
          <a:p>
            <a:pPr indent="0" lvl="0" marL="12700" rtl="0" algn="ctr">
              <a:spcBef>
                <a:spcPts val="0"/>
              </a:spcBef>
              <a:spcAft>
                <a:spcPts val="0"/>
              </a:spcAft>
              <a:buNone/>
            </a:pPr>
            <a:r>
              <a:rPr lang="uk" sz="1800">
                <a:solidFill>
                  <a:schemeClr val="lt1"/>
                </a:solidFill>
                <a:latin typeface="Roboto"/>
                <a:ea typeface="Roboto"/>
                <a:cs typeface="Roboto"/>
                <a:sym typeface="Roboto"/>
              </a:rPr>
              <a:t>600+ партнерів серед ЗМІ та ГО</a:t>
            </a:r>
            <a:endParaRPr sz="1800">
              <a:solidFill>
                <a:schemeClr val="lt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38"/>
          <p:cNvPicPr preferRelativeResize="0"/>
          <p:nvPr/>
        </p:nvPicPr>
        <p:blipFill rotWithShape="1">
          <a:blip r:embed="rId3">
            <a:alphaModFix/>
          </a:blip>
          <a:srcRect b="9999" l="0" r="0" t="0"/>
          <a:stretch/>
        </p:blipFill>
        <p:spPr>
          <a:xfrm>
            <a:off x="0" y="-26049"/>
            <a:ext cx="9144000" cy="5143500"/>
          </a:xfrm>
          <a:prstGeom prst="rect">
            <a:avLst/>
          </a:prstGeom>
          <a:noFill/>
          <a:ln>
            <a:noFill/>
          </a:ln>
        </p:spPr>
      </p:pic>
      <p:sp>
        <p:nvSpPr>
          <p:cNvPr id="298" name="Google Shape;298;p38"/>
          <p:cNvSpPr txBox="1"/>
          <p:nvPr/>
        </p:nvSpPr>
        <p:spPr>
          <a:xfrm>
            <a:off x="221551" y="151300"/>
            <a:ext cx="8416800" cy="431100"/>
          </a:xfrm>
          <a:prstGeom prst="rect">
            <a:avLst/>
          </a:prstGeom>
          <a:noFill/>
          <a:ln>
            <a:noFill/>
          </a:ln>
        </p:spPr>
        <p:txBody>
          <a:bodyPr anchorCtr="0" anchor="t" bIns="0" lIns="0" spcFirstLastPara="1" rIns="0" wrap="square" tIns="0">
            <a:spAutoFit/>
          </a:bodyPr>
          <a:lstStyle/>
          <a:p>
            <a:pPr indent="0" lvl="0" marL="12700" marR="0" rtl="0" algn="ctr">
              <a:lnSpc>
                <a:spcPct val="100000"/>
              </a:lnSpc>
              <a:spcBef>
                <a:spcPts val="0"/>
              </a:spcBef>
              <a:spcAft>
                <a:spcPts val="0"/>
              </a:spcAft>
              <a:buNone/>
            </a:pPr>
            <a:r>
              <a:t/>
            </a:r>
            <a:endParaRPr sz="2800">
              <a:solidFill>
                <a:schemeClr val="lt1"/>
              </a:solidFill>
              <a:latin typeface="Roboto"/>
              <a:ea typeface="Roboto"/>
              <a:cs typeface="Roboto"/>
              <a:sym typeface="Roboto"/>
            </a:endParaRPr>
          </a:p>
        </p:txBody>
      </p:sp>
      <p:sp>
        <p:nvSpPr>
          <p:cNvPr id="299" name="Google Shape;299;p38"/>
          <p:cNvSpPr txBox="1"/>
          <p:nvPr/>
        </p:nvSpPr>
        <p:spPr>
          <a:xfrm>
            <a:off x="565858" y="2081762"/>
            <a:ext cx="91800" cy="2772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t/>
            </a:r>
            <a:endParaRPr sz="1800">
              <a:solidFill>
                <a:schemeClr val="dk1"/>
              </a:solidFill>
              <a:latin typeface="Roboto Medium"/>
              <a:ea typeface="Roboto Medium"/>
              <a:cs typeface="Roboto Medium"/>
              <a:sym typeface="Roboto Medium"/>
            </a:endParaRPr>
          </a:p>
        </p:txBody>
      </p:sp>
      <p:sp>
        <p:nvSpPr>
          <p:cNvPr id="300" name="Google Shape;300;p38"/>
          <p:cNvSpPr txBox="1"/>
          <p:nvPr/>
        </p:nvSpPr>
        <p:spPr>
          <a:xfrm>
            <a:off x="565858" y="3140113"/>
            <a:ext cx="143400" cy="2772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t/>
            </a:r>
            <a:endParaRPr sz="1800">
              <a:solidFill>
                <a:schemeClr val="dk1"/>
              </a:solidFill>
              <a:latin typeface="Roboto Medium"/>
              <a:ea typeface="Roboto Medium"/>
              <a:cs typeface="Roboto Medium"/>
              <a:sym typeface="Roboto Medium"/>
            </a:endParaRPr>
          </a:p>
        </p:txBody>
      </p:sp>
      <p:pic>
        <p:nvPicPr>
          <p:cNvPr id="301" name="Google Shape;301;p38"/>
          <p:cNvPicPr preferRelativeResize="0"/>
          <p:nvPr/>
        </p:nvPicPr>
        <p:blipFill rotWithShape="1">
          <a:blip r:embed="rId4">
            <a:alphaModFix/>
          </a:blip>
          <a:srcRect b="11119" l="0" r="0" t="1870"/>
          <a:stretch/>
        </p:blipFill>
        <p:spPr>
          <a:xfrm>
            <a:off x="1205362" y="548725"/>
            <a:ext cx="6449175" cy="4046050"/>
          </a:xfrm>
          <a:prstGeom prst="rect">
            <a:avLst/>
          </a:prstGeom>
          <a:noFill/>
          <a:ln>
            <a:noFill/>
          </a:ln>
        </p:spPr>
      </p:pic>
      <p:sp>
        <p:nvSpPr>
          <p:cNvPr id="302" name="Google Shape;302;p38"/>
          <p:cNvSpPr txBox="1"/>
          <p:nvPr/>
        </p:nvSpPr>
        <p:spPr>
          <a:xfrm>
            <a:off x="6131700" y="1066950"/>
            <a:ext cx="2585100" cy="2508900"/>
          </a:xfrm>
          <a:prstGeom prst="rect">
            <a:avLst/>
          </a:prstGeom>
          <a:solidFill>
            <a:schemeClr val="dk1"/>
          </a:solidFill>
          <a:ln>
            <a:noFill/>
          </a:ln>
        </p:spPr>
        <p:txBody>
          <a:bodyPr anchorCtr="0" anchor="t" bIns="22850" lIns="45725" spcFirstLastPara="1" rIns="45725" wrap="square" tIns="22850">
            <a:spAutoFit/>
          </a:bodyPr>
          <a:lstStyle/>
          <a:p>
            <a:pPr indent="0" lvl="0" marL="457200" marR="0" rtl="0" algn="l">
              <a:spcBef>
                <a:spcPts val="0"/>
              </a:spcBef>
              <a:spcAft>
                <a:spcPts val="0"/>
              </a:spcAft>
              <a:buNone/>
            </a:pPr>
            <a:r>
              <a:t/>
            </a:r>
            <a:endParaRPr sz="1600">
              <a:solidFill>
                <a:schemeClr val="lt1"/>
              </a:solidFill>
              <a:latin typeface="Roboto Thin"/>
              <a:ea typeface="Roboto Thin"/>
              <a:cs typeface="Roboto Thin"/>
              <a:sym typeface="Roboto Thin"/>
            </a:endParaRPr>
          </a:p>
          <a:p>
            <a:pPr indent="-330200" lvl="0" marL="457200" marR="0" rtl="0" algn="l">
              <a:spcBef>
                <a:spcPts val="0"/>
              </a:spcBef>
              <a:spcAft>
                <a:spcPts val="0"/>
              </a:spcAft>
              <a:buClr>
                <a:schemeClr val="lt1"/>
              </a:buClr>
              <a:buSzPts val="1600"/>
              <a:buFont typeface="Roboto Thin"/>
              <a:buChar char="●"/>
            </a:pPr>
            <a:r>
              <a:rPr lang="uk" sz="1600">
                <a:solidFill>
                  <a:schemeClr val="lt1"/>
                </a:solidFill>
                <a:latin typeface="Roboto Thin"/>
                <a:ea typeface="Roboto Thin"/>
                <a:cs typeface="Roboto Thin"/>
                <a:sym typeface="Roboto Thin"/>
              </a:rPr>
              <a:t>Що відомо про компанію</a:t>
            </a:r>
            <a:r>
              <a:rPr lang="uk" sz="1600">
                <a:solidFill>
                  <a:schemeClr val="lt1"/>
                </a:solidFill>
                <a:latin typeface="Roboto Thin"/>
                <a:ea typeface="Roboto Thin"/>
                <a:cs typeface="Roboto Thin"/>
                <a:sym typeface="Roboto Thin"/>
              </a:rPr>
              <a:t>?</a:t>
            </a:r>
            <a:br>
              <a:rPr lang="uk" sz="1600">
                <a:solidFill>
                  <a:schemeClr val="lt1"/>
                </a:solidFill>
                <a:latin typeface="Roboto Thin"/>
                <a:ea typeface="Roboto Thin"/>
                <a:cs typeface="Roboto Thin"/>
                <a:sym typeface="Roboto Thin"/>
              </a:rPr>
            </a:br>
            <a:endParaRPr sz="1600">
              <a:solidFill>
                <a:schemeClr val="lt1"/>
              </a:solidFill>
              <a:latin typeface="Roboto Thin"/>
              <a:ea typeface="Roboto Thin"/>
              <a:cs typeface="Roboto Thin"/>
              <a:sym typeface="Roboto Thin"/>
            </a:endParaRPr>
          </a:p>
          <a:p>
            <a:pPr indent="-330200" lvl="0" marL="457200" marR="0" rtl="0" algn="l">
              <a:spcBef>
                <a:spcPts val="0"/>
              </a:spcBef>
              <a:spcAft>
                <a:spcPts val="0"/>
              </a:spcAft>
              <a:buClr>
                <a:schemeClr val="lt1"/>
              </a:buClr>
              <a:buSzPts val="1600"/>
              <a:buFont typeface="Roboto Thin"/>
              <a:buChar char="●"/>
            </a:pPr>
            <a:r>
              <a:rPr lang="uk" sz="1600">
                <a:solidFill>
                  <a:schemeClr val="lt1"/>
                </a:solidFill>
                <a:latin typeface="Roboto Thin"/>
                <a:ea typeface="Roboto Thin"/>
                <a:cs typeface="Roboto Thin"/>
                <a:sym typeface="Roboto Thin"/>
              </a:rPr>
              <a:t>Що відомо про бенефіціара?</a:t>
            </a:r>
            <a:br>
              <a:rPr lang="uk" sz="1600">
                <a:solidFill>
                  <a:schemeClr val="lt1"/>
                </a:solidFill>
                <a:latin typeface="Roboto Thin"/>
                <a:ea typeface="Roboto Thin"/>
                <a:cs typeface="Roboto Thin"/>
                <a:sym typeface="Roboto Thin"/>
              </a:rPr>
            </a:br>
            <a:endParaRPr sz="1600">
              <a:solidFill>
                <a:schemeClr val="lt1"/>
              </a:solidFill>
              <a:latin typeface="Roboto Thin"/>
              <a:ea typeface="Roboto Thin"/>
              <a:cs typeface="Roboto Thin"/>
              <a:sym typeface="Roboto Thin"/>
            </a:endParaRPr>
          </a:p>
          <a:p>
            <a:pPr indent="-330200" lvl="0" marL="457200" marR="0" rtl="0" algn="l">
              <a:spcBef>
                <a:spcPts val="0"/>
              </a:spcBef>
              <a:spcAft>
                <a:spcPts val="0"/>
              </a:spcAft>
              <a:buClr>
                <a:schemeClr val="lt1"/>
              </a:buClr>
              <a:buSzPts val="1600"/>
              <a:buFont typeface="Roboto Thin"/>
              <a:buChar char="●"/>
            </a:pPr>
            <a:r>
              <a:rPr lang="uk" sz="1600">
                <a:solidFill>
                  <a:schemeClr val="lt1"/>
                </a:solidFill>
                <a:latin typeface="Roboto Thin"/>
                <a:ea typeface="Roboto Thin"/>
                <a:cs typeface="Roboto Thin"/>
                <a:sym typeface="Roboto Thin"/>
              </a:rPr>
              <a:t>Який висновок можна зробити</a:t>
            </a:r>
            <a:r>
              <a:rPr lang="uk" sz="1600">
                <a:solidFill>
                  <a:schemeClr val="lt1"/>
                </a:solidFill>
                <a:latin typeface="Roboto Thin"/>
                <a:ea typeface="Roboto Thin"/>
                <a:cs typeface="Roboto Thin"/>
                <a:sym typeface="Roboto Thin"/>
              </a:rPr>
              <a:t>?</a:t>
            </a:r>
            <a:endParaRPr sz="1600">
              <a:solidFill>
                <a:schemeClr val="lt1"/>
              </a:solidFill>
              <a:latin typeface="Roboto Thin"/>
              <a:ea typeface="Roboto Thin"/>
              <a:cs typeface="Roboto Thin"/>
              <a:sym typeface="Roboto Thin"/>
            </a:endParaRPr>
          </a:p>
          <a:p>
            <a:pPr indent="0" lvl="0" marL="457200" marR="0" rtl="0" algn="l">
              <a:spcBef>
                <a:spcPts val="0"/>
              </a:spcBef>
              <a:spcAft>
                <a:spcPts val="0"/>
              </a:spcAft>
              <a:buNone/>
            </a:pPr>
            <a:r>
              <a:t/>
            </a:r>
            <a:endParaRPr sz="1600">
              <a:solidFill>
                <a:schemeClr val="lt1"/>
              </a:solidFill>
              <a:latin typeface="Roboto Thin"/>
              <a:ea typeface="Roboto Thin"/>
              <a:cs typeface="Roboto Thin"/>
              <a:sym typeface="Roboto Thin"/>
            </a:endParaRPr>
          </a:p>
        </p:txBody>
      </p:sp>
      <p:sp>
        <p:nvSpPr>
          <p:cNvPr id="303" name="Google Shape;303;p38"/>
          <p:cNvSpPr txBox="1"/>
          <p:nvPr/>
        </p:nvSpPr>
        <p:spPr>
          <a:xfrm>
            <a:off x="442325" y="387925"/>
            <a:ext cx="22266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uk" sz="2800">
                <a:solidFill>
                  <a:schemeClr val="lt1"/>
                </a:solidFill>
                <a:highlight>
                  <a:srgbClr val="42C366"/>
                </a:highlight>
                <a:latin typeface="Roboto"/>
                <a:ea typeface="Roboto"/>
                <a:cs typeface="Roboto"/>
                <a:sym typeface="Roboto"/>
              </a:rPr>
              <a:t>205 млн грн позитиву</a:t>
            </a:r>
            <a:endParaRPr sz="2800">
              <a:solidFill>
                <a:schemeClr val="lt1"/>
              </a:solidFill>
              <a:highlight>
                <a:srgbClr val="42C366"/>
              </a:highlight>
              <a:latin typeface="Roboto"/>
              <a:ea typeface="Roboto"/>
              <a:cs typeface="Roboto"/>
              <a:sym typeface="Roboto"/>
            </a:endParaRPr>
          </a:p>
          <a:p>
            <a:pPr indent="0" lvl="0" marL="12700" marR="0" rtl="0" algn="l">
              <a:lnSpc>
                <a:spcPct val="100000"/>
              </a:lnSpc>
              <a:spcBef>
                <a:spcPts val="0"/>
              </a:spcBef>
              <a:spcAft>
                <a:spcPts val="0"/>
              </a:spcAft>
              <a:buNone/>
            </a:pPr>
            <a:r>
              <a:t/>
            </a:r>
            <a:endParaRPr sz="1600">
              <a:solidFill>
                <a:srgbClr val="FFFFFF"/>
              </a:solidFill>
              <a:highlight>
                <a:srgbClr val="42C366"/>
              </a:highlight>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9"/>
          <p:cNvSpPr txBox="1"/>
          <p:nvPr>
            <p:ph type="ctrTitle"/>
          </p:nvPr>
        </p:nvSpPr>
        <p:spPr>
          <a:xfrm>
            <a:off x="685800" y="1594485"/>
            <a:ext cx="7772400" cy="431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309" name="Google Shape;309;p39"/>
          <p:cNvSpPr txBox="1"/>
          <p:nvPr>
            <p:ph idx="1" type="subTitle"/>
          </p:nvPr>
        </p:nvSpPr>
        <p:spPr>
          <a:xfrm>
            <a:off x="1371600" y="2880360"/>
            <a:ext cx="6400800" cy="138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pic>
        <p:nvPicPr>
          <p:cNvPr id="310" name="Google Shape;310;p39"/>
          <p:cNvPicPr preferRelativeResize="0"/>
          <p:nvPr/>
        </p:nvPicPr>
        <p:blipFill rotWithShape="1">
          <a:blip r:embed="rId3">
            <a:alphaModFix/>
          </a:blip>
          <a:srcRect b="9990" l="59117" r="9288" t="0"/>
          <a:stretch/>
        </p:blipFill>
        <p:spPr>
          <a:xfrm rot="5400000">
            <a:off x="2003438" y="-1991438"/>
            <a:ext cx="5137099" cy="9145575"/>
          </a:xfrm>
          <a:prstGeom prst="rect">
            <a:avLst/>
          </a:prstGeom>
          <a:noFill/>
          <a:ln>
            <a:noFill/>
          </a:ln>
        </p:spPr>
      </p:pic>
      <p:pic>
        <p:nvPicPr>
          <p:cNvPr id="311" name="Google Shape;311;p39"/>
          <p:cNvPicPr preferRelativeResize="0"/>
          <p:nvPr/>
        </p:nvPicPr>
        <p:blipFill rotWithShape="1">
          <a:blip r:embed="rId4">
            <a:alphaModFix/>
          </a:blip>
          <a:srcRect b="27709" l="0" r="0" t="0"/>
          <a:stretch/>
        </p:blipFill>
        <p:spPr>
          <a:xfrm>
            <a:off x="760413" y="461975"/>
            <a:ext cx="7623149" cy="4133179"/>
          </a:xfrm>
          <a:prstGeom prst="rect">
            <a:avLst/>
          </a:prstGeom>
          <a:noFill/>
          <a:ln>
            <a:noFill/>
          </a:ln>
        </p:spPr>
      </p:pic>
      <p:sp>
        <p:nvSpPr>
          <p:cNvPr id="312" name="Google Shape;312;p39"/>
          <p:cNvSpPr txBox="1"/>
          <p:nvPr/>
        </p:nvSpPr>
        <p:spPr>
          <a:xfrm>
            <a:off x="446250" y="303863"/>
            <a:ext cx="38466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uk" sz="2800">
                <a:solidFill>
                  <a:schemeClr val="lt1"/>
                </a:solidFill>
                <a:highlight>
                  <a:srgbClr val="42C366"/>
                </a:highlight>
                <a:latin typeface="Roboto"/>
                <a:ea typeface="Roboto"/>
                <a:cs typeface="Roboto"/>
                <a:sym typeface="Roboto"/>
              </a:rPr>
              <a:t>Вибухова підміна Бойка</a:t>
            </a:r>
            <a:endParaRPr sz="2800">
              <a:solidFill>
                <a:schemeClr val="lt1"/>
              </a:solidFill>
              <a:highlight>
                <a:srgbClr val="42C366"/>
              </a:highlight>
              <a:latin typeface="Roboto"/>
              <a:ea typeface="Roboto"/>
              <a:cs typeface="Roboto"/>
              <a:sym typeface="Roboto"/>
            </a:endParaRPr>
          </a:p>
          <a:p>
            <a:pPr indent="0" lvl="0" marL="12700" marR="0" rtl="0" algn="l">
              <a:lnSpc>
                <a:spcPct val="100000"/>
              </a:lnSpc>
              <a:spcBef>
                <a:spcPts val="0"/>
              </a:spcBef>
              <a:spcAft>
                <a:spcPts val="0"/>
              </a:spcAft>
              <a:buNone/>
            </a:pPr>
            <a:r>
              <a:t/>
            </a:r>
            <a:endParaRPr sz="1600">
              <a:solidFill>
                <a:srgbClr val="FFFFFF"/>
              </a:solidFill>
              <a:highlight>
                <a:srgbClr val="42C366"/>
              </a:highlight>
              <a:latin typeface="Roboto"/>
              <a:ea typeface="Roboto"/>
              <a:cs typeface="Roboto"/>
              <a:sym typeface="Roboto"/>
            </a:endParaRPr>
          </a:p>
        </p:txBody>
      </p:sp>
      <p:sp>
        <p:nvSpPr>
          <p:cNvPr id="313" name="Google Shape;313;p39"/>
          <p:cNvSpPr txBox="1"/>
          <p:nvPr/>
        </p:nvSpPr>
        <p:spPr>
          <a:xfrm>
            <a:off x="5655500" y="2025575"/>
            <a:ext cx="3015000" cy="2755200"/>
          </a:xfrm>
          <a:prstGeom prst="rect">
            <a:avLst/>
          </a:prstGeom>
          <a:solidFill>
            <a:schemeClr val="dk1"/>
          </a:solidFill>
          <a:ln>
            <a:noFill/>
          </a:ln>
        </p:spPr>
        <p:txBody>
          <a:bodyPr anchorCtr="0" anchor="t" bIns="22850" lIns="45725" spcFirstLastPara="1" rIns="45725" wrap="square" tIns="22850">
            <a:spAutoFit/>
          </a:bodyPr>
          <a:lstStyle/>
          <a:p>
            <a:pPr indent="0" lvl="0" marL="457200" marR="0" rtl="0" algn="l">
              <a:spcBef>
                <a:spcPts val="0"/>
              </a:spcBef>
              <a:spcAft>
                <a:spcPts val="0"/>
              </a:spcAft>
              <a:buNone/>
            </a:pPr>
            <a:r>
              <a:t/>
            </a:r>
            <a:endParaRPr sz="1600">
              <a:solidFill>
                <a:schemeClr val="lt1"/>
              </a:solidFill>
              <a:latin typeface="Roboto Thin"/>
              <a:ea typeface="Roboto Thin"/>
              <a:cs typeface="Roboto Thin"/>
              <a:sym typeface="Roboto Thin"/>
            </a:endParaRPr>
          </a:p>
          <a:p>
            <a:pPr indent="-330200" lvl="0" marL="457200" marR="0" rtl="0" algn="l">
              <a:spcBef>
                <a:spcPts val="0"/>
              </a:spcBef>
              <a:spcAft>
                <a:spcPts val="0"/>
              </a:spcAft>
              <a:buClr>
                <a:schemeClr val="lt1"/>
              </a:buClr>
              <a:buSzPts val="1600"/>
              <a:buFont typeface="Roboto Thin"/>
              <a:buChar char="●"/>
            </a:pPr>
            <a:r>
              <a:rPr lang="uk" sz="1600">
                <a:solidFill>
                  <a:schemeClr val="lt1"/>
                </a:solidFill>
                <a:latin typeface="Roboto Thin"/>
                <a:ea typeface="Roboto Thin"/>
                <a:cs typeface="Roboto Thin"/>
                <a:sym typeface="Roboto Thin"/>
              </a:rPr>
              <a:t>Що сталося з Рубіжнянським заводом Зоря за 100 років?</a:t>
            </a:r>
            <a:br>
              <a:rPr lang="uk" sz="1600">
                <a:solidFill>
                  <a:schemeClr val="lt1"/>
                </a:solidFill>
                <a:latin typeface="Roboto Thin"/>
                <a:ea typeface="Roboto Thin"/>
                <a:cs typeface="Roboto Thin"/>
                <a:sym typeface="Roboto Thin"/>
              </a:rPr>
            </a:br>
            <a:endParaRPr sz="1600">
              <a:solidFill>
                <a:schemeClr val="lt1"/>
              </a:solidFill>
              <a:latin typeface="Roboto Thin"/>
              <a:ea typeface="Roboto Thin"/>
              <a:cs typeface="Roboto Thin"/>
              <a:sym typeface="Roboto Thin"/>
            </a:endParaRPr>
          </a:p>
          <a:p>
            <a:pPr indent="-330200" lvl="0" marL="457200" marR="0" rtl="0" algn="l">
              <a:spcBef>
                <a:spcPts val="0"/>
              </a:spcBef>
              <a:spcAft>
                <a:spcPts val="0"/>
              </a:spcAft>
              <a:buClr>
                <a:schemeClr val="lt1"/>
              </a:buClr>
              <a:buSzPts val="1600"/>
              <a:buFont typeface="Roboto Thin"/>
              <a:buChar char="●"/>
            </a:pPr>
            <a:r>
              <a:rPr lang="uk" sz="1600">
                <a:solidFill>
                  <a:schemeClr val="lt1"/>
                </a:solidFill>
                <a:latin typeface="Roboto Thin"/>
                <a:ea typeface="Roboto Thin"/>
                <a:cs typeface="Roboto Thin"/>
                <a:sym typeface="Roboto Thin"/>
              </a:rPr>
              <a:t>Як підмінили державну Зорю на приватну?</a:t>
            </a:r>
            <a:br>
              <a:rPr lang="uk" sz="1600">
                <a:solidFill>
                  <a:schemeClr val="lt1"/>
                </a:solidFill>
                <a:latin typeface="Roboto Thin"/>
                <a:ea typeface="Roboto Thin"/>
                <a:cs typeface="Roboto Thin"/>
                <a:sym typeface="Roboto Thin"/>
              </a:rPr>
            </a:br>
            <a:endParaRPr sz="1600">
              <a:solidFill>
                <a:schemeClr val="lt1"/>
              </a:solidFill>
              <a:latin typeface="Roboto Thin"/>
              <a:ea typeface="Roboto Thin"/>
              <a:cs typeface="Roboto Thin"/>
              <a:sym typeface="Roboto Thin"/>
            </a:endParaRPr>
          </a:p>
          <a:p>
            <a:pPr indent="-330200" lvl="0" marL="457200" marR="0" rtl="0" algn="l">
              <a:spcBef>
                <a:spcPts val="0"/>
              </a:spcBef>
              <a:spcAft>
                <a:spcPts val="0"/>
              </a:spcAft>
              <a:buClr>
                <a:schemeClr val="lt1"/>
              </a:buClr>
              <a:buSzPts val="1600"/>
              <a:buFont typeface="Roboto Thin"/>
              <a:buChar char="●"/>
            </a:pPr>
            <a:r>
              <a:rPr lang="uk" sz="1600">
                <a:solidFill>
                  <a:schemeClr val="lt1"/>
                </a:solidFill>
                <a:latin typeface="Roboto Thin"/>
                <a:ea typeface="Roboto Thin"/>
                <a:cs typeface="Roboto Thin"/>
                <a:sym typeface="Roboto Thin"/>
              </a:rPr>
              <a:t>Хто отримав монополію на вибухівку?</a:t>
            </a:r>
            <a:endParaRPr sz="1600">
              <a:solidFill>
                <a:schemeClr val="lt1"/>
              </a:solidFill>
              <a:latin typeface="Roboto Thin"/>
              <a:ea typeface="Roboto Thin"/>
              <a:cs typeface="Roboto Thin"/>
              <a:sym typeface="Roboto Thin"/>
            </a:endParaRPr>
          </a:p>
          <a:p>
            <a:pPr indent="0" lvl="0" marL="457200" marR="0" rtl="0" algn="l">
              <a:spcBef>
                <a:spcPts val="0"/>
              </a:spcBef>
              <a:spcAft>
                <a:spcPts val="0"/>
              </a:spcAft>
              <a:buNone/>
            </a:pPr>
            <a:r>
              <a:t/>
            </a:r>
            <a:endParaRPr sz="1600">
              <a:solidFill>
                <a:schemeClr val="lt1"/>
              </a:solidFill>
              <a:latin typeface="Roboto Thin"/>
              <a:ea typeface="Roboto Thin"/>
              <a:cs typeface="Roboto Thin"/>
              <a:sym typeface="Roboto Thin"/>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