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8"/>
  </p:handoutMasterIdLst>
  <p:sldIdLst>
    <p:sldId id="280" r:id="rId2"/>
    <p:sldId id="281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306" r:id="rId22"/>
    <p:sldId id="301" r:id="rId23"/>
    <p:sldId id="302" r:id="rId24"/>
    <p:sldId id="303" r:id="rId25"/>
    <p:sldId id="304" r:id="rId26"/>
    <p:sldId id="305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A9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78" autoAdjust="0"/>
    <p:restoredTop sz="94660"/>
  </p:normalViewPr>
  <p:slideViewPr>
    <p:cSldViewPr>
      <p:cViewPr>
        <p:scale>
          <a:sx n="86" d="100"/>
          <a:sy n="86" d="100"/>
        </p:scale>
        <p:origin x="-972" y="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2D0B3C-EEE3-4781-BFE8-60B120389470}" type="doc">
      <dgm:prSet loTypeId="urn:microsoft.com/office/officeart/2005/8/layout/list1" loCatId="list" qsTypeId="urn:microsoft.com/office/officeart/2005/8/quickstyle/3d1" qsCatId="3D" csTypeId="urn:microsoft.com/office/officeart/2005/8/colors/accent5_1" csCatId="accent5" phldr="1"/>
      <dgm:spPr/>
      <dgm:t>
        <a:bodyPr/>
        <a:lstStyle/>
        <a:p>
          <a:endParaRPr lang="ru-RU"/>
        </a:p>
      </dgm:t>
    </dgm:pt>
    <dgm:pt modelId="{559D3BEE-9BD6-410B-8C6F-491F2AA91056}">
      <dgm:prSet custT="1"/>
      <dgm:spPr/>
      <dgm:t>
        <a:bodyPr/>
        <a:lstStyle/>
        <a:p>
          <a:pPr rtl="0"/>
          <a:r>
            <a:rPr lang="uk-UA" sz="2800" dirty="0" smtClean="0"/>
            <a:t>Якість                    </a:t>
          </a:r>
          <a:endParaRPr lang="en-US" sz="2800" b="1" i="1" dirty="0"/>
        </a:p>
      </dgm:t>
    </dgm:pt>
    <dgm:pt modelId="{5E68C8AD-CFBC-43D2-B8F6-F79F11AB789F}" type="parTrans" cxnId="{E981452B-CD94-498F-A3C5-D5BB25C4F94A}">
      <dgm:prSet/>
      <dgm:spPr/>
      <dgm:t>
        <a:bodyPr/>
        <a:lstStyle/>
        <a:p>
          <a:endParaRPr lang="ru-RU"/>
        </a:p>
      </dgm:t>
    </dgm:pt>
    <dgm:pt modelId="{BF425265-182A-48EF-99D6-E6CEE00BDC6F}" type="sibTrans" cxnId="{E981452B-CD94-498F-A3C5-D5BB25C4F94A}">
      <dgm:prSet/>
      <dgm:spPr/>
      <dgm:t>
        <a:bodyPr/>
        <a:lstStyle/>
        <a:p>
          <a:endParaRPr lang="ru-RU"/>
        </a:p>
      </dgm:t>
    </dgm:pt>
    <dgm:pt modelId="{0A679D17-98DB-4FC5-AE5C-735AD99C50E1}">
      <dgm:prSet custT="1"/>
      <dgm:spPr/>
      <dgm:t>
        <a:bodyPr/>
        <a:lstStyle/>
        <a:p>
          <a:pPr rtl="0"/>
          <a:r>
            <a:rPr lang="uk-UA" sz="2800" dirty="0" smtClean="0"/>
            <a:t>Параметри</a:t>
          </a:r>
          <a:endParaRPr lang="ru-RU" sz="2800" dirty="0"/>
        </a:p>
      </dgm:t>
    </dgm:pt>
    <dgm:pt modelId="{D2341415-54D7-4794-8F16-3FBDC960C68C}" type="parTrans" cxnId="{EF1A5A50-C511-43C0-BCB8-0B7D3F40EB84}">
      <dgm:prSet/>
      <dgm:spPr/>
      <dgm:t>
        <a:bodyPr/>
        <a:lstStyle/>
        <a:p>
          <a:endParaRPr lang="ru-RU"/>
        </a:p>
      </dgm:t>
    </dgm:pt>
    <dgm:pt modelId="{76180894-886F-4FC4-9BE3-CC799165DA20}" type="sibTrans" cxnId="{EF1A5A50-C511-43C0-BCB8-0B7D3F40EB84}">
      <dgm:prSet/>
      <dgm:spPr/>
      <dgm:t>
        <a:bodyPr/>
        <a:lstStyle/>
        <a:p>
          <a:endParaRPr lang="ru-RU"/>
        </a:p>
      </dgm:t>
    </dgm:pt>
    <dgm:pt modelId="{7CF359BF-4781-47F8-8B45-883B25881178}">
      <dgm:prSet custT="1"/>
      <dgm:spPr/>
      <dgm:t>
        <a:bodyPr/>
        <a:lstStyle/>
        <a:p>
          <a:pPr rtl="0"/>
          <a:r>
            <a:rPr lang="uk-UA" sz="2800" dirty="0" smtClean="0"/>
            <a:t>Дизайн</a:t>
          </a:r>
          <a:endParaRPr lang="uk-UA" sz="2800" dirty="0"/>
        </a:p>
      </dgm:t>
    </dgm:pt>
    <dgm:pt modelId="{4638B673-2059-4217-9AA3-C387B35802EE}" type="parTrans" cxnId="{BB7DD727-AE92-43A5-A4B2-943C6891F5CD}">
      <dgm:prSet/>
      <dgm:spPr/>
      <dgm:t>
        <a:bodyPr/>
        <a:lstStyle/>
        <a:p>
          <a:endParaRPr lang="ru-RU"/>
        </a:p>
      </dgm:t>
    </dgm:pt>
    <dgm:pt modelId="{54325D34-A50F-498A-A9E5-9B7AED9E6C2E}" type="sibTrans" cxnId="{BB7DD727-AE92-43A5-A4B2-943C6891F5CD}">
      <dgm:prSet/>
      <dgm:spPr/>
      <dgm:t>
        <a:bodyPr/>
        <a:lstStyle/>
        <a:p>
          <a:endParaRPr lang="ru-RU"/>
        </a:p>
      </dgm:t>
    </dgm:pt>
    <dgm:pt modelId="{C57A469D-B34B-4685-8AF8-DA0CD9D3C4E0}">
      <dgm:prSet custT="1"/>
      <dgm:spPr/>
      <dgm:t>
        <a:bodyPr/>
        <a:lstStyle/>
        <a:p>
          <a:pPr rtl="0"/>
          <a:r>
            <a:rPr lang="uk-UA" sz="2800" dirty="0" smtClean="0"/>
            <a:t>Пакування</a:t>
          </a:r>
          <a:endParaRPr lang="ru-RU" sz="2800" dirty="0"/>
        </a:p>
      </dgm:t>
    </dgm:pt>
    <dgm:pt modelId="{13146227-92FF-4FA5-BC2B-DCFDE06ACDD7}" type="parTrans" cxnId="{376B2229-75BD-4909-A51F-0212DAE43656}">
      <dgm:prSet/>
      <dgm:spPr/>
      <dgm:t>
        <a:bodyPr/>
        <a:lstStyle/>
        <a:p>
          <a:endParaRPr lang="ru-RU"/>
        </a:p>
      </dgm:t>
    </dgm:pt>
    <dgm:pt modelId="{7C335653-AE52-4405-A869-A77A3E06CCAC}" type="sibTrans" cxnId="{376B2229-75BD-4909-A51F-0212DAE43656}">
      <dgm:prSet/>
      <dgm:spPr/>
      <dgm:t>
        <a:bodyPr/>
        <a:lstStyle/>
        <a:p>
          <a:endParaRPr lang="ru-RU"/>
        </a:p>
      </dgm:t>
    </dgm:pt>
    <dgm:pt modelId="{E1F7D766-120F-4C19-8EC7-2622290197B3}">
      <dgm:prSet custT="1"/>
      <dgm:spPr/>
      <dgm:t>
        <a:bodyPr/>
        <a:lstStyle/>
        <a:p>
          <a:pPr rtl="0"/>
          <a:r>
            <a:rPr lang="uk-UA" sz="2800" dirty="0" smtClean="0"/>
            <a:t>Асортимент</a:t>
          </a:r>
          <a:endParaRPr lang="en-US" sz="2800" dirty="0"/>
        </a:p>
      </dgm:t>
    </dgm:pt>
    <dgm:pt modelId="{49813112-B094-4FD4-BE05-294CE1E1D84E}" type="parTrans" cxnId="{808D85A5-B46D-48E7-A983-F158F28C3BD0}">
      <dgm:prSet/>
      <dgm:spPr/>
      <dgm:t>
        <a:bodyPr/>
        <a:lstStyle/>
        <a:p>
          <a:endParaRPr lang="ru-RU"/>
        </a:p>
      </dgm:t>
    </dgm:pt>
    <dgm:pt modelId="{4A9F2B65-B14D-43E3-B14E-B5C7AF5B25DA}" type="sibTrans" cxnId="{808D85A5-B46D-48E7-A983-F158F28C3BD0}">
      <dgm:prSet/>
      <dgm:spPr/>
      <dgm:t>
        <a:bodyPr/>
        <a:lstStyle/>
        <a:p>
          <a:endParaRPr lang="ru-RU"/>
        </a:p>
      </dgm:t>
    </dgm:pt>
    <dgm:pt modelId="{31CC13E1-3066-4329-AA5C-A0CA91458771}">
      <dgm:prSet custT="1"/>
      <dgm:spPr/>
      <dgm:t>
        <a:bodyPr/>
        <a:lstStyle/>
        <a:p>
          <a:pPr rtl="0"/>
          <a:r>
            <a:rPr lang="uk-UA" sz="2800" dirty="0" smtClean="0"/>
            <a:t>Товарна марка</a:t>
          </a:r>
          <a:endParaRPr lang="en-US" sz="2800" dirty="0"/>
        </a:p>
      </dgm:t>
    </dgm:pt>
    <dgm:pt modelId="{E15EC270-AF65-4D55-BE27-427CD29FC488}" type="parTrans" cxnId="{5AD18A3A-BFA5-4D12-B3C6-F2E804898620}">
      <dgm:prSet/>
      <dgm:spPr/>
      <dgm:t>
        <a:bodyPr/>
        <a:lstStyle/>
        <a:p>
          <a:endParaRPr lang="ru-RU"/>
        </a:p>
      </dgm:t>
    </dgm:pt>
    <dgm:pt modelId="{126031D9-0C20-44C2-AA46-13EEF238B489}" type="sibTrans" cxnId="{5AD18A3A-BFA5-4D12-B3C6-F2E804898620}">
      <dgm:prSet/>
      <dgm:spPr/>
      <dgm:t>
        <a:bodyPr/>
        <a:lstStyle/>
        <a:p>
          <a:endParaRPr lang="ru-RU"/>
        </a:p>
      </dgm:t>
    </dgm:pt>
    <dgm:pt modelId="{6195D35E-EC6E-42FF-AE0B-1F39536656EA}">
      <dgm:prSet custT="1"/>
      <dgm:spPr/>
      <dgm:t>
        <a:bodyPr/>
        <a:lstStyle/>
        <a:p>
          <a:pPr rtl="0"/>
          <a:r>
            <a:rPr lang="uk-UA" sz="2800" dirty="0" smtClean="0"/>
            <a:t>Сервіс</a:t>
          </a:r>
          <a:endParaRPr lang="ru-RU" sz="2800" dirty="0"/>
        </a:p>
      </dgm:t>
    </dgm:pt>
    <dgm:pt modelId="{66EBE8F0-BD90-4018-899F-7E2B201A4F04}" type="parTrans" cxnId="{1C572889-EEAD-4B73-8F1F-C75E231B1ECB}">
      <dgm:prSet/>
      <dgm:spPr/>
      <dgm:t>
        <a:bodyPr/>
        <a:lstStyle/>
        <a:p>
          <a:endParaRPr lang="ru-RU"/>
        </a:p>
      </dgm:t>
    </dgm:pt>
    <dgm:pt modelId="{9D60EA3F-8BA8-4EE5-8A1B-EC6C8A870820}" type="sibTrans" cxnId="{1C572889-EEAD-4B73-8F1F-C75E231B1ECB}">
      <dgm:prSet/>
      <dgm:spPr/>
      <dgm:t>
        <a:bodyPr/>
        <a:lstStyle/>
        <a:p>
          <a:endParaRPr lang="ru-RU"/>
        </a:p>
      </dgm:t>
    </dgm:pt>
    <dgm:pt modelId="{E6BEBA23-7E8B-4F85-870C-967E83A0F3BF}" type="pres">
      <dgm:prSet presAssocID="{412D0B3C-EEE3-4781-BFE8-60B12038947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8AEDCDA-89C5-4D32-B2AE-AF3833C6DA4F}" type="pres">
      <dgm:prSet presAssocID="{559D3BEE-9BD6-410B-8C6F-491F2AA91056}" presName="parentLin" presStyleCnt="0"/>
      <dgm:spPr/>
    </dgm:pt>
    <dgm:pt modelId="{1A5C7FC1-A07B-4429-8AE1-C819AC90946D}" type="pres">
      <dgm:prSet presAssocID="{559D3BEE-9BD6-410B-8C6F-491F2AA91056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9C8D0A75-EBC1-4158-B0DC-5B4FA0B0E2F1}" type="pres">
      <dgm:prSet presAssocID="{559D3BEE-9BD6-410B-8C6F-491F2AA91056}" presName="parentText" presStyleLbl="node1" presStyleIdx="0" presStyleCnt="7" custLinFactNeighborX="3212" custLinFactNeighborY="8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015782-C16A-41EA-813D-4635A673E688}" type="pres">
      <dgm:prSet presAssocID="{559D3BEE-9BD6-410B-8C6F-491F2AA91056}" presName="negativeSpace" presStyleCnt="0"/>
      <dgm:spPr/>
    </dgm:pt>
    <dgm:pt modelId="{4CF02043-6C5C-4380-AF05-8743DF0A9659}" type="pres">
      <dgm:prSet presAssocID="{559D3BEE-9BD6-410B-8C6F-491F2AA91056}" presName="childText" presStyleLbl="conFgAcc1" presStyleIdx="0" presStyleCnt="7">
        <dgm:presLayoutVars>
          <dgm:bulletEnabled val="1"/>
        </dgm:presLayoutVars>
      </dgm:prSet>
      <dgm:spPr/>
    </dgm:pt>
    <dgm:pt modelId="{C3C100A3-F80E-4BF8-9EB3-09228D8520D5}" type="pres">
      <dgm:prSet presAssocID="{BF425265-182A-48EF-99D6-E6CEE00BDC6F}" presName="spaceBetweenRectangles" presStyleCnt="0"/>
      <dgm:spPr/>
    </dgm:pt>
    <dgm:pt modelId="{536138CE-A360-478E-8A6D-2B906D32D377}" type="pres">
      <dgm:prSet presAssocID="{0A679D17-98DB-4FC5-AE5C-735AD99C50E1}" presName="parentLin" presStyleCnt="0"/>
      <dgm:spPr/>
    </dgm:pt>
    <dgm:pt modelId="{4B9AA59C-EEA1-4596-A2E0-A93ACCFF69BE}" type="pres">
      <dgm:prSet presAssocID="{0A679D17-98DB-4FC5-AE5C-735AD99C50E1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C687981B-9A0D-4A0F-81C4-9242EB4AA4C3}" type="pres">
      <dgm:prSet presAssocID="{0A679D17-98DB-4FC5-AE5C-735AD99C50E1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328C6C-673A-4949-9253-16B8755B4894}" type="pres">
      <dgm:prSet presAssocID="{0A679D17-98DB-4FC5-AE5C-735AD99C50E1}" presName="negativeSpace" presStyleCnt="0"/>
      <dgm:spPr/>
    </dgm:pt>
    <dgm:pt modelId="{C1CD8170-98D2-4D36-88D3-138446718D6D}" type="pres">
      <dgm:prSet presAssocID="{0A679D17-98DB-4FC5-AE5C-735AD99C50E1}" presName="childText" presStyleLbl="conFgAcc1" presStyleIdx="1" presStyleCnt="7">
        <dgm:presLayoutVars>
          <dgm:bulletEnabled val="1"/>
        </dgm:presLayoutVars>
      </dgm:prSet>
      <dgm:spPr/>
    </dgm:pt>
    <dgm:pt modelId="{5B953EE3-9A83-4E77-B51C-4C12BB3787BB}" type="pres">
      <dgm:prSet presAssocID="{76180894-886F-4FC4-9BE3-CC799165DA20}" presName="spaceBetweenRectangles" presStyleCnt="0"/>
      <dgm:spPr/>
    </dgm:pt>
    <dgm:pt modelId="{71759E54-9C8E-4AB7-92ED-2E0928197277}" type="pres">
      <dgm:prSet presAssocID="{7CF359BF-4781-47F8-8B45-883B25881178}" presName="parentLin" presStyleCnt="0"/>
      <dgm:spPr/>
    </dgm:pt>
    <dgm:pt modelId="{1193F263-EDCE-4866-9F07-C66206A85355}" type="pres">
      <dgm:prSet presAssocID="{7CF359BF-4781-47F8-8B45-883B25881178}" presName="parentLeftMargin" presStyleLbl="node1" presStyleIdx="1" presStyleCnt="7"/>
      <dgm:spPr/>
      <dgm:t>
        <a:bodyPr/>
        <a:lstStyle/>
        <a:p>
          <a:endParaRPr lang="ru-RU"/>
        </a:p>
      </dgm:t>
    </dgm:pt>
    <dgm:pt modelId="{5DC41F62-2456-48FE-90DD-FA419B50C086}" type="pres">
      <dgm:prSet presAssocID="{7CF359BF-4781-47F8-8B45-883B25881178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9DEE8E-4F84-4C7B-91E8-5C857E4BBC18}" type="pres">
      <dgm:prSet presAssocID="{7CF359BF-4781-47F8-8B45-883B25881178}" presName="negativeSpace" presStyleCnt="0"/>
      <dgm:spPr/>
    </dgm:pt>
    <dgm:pt modelId="{E84765FE-CEE2-4147-B799-A99E08850412}" type="pres">
      <dgm:prSet presAssocID="{7CF359BF-4781-47F8-8B45-883B25881178}" presName="childText" presStyleLbl="conFgAcc1" presStyleIdx="2" presStyleCnt="7">
        <dgm:presLayoutVars>
          <dgm:bulletEnabled val="1"/>
        </dgm:presLayoutVars>
      </dgm:prSet>
      <dgm:spPr/>
    </dgm:pt>
    <dgm:pt modelId="{91BA4E73-FF0F-46E9-9E3F-3796F33F2FD3}" type="pres">
      <dgm:prSet presAssocID="{54325D34-A50F-498A-A9E5-9B7AED9E6C2E}" presName="spaceBetweenRectangles" presStyleCnt="0"/>
      <dgm:spPr/>
    </dgm:pt>
    <dgm:pt modelId="{6C309337-C236-4CDC-96B3-FA9BB4426CE0}" type="pres">
      <dgm:prSet presAssocID="{C57A469D-B34B-4685-8AF8-DA0CD9D3C4E0}" presName="parentLin" presStyleCnt="0"/>
      <dgm:spPr/>
    </dgm:pt>
    <dgm:pt modelId="{5D4A1C0D-9ABF-40AC-BC10-E4FDB08C987A}" type="pres">
      <dgm:prSet presAssocID="{C57A469D-B34B-4685-8AF8-DA0CD9D3C4E0}" presName="parentLeftMargin" presStyleLbl="node1" presStyleIdx="2" presStyleCnt="7"/>
      <dgm:spPr/>
      <dgm:t>
        <a:bodyPr/>
        <a:lstStyle/>
        <a:p>
          <a:endParaRPr lang="ru-RU"/>
        </a:p>
      </dgm:t>
    </dgm:pt>
    <dgm:pt modelId="{3B6598E2-5E80-41F2-B165-383D3E3B6DCB}" type="pres">
      <dgm:prSet presAssocID="{C57A469D-B34B-4685-8AF8-DA0CD9D3C4E0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53B1BF-4A34-484D-843C-3593EF12FAA3}" type="pres">
      <dgm:prSet presAssocID="{C57A469D-B34B-4685-8AF8-DA0CD9D3C4E0}" presName="negativeSpace" presStyleCnt="0"/>
      <dgm:spPr/>
    </dgm:pt>
    <dgm:pt modelId="{6120472A-1010-4892-B5DF-8F42A6B9281B}" type="pres">
      <dgm:prSet presAssocID="{C57A469D-B34B-4685-8AF8-DA0CD9D3C4E0}" presName="childText" presStyleLbl="conFgAcc1" presStyleIdx="3" presStyleCnt="7">
        <dgm:presLayoutVars>
          <dgm:bulletEnabled val="1"/>
        </dgm:presLayoutVars>
      </dgm:prSet>
      <dgm:spPr/>
    </dgm:pt>
    <dgm:pt modelId="{B48BB393-4E35-49BA-8108-260AFEA96CAB}" type="pres">
      <dgm:prSet presAssocID="{7C335653-AE52-4405-A869-A77A3E06CCAC}" presName="spaceBetweenRectangles" presStyleCnt="0"/>
      <dgm:spPr/>
    </dgm:pt>
    <dgm:pt modelId="{3F2DB100-0730-42A0-BDE5-987CC22FDFC3}" type="pres">
      <dgm:prSet presAssocID="{E1F7D766-120F-4C19-8EC7-2622290197B3}" presName="parentLin" presStyleCnt="0"/>
      <dgm:spPr/>
    </dgm:pt>
    <dgm:pt modelId="{E29BC057-0EA8-452E-B76B-645E007DC602}" type="pres">
      <dgm:prSet presAssocID="{E1F7D766-120F-4C19-8EC7-2622290197B3}" presName="parentLeftMargin" presStyleLbl="node1" presStyleIdx="3" presStyleCnt="7"/>
      <dgm:spPr/>
      <dgm:t>
        <a:bodyPr/>
        <a:lstStyle/>
        <a:p>
          <a:endParaRPr lang="ru-RU"/>
        </a:p>
      </dgm:t>
    </dgm:pt>
    <dgm:pt modelId="{1E07EF7C-1CE4-4607-8AE3-D37034F42FDA}" type="pres">
      <dgm:prSet presAssocID="{E1F7D766-120F-4C19-8EC7-2622290197B3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BF8CD0-A709-45AF-A183-DA4AD42192F6}" type="pres">
      <dgm:prSet presAssocID="{E1F7D766-120F-4C19-8EC7-2622290197B3}" presName="negativeSpace" presStyleCnt="0"/>
      <dgm:spPr/>
    </dgm:pt>
    <dgm:pt modelId="{F07E46CB-2103-4BED-90E3-8230337ACA1D}" type="pres">
      <dgm:prSet presAssocID="{E1F7D766-120F-4C19-8EC7-2622290197B3}" presName="childText" presStyleLbl="conFgAcc1" presStyleIdx="4" presStyleCnt="7">
        <dgm:presLayoutVars>
          <dgm:bulletEnabled val="1"/>
        </dgm:presLayoutVars>
      </dgm:prSet>
      <dgm:spPr/>
    </dgm:pt>
    <dgm:pt modelId="{A441DEC4-C9EB-4BAA-9E92-63FB63D5EC16}" type="pres">
      <dgm:prSet presAssocID="{4A9F2B65-B14D-43E3-B14E-B5C7AF5B25DA}" presName="spaceBetweenRectangles" presStyleCnt="0"/>
      <dgm:spPr/>
    </dgm:pt>
    <dgm:pt modelId="{02CD642F-703E-456C-9374-245B54F2611C}" type="pres">
      <dgm:prSet presAssocID="{31CC13E1-3066-4329-AA5C-A0CA91458771}" presName="parentLin" presStyleCnt="0"/>
      <dgm:spPr/>
    </dgm:pt>
    <dgm:pt modelId="{FD421AB1-2054-4A64-9648-3533F8E984CA}" type="pres">
      <dgm:prSet presAssocID="{31CC13E1-3066-4329-AA5C-A0CA91458771}" presName="parentLeftMargin" presStyleLbl="node1" presStyleIdx="4" presStyleCnt="7"/>
      <dgm:spPr/>
      <dgm:t>
        <a:bodyPr/>
        <a:lstStyle/>
        <a:p>
          <a:endParaRPr lang="ru-RU"/>
        </a:p>
      </dgm:t>
    </dgm:pt>
    <dgm:pt modelId="{20A47B24-E062-4F8D-90E5-DAF343EF1A9C}" type="pres">
      <dgm:prSet presAssocID="{31CC13E1-3066-4329-AA5C-A0CA91458771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747A87-9F34-4532-9CF0-3840480739B2}" type="pres">
      <dgm:prSet presAssocID="{31CC13E1-3066-4329-AA5C-A0CA91458771}" presName="negativeSpace" presStyleCnt="0"/>
      <dgm:spPr/>
    </dgm:pt>
    <dgm:pt modelId="{287F7E4D-7B42-4F67-8808-171D54176111}" type="pres">
      <dgm:prSet presAssocID="{31CC13E1-3066-4329-AA5C-A0CA91458771}" presName="childText" presStyleLbl="conFgAcc1" presStyleIdx="5" presStyleCnt="7">
        <dgm:presLayoutVars>
          <dgm:bulletEnabled val="1"/>
        </dgm:presLayoutVars>
      </dgm:prSet>
      <dgm:spPr/>
    </dgm:pt>
    <dgm:pt modelId="{2D522349-E0D3-44E7-A6DC-942E7ED524C3}" type="pres">
      <dgm:prSet presAssocID="{126031D9-0C20-44C2-AA46-13EEF238B489}" presName="spaceBetweenRectangles" presStyleCnt="0"/>
      <dgm:spPr/>
    </dgm:pt>
    <dgm:pt modelId="{ED629786-9FA2-4DF1-87CE-3D8D13009D4F}" type="pres">
      <dgm:prSet presAssocID="{6195D35E-EC6E-42FF-AE0B-1F39536656EA}" presName="parentLin" presStyleCnt="0"/>
      <dgm:spPr/>
    </dgm:pt>
    <dgm:pt modelId="{F18079CE-1758-4E77-86A8-0B1CFA2BB3C5}" type="pres">
      <dgm:prSet presAssocID="{6195D35E-EC6E-42FF-AE0B-1F39536656EA}" presName="parentLeftMargin" presStyleLbl="node1" presStyleIdx="5" presStyleCnt="7"/>
      <dgm:spPr/>
      <dgm:t>
        <a:bodyPr/>
        <a:lstStyle/>
        <a:p>
          <a:endParaRPr lang="ru-RU"/>
        </a:p>
      </dgm:t>
    </dgm:pt>
    <dgm:pt modelId="{56D96878-2DD0-448C-AAF7-AB14C3E8E64C}" type="pres">
      <dgm:prSet presAssocID="{6195D35E-EC6E-42FF-AE0B-1F39536656EA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CD45A2-A54D-4401-8A27-2C5F9454FA95}" type="pres">
      <dgm:prSet presAssocID="{6195D35E-EC6E-42FF-AE0B-1F39536656EA}" presName="negativeSpace" presStyleCnt="0"/>
      <dgm:spPr/>
    </dgm:pt>
    <dgm:pt modelId="{AF37C27C-76D7-4859-BB38-963C1F4DB5FB}" type="pres">
      <dgm:prSet presAssocID="{6195D35E-EC6E-42FF-AE0B-1F39536656EA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5F8793C1-C442-4AC3-AD33-F6AF1810F150}" type="presOf" srcId="{559D3BEE-9BD6-410B-8C6F-491F2AA91056}" destId="{9C8D0A75-EBC1-4158-B0DC-5B4FA0B0E2F1}" srcOrd="1" destOrd="0" presId="urn:microsoft.com/office/officeart/2005/8/layout/list1"/>
    <dgm:cxn modelId="{50FF9C6A-60BB-45E2-B569-F149456168F9}" type="presOf" srcId="{0A679D17-98DB-4FC5-AE5C-735AD99C50E1}" destId="{C687981B-9A0D-4A0F-81C4-9242EB4AA4C3}" srcOrd="1" destOrd="0" presId="urn:microsoft.com/office/officeart/2005/8/layout/list1"/>
    <dgm:cxn modelId="{E981452B-CD94-498F-A3C5-D5BB25C4F94A}" srcId="{412D0B3C-EEE3-4781-BFE8-60B120389470}" destId="{559D3BEE-9BD6-410B-8C6F-491F2AA91056}" srcOrd="0" destOrd="0" parTransId="{5E68C8AD-CFBC-43D2-B8F6-F79F11AB789F}" sibTransId="{BF425265-182A-48EF-99D6-E6CEE00BDC6F}"/>
    <dgm:cxn modelId="{2F7D11F2-0E53-4219-A75B-6825B308A769}" type="presOf" srcId="{E1F7D766-120F-4C19-8EC7-2622290197B3}" destId="{1E07EF7C-1CE4-4607-8AE3-D37034F42FDA}" srcOrd="1" destOrd="0" presId="urn:microsoft.com/office/officeart/2005/8/layout/list1"/>
    <dgm:cxn modelId="{808D85A5-B46D-48E7-A983-F158F28C3BD0}" srcId="{412D0B3C-EEE3-4781-BFE8-60B120389470}" destId="{E1F7D766-120F-4C19-8EC7-2622290197B3}" srcOrd="4" destOrd="0" parTransId="{49813112-B094-4FD4-BE05-294CE1E1D84E}" sibTransId="{4A9F2B65-B14D-43E3-B14E-B5C7AF5B25DA}"/>
    <dgm:cxn modelId="{D40EAC6B-0CB9-4595-8635-DD9058CFCBAB}" type="presOf" srcId="{C57A469D-B34B-4685-8AF8-DA0CD9D3C4E0}" destId="{5D4A1C0D-9ABF-40AC-BC10-E4FDB08C987A}" srcOrd="0" destOrd="0" presId="urn:microsoft.com/office/officeart/2005/8/layout/list1"/>
    <dgm:cxn modelId="{9FB23239-EBAB-4E2F-881B-51F2B8C722E2}" type="presOf" srcId="{6195D35E-EC6E-42FF-AE0B-1F39536656EA}" destId="{56D96878-2DD0-448C-AAF7-AB14C3E8E64C}" srcOrd="1" destOrd="0" presId="urn:microsoft.com/office/officeart/2005/8/layout/list1"/>
    <dgm:cxn modelId="{70C8049D-3F40-41E5-98F7-A3EEDCBEFF1D}" type="presOf" srcId="{412D0B3C-EEE3-4781-BFE8-60B120389470}" destId="{E6BEBA23-7E8B-4F85-870C-967E83A0F3BF}" srcOrd="0" destOrd="0" presId="urn:microsoft.com/office/officeart/2005/8/layout/list1"/>
    <dgm:cxn modelId="{0A9B95BD-7630-46AA-BA51-649D6C71D35C}" type="presOf" srcId="{31CC13E1-3066-4329-AA5C-A0CA91458771}" destId="{FD421AB1-2054-4A64-9648-3533F8E984CA}" srcOrd="0" destOrd="0" presId="urn:microsoft.com/office/officeart/2005/8/layout/list1"/>
    <dgm:cxn modelId="{376B2229-75BD-4909-A51F-0212DAE43656}" srcId="{412D0B3C-EEE3-4781-BFE8-60B120389470}" destId="{C57A469D-B34B-4685-8AF8-DA0CD9D3C4E0}" srcOrd="3" destOrd="0" parTransId="{13146227-92FF-4FA5-BC2B-DCFDE06ACDD7}" sibTransId="{7C335653-AE52-4405-A869-A77A3E06CCAC}"/>
    <dgm:cxn modelId="{84912B74-2251-401D-AE6B-B2D92570FCEC}" type="presOf" srcId="{31CC13E1-3066-4329-AA5C-A0CA91458771}" destId="{20A47B24-E062-4F8D-90E5-DAF343EF1A9C}" srcOrd="1" destOrd="0" presId="urn:microsoft.com/office/officeart/2005/8/layout/list1"/>
    <dgm:cxn modelId="{11D44A47-F540-4DA5-995F-AA0BF2E6F26F}" type="presOf" srcId="{E1F7D766-120F-4C19-8EC7-2622290197B3}" destId="{E29BC057-0EA8-452E-B76B-645E007DC602}" srcOrd="0" destOrd="0" presId="urn:microsoft.com/office/officeart/2005/8/layout/list1"/>
    <dgm:cxn modelId="{5C301B51-D9DB-4683-8176-5A5688B499E3}" type="presOf" srcId="{559D3BEE-9BD6-410B-8C6F-491F2AA91056}" destId="{1A5C7FC1-A07B-4429-8AE1-C819AC90946D}" srcOrd="0" destOrd="0" presId="urn:microsoft.com/office/officeart/2005/8/layout/list1"/>
    <dgm:cxn modelId="{1C572889-EEAD-4B73-8F1F-C75E231B1ECB}" srcId="{412D0B3C-EEE3-4781-BFE8-60B120389470}" destId="{6195D35E-EC6E-42FF-AE0B-1F39536656EA}" srcOrd="6" destOrd="0" parTransId="{66EBE8F0-BD90-4018-899F-7E2B201A4F04}" sibTransId="{9D60EA3F-8BA8-4EE5-8A1B-EC6C8A870820}"/>
    <dgm:cxn modelId="{D0782E85-4262-446D-8108-034923DED88F}" type="presOf" srcId="{C57A469D-B34B-4685-8AF8-DA0CD9D3C4E0}" destId="{3B6598E2-5E80-41F2-B165-383D3E3B6DCB}" srcOrd="1" destOrd="0" presId="urn:microsoft.com/office/officeart/2005/8/layout/list1"/>
    <dgm:cxn modelId="{F81DB209-ED5F-434C-952B-6CFD3FEEB7B4}" type="presOf" srcId="{6195D35E-EC6E-42FF-AE0B-1F39536656EA}" destId="{F18079CE-1758-4E77-86A8-0B1CFA2BB3C5}" srcOrd="0" destOrd="0" presId="urn:microsoft.com/office/officeart/2005/8/layout/list1"/>
    <dgm:cxn modelId="{5AD18A3A-BFA5-4D12-B3C6-F2E804898620}" srcId="{412D0B3C-EEE3-4781-BFE8-60B120389470}" destId="{31CC13E1-3066-4329-AA5C-A0CA91458771}" srcOrd="5" destOrd="0" parTransId="{E15EC270-AF65-4D55-BE27-427CD29FC488}" sibTransId="{126031D9-0C20-44C2-AA46-13EEF238B489}"/>
    <dgm:cxn modelId="{2A1FD743-50AE-4096-B28D-9941A4931B65}" type="presOf" srcId="{0A679D17-98DB-4FC5-AE5C-735AD99C50E1}" destId="{4B9AA59C-EEA1-4596-A2E0-A93ACCFF69BE}" srcOrd="0" destOrd="0" presId="urn:microsoft.com/office/officeart/2005/8/layout/list1"/>
    <dgm:cxn modelId="{F31A3784-D279-41C6-91F6-612B71A9070D}" type="presOf" srcId="{7CF359BF-4781-47F8-8B45-883B25881178}" destId="{1193F263-EDCE-4866-9F07-C66206A85355}" srcOrd="0" destOrd="0" presId="urn:microsoft.com/office/officeart/2005/8/layout/list1"/>
    <dgm:cxn modelId="{BB7DD727-AE92-43A5-A4B2-943C6891F5CD}" srcId="{412D0B3C-EEE3-4781-BFE8-60B120389470}" destId="{7CF359BF-4781-47F8-8B45-883B25881178}" srcOrd="2" destOrd="0" parTransId="{4638B673-2059-4217-9AA3-C387B35802EE}" sibTransId="{54325D34-A50F-498A-A9E5-9B7AED9E6C2E}"/>
    <dgm:cxn modelId="{699157A0-C734-4028-8690-7D29534D2AA9}" type="presOf" srcId="{7CF359BF-4781-47F8-8B45-883B25881178}" destId="{5DC41F62-2456-48FE-90DD-FA419B50C086}" srcOrd="1" destOrd="0" presId="urn:microsoft.com/office/officeart/2005/8/layout/list1"/>
    <dgm:cxn modelId="{EF1A5A50-C511-43C0-BCB8-0B7D3F40EB84}" srcId="{412D0B3C-EEE3-4781-BFE8-60B120389470}" destId="{0A679D17-98DB-4FC5-AE5C-735AD99C50E1}" srcOrd="1" destOrd="0" parTransId="{D2341415-54D7-4794-8F16-3FBDC960C68C}" sibTransId="{76180894-886F-4FC4-9BE3-CC799165DA20}"/>
    <dgm:cxn modelId="{4D807351-730B-43F4-9DB0-2B69825EF4F6}" type="presParOf" srcId="{E6BEBA23-7E8B-4F85-870C-967E83A0F3BF}" destId="{38AEDCDA-89C5-4D32-B2AE-AF3833C6DA4F}" srcOrd="0" destOrd="0" presId="urn:microsoft.com/office/officeart/2005/8/layout/list1"/>
    <dgm:cxn modelId="{A2AD9BE9-741D-4C66-AAE4-1558BACAFBA1}" type="presParOf" srcId="{38AEDCDA-89C5-4D32-B2AE-AF3833C6DA4F}" destId="{1A5C7FC1-A07B-4429-8AE1-C819AC90946D}" srcOrd="0" destOrd="0" presId="urn:microsoft.com/office/officeart/2005/8/layout/list1"/>
    <dgm:cxn modelId="{D9C9D72C-E0CF-4821-8CA0-3B5DC9583EE0}" type="presParOf" srcId="{38AEDCDA-89C5-4D32-B2AE-AF3833C6DA4F}" destId="{9C8D0A75-EBC1-4158-B0DC-5B4FA0B0E2F1}" srcOrd="1" destOrd="0" presId="urn:microsoft.com/office/officeart/2005/8/layout/list1"/>
    <dgm:cxn modelId="{3FC3FD16-2499-4877-AF30-851A5B6852AC}" type="presParOf" srcId="{E6BEBA23-7E8B-4F85-870C-967E83A0F3BF}" destId="{76015782-C16A-41EA-813D-4635A673E688}" srcOrd="1" destOrd="0" presId="urn:microsoft.com/office/officeart/2005/8/layout/list1"/>
    <dgm:cxn modelId="{1C14A8EA-47E2-4F45-B209-AB620F63DE89}" type="presParOf" srcId="{E6BEBA23-7E8B-4F85-870C-967E83A0F3BF}" destId="{4CF02043-6C5C-4380-AF05-8743DF0A9659}" srcOrd="2" destOrd="0" presId="urn:microsoft.com/office/officeart/2005/8/layout/list1"/>
    <dgm:cxn modelId="{DB274B3C-8039-4AA6-A006-A64DAC524971}" type="presParOf" srcId="{E6BEBA23-7E8B-4F85-870C-967E83A0F3BF}" destId="{C3C100A3-F80E-4BF8-9EB3-09228D8520D5}" srcOrd="3" destOrd="0" presId="urn:microsoft.com/office/officeart/2005/8/layout/list1"/>
    <dgm:cxn modelId="{631804B6-5F32-401E-9965-71B636B2CABB}" type="presParOf" srcId="{E6BEBA23-7E8B-4F85-870C-967E83A0F3BF}" destId="{536138CE-A360-478E-8A6D-2B906D32D377}" srcOrd="4" destOrd="0" presId="urn:microsoft.com/office/officeart/2005/8/layout/list1"/>
    <dgm:cxn modelId="{6098834D-1741-4359-B907-621861D91772}" type="presParOf" srcId="{536138CE-A360-478E-8A6D-2B906D32D377}" destId="{4B9AA59C-EEA1-4596-A2E0-A93ACCFF69BE}" srcOrd="0" destOrd="0" presId="urn:microsoft.com/office/officeart/2005/8/layout/list1"/>
    <dgm:cxn modelId="{458E26AF-EC0E-4093-96EB-AA43E1728A30}" type="presParOf" srcId="{536138CE-A360-478E-8A6D-2B906D32D377}" destId="{C687981B-9A0D-4A0F-81C4-9242EB4AA4C3}" srcOrd="1" destOrd="0" presId="urn:microsoft.com/office/officeart/2005/8/layout/list1"/>
    <dgm:cxn modelId="{FA3B7A2A-D5FC-401A-83C4-1F4DB042D624}" type="presParOf" srcId="{E6BEBA23-7E8B-4F85-870C-967E83A0F3BF}" destId="{B8328C6C-673A-4949-9253-16B8755B4894}" srcOrd="5" destOrd="0" presId="urn:microsoft.com/office/officeart/2005/8/layout/list1"/>
    <dgm:cxn modelId="{34B3D15A-F54C-40A9-9D77-1054590CE1BF}" type="presParOf" srcId="{E6BEBA23-7E8B-4F85-870C-967E83A0F3BF}" destId="{C1CD8170-98D2-4D36-88D3-138446718D6D}" srcOrd="6" destOrd="0" presId="urn:microsoft.com/office/officeart/2005/8/layout/list1"/>
    <dgm:cxn modelId="{88F1E243-52C0-4688-AF8E-8C6E3CE45ED1}" type="presParOf" srcId="{E6BEBA23-7E8B-4F85-870C-967E83A0F3BF}" destId="{5B953EE3-9A83-4E77-B51C-4C12BB3787BB}" srcOrd="7" destOrd="0" presId="urn:microsoft.com/office/officeart/2005/8/layout/list1"/>
    <dgm:cxn modelId="{6CB64C8E-55C7-4F73-BE6F-9A53D9960103}" type="presParOf" srcId="{E6BEBA23-7E8B-4F85-870C-967E83A0F3BF}" destId="{71759E54-9C8E-4AB7-92ED-2E0928197277}" srcOrd="8" destOrd="0" presId="urn:microsoft.com/office/officeart/2005/8/layout/list1"/>
    <dgm:cxn modelId="{18418FAA-5A6F-4C0A-8681-9C9E179BD41A}" type="presParOf" srcId="{71759E54-9C8E-4AB7-92ED-2E0928197277}" destId="{1193F263-EDCE-4866-9F07-C66206A85355}" srcOrd="0" destOrd="0" presId="urn:microsoft.com/office/officeart/2005/8/layout/list1"/>
    <dgm:cxn modelId="{B6B572C2-6CC4-4528-9451-1CAE2B847BB5}" type="presParOf" srcId="{71759E54-9C8E-4AB7-92ED-2E0928197277}" destId="{5DC41F62-2456-48FE-90DD-FA419B50C086}" srcOrd="1" destOrd="0" presId="urn:microsoft.com/office/officeart/2005/8/layout/list1"/>
    <dgm:cxn modelId="{D1056F1F-09C8-4552-91C1-32C1B88F0FBF}" type="presParOf" srcId="{E6BEBA23-7E8B-4F85-870C-967E83A0F3BF}" destId="{889DEE8E-4F84-4C7B-91E8-5C857E4BBC18}" srcOrd="9" destOrd="0" presId="urn:microsoft.com/office/officeart/2005/8/layout/list1"/>
    <dgm:cxn modelId="{58D7C2BB-6596-46C9-AA18-1DA5D36729EB}" type="presParOf" srcId="{E6BEBA23-7E8B-4F85-870C-967E83A0F3BF}" destId="{E84765FE-CEE2-4147-B799-A99E08850412}" srcOrd="10" destOrd="0" presId="urn:microsoft.com/office/officeart/2005/8/layout/list1"/>
    <dgm:cxn modelId="{8D38CED6-0ACD-4ADC-8076-A24F5A63D209}" type="presParOf" srcId="{E6BEBA23-7E8B-4F85-870C-967E83A0F3BF}" destId="{91BA4E73-FF0F-46E9-9E3F-3796F33F2FD3}" srcOrd="11" destOrd="0" presId="urn:microsoft.com/office/officeart/2005/8/layout/list1"/>
    <dgm:cxn modelId="{A69E1246-693A-48A4-B6C7-929C63F6EBE9}" type="presParOf" srcId="{E6BEBA23-7E8B-4F85-870C-967E83A0F3BF}" destId="{6C309337-C236-4CDC-96B3-FA9BB4426CE0}" srcOrd="12" destOrd="0" presId="urn:microsoft.com/office/officeart/2005/8/layout/list1"/>
    <dgm:cxn modelId="{7B4AA62F-7F00-449B-9FC6-B5BE7CC06AB0}" type="presParOf" srcId="{6C309337-C236-4CDC-96B3-FA9BB4426CE0}" destId="{5D4A1C0D-9ABF-40AC-BC10-E4FDB08C987A}" srcOrd="0" destOrd="0" presId="urn:microsoft.com/office/officeart/2005/8/layout/list1"/>
    <dgm:cxn modelId="{D04DD929-4238-4FFD-AE57-4946C1B6016E}" type="presParOf" srcId="{6C309337-C236-4CDC-96B3-FA9BB4426CE0}" destId="{3B6598E2-5E80-41F2-B165-383D3E3B6DCB}" srcOrd="1" destOrd="0" presId="urn:microsoft.com/office/officeart/2005/8/layout/list1"/>
    <dgm:cxn modelId="{23128C91-BA4F-4158-9DEB-44BABF193A0B}" type="presParOf" srcId="{E6BEBA23-7E8B-4F85-870C-967E83A0F3BF}" destId="{F053B1BF-4A34-484D-843C-3593EF12FAA3}" srcOrd="13" destOrd="0" presId="urn:microsoft.com/office/officeart/2005/8/layout/list1"/>
    <dgm:cxn modelId="{D880E042-BD48-4A36-AAA5-6705CB7C624F}" type="presParOf" srcId="{E6BEBA23-7E8B-4F85-870C-967E83A0F3BF}" destId="{6120472A-1010-4892-B5DF-8F42A6B9281B}" srcOrd="14" destOrd="0" presId="urn:microsoft.com/office/officeart/2005/8/layout/list1"/>
    <dgm:cxn modelId="{BA6E0729-BD9A-4961-AACF-EE0A3FA139EE}" type="presParOf" srcId="{E6BEBA23-7E8B-4F85-870C-967E83A0F3BF}" destId="{B48BB393-4E35-49BA-8108-260AFEA96CAB}" srcOrd="15" destOrd="0" presId="urn:microsoft.com/office/officeart/2005/8/layout/list1"/>
    <dgm:cxn modelId="{82B15C3F-E2DC-4333-A749-3B7F4AE922DF}" type="presParOf" srcId="{E6BEBA23-7E8B-4F85-870C-967E83A0F3BF}" destId="{3F2DB100-0730-42A0-BDE5-987CC22FDFC3}" srcOrd="16" destOrd="0" presId="urn:microsoft.com/office/officeart/2005/8/layout/list1"/>
    <dgm:cxn modelId="{5677FF60-12B9-4F07-8CF6-3437E0772552}" type="presParOf" srcId="{3F2DB100-0730-42A0-BDE5-987CC22FDFC3}" destId="{E29BC057-0EA8-452E-B76B-645E007DC602}" srcOrd="0" destOrd="0" presId="urn:microsoft.com/office/officeart/2005/8/layout/list1"/>
    <dgm:cxn modelId="{9C3AD34B-498A-4FBC-B4EE-9BD761BA14F6}" type="presParOf" srcId="{3F2DB100-0730-42A0-BDE5-987CC22FDFC3}" destId="{1E07EF7C-1CE4-4607-8AE3-D37034F42FDA}" srcOrd="1" destOrd="0" presId="urn:microsoft.com/office/officeart/2005/8/layout/list1"/>
    <dgm:cxn modelId="{EA2EC5D4-4DE6-4A56-90BD-1864BB25E1DE}" type="presParOf" srcId="{E6BEBA23-7E8B-4F85-870C-967E83A0F3BF}" destId="{6ABF8CD0-A709-45AF-A183-DA4AD42192F6}" srcOrd="17" destOrd="0" presId="urn:microsoft.com/office/officeart/2005/8/layout/list1"/>
    <dgm:cxn modelId="{F03B38B0-568A-476B-965A-1212A4CD84F6}" type="presParOf" srcId="{E6BEBA23-7E8B-4F85-870C-967E83A0F3BF}" destId="{F07E46CB-2103-4BED-90E3-8230337ACA1D}" srcOrd="18" destOrd="0" presId="urn:microsoft.com/office/officeart/2005/8/layout/list1"/>
    <dgm:cxn modelId="{EF333188-A997-4294-91F2-83721B4A5857}" type="presParOf" srcId="{E6BEBA23-7E8B-4F85-870C-967E83A0F3BF}" destId="{A441DEC4-C9EB-4BAA-9E92-63FB63D5EC16}" srcOrd="19" destOrd="0" presId="urn:microsoft.com/office/officeart/2005/8/layout/list1"/>
    <dgm:cxn modelId="{25ABBC29-3F1B-4C43-A637-00D08D589908}" type="presParOf" srcId="{E6BEBA23-7E8B-4F85-870C-967E83A0F3BF}" destId="{02CD642F-703E-456C-9374-245B54F2611C}" srcOrd="20" destOrd="0" presId="urn:microsoft.com/office/officeart/2005/8/layout/list1"/>
    <dgm:cxn modelId="{345A6DDB-D81F-43F2-B5EA-61FF6EF89199}" type="presParOf" srcId="{02CD642F-703E-456C-9374-245B54F2611C}" destId="{FD421AB1-2054-4A64-9648-3533F8E984CA}" srcOrd="0" destOrd="0" presId="urn:microsoft.com/office/officeart/2005/8/layout/list1"/>
    <dgm:cxn modelId="{1AEE61BE-EEDD-4E54-BAD6-5767BBE374AF}" type="presParOf" srcId="{02CD642F-703E-456C-9374-245B54F2611C}" destId="{20A47B24-E062-4F8D-90E5-DAF343EF1A9C}" srcOrd="1" destOrd="0" presId="urn:microsoft.com/office/officeart/2005/8/layout/list1"/>
    <dgm:cxn modelId="{6A32DE70-6922-4F3F-8087-05C7BADEB97B}" type="presParOf" srcId="{E6BEBA23-7E8B-4F85-870C-967E83A0F3BF}" destId="{03747A87-9F34-4532-9CF0-3840480739B2}" srcOrd="21" destOrd="0" presId="urn:microsoft.com/office/officeart/2005/8/layout/list1"/>
    <dgm:cxn modelId="{48D7817A-2270-495B-A004-E91E830238E5}" type="presParOf" srcId="{E6BEBA23-7E8B-4F85-870C-967E83A0F3BF}" destId="{287F7E4D-7B42-4F67-8808-171D54176111}" srcOrd="22" destOrd="0" presId="urn:microsoft.com/office/officeart/2005/8/layout/list1"/>
    <dgm:cxn modelId="{3FE16DE1-F6EE-4F5E-BBB8-F4AEA9EFD1C9}" type="presParOf" srcId="{E6BEBA23-7E8B-4F85-870C-967E83A0F3BF}" destId="{2D522349-E0D3-44E7-A6DC-942E7ED524C3}" srcOrd="23" destOrd="0" presId="urn:microsoft.com/office/officeart/2005/8/layout/list1"/>
    <dgm:cxn modelId="{50092ABA-2E01-4022-B622-5A1916EDC768}" type="presParOf" srcId="{E6BEBA23-7E8B-4F85-870C-967E83A0F3BF}" destId="{ED629786-9FA2-4DF1-87CE-3D8D13009D4F}" srcOrd="24" destOrd="0" presId="urn:microsoft.com/office/officeart/2005/8/layout/list1"/>
    <dgm:cxn modelId="{B2FAFC6C-FC6D-44C8-B51E-05C2F704E533}" type="presParOf" srcId="{ED629786-9FA2-4DF1-87CE-3D8D13009D4F}" destId="{F18079CE-1758-4E77-86A8-0B1CFA2BB3C5}" srcOrd="0" destOrd="0" presId="urn:microsoft.com/office/officeart/2005/8/layout/list1"/>
    <dgm:cxn modelId="{128ABBAB-2325-4308-B35C-93894220B01A}" type="presParOf" srcId="{ED629786-9FA2-4DF1-87CE-3D8D13009D4F}" destId="{56D96878-2DD0-448C-AAF7-AB14C3E8E64C}" srcOrd="1" destOrd="0" presId="urn:microsoft.com/office/officeart/2005/8/layout/list1"/>
    <dgm:cxn modelId="{9ECBC8F4-6802-4037-9C24-C6A65B762306}" type="presParOf" srcId="{E6BEBA23-7E8B-4F85-870C-967E83A0F3BF}" destId="{9ACD45A2-A54D-4401-8A27-2C5F9454FA95}" srcOrd="25" destOrd="0" presId="urn:microsoft.com/office/officeart/2005/8/layout/list1"/>
    <dgm:cxn modelId="{75A390AB-AA8E-4B68-B507-88623ED6B3BD}" type="presParOf" srcId="{E6BEBA23-7E8B-4F85-870C-967E83A0F3BF}" destId="{AF37C27C-76D7-4859-BB38-963C1F4DB5FB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A914E2-B255-43FA-A67C-FB8F641E4432}" type="doc">
      <dgm:prSet loTypeId="urn:microsoft.com/office/officeart/2005/8/layout/list1" loCatId="list" qsTypeId="urn:microsoft.com/office/officeart/2005/8/quickstyle/3d1" qsCatId="3D" csTypeId="urn:microsoft.com/office/officeart/2005/8/colors/accent5_1" csCatId="accent5"/>
      <dgm:spPr/>
      <dgm:t>
        <a:bodyPr/>
        <a:lstStyle/>
        <a:p>
          <a:endParaRPr lang="ru-RU"/>
        </a:p>
      </dgm:t>
    </dgm:pt>
    <dgm:pt modelId="{6E04FD9A-79C8-4053-B447-C4F08545FF4F}">
      <dgm:prSet custT="1"/>
      <dgm:spPr/>
      <dgm:t>
        <a:bodyPr/>
        <a:lstStyle/>
        <a:p>
          <a:pPr rtl="0"/>
          <a:r>
            <a:rPr lang="uk-UA" sz="2800" dirty="0" smtClean="0"/>
            <a:t>Прейскурантна ціна</a:t>
          </a:r>
          <a:endParaRPr lang="ru-RU" sz="2800" dirty="0"/>
        </a:p>
      </dgm:t>
    </dgm:pt>
    <dgm:pt modelId="{D70D925E-0F64-40BB-A607-8E023412777D}" type="parTrans" cxnId="{F9C93CF3-54CD-420E-AA58-1917C3372413}">
      <dgm:prSet/>
      <dgm:spPr/>
      <dgm:t>
        <a:bodyPr/>
        <a:lstStyle/>
        <a:p>
          <a:endParaRPr lang="ru-RU"/>
        </a:p>
      </dgm:t>
    </dgm:pt>
    <dgm:pt modelId="{B5E25888-FDD5-4B98-9F20-3ACCC1FB7B4D}" type="sibTrans" cxnId="{F9C93CF3-54CD-420E-AA58-1917C3372413}">
      <dgm:prSet/>
      <dgm:spPr/>
      <dgm:t>
        <a:bodyPr/>
        <a:lstStyle/>
        <a:p>
          <a:endParaRPr lang="ru-RU"/>
        </a:p>
      </dgm:t>
    </dgm:pt>
    <dgm:pt modelId="{70F9AD45-8B2D-49F6-A017-4B324DECA353}">
      <dgm:prSet custT="1"/>
      <dgm:spPr/>
      <dgm:t>
        <a:bodyPr/>
        <a:lstStyle/>
        <a:p>
          <a:pPr rtl="0"/>
          <a:r>
            <a:rPr lang="uk-UA" sz="2800" dirty="0" smtClean="0"/>
            <a:t>Цінові знижки</a:t>
          </a:r>
          <a:endParaRPr lang="ru-RU" sz="2800" dirty="0"/>
        </a:p>
      </dgm:t>
    </dgm:pt>
    <dgm:pt modelId="{B1DC0F85-2F6E-4486-88B7-709B932BFF5B}" type="parTrans" cxnId="{14D5693F-097B-4B57-B5BC-D499BFEA5EDA}">
      <dgm:prSet/>
      <dgm:spPr/>
      <dgm:t>
        <a:bodyPr/>
        <a:lstStyle/>
        <a:p>
          <a:endParaRPr lang="ru-RU"/>
        </a:p>
      </dgm:t>
    </dgm:pt>
    <dgm:pt modelId="{B94257A6-D953-4587-812B-0FEA75DB5B41}" type="sibTrans" cxnId="{14D5693F-097B-4B57-B5BC-D499BFEA5EDA}">
      <dgm:prSet/>
      <dgm:spPr/>
      <dgm:t>
        <a:bodyPr/>
        <a:lstStyle/>
        <a:p>
          <a:endParaRPr lang="ru-RU"/>
        </a:p>
      </dgm:t>
    </dgm:pt>
    <dgm:pt modelId="{DC4FABD0-F54E-4B76-BA9B-804AF4A837B6}">
      <dgm:prSet custT="1"/>
      <dgm:spPr/>
      <dgm:t>
        <a:bodyPr/>
        <a:lstStyle/>
        <a:p>
          <a:pPr rtl="0"/>
          <a:r>
            <a:rPr lang="uk-UA" sz="2800" dirty="0" smtClean="0"/>
            <a:t>Націнки</a:t>
          </a:r>
          <a:endParaRPr lang="ru-RU" sz="2800" dirty="0"/>
        </a:p>
      </dgm:t>
    </dgm:pt>
    <dgm:pt modelId="{97DA90FC-F4FE-4892-822D-CC9DF1949B32}" type="parTrans" cxnId="{821309A9-4646-4C35-A354-37B6D1AA2743}">
      <dgm:prSet/>
      <dgm:spPr/>
      <dgm:t>
        <a:bodyPr/>
        <a:lstStyle/>
        <a:p>
          <a:endParaRPr lang="ru-RU"/>
        </a:p>
      </dgm:t>
    </dgm:pt>
    <dgm:pt modelId="{6C57DAA7-6AC4-43CD-89DC-F5519387AC9D}" type="sibTrans" cxnId="{821309A9-4646-4C35-A354-37B6D1AA2743}">
      <dgm:prSet/>
      <dgm:spPr/>
      <dgm:t>
        <a:bodyPr/>
        <a:lstStyle/>
        <a:p>
          <a:endParaRPr lang="ru-RU"/>
        </a:p>
      </dgm:t>
    </dgm:pt>
    <dgm:pt modelId="{0CDCFD55-AC14-472B-B303-DB2918201951}">
      <dgm:prSet custT="1"/>
      <dgm:spPr/>
      <dgm:t>
        <a:bodyPr/>
        <a:lstStyle/>
        <a:p>
          <a:pPr rtl="0"/>
          <a:r>
            <a:rPr lang="uk-UA" sz="2800" dirty="0" smtClean="0"/>
            <a:t>Терміни і умови оплати</a:t>
          </a:r>
          <a:endParaRPr lang="ru-RU" sz="2800" dirty="0"/>
        </a:p>
      </dgm:t>
    </dgm:pt>
    <dgm:pt modelId="{96A4279C-59B1-4B9A-994B-166E30D15EA7}" type="parTrans" cxnId="{D0353DD2-633A-49E6-ACB8-51F1303A2F3A}">
      <dgm:prSet/>
      <dgm:spPr/>
      <dgm:t>
        <a:bodyPr/>
        <a:lstStyle/>
        <a:p>
          <a:endParaRPr lang="ru-RU"/>
        </a:p>
      </dgm:t>
    </dgm:pt>
    <dgm:pt modelId="{14DF6E1F-0BD2-497A-8A8B-618BEACA4465}" type="sibTrans" cxnId="{D0353DD2-633A-49E6-ACB8-51F1303A2F3A}">
      <dgm:prSet/>
      <dgm:spPr/>
      <dgm:t>
        <a:bodyPr/>
        <a:lstStyle/>
        <a:p>
          <a:endParaRPr lang="ru-RU"/>
        </a:p>
      </dgm:t>
    </dgm:pt>
    <dgm:pt modelId="{56663542-431E-4A1D-82DE-9E8163525B17}">
      <dgm:prSet custT="1"/>
      <dgm:spPr/>
      <dgm:t>
        <a:bodyPr/>
        <a:lstStyle/>
        <a:p>
          <a:pPr rtl="0"/>
          <a:r>
            <a:rPr lang="uk-UA" sz="2800" dirty="0" smtClean="0"/>
            <a:t>Умови кредитування</a:t>
          </a:r>
          <a:r>
            <a:rPr lang="ru-RU" sz="2800" dirty="0" smtClean="0"/>
            <a:t> </a:t>
          </a:r>
          <a:endParaRPr lang="ru-RU" sz="2800" dirty="0"/>
        </a:p>
      </dgm:t>
    </dgm:pt>
    <dgm:pt modelId="{E034C2C8-950F-4A24-8A8A-06B9EBA27B78}" type="parTrans" cxnId="{1500AF22-DF1B-4138-83B4-E51E2079F952}">
      <dgm:prSet/>
      <dgm:spPr/>
      <dgm:t>
        <a:bodyPr/>
        <a:lstStyle/>
        <a:p>
          <a:endParaRPr lang="ru-RU"/>
        </a:p>
      </dgm:t>
    </dgm:pt>
    <dgm:pt modelId="{F4E18A3F-1ED5-4C29-AC78-C16F19416D2C}" type="sibTrans" cxnId="{1500AF22-DF1B-4138-83B4-E51E2079F952}">
      <dgm:prSet/>
      <dgm:spPr/>
      <dgm:t>
        <a:bodyPr/>
        <a:lstStyle/>
        <a:p>
          <a:endParaRPr lang="ru-RU"/>
        </a:p>
      </dgm:t>
    </dgm:pt>
    <dgm:pt modelId="{165AE7D0-7AB6-4991-9947-E760ACCE8A39}" type="pres">
      <dgm:prSet presAssocID="{3DA914E2-B255-43FA-A67C-FB8F641E443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0DC9D0-5300-4CDE-9A8E-1F5F79F6EF1A}" type="pres">
      <dgm:prSet presAssocID="{6E04FD9A-79C8-4053-B447-C4F08545FF4F}" presName="parentLin" presStyleCnt="0"/>
      <dgm:spPr/>
    </dgm:pt>
    <dgm:pt modelId="{B6982861-782E-4E6A-A611-8BD9D5F39F29}" type="pres">
      <dgm:prSet presAssocID="{6E04FD9A-79C8-4053-B447-C4F08545FF4F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DA31A775-5C2A-4EAC-BE0E-7D695C75D1F5}" type="pres">
      <dgm:prSet presAssocID="{6E04FD9A-79C8-4053-B447-C4F08545FF4F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85E9A3-99DC-4678-9AC2-AC4F0A011893}" type="pres">
      <dgm:prSet presAssocID="{6E04FD9A-79C8-4053-B447-C4F08545FF4F}" presName="negativeSpace" presStyleCnt="0"/>
      <dgm:spPr/>
    </dgm:pt>
    <dgm:pt modelId="{73A541A2-4934-4551-96B6-B6FF9BC64445}" type="pres">
      <dgm:prSet presAssocID="{6E04FD9A-79C8-4053-B447-C4F08545FF4F}" presName="childText" presStyleLbl="conFgAcc1" presStyleIdx="0" presStyleCnt="5">
        <dgm:presLayoutVars>
          <dgm:bulletEnabled val="1"/>
        </dgm:presLayoutVars>
      </dgm:prSet>
      <dgm:spPr/>
    </dgm:pt>
    <dgm:pt modelId="{62B54DFE-BBCC-481E-9192-D79B3D04AC33}" type="pres">
      <dgm:prSet presAssocID="{B5E25888-FDD5-4B98-9F20-3ACCC1FB7B4D}" presName="spaceBetweenRectangles" presStyleCnt="0"/>
      <dgm:spPr/>
    </dgm:pt>
    <dgm:pt modelId="{0534671D-3897-4CCD-A82E-894CB04FE44D}" type="pres">
      <dgm:prSet presAssocID="{70F9AD45-8B2D-49F6-A017-4B324DECA353}" presName="parentLin" presStyleCnt="0"/>
      <dgm:spPr/>
    </dgm:pt>
    <dgm:pt modelId="{D41BC3DB-6DCE-4B6D-BEC1-D8FC72635FCB}" type="pres">
      <dgm:prSet presAssocID="{70F9AD45-8B2D-49F6-A017-4B324DECA353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23B133FA-4629-4C11-AB4B-64D10A7190EB}" type="pres">
      <dgm:prSet presAssocID="{70F9AD45-8B2D-49F6-A017-4B324DECA35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CC9230-5C58-4D6F-8DBB-85FDCBF486F7}" type="pres">
      <dgm:prSet presAssocID="{70F9AD45-8B2D-49F6-A017-4B324DECA353}" presName="negativeSpace" presStyleCnt="0"/>
      <dgm:spPr/>
    </dgm:pt>
    <dgm:pt modelId="{45261DA3-42EA-4C6F-95CA-8BB5E2168EF6}" type="pres">
      <dgm:prSet presAssocID="{70F9AD45-8B2D-49F6-A017-4B324DECA353}" presName="childText" presStyleLbl="conFgAcc1" presStyleIdx="1" presStyleCnt="5">
        <dgm:presLayoutVars>
          <dgm:bulletEnabled val="1"/>
        </dgm:presLayoutVars>
      </dgm:prSet>
      <dgm:spPr/>
    </dgm:pt>
    <dgm:pt modelId="{A2DCBD21-992F-4B7E-B5CC-D1F3A365BC73}" type="pres">
      <dgm:prSet presAssocID="{B94257A6-D953-4587-812B-0FEA75DB5B41}" presName="spaceBetweenRectangles" presStyleCnt="0"/>
      <dgm:spPr/>
    </dgm:pt>
    <dgm:pt modelId="{E80EC53E-E338-4B8E-818F-BDB08ED1A8D9}" type="pres">
      <dgm:prSet presAssocID="{DC4FABD0-F54E-4B76-BA9B-804AF4A837B6}" presName="parentLin" presStyleCnt="0"/>
      <dgm:spPr/>
    </dgm:pt>
    <dgm:pt modelId="{9EF6845A-9728-4AF5-BEDA-02619C8ECE27}" type="pres">
      <dgm:prSet presAssocID="{DC4FABD0-F54E-4B76-BA9B-804AF4A837B6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40490759-EC4F-4710-B3DE-DC0F9D36BB14}" type="pres">
      <dgm:prSet presAssocID="{DC4FABD0-F54E-4B76-BA9B-804AF4A837B6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4890A9-0313-446E-AD4B-518E7C77B25A}" type="pres">
      <dgm:prSet presAssocID="{DC4FABD0-F54E-4B76-BA9B-804AF4A837B6}" presName="negativeSpace" presStyleCnt="0"/>
      <dgm:spPr/>
    </dgm:pt>
    <dgm:pt modelId="{80197E5D-828B-497E-9593-D8656B8F95F3}" type="pres">
      <dgm:prSet presAssocID="{DC4FABD0-F54E-4B76-BA9B-804AF4A837B6}" presName="childText" presStyleLbl="conFgAcc1" presStyleIdx="2" presStyleCnt="5">
        <dgm:presLayoutVars>
          <dgm:bulletEnabled val="1"/>
        </dgm:presLayoutVars>
      </dgm:prSet>
      <dgm:spPr/>
    </dgm:pt>
    <dgm:pt modelId="{29190236-564E-420B-BCF1-A402BAE69265}" type="pres">
      <dgm:prSet presAssocID="{6C57DAA7-6AC4-43CD-89DC-F5519387AC9D}" presName="spaceBetweenRectangles" presStyleCnt="0"/>
      <dgm:spPr/>
    </dgm:pt>
    <dgm:pt modelId="{DEF0B542-CA0D-45A8-8B69-A0C9C83683E5}" type="pres">
      <dgm:prSet presAssocID="{0CDCFD55-AC14-472B-B303-DB2918201951}" presName="parentLin" presStyleCnt="0"/>
      <dgm:spPr/>
    </dgm:pt>
    <dgm:pt modelId="{45C654FA-A9A1-4736-AF58-027372249EA1}" type="pres">
      <dgm:prSet presAssocID="{0CDCFD55-AC14-472B-B303-DB2918201951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C5CE9294-213C-47B4-95AE-AEEC471A3298}" type="pres">
      <dgm:prSet presAssocID="{0CDCFD55-AC14-472B-B303-DB291820195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086706-33A6-4E52-9B65-94A5C62DD78C}" type="pres">
      <dgm:prSet presAssocID="{0CDCFD55-AC14-472B-B303-DB2918201951}" presName="negativeSpace" presStyleCnt="0"/>
      <dgm:spPr/>
    </dgm:pt>
    <dgm:pt modelId="{0FE333A3-2417-4423-9E45-111562F298CF}" type="pres">
      <dgm:prSet presAssocID="{0CDCFD55-AC14-472B-B303-DB2918201951}" presName="childText" presStyleLbl="conFgAcc1" presStyleIdx="3" presStyleCnt="5">
        <dgm:presLayoutVars>
          <dgm:bulletEnabled val="1"/>
        </dgm:presLayoutVars>
      </dgm:prSet>
      <dgm:spPr/>
    </dgm:pt>
    <dgm:pt modelId="{7705284C-4FD5-479B-8B33-79CB528792CA}" type="pres">
      <dgm:prSet presAssocID="{14DF6E1F-0BD2-497A-8A8B-618BEACA4465}" presName="spaceBetweenRectangles" presStyleCnt="0"/>
      <dgm:spPr/>
    </dgm:pt>
    <dgm:pt modelId="{3D18DEA0-D304-4E54-A019-1B4858C65356}" type="pres">
      <dgm:prSet presAssocID="{56663542-431E-4A1D-82DE-9E8163525B17}" presName="parentLin" presStyleCnt="0"/>
      <dgm:spPr/>
    </dgm:pt>
    <dgm:pt modelId="{BAFA6EAF-6508-487B-96DD-78B68E221794}" type="pres">
      <dgm:prSet presAssocID="{56663542-431E-4A1D-82DE-9E8163525B17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DAC08669-ABB8-40AA-8F57-465D8782380D}" type="pres">
      <dgm:prSet presAssocID="{56663542-431E-4A1D-82DE-9E8163525B17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B1306E-796C-4EB0-93D8-2292438A16E7}" type="pres">
      <dgm:prSet presAssocID="{56663542-431E-4A1D-82DE-9E8163525B17}" presName="negativeSpace" presStyleCnt="0"/>
      <dgm:spPr/>
    </dgm:pt>
    <dgm:pt modelId="{BF905161-2D81-4392-A2F1-FDE5F42555E1}" type="pres">
      <dgm:prSet presAssocID="{56663542-431E-4A1D-82DE-9E8163525B17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3E354337-BEB8-4AE1-93FC-127174989E3E}" type="presOf" srcId="{0CDCFD55-AC14-472B-B303-DB2918201951}" destId="{45C654FA-A9A1-4736-AF58-027372249EA1}" srcOrd="0" destOrd="0" presId="urn:microsoft.com/office/officeart/2005/8/layout/list1"/>
    <dgm:cxn modelId="{821309A9-4646-4C35-A354-37B6D1AA2743}" srcId="{3DA914E2-B255-43FA-A67C-FB8F641E4432}" destId="{DC4FABD0-F54E-4B76-BA9B-804AF4A837B6}" srcOrd="2" destOrd="0" parTransId="{97DA90FC-F4FE-4892-822D-CC9DF1949B32}" sibTransId="{6C57DAA7-6AC4-43CD-89DC-F5519387AC9D}"/>
    <dgm:cxn modelId="{9E223C17-6EEA-4A75-994F-5B62F724C5BA}" type="presOf" srcId="{0CDCFD55-AC14-472B-B303-DB2918201951}" destId="{C5CE9294-213C-47B4-95AE-AEEC471A3298}" srcOrd="1" destOrd="0" presId="urn:microsoft.com/office/officeart/2005/8/layout/list1"/>
    <dgm:cxn modelId="{F26A0974-9A66-4409-B7DD-0D06B572D16C}" type="presOf" srcId="{70F9AD45-8B2D-49F6-A017-4B324DECA353}" destId="{D41BC3DB-6DCE-4B6D-BEC1-D8FC72635FCB}" srcOrd="0" destOrd="0" presId="urn:microsoft.com/office/officeart/2005/8/layout/list1"/>
    <dgm:cxn modelId="{5F21CC08-8E04-4D7A-9098-4EFECE80096F}" type="presOf" srcId="{6E04FD9A-79C8-4053-B447-C4F08545FF4F}" destId="{B6982861-782E-4E6A-A611-8BD9D5F39F29}" srcOrd="0" destOrd="0" presId="urn:microsoft.com/office/officeart/2005/8/layout/list1"/>
    <dgm:cxn modelId="{566B4B7E-EC29-4DD2-99B3-C156C1E307E1}" type="presOf" srcId="{DC4FABD0-F54E-4B76-BA9B-804AF4A837B6}" destId="{40490759-EC4F-4710-B3DE-DC0F9D36BB14}" srcOrd="1" destOrd="0" presId="urn:microsoft.com/office/officeart/2005/8/layout/list1"/>
    <dgm:cxn modelId="{13F80BE0-39D1-4467-B822-77C117C9ADFF}" type="presOf" srcId="{3DA914E2-B255-43FA-A67C-FB8F641E4432}" destId="{165AE7D0-7AB6-4991-9947-E760ACCE8A39}" srcOrd="0" destOrd="0" presId="urn:microsoft.com/office/officeart/2005/8/layout/list1"/>
    <dgm:cxn modelId="{99B92B93-D5FC-4CB9-A5AE-3D29260F1C12}" type="presOf" srcId="{56663542-431E-4A1D-82DE-9E8163525B17}" destId="{DAC08669-ABB8-40AA-8F57-465D8782380D}" srcOrd="1" destOrd="0" presId="urn:microsoft.com/office/officeart/2005/8/layout/list1"/>
    <dgm:cxn modelId="{72F89935-3BB1-49D7-8765-B67F2B938054}" type="presOf" srcId="{6E04FD9A-79C8-4053-B447-C4F08545FF4F}" destId="{DA31A775-5C2A-4EAC-BE0E-7D695C75D1F5}" srcOrd="1" destOrd="0" presId="urn:microsoft.com/office/officeart/2005/8/layout/list1"/>
    <dgm:cxn modelId="{9CAC4B10-C3A0-4185-A4FE-799F1C9B78AF}" type="presOf" srcId="{56663542-431E-4A1D-82DE-9E8163525B17}" destId="{BAFA6EAF-6508-487B-96DD-78B68E221794}" srcOrd="0" destOrd="0" presId="urn:microsoft.com/office/officeart/2005/8/layout/list1"/>
    <dgm:cxn modelId="{C6807A70-92BD-4B72-A3A4-B8E51B05F9A7}" type="presOf" srcId="{70F9AD45-8B2D-49F6-A017-4B324DECA353}" destId="{23B133FA-4629-4C11-AB4B-64D10A7190EB}" srcOrd="1" destOrd="0" presId="urn:microsoft.com/office/officeart/2005/8/layout/list1"/>
    <dgm:cxn modelId="{D0353DD2-633A-49E6-ACB8-51F1303A2F3A}" srcId="{3DA914E2-B255-43FA-A67C-FB8F641E4432}" destId="{0CDCFD55-AC14-472B-B303-DB2918201951}" srcOrd="3" destOrd="0" parTransId="{96A4279C-59B1-4B9A-994B-166E30D15EA7}" sibTransId="{14DF6E1F-0BD2-497A-8A8B-618BEACA4465}"/>
    <dgm:cxn modelId="{8941286B-FA9D-40EF-B24D-24612F5AC5A8}" type="presOf" srcId="{DC4FABD0-F54E-4B76-BA9B-804AF4A837B6}" destId="{9EF6845A-9728-4AF5-BEDA-02619C8ECE27}" srcOrd="0" destOrd="0" presId="urn:microsoft.com/office/officeart/2005/8/layout/list1"/>
    <dgm:cxn modelId="{1500AF22-DF1B-4138-83B4-E51E2079F952}" srcId="{3DA914E2-B255-43FA-A67C-FB8F641E4432}" destId="{56663542-431E-4A1D-82DE-9E8163525B17}" srcOrd="4" destOrd="0" parTransId="{E034C2C8-950F-4A24-8A8A-06B9EBA27B78}" sibTransId="{F4E18A3F-1ED5-4C29-AC78-C16F19416D2C}"/>
    <dgm:cxn modelId="{14D5693F-097B-4B57-B5BC-D499BFEA5EDA}" srcId="{3DA914E2-B255-43FA-A67C-FB8F641E4432}" destId="{70F9AD45-8B2D-49F6-A017-4B324DECA353}" srcOrd="1" destOrd="0" parTransId="{B1DC0F85-2F6E-4486-88B7-709B932BFF5B}" sibTransId="{B94257A6-D953-4587-812B-0FEA75DB5B41}"/>
    <dgm:cxn modelId="{F9C93CF3-54CD-420E-AA58-1917C3372413}" srcId="{3DA914E2-B255-43FA-A67C-FB8F641E4432}" destId="{6E04FD9A-79C8-4053-B447-C4F08545FF4F}" srcOrd="0" destOrd="0" parTransId="{D70D925E-0F64-40BB-A607-8E023412777D}" sibTransId="{B5E25888-FDD5-4B98-9F20-3ACCC1FB7B4D}"/>
    <dgm:cxn modelId="{26535BC8-6326-41E8-A684-D3C1EDD07F2C}" type="presParOf" srcId="{165AE7D0-7AB6-4991-9947-E760ACCE8A39}" destId="{640DC9D0-5300-4CDE-9A8E-1F5F79F6EF1A}" srcOrd="0" destOrd="0" presId="urn:microsoft.com/office/officeart/2005/8/layout/list1"/>
    <dgm:cxn modelId="{72DABB13-A5FF-4166-A87C-1FBE1DF7B2EA}" type="presParOf" srcId="{640DC9D0-5300-4CDE-9A8E-1F5F79F6EF1A}" destId="{B6982861-782E-4E6A-A611-8BD9D5F39F29}" srcOrd="0" destOrd="0" presId="urn:microsoft.com/office/officeart/2005/8/layout/list1"/>
    <dgm:cxn modelId="{A1C82ECA-B274-480B-ACAA-007D7055807A}" type="presParOf" srcId="{640DC9D0-5300-4CDE-9A8E-1F5F79F6EF1A}" destId="{DA31A775-5C2A-4EAC-BE0E-7D695C75D1F5}" srcOrd="1" destOrd="0" presId="urn:microsoft.com/office/officeart/2005/8/layout/list1"/>
    <dgm:cxn modelId="{2B9F0FE2-8CDA-47A0-A2E1-098B25017010}" type="presParOf" srcId="{165AE7D0-7AB6-4991-9947-E760ACCE8A39}" destId="{7485E9A3-99DC-4678-9AC2-AC4F0A011893}" srcOrd="1" destOrd="0" presId="urn:microsoft.com/office/officeart/2005/8/layout/list1"/>
    <dgm:cxn modelId="{B257E99A-CBAE-4C8D-B884-D950CEBFD8B0}" type="presParOf" srcId="{165AE7D0-7AB6-4991-9947-E760ACCE8A39}" destId="{73A541A2-4934-4551-96B6-B6FF9BC64445}" srcOrd="2" destOrd="0" presId="urn:microsoft.com/office/officeart/2005/8/layout/list1"/>
    <dgm:cxn modelId="{C2662619-CC22-4973-B095-89307BBA54BF}" type="presParOf" srcId="{165AE7D0-7AB6-4991-9947-E760ACCE8A39}" destId="{62B54DFE-BBCC-481E-9192-D79B3D04AC33}" srcOrd="3" destOrd="0" presId="urn:microsoft.com/office/officeart/2005/8/layout/list1"/>
    <dgm:cxn modelId="{3A30C600-73FE-47BC-A1B1-D35D5C15DB72}" type="presParOf" srcId="{165AE7D0-7AB6-4991-9947-E760ACCE8A39}" destId="{0534671D-3897-4CCD-A82E-894CB04FE44D}" srcOrd="4" destOrd="0" presId="urn:microsoft.com/office/officeart/2005/8/layout/list1"/>
    <dgm:cxn modelId="{CA0F68EC-EE9B-46FC-BA11-CC560A5B1C41}" type="presParOf" srcId="{0534671D-3897-4CCD-A82E-894CB04FE44D}" destId="{D41BC3DB-6DCE-4B6D-BEC1-D8FC72635FCB}" srcOrd="0" destOrd="0" presId="urn:microsoft.com/office/officeart/2005/8/layout/list1"/>
    <dgm:cxn modelId="{57A13158-2133-441E-96FF-000A778BA986}" type="presParOf" srcId="{0534671D-3897-4CCD-A82E-894CB04FE44D}" destId="{23B133FA-4629-4C11-AB4B-64D10A7190EB}" srcOrd="1" destOrd="0" presId="urn:microsoft.com/office/officeart/2005/8/layout/list1"/>
    <dgm:cxn modelId="{D265047D-8BA0-4C7D-BC78-53717967E4F9}" type="presParOf" srcId="{165AE7D0-7AB6-4991-9947-E760ACCE8A39}" destId="{3DCC9230-5C58-4D6F-8DBB-85FDCBF486F7}" srcOrd="5" destOrd="0" presId="urn:microsoft.com/office/officeart/2005/8/layout/list1"/>
    <dgm:cxn modelId="{3C88FDB6-FD92-477C-A0B3-A974476281C1}" type="presParOf" srcId="{165AE7D0-7AB6-4991-9947-E760ACCE8A39}" destId="{45261DA3-42EA-4C6F-95CA-8BB5E2168EF6}" srcOrd="6" destOrd="0" presId="urn:microsoft.com/office/officeart/2005/8/layout/list1"/>
    <dgm:cxn modelId="{D55BBF0F-0ADD-4635-8F25-23B897CA0AB9}" type="presParOf" srcId="{165AE7D0-7AB6-4991-9947-E760ACCE8A39}" destId="{A2DCBD21-992F-4B7E-B5CC-D1F3A365BC73}" srcOrd="7" destOrd="0" presId="urn:microsoft.com/office/officeart/2005/8/layout/list1"/>
    <dgm:cxn modelId="{F61DA645-270F-4143-9BC5-9C05AE23924D}" type="presParOf" srcId="{165AE7D0-7AB6-4991-9947-E760ACCE8A39}" destId="{E80EC53E-E338-4B8E-818F-BDB08ED1A8D9}" srcOrd="8" destOrd="0" presId="urn:microsoft.com/office/officeart/2005/8/layout/list1"/>
    <dgm:cxn modelId="{8E8E9069-B99D-4985-B2A3-877722FCF6C5}" type="presParOf" srcId="{E80EC53E-E338-4B8E-818F-BDB08ED1A8D9}" destId="{9EF6845A-9728-4AF5-BEDA-02619C8ECE27}" srcOrd="0" destOrd="0" presId="urn:microsoft.com/office/officeart/2005/8/layout/list1"/>
    <dgm:cxn modelId="{A7B17F70-3FE0-4337-B223-5E5677F8BDB0}" type="presParOf" srcId="{E80EC53E-E338-4B8E-818F-BDB08ED1A8D9}" destId="{40490759-EC4F-4710-B3DE-DC0F9D36BB14}" srcOrd="1" destOrd="0" presId="urn:microsoft.com/office/officeart/2005/8/layout/list1"/>
    <dgm:cxn modelId="{A877FAC6-88D7-4088-8F9E-6A6981506097}" type="presParOf" srcId="{165AE7D0-7AB6-4991-9947-E760ACCE8A39}" destId="{F24890A9-0313-446E-AD4B-518E7C77B25A}" srcOrd="9" destOrd="0" presId="urn:microsoft.com/office/officeart/2005/8/layout/list1"/>
    <dgm:cxn modelId="{ED55C5DD-CE81-4392-8633-ABFFC209481F}" type="presParOf" srcId="{165AE7D0-7AB6-4991-9947-E760ACCE8A39}" destId="{80197E5D-828B-497E-9593-D8656B8F95F3}" srcOrd="10" destOrd="0" presId="urn:microsoft.com/office/officeart/2005/8/layout/list1"/>
    <dgm:cxn modelId="{061F2F8D-2557-4D6A-886F-E63D6B45D376}" type="presParOf" srcId="{165AE7D0-7AB6-4991-9947-E760ACCE8A39}" destId="{29190236-564E-420B-BCF1-A402BAE69265}" srcOrd="11" destOrd="0" presId="urn:microsoft.com/office/officeart/2005/8/layout/list1"/>
    <dgm:cxn modelId="{530A4054-D61A-4F0A-8DDE-FF4715E538FC}" type="presParOf" srcId="{165AE7D0-7AB6-4991-9947-E760ACCE8A39}" destId="{DEF0B542-CA0D-45A8-8B69-A0C9C83683E5}" srcOrd="12" destOrd="0" presId="urn:microsoft.com/office/officeart/2005/8/layout/list1"/>
    <dgm:cxn modelId="{D88F929D-6E9D-4FF7-B67B-3E567D6F7BBD}" type="presParOf" srcId="{DEF0B542-CA0D-45A8-8B69-A0C9C83683E5}" destId="{45C654FA-A9A1-4736-AF58-027372249EA1}" srcOrd="0" destOrd="0" presId="urn:microsoft.com/office/officeart/2005/8/layout/list1"/>
    <dgm:cxn modelId="{B73CCDE6-B566-43D8-9592-DA1CBA6A3BF6}" type="presParOf" srcId="{DEF0B542-CA0D-45A8-8B69-A0C9C83683E5}" destId="{C5CE9294-213C-47B4-95AE-AEEC471A3298}" srcOrd="1" destOrd="0" presId="urn:microsoft.com/office/officeart/2005/8/layout/list1"/>
    <dgm:cxn modelId="{5CF50CA0-CEC4-435E-8575-9EECA958AC28}" type="presParOf" srcId="{165AE7D0-7AB6-4991-9947-E760ACCE8A39}" destId="{9F086706-33A6-4E52-9B65-94A5C62DD78C}" srcOrd="13" destOrd="0" presId="urn:microsoft.com/office/officeart/2005/8/layout/list1"/>
    <dgm:cxn modelId="{D9354D2F-2AF5-4B9C-AA18-4E73107AF906}" type="presParOf" srcId="{165AE7D0-7AB6-4991-9947-E760ACCE8A39}" destId="{0FE333A3-2417-4423-9E45-111562F298CF}" srcOrd="14" destOrd="0" presId="urn:microsoft.com/office/officeart/2005/8/layout/list1"/>
    <dgm:cxn modelId="{701C746C-8B1D-4765-8E21-399C6C1E902A}" type="presParOf" srcId="{165AE7D0-7AB6-4991-9947-E760ACCE8A39}" destId="{7705284C-4FD5-479B-8B33-79CB528792CA}" srcOrd="15" destOrd="0" presId="urn:microsoft.com/office/officeart/2005/8/layout/list1"/>
    <dgm:cxn modelId="{026799C6-EA28-403E-9E09-13B98B363154}" type="presParOf" srcId="{165AE7D0-7AB6-4991-9947-E760ACCE8A39}" destId="{3D18DEA0-D304-4E54-A019-1B4858C65356}" srcOrd="16" destOrd="0" presId="urn:microsoft.com/office/officeart/2005/8/layout/list1"/>
    <dgm:cxn modelId="{770B6FB7-5480-43C8-ABFB-6E9D1A534D77}" type="presParOf" srcId="{3D18DEA0-D304-4E54-A019-1B4858C65356}" destId="{BAFA6EAF-6508-487B-96DD-78B68E221794}" srcOrd="0" destOrd="0" presId="urn:microsoft.com/office/officeart/2005/8/layout/list1"/>
    <dgm:cxn modelId="{7643A104-B0D1-4CFA-B1FB-B6FD2E42233E}" type="presParOf" srcId="{3D18DEA0-D304-4E54-A019-1B4858C65356}" destId="{DAC08669-ABB8-40AA-8F57-465D8782380D}" srcOrd="1" destOrd="0" presId="urn:microsoft.com/office/officeart/2005/8/layout/list1"/>
    <dgm:cxn modelId="{8F52A44F-A09F-4040-801A-3068812C55C2}" type="presParOf" srcId="{165AE7D0-7AB6-4991-9947-E760ACCE8A39}" destId="{9BB1306E-796C-4EB0-93D8-2292438A16E7}" srcOrd="17" destOrd="0" presId="urn:microsoft.com/office/officeart/2005/8/layout/list1"/>
    <dgm:cxn modelId="{185291B8-FB3F-466E-BBDD-96E05A1C8FC5}" type="presParOf" srcId="{165AE7D0-7AB6-4991-9947-E760ACCE8A39}" destId="{BF905161-2D81-4392-A2F1-FDE5F42555E1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EC1E64A-4E16-4371-BFCD-7AC245A505E5}" type="doc">
      <dgm:prSet loTypeId="urn:microsoft.com/office/officeart/2005/8/layout/list1" loCatId="list" qsTypeId="urn:microsoft.com/office/officeart/2005/8/quickstyle/3d1" qsCatId="3D" csTypeId="urn:microsoft.com/office/officeart/2005/8/colors/accent5_1" csCatId="accent5"/>
      <dgm:spPr/>
      <dgm:t>
        <a:bodyPr/>
        <a:lstStyle/>
        <a:p>
          <a:endParaRPr lang="ru-RU"/>
        </a:p>
      </dgm:t>
    </dgm:pt>
    <dgm:pt modelId="{9A1CC31B-2A64-46D9-A56F-97E6F45BBBCF}">
      <dgm:prSet custT="1"/>
      <dgm:spPr/>
      <dgm:t>
        <a:bodyPr/>
        <a:lstStyle/>
        <a:p>
          <a:pPr rtl="0"/>
          <a:r>
            <a:rPr lang="uk-UA" sz="2800" dirty="0" smtClean="0"/>
            <a:t>Канали продажу</a:t>
          </a:r>
          <a:endParaRPr lang="ru-RU" sz="2800" dirty="0"/>
        </a:p>
      </dgm:t>
    </dgm:pt>
    <dgm:pt modelId="{E496CBB9-8C53-4670-80E4-6DC5C4369A1D}" type="parTrans" cxnId="{9EE6926A-B2D1-40EC-B6EB-774BD994A8E8}">
      <dgm:prSet/>
      <dgm:spPr/>
      <dgm:t>
        <a:bodyPr/>
        <a:lstStyle/>
        <a:p>
          <a:endParaRPr lang="ru-RU"/>
        </a:p>
      </dgm:t>
    </dgm:pt>
    <dgm:pt modelId="{2D1D3125-0269-436B-A09E-5101E1068E7F}" type="sibTrans" cxnId="{9EE6926A-B2D1-40EC-B6EB-774BD994A8E8}">
      <dgm:prSet/>
      <dgm:spPr/>
      <dgm:t>
        <a:bodyPr/>
        <a:lstStyle/>
        <a:p>
          <a:endParaRPr lang="ru-RU"/>
        </a:p>
      </dgm:t>
    </dgm:pt>
    <dgm:pt modelId="{00B730AC-737E-4090-A04F-1011361D02F4}">
      <dgm:prSet custT="1"/>
      <dgm:spPr/>
      <dgm:t>
        <a:bodyPr/>
        <a:lstStyle/>
        <a:p>
          <a:pPr rtl="0"/>
          <a:r>
            <a:rPr lang="uk-UA" sz="2800" dirty="0" smtClean="0"/>
            <a:t>Форми продажу</a:t>
          </a:r>
          <a:endParaRPr lang="ru-RU" sz="2800" dirty="0"/>
        </a:p>
      </dgm:t>
    </dgm:pt>
    <dgm:pt modelId="{DFE036E8-9450-4159-84A3-F645DBB3D5D5}" type="parTrans" cxnId="{4BD0BAE8-DE56-4EB1-A466-9EF453A85D75}">
      <dgm:prSet/>
      <dgm:spPr/>
      <dgm:t>
        <a:bodyPr/>
        <a:lstStyle/>
        <a:p>
          <a:endParaRPr lang="ru-RU"/>
        </a:p>
      </dgm:t>
    </dgm:pt>
    <dgm:pt modelId="{452C6D3F-C6AD-45C9-90CC-1E656527D6F9}" type="sibTrans" cxnId="{4BD0BAE8-DE56-4EB1-A466-9EF453A85D75}">
      <dgm:prSet/>
      <dgm:spPr/>
      <dgm:t>
        <a:bodyPr/>
        <a:lstStyle/>
        <a:p>
          <a:endParaRPr lang="ru-RU"/>
        </a:p>
      </dgm:t>
    </dgm:pt>
    <dgm:pt modelId="{9C4FDA1D-ADDC-4C12-BFF4-B15B6EBF817E}">
      <dgm:prSet custT="1"/>
      <dgm:spPr/>
      <dgm:t>
        <a:bodyPr/>
        <a:lstStyle/>
        <a:p>
          <a:pPr rtl="0"/>
          <a:r>
            <a:rPr lang="uk-UA" sz="2800" dirty="0" smtClean="0"/>
            <a:t>Методи продажу</a:t>
          </a:r>
          <a:endParaRPr lang="ru-RU" sz="2800" dirty="0"/>
        </a:p>
      </dgm:t>
    </dgm:pt>
    <dgm:pt modelId="{C32EA41C-85F8-4B33-A82F-66A7A5FC010B}" type="parTrans" cxnId="{C9B6E363-6EE8-4E9C-AB81-A608E79BFB59}">
      <dgm:prSet/>
      <dgm:spPr/>
      <dgm:t>
        <a:bodyPr/>
        <a:lstStyle/>
        <a:p>
          <a:endParaRPr lang="ru-RU"/>
        </a:p>
      </dgm:t>
    </dgm:pt>
    <dgm:pt modelId="{69257D40-439A-4BD6-97AE-067AA57CA4FD}" type="sibTrans" cxnId="{C9B6E363-6EE8-4E9C-AB81-A608E79BFB59}">
      <dgm:prSet/>
      <dgm:spPr/>
      <dgm:t>
        <a:bodyPr/>
        <a:lstStyle/>
        <a:p>
          <a:endParaRPr lang="ru-RU"/>
        </a:p>
      </dgm:t>
    </dgm:pt>
    <dgm:pt modelId="{8450003D-BD79-4125-BBC3-40050168900F}">
      <dgm:prSet custT="1"/>
      <dgm:spPr/>
      <dgm:t>
        <a:bodyPr/>
        <a:lstStyle/>
        <a:p>
          <a:pPr rtl="0"/>
          <a:r>
            <a:rPr lang="uk-UA" sz="2800" dirty="0" smtClean="0"/>
            <a:t>Розташування магазинів</a:t>
          </a:r>
          <a:endParaRPr lang="ru-RU" sz="2800" dirty="0"/>
        </a:p>
      </dgm:t>
    </dgm:pt>
    <dgm:pt modelId="{FC18C390-563C-4FB2-AEDD-61F08CA41600}" type="parTrans" cxnId="{D649425A-44FC-48E7-A82D-16EB88837DA3}">
      <dgm:prSet/>
      <dgm:spPr/>
      <dgm:t>
        <a:bodyPr/>
        <a:lstStyle/>
        <a:p>
          <a:endParaRPr lang="ru-RU"/>
        </a:p>
      </dgm:t>
    </dgm:pt>
    <dgm:pt modelId="{0A7B4B85-71DC-4754-8C34-D74D3AD021E3}" type="sibTrans" cxnId="{D649425A-44FC-48E7-A82D-16EB88837DA3}">
      <dgm:prSet/>
      <dgm:spPr/>
      <dgm:t>
        <a:bodyPr/>
        <a:lstStyle/>
        <a:p>
          <a:endParaRPr lang="ru-RU"/>
        </a:p>
      </dgm:t>
    </dgm:pt>
    <dgm:pt modelId="{C5DA7D5C-A6CE-4EB7-B32A-26F84C9CA0D0}">
      <dgm:prSet custT="1"/>
      <dgm:spPr/>
      <dgm:t>
        <a:bodyPr/>
        <a:lstStyle/>
        <a:p>
          <a:pPr rtl="0"/>
          <a:r>
            <a:rPr lang="uk-UA" sz="2800" dirty="0" smtClean="0"/>
            <a:t>Транспортування</a:t>
          </a:r>
          <a:endParaRPr lang="ru-RU" sz="2800" dirty="0"/>
        </a:p>
      </dgm:t>
    </dgm:pt>
    <dgm:pt modelId="{718BABAC-40B6-4A11-977D-4D3B025ED564}" type="parTrans" cxnId="{C83662DF-B054-46AA-B802-4C59E8451C6A}">
      <dgm:prSet/>
      <dgm:spPr/>
      <dgm:t>
        <a:bodyPr/>
        <a:lstStyle/>
        <a:p>
          <a:endParaRPr lang="ru-RU"/>
        </a:p>
      </dgm:t>
    </dgm:pt>
    <dgm:pt modelId="{FE7C3844-A0B2-419D-8BCF-10F6B5D125D3}" type="sibTrans" cxnId="{C83662DF-B054-46AA-B802-4C59E8451C6A}">
      <dgm:prSet/>
      <dgm:spPr/>
      <dgm:t>
        <a:bodyPr/>
        <a:lstStyle/>
        <a:p>
          <a:endParaRPr lang="ru-RU"/>
        </a:p>
      </dgm:t>
    </dgm:pt>
    <dgm:pt modelId="{C5D77148-E22D-4400-AE0B-800A9D06B67B}">
      <dgm:prSet custT="1"/>
      <dgm:spPr/>
      <dgm:t>
        <a:bodyPr/>
        <a:lstStyle/>
        <a:p>
          <a:pPr rtl="0"/>
          <a:r>
            <a:rPr lang="uk-UA" sz="2800" dirty="0" smtClean="0"/>
            <a:t>Складування</a:t>
          </a:r>
          <a:endParaRPr lang="ru-RU" sz="2800" dirty="0"/>
        </a:p>
      </dgm:t>
    </dgm:pt>
    <dgm:pt modelId="{ED1990D1-9F6E-418C-BBB3-72DD663F8B98}" type="parTrans" cxnId="{55AC30AD-DEEF-4DC8-AD18-2A1C0D625775}">
      <dgm:prSet/>
      <dgm:spPr/>
      <dgm:t>
        <a:bodyPr/>
        <a:lstStyle/>
        <a:p>
          <a:endParaRPr lang="ru-RU"/>
        </a:p>
      </dgm:t>
    </dgm:pt>
    <dgm:pt modelId="{830F949F-62FB-449E-9D7A-4D5D93C59EB3}" type="sibTrans" cxnId="{55AC30AD-DEEF-4DC8-AD18-2A1C0D625775}">
      <dgm:prSet/>
      <dgm:spPr/>
      <dgm:t>
        <a:bodyPr/>
        <a:lstStyle/>
        <a:p>
          <a:endParaRPr lang="ru-RU"/>
        </a:p>
      </dgm:t>
    </dgm:pt>
    <dgm:pt modelId="{FCEAAC12-7E6A-491A-838F-DCB92A17F243}" type="pres">
      <dgm:prSet presAssocID="{AEC1E64A-4E16-4371-BFCD-7AC245A505E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B784B5E-F1EB-4ADE-BE93-F029D22887EB}" type="pres">
      <dgm:prSet presAssocID="{9A1CC31B-2A64-46D9-A56F-97E6F45BBBCF}" presName="parentLin" presStyleCnt="0"/>
      <dgm:spPr/>
    </dgm:pt>
    <dgm:pt modelId="{3F1DE9B2-8C3E-46FE-8374-0B18C7D0C260}" type="pres">
      <dgm:prSet presAssocID="{9A1CC31B-2A64-46D9-A56F-97E6F45BBBCF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F24C2152-FB26-4EE3-860E-3181E5ACA257}" type="pres">
      <dgm:prSet presAssocID="{9A1CC31B-2A64-46D9-A56F-97E6F45BBBCF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39CC00-3B60-4779-8D0A-6B2126B943C2}" type="pres">
      <dgm:prSet presAssocID="{9A1CC31B-2A64-46D9-A56F-97E6F45BBBCF}" presName="negativeSpace" presStyleCnt="0"/>
      <dgm:spPr/>
    </dgm:pt>
    <dgm:pt modelId="{ACFFAB4F-66C6-49AB-87F3-6AE9AC47106C}" type="pres">
      <dgm:prSet presAssocID="{9A1CC31B-2A64-46D9-A56F-97E6F45BBBCF}" presName="childText" presStyleLbl="conFgAcc1" presStyleIdx="0" presStyleCnt="6">
        <dgm:presLayoutVars>
          <dgm:bulletEnabled val="1"/>
        </dgm:presLayoutVars>
      </dgm:prSet>
      <dgm:spPr/>
    </dgm:pt>
    <dgm:pt modelId="{B8A5CD99-F3A2-4F67-9FB7-687FB9D2D671}" type="pres">
      <dgm:prSet presAssocID="{2D1D3125-0269-436B-A09E-5101E1068E7F}" presName="spaceBetweenRectangles" presStyleCnt="0"/>
      <dgm:spPr/>
    </dgm:pt>
    <dgm:pt modelId="{5BB1AB9E-723A-4F65-B930-A2866927F8D6}" type="pres">
      <dgm:prSet presAssocID="{00B730AC-737E-4090-A04F-1011361D02F4}" presName="parentLin" presStyleCnt="0"/>
      <dgm:spPr/>
    </dgm:pt>
    <dgm:pt modelId="{271B998D-B9B3-4C45-9677-D6AC8DF31DAB}" type="pres">
      <dgm:prSet presAssocID="{00B730AC-737E-4090-A04F-1011361D02F4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C8C0ED66-112A-4984-B56F-792F0C108B2D}" type="pres">
      <dgm:prSet presAssocID="{00B730AC-737E-4090-A04F-1011361D02F4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40C9EA-AE5C-4F78-A5E9-2164B0B83AF1}" type="pres">
      <dgm:prSet presAssocID="{00B730AC-737E-4090-A04F-1011361D02F4}" presName="negativeSpace" presStyleCnt="0"/>
      <dgm:spPr/>
    </dgm:pt>
    <dgm:pt modelId="{77B66D2D-EF6B-4C1D-AFF3-FF59BE420597}" type="pres">
      <dgm:prSet presAssocID="{00B730AC-737E-4090-A04F-1011361D02F4}" presName="childText" presStyleLbl="conFgAcc1" presStyleIdx="1" presStyleCnt="6">
        <dgm:presLayoutVars>
          <dgm:bulletEnabled val="1"/>
        </dgm:presLayoutVars>
      </dgm:prSet>
      <dgm:spPr/>
    </dgm:pt>
    <dgm:pt modelId="{BC04BFB2-3808-405B-B2C4-0E4C132100DF}" type="pres">
      <dgm:prSet presAssocID="{452C6D3F-C6AD-45C9-90CC-1E656527D6F9}" presName="spaceBetweenRectangles" presStyleCnt="0"/>
      <dgm:spPr/>
    </dgm:pt>
    <dgm:pt modelId="{748DCE1B-D962-4CCF-816C-3CA9FC271837}" type="pres">
      <dgm:prSet presAssocID="{9C4FDA1D-ADDC-4C12-BFF4-B15B6EBF817E}" presName="parentLin" presStyleCnt="0"/>
      <dgm:spPr/>
    </dgm:pt>
    <dgm:pt modelId="{F9512A78-8FA6-4012-9E47-24F4CB9B7883}" type="pres">
      <dgm:prSet presAssocID="{9C4FDA1D-ADDC-4C12-BFF4-B15B6EBF817E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B80731DD-2A4E-4BF0-A000-A54D56094BEF}" type="pres">
      <dgm:prSet presAssocID="{9C4FDA1D-ADDC-4C12-BFF4-B15B6EBF817E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3C2372-ADC8-41AF-961F-CA465996A0E0}" type="pres">
      <dgm:prSet presAssocID="{9C4FDA1D-ADDC-4C12-BFF4-B15B6EBF817E}" presName="negativeSpace" presStyleCnt="0"/>
      <dgm:spPr/>
    </dgm:pt>
    <dgm:pt modelId="{89F2316F-037B-4CE7-8791-7604F5ACA939}" type="pres">
      <dgm:prSet presAssocID="{9C4FDA1D-ADDC-4C12-BFF4-B15B6EBF817E}" presName="childText" presStyleLbl="conFgAcc1" presStyleIdx="2" presStyleCnt="6">
        <dgm:presLayoutVars>
          <dgm:bulletEnabled val="1"/>
        </dgm:presLayoutVars>
      </dgm:prSet>
      <dgm:spPr/>
    </dgm:pt>
    <dgm:pt modelId="{FDAE2372-37B5-4FE5-A194-4977A08391A4}" type="pres">
      <dgm:prSet presAssocID="{69257D40-439A-4BD6-97AE-067AA57CA4FD}" presName="spaceBetweenRectangles" presStyleCnt="0"/>
      <dgm:spPr/>
    </dgm:pt>
    <dgm:pt modelId="{C07FD7AF-3A72-4F0D-AB66-EA5FEE50C920}" type="pres">
      <dgm:prSet presAssocID="{8450003D-BD79-4125-BBC3-40050168900F}" presName="parentLin" presStyleCnt="0"/>
      <dgm:spPr/>
    </dgm:pt>
    <dgm:pt modelId="{67178B43-707F-4882-AC27-A6DE3A5714B3}" type="pres">
      <dgm:prSet presAssocID="{8450003D-BD79-4125-BBC3-40050168900F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AD68CF67-98C1-438B-A7FB-4F093D9B2588}" type="pres">
      <dgm:prSet presAssocID="{8450003D-BD79-4125-BBC3-40050168900F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5D1785-D4AF-4F7F-AD80-DA611C1C98E4}" type="pres">
      <dgm:prSet presAssocID="{8450003D-BD79-4125-BBC3-40050168900F}" presName="negativeSpace" presStyleCnt="0"/>
      <dgm:spPr/>
    </dgm:pt>
    <dgm:pt modelId="{2BF85F49-FC31-455A-A11F-C43FFD6E4E84}" type="pres">
      <dgm:prSet presAssocID="{8450003D-BD79-4125-BBC3-40050168900F}" presName="childText" presStyleLbl="conFgAcc1" presStyleIdx="3" presStyleCnt="6">
        <dgm:presLayoutVars>
          <dgm:bulletEnabled val="1"/>
        </dgm:presLayoutVars>
      </dgm:prSet>
      <dgm:spPr/>
    </dgm:pt>
    <dgm:pt modelId="{B0B0436D-8E6C-42FD-A32B-71848567EFE2}" type="pres">
      <dgm:prSet presAssocID="{0A7B4B85-71DC-4754-8C34-D74D3AD021E3}" presName="spaceBetweenRectangles" presStyleCnt="0"/>
      <dgm:spPr/>
    </dgm:pt>
    <dgm:pt modelId="{914D1ED7-62EA-4065-AC3F-02799E73B3C2}" type="pres">
      <dgm:prSet presAssocID="{C5DA7D5C-A6CE-4EB7-B32A-26F84C9CA0D0}" presName="parentLin" presStyleCnt="0"/>
      <dgm:spPr/>
    </dgm:pt>
    <dgm:pt modelId="{60DF298E-B3B9-4BBA-A9AD-7152483C4E17}" type="pres">
      <dgm:prSet presAssocID="{C5DA7D5C-A6CE-4EB7-B32A-26F84C9CA0D0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8D013757-8B49-4597-A337-1D4CA140203E}" type="pres">
      <dgm:prSet presAssocID="{C5DA7D5C-A6CE-4EB7-B32A-26F84C9CA0D0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5651FB-0D55-449C-A8C3-B04E32E4B269}" type="pres">
      <dgm:prSet presAssocID="{C5DA7D5C-A6CE-4EB7-B32A-26F84C9CA0D0}" presName="negativeSpace" presStyleCnt="0"/>
      <dgm:spPr/>
    </dgm:pt>
    <dgm:pt modelId="{843C15C5-6163-4C93-9BDA-04E890928E6A}" type="pres">
      <dgm:prSet presAssocID="{C5DA7D5C-A6CE-4EB7-B32A-26F84C9CA0D0}" presName="childText" presStyleLbl="conFgAcc1" presStyleIdx="4" presStyleCnt="6">
        <dgm:presLayoutVars>
          <dgm:bulletEnabled val="1"/>
        </dgm:presLayoutVars>
      </dgm:prSet>
      <dgm:spPr/>
    </dgm:pt>
    <dgm:pt modelId="{18F35BAA-AF59-411F-B2B4-E16F165B963E}" type="pres">
      <dgm:prSet presAssocID="{FE7C3844-A0B2-419D-8BCF-10F6B5D125D3}" presName="spaceBetweenRectangles" presStyleCnt="0"/>
      <dgm:spPr/>
    </dgm:pt>
    <dgm:pt modelId="{C9E568C1-BBF6-4030-99E3-2A4E12DB79C7}" type="pres">
      <dgm:prSet presAssocID="{C5D77148-E22D-4400-AE0B-800A9D06B67B}" presName="parentLin" presStyleCnt="0"/>
      <dgm:spPr/>
    </dgm:pt>
    <dgm:pt modelId="{B7E23033-1608-46AB-9E13-7A8457E46722}" type="pres">
      <dgm:prSet presAssocID="{C5D77148-E22D-4400-AE0B-800A9D06B67B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AA7BC9FD-0930-4798-B31F-4610AF425CE4}" type="pres">
      <dgm:prSet presAssocID="{C5D77148-E22D-4400-AE0B-800A9D06B67B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D43161-C73A-490E-A659-95AF81A64F18}" type="pres">
      <dgm:prSet presAssocID="{C5D77148-E22D-4400-AE0B-800A9D06B67B}" presName="negativeSpace" presStyleCnt="0"/>
      <dgm:spPr/>
    </dgm:pt>
    <dgm:pt modelId="{6ED359E7-F4D9-4B9E-975F-26D77EC16431}" type="pres">
      <dgm:prSet presAssocID="{C5D77148-E22D-4400-AE0B-800A9D06B67B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5565F9D4-F63C-4525-AA11-DA5F97C9DE1A}" type="presOf" srcId="{C5DA7D5C-A6CE-4EB7-B32A-26F84C9CA0D0}" destId="{8D013757-8B49-4597-A337-1D4CA140203E}" srcOrd="1" destOrd="0" presId="urn:microsoft.com/office/officeart/2005/8/layout/list1"/>
    <dgm:cxn modelId="{9DD9D5F4-E2CB-4FFD-820A-9AE95B606352}" type="presOf" srcId="{9C4FDA1D-ADDC-4C12-BFF4-B15B6EBF817E}" destId="{B80731DD-2A4E-4BF0-A000-A54D56094BEF}" srcOrd="1" destOrd="0" presId="urn:microsoft.com/office/officeart/2005/8/layout/list1"/>
    <dgm:cxn modelId="{FEF0DF8F-3FE8-4F1B-BBF3-65F5EEC358BC}" type="presOf" srcId="{C5DA7D5C-A6CE-4EB7-B32A-26F84C9CA0D0}" destId="{60DF298E-B3B9-4BBA-A9AD-7152483C4E17}" srcOrd="0" destOrd="0" presId="urn:microsoft.com/office/officeart/2005/8/layout/list1"/>
    <dgm:cxn modelId="{359EC6F3-83F5-4F40-BE15-CEA0E71BFB3B}" type="presOf" srcId="{00B730AC-737E-4090-A04F-1011361D02F4}" destId="{C8C0ED66-112A-4984-B56F-792F0C108B2D}" srcOrd="1" destOrd="0" presId="urn:microsoft.com/office/officeart/2005/8/layout/list1"/>
    <dgm:cxn modelId="{5190B46D-DB9D-4016-B04C-1DD717DFBCE9}" type="presOf" srcId="{9A1CC31B-2A64-46D9-A56F-97E6F45BBBCF}" destId="{F24C2152-FB26-4EE3-860E-3181E5ACA257}" srcOrd="1" destOrd="0" presId="urn:microsoft.com/office/officeart/2005/8/layout/list1"/>
    <dgm:cxn modelId="{E807E74A-BA95-4411-BB90-E871A952BF58}" type="presOf" srcId="{8450003D-BD79-4125-BBC3-40050168900F}" destId="{AD68CF67-98C1-438B-A7FB-4F093D9B2588}" srcOrd="1" destOrd="0" presId="urn:microsoft.com/office/officeart/2005/8/layout/list1"/>
    <dgm:cxn modelId="{65F5A5A2-2F25-41EA-962C-5B4B34700974}" type="presOf" srcId="{00B730AC-737E-4090-A04F-1011361D02F4}" destId="{271B998D-B9B3-4C45-9677-D6AC8DF31DAB}" srcOrd="0" destOrd="0" presId="urn:microsoft.com/office/officeart/2005/8/layout/list1"/>
    <dgm:cxn modelId="{94AE624B-073C-42B9-B602-164DF49A23E8}" type="presOf" srcId="{AEC1E64A-4E16-4371-BFCD-7AC245A505E5}" destId="{FCEAAC12-7E6A-491A-838F-DCB92A17F243}" srcOrd="0" destOrd="0" presId="urn:microsoft.com/office/officeart/2005/8/layout/list1"/>
    <dgm:cxn modelId="{9EE6926A-B2D1-40EC-B6EB-774BD994A8E8}" srcId="{AEC1E64A-4E16-4371-BFCD-7AC245A505E5}" destId="{9A1CC31B-2A64-46D9-A56F-97E6F45BBBCF}" srcOrd="0" destOrd="0" parTransId="{E496CBB9-8C53-4670-80E4-6DC5C4369A1D}" sibTransId="{2D1D3125-0269-436B-A09E-5101E1068E7F}"/>
    <dgm:cxn modelId="{3595CC4A-158D-4213-B590-B49A8F5C165C}" type="presOf" srcId="{9C4FDA1D-ADDC-4C12-BFF4-B15B6EBF817E}" destId="{F9512A78-8FA6-4012-9E47-24F4CB9B7883}" srcOrd="0" destOrd="0" presId="urn:microsoft.com/office/officeart/2005/8/layout/list1"/>
    <dgm:cxn modelId="{053DEB0E-006B-4D70-BE3D-DDB3C9E5C0BC}" type="presOf" srcId="{8450003D-BD79-4125-BBC3-40050168900F}" destId="{67178B43-707F-4882-AC27-A6DE3A5714B3}" srcOrd="0" destOrd="0" presId="urn:microsoft.com/office/officeart/2005/8/layout/list1"/>
    <dgm:cxn modelId="{FBEE3A79-F6D0-421A-88E2-1D09528AC428}" type="presOf" srcId="{9A1CC31B-2A64-46D9-A56F-97E6F45BBBCF}" destId="{3F1DE9B2-8C3E-46FE-8374-0B18C7D0C260}" srcOrd="0" destOrd="0" presId="urn:microsoft.com/office/officeart/2005/8/layout/list1"/>
    <dgm:cxn modelId="{55AC30AD-DEEF-4DC8-AD18-2A1C0D625775}" srcId="{AEC1E64A-4E16-4371-BFCD-7AC245A505E5}" destId="{C5D77148-E22D-4400-AE0B-800A9D06B67B}" srcOrd="5" destOrd="0" parTransId="{ED1990D1-9F6E-418C-BBB3-72DD663F8B98}" sibTransId="{830F949F-62FB-449E-9D7A-4D5D93C59EB3}"/>
    <dgm:cxn modelId="{D649425A-44FC-48E7-A82D-16EB88837DA3}" srcId="{AEC1E64A-4E16-4371-BFCD-7AC245A505E5}" destId="{8450003D-BD79-4125-BBC3-40050168900F}" srcOrd="3" destOrd="0" parTransId="{FC18C390-563C-4FB2-AEDD-61F08CA41600}" sibTransId="{0A7B4B85-71DC-4754-8C34-D74D3AD021E3}"/>
    <dgm:cxn modelId="{C83662DF-B054-46AA-B802-4C59E8451C6A}" srcId="{AEC1E64A-4E16-4371-BFCD-7AC245A505E5}" destId="{C5DA7D5C-A6CE-4EB7-B32A-26F84C9CA0D0}" srcOrd="4" destOrd="0" parTransId="{718BABAC-40B6-4A11-977D-4D3B025ED564}" sibTransId="{FE7C3844-A0B2-419D-8BCF-10F6B5D125D3}"/>
    <dgm:cxn modelId="{B4A10DE5-8B36-4FE5-BF96-34F506E2F882}" type="presOf" srcId="{C5D77148-E22D-4400-AE0B-800A9D06B67B}" destId="{B7E23033-1608-46AB-9E13-7A8457E46722}" srcOrd="0" destOrd="0" presId="urn:microsoft.com/office/officeart/2005/8/layout/list1"/>
    <dgm:cxn modelId="{5FFC841E-EE93-4DDB-BDD6-403D05C455FB}" type="presOf" srcId="{C5D77148-E22D-4400-AE0B-800A9D06B67B}" destId="{AA7BC9FD-0930-4798-B31F-4610AF425CE4}" srcOrd="1" destOrd="0" presId="urn:microsoft.com/office/officeart/2005/8/layout/list1"/>
    <dgm:cxn modelId="{4BD0BAE8-DE56-4EB1-A466-9EF453A85D75}" srcId="{AEC1E64A-4E16-4371-BFCD-7AC245A505E5}" destId="{00B730AC-737E-4090-A04F-1011361D02F4}" srcOrd="1" destOrd="0" parTransId="{DFE036E8-9450-4159-84A3-F645DBB3D5D5}" sibTransId="{452C6D3F-C6AD-45C9-90CC-1E656527D6F9}"/>
    <dgm:cxn modelId="{C9B6E363-6EE8-4E9C-AB81-A608E79BFB59}" srcId="{AEC1E64A-4E16-4371-BFCD-7AC245A505E5}" destId="{9C4FDA1D-ADDC-4C12-BFF4-B15B6EBF817E}" srcOrd="2" destOrd="0" parTransId="{C32EA41C-85F8-4B33-A82F-66A7A5FC010B}" sibTransId="{69257D40-439A-4BD6-97AE-067AA57CA4FD}"/>
    <dgm:cxn modelId="{F171470A-530B-4014-B067-835E14C661BC}" type="presParOf" srcId="{FCEAAC12-7E6A-491A-838F-DCB92A17F243}" destId="{CB784B5E-F1EB-4ADE-BE93-F029D22887EB}" srcOrd="0" destOrd="0" presId="urn:microsoft.com/office/officeart/2005/8/layout/list1"/>
    <dgm:cxn modelId="{2267AD42-9559-4A28-8B17-ABF0BC1073D0}" type="presParOf" srcId="{CB784B5E-F1EB-4ADE-BE93-F029D22887EB}" destId="{3F1DE9B2-8C3E-46FE-8374-0B18C7D0C260}" srcOrd="0" destOrd="0" presId="urn:microsoft.com/office/officeart/2005/8/layout/list1"/>
    <dgm:cxn modelId="{BD7D3B98-D36F-457F-84A1-6EED0B821476}" type="presParOf" srcId="{CB784B5E-F1EB-4ADE-BE93-F029D22887EB}" destId="{F24C2152-FB26-4EE3-860E-3181E5ACA257}" srcOrd="1" destOrd="0" presId="urn:microsoft.com/office/officeart/2005/8/layout/list1"/>
    <dgm:cxn modelId="{15DF546F-0C62-4D3B-B040-5702DD4DDC5D}" type="presParOf" srcId="{FCEAAC12-7E6A-491A-838F-DCB92A17F243}" destId="{A439CC00-3B60-4779-8D0A-6B2126B943C2}" srcOrd="1" destOrd="0" presId="urn:microsoft.com/office/officeart/2005/8/layout/list1"/>
    <dgm:cxn modelId="{6D47C846-806A-4CEC-88A9-DE5E20842B32}" type="presParOf" srcId="{FCEAAC12-7E6A-491A-838F-DCB92A17F243}" destId="{ACFFAB4F-66C6-49AB-87F3-6AE9AC47106C}" srcOrd="2" destOrd="0" presId="urn:microsoft.com/office/officeart/2005/8/layout/list1"/>
    <dgm:cxn modelId="{F053BEC7-3698-4413-BCDA-CCA84FA2E571}" type="presParOf" srcId="{FCEAAC12-7E6A-491A-838F-DCB92A17F243}" destId="{B8A5CD99-F3A2-4F67-9FB7-687FB9D2D671}" srcOrd="3" destOrd="0" presId="urn:microsoft.com/office/officeart/2005/8/layout/list1"/>
    <dgm:cxn modelId="{3DE5A8C2-2820-4C05-B3CD-1C82A6EC5D3B}" type="presParOf" srcId="{FCEAAC12-7E6A-491A-838F-DCB92A17F243}" destId="{5BB1AB9E-723A-4F65-B930-A2866927F8D6}" srcOrd="4" destOrd="0" presId="urn:microsoft.com/office/officeart/2005/8/layout/list1"/>
    <dgm:cxn modelId="{D4361E23-FBCA-48E6-9197-DB2C9A32C4AC}" type="presParOf" srcId="{5BB1AB9E-723A-4F65-B930-A2866927F8D6}" destId="{271B998D-B9B3-4C45-9677-D6AC8DF31DAB}" srcOrd="0" destOrd="0" presId="urn:microsoft.com/office/officeart/2005/8/layout/list1"/>
    <dgm:cxn modelId="{133C217C-C089-423B-9445-3BF7D3E15077}" type="presParOf" srcId="{5BB1AB9E-723A-4F65-B930-A2866927F8D6}" destId="{C8C0ED66-112A-4984-B56F-792F0C108B2D}" srcOrd="1" destOrd="0" presId="urn:microsoft.com/office/officeart/2005/8/layout/list1"/>
    <dgm:cxn modelId="{E89DE9E4-6EB9-4CA9-8635-C5862A67E2D0}" type="presParOf" srcId="{FCEAAC12-7E6A-491A-838F-DCB92A17F243}" destId="{8B40C9EA-AE5C-4F78-A5E9-2164B0B83AF1}" srcOrd="5" destOrd="0" presId="urn:microsoft.com/office/officeart/2005/8/layout/list1"/>
    <dgm:cxn modelId="{1F55760A-45A0-443B-A44A-3E55188CA369}" type="presParOf" srcId="{FCEAAC12-7E6A-491A-838F-DCB92A17F243}" destId="{77B66D2D-EF6B-4C1D-AFF3-FF59BE420597}" srcOrd="6" destOrd="0" presId="urn:microsoft.com/office/officeart/2005/8/layout/list1"/>
    <dgm:cxn modelId="{11DBB513-69BB-4AB3-B4B4-22EF10F4AE56}" type="presParOf" srcId="{FCEAAC12-7E6A-491A-838F-DCB92A17F243}" destId="{BC04BFB2-3808-405B-B2C4-0E4C132100DF}" srcOrd="7" destOrd="0" presId="urn:microsoft.com/office/officeart/2005/8/layout/list1"/>
    <dgm:cxn modelId="{49CD6431-9868-4B65-B9FB-94E4256CEC03}" type="presParOf" srcId="{FCEAAC12-7E6A-491A-838F-DCB92A17F243}" destId="{748DCE1B-D962-4CCF-816C-3CA9FC271837}" srcOrd="8" destOrd="0" presId="urn:microsoft.com/office/officeart/2005/8/layout/list1"/>
    <dgm:cxn modelId="{C8803948-9FEA-421A-99E0-A9FAAEE4587B}" type="presParOf" srcId="{748DCE1B-D962-4CCF-816C-3CA9FC271837}" destId="{F9512A78-8FA6-4012-9E47-24F4CB9B7883}" srcOrd="0" destOrd="0" presId="urn:microsoft.com/office/officeart/2005/8/layout/list1"/>
    <dgm:cxn modelId="{B177ED7A-2289-4848-8D46-CC63A13EE6A7}" type="presParOf" srcId="{748DCE1B-D962-4CCF-816C-3CA9FC271837}" destId="{B80731DD-2A4E-4BF0-A000-A54D56094BEF}" srcOrd="1" destOrd="0" presId="urn:microsoft.com/office/officeart/2005/8/layout/list1"/>
    <dgm:cxn modelId="{67E6925B-C292-4FCA-BB9C-B7C8741A769D}" type="presParOf" srcId="{FCEAAC12-7E6A-491A-838F-DCB92A17F243}" destId="{1D3C2372-ADC8-41AF-961F-CA465996A0E0}" srcOrd="9" destOrd="0" presId="urn:microsoft.com/office/officeart/2005/8/layout/list1"/>
    <dgm:cxn modelId="{66FA470A-86F1-423D-A7F1-E42A54A95B39}" type="presParOf" srcId="{FCEAAC12-7E6A-491A-838F-DCB92A17F243}" destId="{89F2316F-037B-4CE7-8791-7604F5ACA939}" srcOrd="10" destOrd="0" presId="urn:microsoft.com/office/officeart/2005/8/layout/list1"/>
    <dgm:cxn modelId="{CC5F1723-A0B2-4D23-B4AB-8F56DE94517E}" type="presParOf" srcId="{FCEAAC12-7E6A-491A-838F-DCB92A17F243}" destId="{FDAE2372-37B5-4FE5-A194-4977A08391A4}" srcOrd="11" destOrd="0" presId="urn:microsoft.com/office/officeart/2005/8/layout/list1"/>
    <dgm:cxn modelId="{D97C8F8F-092B-42F6-B948-C26AB854F1E0}" type="presParOf" srcId="{FCEAAC12-7E6A-491A-838F-DCB92A17F243}" destId="{C07FD7AF-3A72-4F0D-AB66-EA5FEE50C920}" srcOrd="12" destOrd="0" presId="urn:microsoft.com/office/officeart/2005/8/layout/list1"/>
    <dgm:cxn modelId="{CF7C1FAE-FB0B-4AE4-991C-72C0C599A6AF}" type="presParOf" srcId="{C07FD7AF-3A72-4F0D-AB66-EA5FEE50C920}" destId="{67178B43-707F-4882-AC27-A6DE3A5714B3}" srcOrd="0" destOrd="0" presId="urn:microsoft.com/office/officeart/2005/8/layout/list1"/>
    <dgm:cxn modelId="{833C6CCF-5914-432B-9D1D-99F5D3659D6B}" type="presParOf" srcId="{C07FD7AF-3A72-4F0D-AB66-EA5FEE50C920}" destId="{AD68CF67-98C1-438B-A7FB-4F093D9B2588}" srcOrd="1" destOrd="0" presId="urn:microsoft.com/office/officeart/2005/8/layout/list1"/>
    <dgm:cxn modelId="{ED19EC5B-B90A-4ABF-9A83-FE26C90CAFA7}" type="presParOf" srcId="{FCEAAC12-7E6A-491A-838F-DCB92A17F243}" destId="{A55D1785-D4AF-4F7F-AD80-DA611C1C98E4}" srcOrd="13" destOrd="0" presId="urn:microsoft.com/office/officeart/2005/8/layout/list1"/>
    <dgm:cxn modelId="{110AC5E6-3B8C-420C-AFBA-8A0F2FEB1CB4}" type="presParOf" srcId="{FCEAAC12-7E6A-491A-838F-DCB92A17F243}" destId="{2BF85F49-FC31-455A-A11F-C43FFD6E4E84}" srcOrd="14" destOrd="0" presId="urn:microsoft.com/office/officeart/2005/8/layout/list1"/>
    <dgm:cxn modelId="{83E7E06E-890F-49EF-972A-A95FAE690F4C}" type="presParOf" srcId="{FCEAAC12-7E6A-491A-838F-DCB92A17F243}" destId="{B0B0436D-8E6C-42FD-A32B-71848567EFE2}" srcOrd="15" destOrd="0" presId="urn:microsoft.com/office/officeart/2005/8/layout/list1"/>
    <dgm:cxn modelId="{0BD718E5-AFAF-4F4E-8480-1133BA8FD286}" type="presParOf" srcId="{FCEAAC12-7E6A-491A-838F-DCB92A17F243}" destId="{914D1ED7-62EA-4065-AC3F-02799E73B3C2}" srcOrd="16" destOrd="0" presId="urn:microsoft.com/office/officeart/2005/8/layout/list1"/>
    <dgm:cxn modelId="{59114F6A-6358-4B49-8AEF-AE6439BE84F9}" type="presParOf" srcId="{914D1ED7-62EA-4065-AC3F-02799E73B3C2}" destId="{60DF298E-B3B9-4BBA-A9AD-7152483C4E17}" srcOrd="0" destOrd="0" presId="urn:microsoft.com/office/officeart/2005/8/layout/list1"/>
    <dgm:cxn modelId="{57C6CCD7-08BF-4037-88BC-13125DE7E5F0}" type="presParOf" srcId="{914D1ED7-62EA-4065-AC3F-02799E73B3C2}" destId="{8D013757-8B49-4597-A337-1D4CA140203E}" srcOrd="1" destOrd="0" presId="urn:microsoft.com/office/officeart/2005/8/layout/list1"/>
    <dgm:cxn modelId="{3CB4B33C-9B68-498C-957D-B75DD7B042B3}" type="presParOf" srcId="{FCEAAC12-7E6A-491A-838F-DCB92A17F243}" destId="{2B5651FB-0D55-449C-A8C3-B04E32E4B269}" srcOrd="17" destOrd="0" presId="urn:microsoft.com/office/officeart/2005/8/layout/list1"/>
    <dgm:cxn modelId="{9F80206C-54A6-42C2-B0B7-9F31B4EB20F1}" type="presParOf" srcId="{FCEAAC12-7E6A-491A-838F-DCB92A17F243}" destId="{843C15C5-6163-4C93-9BDA-04E890928E6A}" srcOrd="18" destOrd="0" presId="urn:microsoft.com/office/officeart/2005/8/layout/list1"/>
    <dgm:cxn modelId="{901E5D6D-DB86-44C1-BFD3-74DD1A112B99}" type="presParOf" srcId="{FCEAAC12-7E6A-491A-838F-DCB92A17F243}" destId="{18F35BAA-AF59-411F-B2B4-E16F165B963E}" srcOrd="19" destOrd="0" presId="urn:microsoft.com/office/officeart/2005/8/layout/list1"/>
    <dgm:cxn modelId="{26901312-BB59-4A14-8F19-15924778AA1C}" type="presParOf" srcId="{FCEAAC12-7E6A-491A-838F-DCB92A17F243}" destId="{C9E568C1-BBF6-4030-99E3-2A4E12DB79C7}" srcOrd="20" destOrd="0" presId="urn:microsoft.com/office/officeart/2005/8/layout/list1"/>
    <dgm:cxn modelId="{1E7FCDD0-0678-466A-B144-AB86D08DB5F2}" type="presParOf" srcId="{C9E568C1-BBF6-4030-99E3-2A4E12DB79C7}" destId="{B7E23033-1608-46AB-9E13-7A8457E46722}" srcOrd="0" destOrd="0" presId="urn:microsoft.com/office/officeart/2005/8/layout/list1"/>
    <dgm:cxn modelId="{B577A514-1B76-404E-9801-32602D806623}" type="presParOf" srcId="{C9E568C1-BBF6-4030-99E3-2A4E12DB79C7}" destId="{AA7BC9FD-0930-4798-B31F-4610AF425CE4}" srcOrd="1" destOrd="0" presId="urn:microsoft.com/office/officeart/2005/8/layout/list1"/>
    <dgm:cxn modelId="{96EDA697-0349-4E5C-BB6D-49C9ECAEDF9C}" type="presParOf" srcId="{FCEAAC12-7E6A-491A-838F-DCB92A17F243}" destId="{40D43161-C73A-490E-A659-95AF81A64F18}" srcOrd="21" destOrd="0" presId="urn:microsoft.com/office/officeart/2005/8/layout/list1"/>
    <dgm:cxn modelId="{DCF27085-F1A0-44C8-83F9-1DEE7ACB6805}" type="presParOf" srcId="{FCEAAC12-7E6A-491A-838F-DCB92A17F243}" destId="{6ED359E7-F4D9-4B9E-975F-26D77EC16431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DE2D159-4871-4B17-9502-3064D5295BB5}" type="doc">
      <dgm:prSet loTypeId="urn:microsoft.com/office/officeart/2005/8/layout/list1" loCatId="list" qsTypeId="urn:microsoft.com/office/officeart/2005/8/quickstyle/3d1" qsCatId="3D" csTypeId="urn:microsoft.com/office/officeart/2005/8/colors/accent5_1" csCatId="accent5"/>
      <dgm:spPr/>
      <dgm:t>
        <a:bodyPr/>
        <a:lstStyle/>
        <a:p>
          <a:endParaRPr lang="ru-RU"/>
        </a:p>
      </dgm:t>
    </dgm:pt>
    <dgm:pt modelId="{A701EC97-EB48-4953-89AB-DA54B06D9FD4}">
      <dgm:prSet custT="1"/>
      <dgm:spPr/>
      <dgm:t>
        <a:bodyPr/>
        <a:lstStyle/>
        <a:p>
          <a:pPr rtl="0"/>
          <a:r>
            <a:rPr lang="uk-UA" sz="2400" dirty="0" smtClean="0"/>
            <a:t>Реклама </a:t>
          </a:r>
          <a:endParaRPr lang="ru-RU" sz="2400" dirty="0"/>
        </a:p>
      </dgm:t>
    </dgm:pt>
    <dgm:pt modelId="{A566F235-74C4-43F0-ACE5-DB71AC576137}" type="parTrans" cxnId="{139BDE44-95CC-4435-B921-6F125F6B71C0}">
      <dgm:prSet/>
      <dgm:spPr/>
      <dgm:t>
        <a:bodyPr/>
        <a:lstStyle/>
        <a:p>
          <a:endParaRPr lang="ru-RU"/>
        </a:p>
      </dgm:t>
    </dgm:pt>
    <dgm:pt modelId="{AC239780-4A6A-4672-9082-F8F24DF61A97}" type="sibTrans" cxnId="{139BDE44-95CC-4435-B921-6F125F6B71C0}">
      <dgm:prSet/>
      <dgm:spPr/>
      <dgm:t>
        <a:bodyPr/>
        <a:lstStyle/>
        <a:p>
          <a:endParaRPr lang="ru-RU"/>
        </a:p>
      </dgm:t>
    </dgm:pt>
    <dgm:pt modelId="{1C72B2DD-48B6-44C9-907A-F76BA972C081}">
      <dgm:prSet custT="1"/>
      <dgm:spPr/>
      <dgm:t>
        <a:bodyPr/>
        <a:lstStyle/>
        <a:p>
          <a:pPr rtl="0"/>
          <a:r>
            <a:rPr lang="uk-UA" sz="2400" dirty="0" err="1" smtClean="0"/>
            <a:t>Паблік</a:t>
          </a:r>
          <a:r>
            <a:rPr lang="uk-UA" sz="2400" dirty="0" smtClean="0"/>
            <a:t> </a:t>
          </a:r>
          <a:r>
            <a:rPr lang="uk-UA" sz="2400" dirty="0" err="1" smtClean="0"/>
            <a:t>рілейшнз</a:t>
          </a:r>
          <a:r>
            <a:rPr lang="uk-UA" sz="2400" dirty="0" smtClean="0"/>
            <a:t>  </a:t>
          </a:r>
          <a:endParaRPr lang="ru-RU" sz="2400" dirty="0"/>
        </a:p>
      </dgm:t>
    </dgm:pt>
    <dgm:pt modelId="{D11C073E-60B8-4837-B5CF-FA802B130548}" type="parTrans" cxnId="{645ABF4E-DE9E-483F-9BA6-191FB017D9F5}">
      <dgm:prSet/>
      <dgm:spPr/>
      <dgm:t>
        <a:bodyPr/>
        <a:lstStyle/>
        <a:p>
          <a:endParaRPr lang="ru-RU"/>
        </a:p>
      </dgm:t>
    </dgm:pt>
    <dgm:pt modelId="{D3CEF8D3-3C38-4134-96B1-4CD29BF754B8}" type="sibTrans" cxnId="{645ABF4E-DE9E-483F-9BA6-191FB017D9F5}">
      <dgm:prSet/>
      <dgm:spPr/>
      <dgm:t>
        <a:bodyPr/>
        <a:lstStyle/>
        <a:p>
          <a:endParaRPr lang="ru-RU"/>
        </a:p>
      </dgm:t>
    </dgm:pt>
    <dgm:pt modelId="{C5F06C9D-8C72-49E0-88E3-8AD35A576078}">
      <dgm:prSet custT="1"/>
      <dgm:spPr/>
      <dgm:t>
        <a:bodyPr/>
        <a:lstStyle/>
        <a:p>
          <a:pPr rtl="0"/>
          <a:r>
            <a:rPr lang="uk-UA" sz="2400" dirty="0" smtClean="0"/>
            <a:t>Методи стимулювання збуту товару</a:t>
          </a:r>
          <a:endParaRPr lang="uk-UA" sz="2400" dirty="0"/>
        </a:p>
      </dgm:t>
    </dgm:pt>
    <dgm:pt modelId="{A4123C90-E624-4666-AB5F-27EFBFF9EC04}" type="parTrans" cxnId="{6834B829-D939-42C0-83AB-D9E04D482FC1}">
      <dgm:prSet/>
      <dgm:spPr/>
      <dgm:t>
        <a:bodyPr/>
        <a:lstStyle/>
        <a:p>
          <a:endParaRPr lang="ru-RU"/>
        </a:p>
      </dgm:t>
    </dgm:pt>
    <dgm:pt modelId="{A1570A4B-B29C-4818-8EE1-742313369ADE}" type="sibTrans" cxnId="{6834B829-D939-42C0-83AB-D9E04D482FC1}">
      <dgm:prSet/>
      <dgm:spPr/>
      <dgm:t>
        <a:bodyPr/>
        <a:lstStyle/>
        <a:p>
          <a:endParaRPr lang="ru-RU"/>
        </a:p>
      </dgm:t>
    </dgm:pt>
    <dgm:pt modelId="{CEBD0A62-D4DF-4D71-AF5B-8FC29D6D4FBD}">
      <dgm:prSet custT="1"/>
      <dgm:spPr/>
      <dgm:t>
        <a:bodyPr/>
        <a:lstStyle/>
        <a:p>
          <a:pPr rtl="0"/>
          <a:r>
            <a:rPr lang="uk-UA" sz="2400" dirty="0" smtClean="0"/>
            <a:t>Мерчандайзинг</a:t>
          </a:r>
          <a:endParaRPr lang="ru-RU" sz="2400" dirty="0"/>
        </a:p>
      </dgm:t>
    </dgm:pt>
    <dgm:pt modelId="{B8AD6032-2891-4AB8-A370-BCB28B10D107}" type="parTrans" cxnId="{83892FCF-993C-4569-98D0-5385B0240E5B}">
      <dgm:prSet/>
      <dgm:spPr/>
      <dgm:t>
        <a:bodyPr/>
        <a:lstStyle/>
        <a:p>
          <a:endParaRPr lang="ru-RU"/>
        </a:p>
      </dgm:t>
    </dgm:pt>
    <dgm:pt modelId="{0546992D-8B67-40CF-AC51-7892228AD3BF}" type="sibTrans" cxnId="{83892FCF-993C-4569-98D0-5385B0240E5B}">
      <dgm:prSet/>
      <dgm:spPr/>
      <dgm:t>
        <a:bodyPr/>
        <a:lstStyle/>
        <a:p>
          <a:endParaRPr lang="ru-RU"/>
        </a:p>
      </dgm:t>
    </dgm:pt>
    <dgm:pt modelId="{BA57A59E-10B6-4437-A9B0-46C5B4452F68}">
      <dgm:prSet custT="1"/>
      <dgm:spPr/>
      <dgm:t>
        <a:bodyPr/>
        <a:lstStyle/>
        <a:p>
          <a:pPr rtl="0"/>
          <a:r>
            <a:rPr lang="uk-UA" sz="2400" dirty="0" smtClean="0"/>
            <a:t>Прямий маркетинг</a:t>
          </a:r>
          <a:r>
            <a:rPr lang="ru-RU" sz="2400" dirty="0" smtClean="0"/>
            <a:t> </a:t>
          </a:r>
          <a:endParaRPr lang="uk-UA" sz="2400" dirty="0"/>
        </a:p>
      </dgm:t>
    </dgm:pt>
    <dgm:pt modelId="{A84C99F6-5A67-4B25-97E7-3CE9235982EB}" type="parTrans" cxnId="{75EA17E2-FE2B-450F-B5E9-9F512E320A24}">
      <dgm:prSet/>
      <dgm:spPr/>
      <dgm:t>
        <a:bodyPr/>
        <a:lstStyle/>
        <a:p>
          <a:endParaRPr lang="ru-RU"/>
        </a:p>
      </dgm:t>
    </dgm:pt>
    <dgm:pt modelId="{BDF681FB-0B0E-4EC5-8003-14CE3A2915B0}" type="sibTrans" cxnId="{75EA17E2-FE2B-450F-B5E9-9F512E320A24}">
      <dgm:prSet/>
      <dgm:spPr/>
      <dgm:t>
        <a:bodyPr/>
        <a:lstStyle/>
        <a:p>
          <a:endParaRPr lang="ru-RU"/>
        </a:p>
      </dgm:t>
    </dgm:pt>
    <dgm:pt modelId="{AF279A44-4E9C-4724-857C-90719ECB3FF1}">
      <dgm:prSet custT="1"/>
      <dgm:spPr/>
      <dgm:t>
        <a:bodyPr/>
        <a:lstStyle/>
        <a:p>
          <a:pPr rtl="0"/>
          <a:r>
            <a:rPr lang="uk-UA" sz="2400" dirty="0" smtClean="0"/>
            <a:t>Персональний продаж товару</a:t>
          </a:r>
          <a:endParaRPr lang="ru-RU" sz="2400" dirty="0"/>
        </a:p>
      </dgm:t>
    </dgm:pt>
    <dgm:pt modelId="{9CDFA6DB-2B1F-4E56-A738-411996BE1F88}" type="parTrans" cxnId="{3294F75C-FBF1-4DE3-8750-54AD3E188B76}">
      <dgm:prSet/>
      <dgm:spPr/>
      <dgm:t>
        <a:bodyPr/>
        <a:lstStyle/>
        <a:p>
          <a:endParaRPr lang="ru-RU"/>
        </a:p>
      </dgm:t>
    </dgm:pt>
    <dgm:pt modelId="{A18486B4-F7B1-4ACD-A935-CA90E9AA4641}" type="sibTrans" cxnId="{3294F75C-FBF1-4DE3-8750-54AD3E188B76}">
      <dgm:prSet/>
      <dgm:spPr/>
      <dgm:t>
        <a:bodyPr/>
        <a:lstStyle/>
        <a:p>
          <a:endParaRPr lang="ru-RU"/>
        </a:p>
      </dgm:t>
    </dgm:pt>
    <dgm:pt modelId="{21875D60-61BF-447E-9612-70EDAFB7F809}" type="pres">
      <dgm:prSet presAssocID="{1DE2D159-4871-4B17-9502-3064D5295BB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6924F4-90E2-4C5C-ADF1-74E49B73C646}" type="pres">
      <dgm:prSet presAssocID="{A701EC97-EB48-4953-89AB-DA54B06D9FD4}" presName="parentLin" presStyleCnt="0"/>
      <dgm:spPr/>
    </dgm:pt>
    <dgm:pt modelId="{ABD977C1-3D03-4515-8E79-F8AB5E8E5826}" type="pres">
      <dgm:prSet presAssocID="{A701EC97-EB48-4953-89AB-DA54B06D9FD4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80E94163-B9FF-4E4F-A806-2400B9A8E6C0}" type="pres">
      <dgm:prSet presAssocID="{A701EC97-EB48-4953-89AB-DA54B06D9FD4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559D38-9762-4CD6-BEEE-182C91227F8D}" type="pres">
      <dgm:prSet presAssocID="{A701EC97-EB48-4953-89AB-DA54B06D9FD4}" presName="negativeSpace" presStyleCnt="0"/>
      <dgm:spPr/>
    </dgm:pt>
    <dgm:pt modelId="{221F841C-0444-4103-A4F7-EB24DAFE9B47}" type="pres">
      <dgm:prSet presAssocID="{A701EC97-EB48-4953-89AB-DA54B06D9FD4}" presName="childText" presStyleLbl="conFgAcc1" presStyleIdx="0" presStyleCnt="6">
        <dgm:presLayoutVars>
          <dgm:bulletEnabled val="1"/>
        </dgm:presLayoutVars>
      </dgm:prSet>
      <dgm:spPr/>
    </dgm:pt>
    <dgm:pt modelId="{AF969C21-1243-4A22-A75E-12E8DA9A9877}" type="pres">
      <dgm:prSet presAssocID="{AC239780-4A6A-4672-9082-F8F24DF61A97}" presName="spaceBetweenRectangles" presStyleCnt="0"/>
      <dgm:spPr/>
    </dgm:pt>
    <dgm:pt modelId="{7680BD87-CD65-4ECC-ACF6-EC04D979C425}" type="pres">
      <dgm:prSet presAssocID="{1C72B2DD-48B6-44C9-907A-F76BA972C081}" presName="parentLin" presStyleCnt="0"/>
      <dgm:spPr/>
    </dgm:pt>
    <dgm:pt modelId="{7EAAF8BA-00B6-4542-8F95-CDF571488F72}" type="pres">
      <dgm:prSet presAssocID="{1C72B2DD-48B6-44C9-907A-F76BA972C081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20346CBF-5144-499A-9651-5593B3FC492C}" type="pres">
      <dgm:prSet presAssocID="{1C72B2DD-48B6-44C9-907A-F76BA972C081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CF0071-AA59-48B8-9BDC-F36D1F679CBB}" type="pres">
      <dgm:prSet presAssocID="{1C72B2DD-48B6-44C9-907A-F76BA972C081}" presName="negativeSpace" presStyleCnt="0"/>
      <dgm:spPr/>
    </dgm:pt>
    <dgm:pt modelId="{C69A0184-3D5C-4B40-BE55-4D81D8F63A2A}" type="pres">
      <dgm:prSet presAssocID="{1C72B2DD-48B6-44C9-907A-F76BA972C081}" presName="childText" presStyleLbl="conFgAcc1" presStyleIdx="1" presStyleCnt="6">
        <dgm:presLayoutVars>
          <dgm:bulletEnabled val="1"/>
        </dgm:presLayoutVars>
      </dgm:prSet>
      <dgm:spPr/>
    </dgm:pt>
    <dgm:pt modelId="{2ADD5379-279B-47E6-AC00-7677B0EA8921}" type="pres">
      <dgm:prSet presAssocID="{D3CEF8D3-3C38-4134-96B1-4CD29BF754B8}" presName="spaceBetweenRectangles" presStyleCnt="0"/>
      <dgm:spPr/>
    </dgm:pt>
    <dgm:pt modelId="{8A7C1A29-C294-440E-8CB1-78C0E144ED47}" type="pres">
      <dgm:prSet presAssocID="{C5F06C9D-8C72-49E0-88E3-8AD35A576078}" presName="parentLin" presStyleCnt="0"/>
      <dgm:spPr/>
    </dgm:pt>
    <dgm:pt modelId="{FD0BF40E-C7DA-404D-A48A-C0AA232CD349}" type="pres">
      <dgm:prSet presAssocID="{C5F06C9D-8C72-49E0-88E3-8AD35A576078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B12AF103-929A-4216-A9E6-94E8E575CDF8}" type="pres">
      <dgm:prSet presAssocID="{C5F06C9D-8C72-49E0-88E3-8AD35A576078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EA51D3-311D-4CA7-B4CD-459249C1E8EF}" type="pres">
      <dgm:prSet presAssocID="{C5F06C9D-8C72-49E0-88E3-8AD35A576078}" presName="negativeSpace" presStyleCnt="0"/>
      <dgm:spPr/>
    </dgm:pt>
    <dgm:pt modelId="{6851FFBE-65A5-44F2-BB74-74D61C9303F5}" type="pres">
      <dgm:prSet presAssocID="{C5F06C9D-8C72-49E0-88E3-8AD35A576078}" presName="childText" presStyleLbl="conFgAcc1" presStyleIdx="2" presStyleCnt="6">
        <dgm:presLayoutVars>
          <dgm:bulletEnabled val="1"/>
        </dgm:presLayoutVars>
      </dgm:prSet>
      <dgm:spPr/>
    </dgm:pt>
    <dgm:pt modelId="{6EF93C22-878E-4CCD-9232-A5550781D5C0}" type="pres">
      <dgm:prSet presAssocID="{A1570A4B-B29C-4818-8EE1-742313369ADE}" presName="spaceBetweenRectangles" presStyleCnt="0"/>
      <dgm:spPr/>
    </dgm:pt>
    <dgm:pt modelId="{C5F2C1E4-FA0A-4963-A22D-66FB437F20C5}" type="pres">
      <dgm:prSet presAssocID="{CEBD0A62-D4DF-4D71-AF5B-8FC29D6D4FBD}" presName="parentLin" presStyleCnt="0"/>
      <dgm:spPr/>
    </dgm:pt>
    <dgm:pt modelId="{3A91A46F-FE18-4E66-A675-D33689B60F64}" type="pres">
      <dgm:prSet presAssocID="{CEBD0A62-D4DF-4D71-AF5B-8FC29D6D4FBD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F557DA93-808A-498A-A5A1-730EBBE91EE9}" type="pres">
      <dgm:prSet presAssocID="{CEBD0A62-D4DF-4D71-AF5B-8FC29D6D4FBD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ECEAC3-CABD-4D96-BF67-B33C7665C90F}" type="pres">
      <dgm:prSet presAssocID="{CEBD0A62-D4DF-4D71-AF5B-8FC29D6D4FBD}" presName="negativeSpace" presStyleCnt="0"/>
      <dgm:spPr/>
    </dgm:pt>
    <dgm:pt modelId="{FB00938A-0E4C-4AF9-9E5D-2D077DFB27E8}" type="pres">
      <dgm:prSet presAssocID="{CEBD0A62-D4DF-4D71-AF5B-8FC29D6D4FBD}" presName="childText" presStyleLbl="conFgAcc1" presStyleIdx="3" presStyleCnt="6">
        <dgm:presLayoutVars>
          <dgm:bulletEnabled val="1"/>
        </dgm:presLayoutVars>
      </dgm:prSet>
      <dgm:spPr/>
    </dgm:pt>
    <dgm:pt modelId="{5E1E89FD-75D9-46E7-9DE9-D4C508342F7A}" type="pres">
      <dgm:prSet presAssocID="{0546992D-8B67-40CF-AC51-7892228AD3BF}" presName="spaceBetweenRectangles" presStyleCnt="0"/>
      <dgm:spPr/>
    </dgm:pt>
    <dgm:pt modelId="{D56694F7-7E92-484D-9E56-C1BA72A6F6CF}" type="pres">
      <dgm:prSet presAssocID="{BA57A59E-10B6-4437-A9B0-46C5B4452F68}" presName="parentLin" presStyleCnt="0"/>
      <dgm:spPr/>
    </dgm:pt>
    <dgm:pt modelId="{02CF868A-436B-4E7C-B061-D65B73746F00}" type="pres">
      <dgm:prSet presAssocID="{BA57A59E-10B6-4437-A9B0-46C5B4452F68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86AC681E-2B78-4CDB-A9D8-41034388F567}" type="pres">
      <dgm:prSet presAssocID="{BA57A59E-10B6-4437-A9B0-46C5B4452F68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5DB2C2-1F7E-49E0-B380-96C8C0F35AAB}" type="pres">
      <dgm:prSet presAssocID="{BA57A59E-10B6-4437-A9B0-46C5B4452F68}" presName="negativeSpace" presStyleCnt="0"/>
      <dgm:spPr/>
    </dgm:pt>
    <dgm:pt modelId="{81E8CF32-E4A7-4A35-B1CC-EC7713FA4F60}" type="pres">
      <dgm:prSet presAssocID="{BA57A59E-10B6-4437-A9B0-46C5B4452F68}" presName="childText" presStyleLbl="conFgAcc1" presStyleIdx="4" presStyleCnt="6">
        <dgm:presLayoutVars>
          <dgm:bulletEnabled val="1"/>
        </dgm:presLayoutVars>
      </dgm:prSet>
      <dgm:spPr/>
    </dgm:pt>
    <dgm:pt modelId="{BACCA937-14E1-4DBC-B431-D2657C818C4C}" type="pres">
      <dgm:prSet presAssocID="{BDF681FB-0B0E-4EC5-8003-14CE3A2915B0}" presName="spaceBetweenRectangles" presStyleCnt="0"/>
      <dgm:spPr/>
    </dgm:pt>
    <dgm:pt modelId="{94400F32-24E2-406B-B4F1-C0AB838A584E}" type="pres">
      <dgm:prSet presAssocID="{AF279A44-4E9C-4724-857C-90719ECB3FF1}" presName="parentLin" presStyleCnt="0"/>
      <dgm:spPr/>
    </dgm:pt>
    <dgm:pt modelId="{F0AE425A-68B8-4719-A32D-BBB89BD8BC98}" type="pres">
      <dgm:prSet presAssocID="{AF279A44-4E9C-4724-857C-90719ECB3FF1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B89506FC-8E19-4953-A130-72E220426165}" type="pres">
      <dgm:prSet presAssocID="{AF279A44-4E9C-4724-857C-90719ECB3FF1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A61FEE-B3A5-4E5A-9D68-DB59CAC0588E}" type="pres">
      <dgm:prSet presAssocID="{AF279A44-4E9C-4724-857C-90719ECB3FF1}" presName="negativeSpace" presStyleCnt="0"/>
      <dgm:spPr/>
    </dgm:pt>
    <dgm:pt modelId="{5A568FED-14C5-491D-A239-8D87C3F725C3}" type="pres">
      <dgm:prSet presAssocID="{AF279A44-4E9C-4724-857C-90719ECB3FF1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3294F75C-FBF1-4DE3-8750-54AD3E188B76}" srcId="{1DE2D159-4871-4B17-9502-3064D5295BB5}" destId="{AF279A44-4E9C-4724-857C-90719ECB3FF1}" srcOrd="5" destOrd="0" parTransId="{9CDFA6DB-2B1F-4E56-A738-411996BE1F88}" sibTransId="{A18486B4-F7B1-4ACD-A935-CA90E9AA4641}"/>
    <dgm:cxn modelId="{0686A642-2F2C-48E6-BD56-079B7E27EC04}" type="presOf" srcId="{AF279A44-4E9C-4724-857C-90719ECB3FF1}" destId="{F0AE425A-68B8-4719-A32D-BBB89BD8BC98}" srcOrd="0" destOrd="0" presId="urn:microsoft.com/office/officeart/2005/8/layout/list1"/>
    <dgm:cxn modelId="{48EB91F8-0ECD-459C-9F2B-79661F38D6F4}" type="presOf" srcId="{1C72B2DD-48B6-44C9-907A-F76BA972C081}" destId="{7EAAF8BA-00B6-4542-8F95-CDF571488F72}" srcOrd="0" destOrd="0" presId="urn:microsoft.com/office/officeart/2005/8/layout/list1"/>
    <dgm:cxn modelId="{314EDC76-548C-45D2-AEEA-249551075561}" type="presOf" srcId="{CEBD0A62-D4DF-4D71-AF5B-8FC29D6D4FBD}" destId="{3A91A46F-FE18-4E66-A675-D33689B60F64}" srcOrd="0" destOrd="0" presId="urn:microsoft.com/office/officeart/2005/8/layout/list1"/>
    <dgm:cxn modelId="{139BDE44-95CC-4435-B921-6F125F6B71C0}" srcId="{1DE2D159-4871-4B17-9502-3064D5295BB5}" destId="{A701EC97-EB48-4953-89AB-DA54B06D9FD4}" srcOrd="0" destOrd="0" parTransId="{A566F235-74C4-43F0-ACE5-DB71AC576137}" sibTransId="{AC239780-4A6A-4672-9082-F8F24DF61A97}"/>
    <dgm:cxn modelId="{994AF162-2DC5-4F97-90B7-67C522ECD1BF}" type="presOf" srcId="{AF279A44-4E9C-4724-857C-90719ECB3FF1}" destId="{B89506FC-8E19-4953-A130-72E220426165}" srcOrd="1" destOrd="0" presId="urn:microsoft.com/office/officeart/2005/8/layout/list1"/>
    <dgm:cxn modelId="{E5A9B0B1-B697-492A-B251-04CCD045B682}" type="presOf" srcId="{A701EC97-EB48-4953-89AB-DA54B06D9FD4}" destId="{ABD977C1-3D03-4515-8E79-F8AB5E8E5826}" srcOrd="0" destOrd="0" presId="urn:microsoft.com/office/officeart/2005/8/layout/list1"/>
    <dgm:cxn modelId="{02773A96-44EB-4921-9E3E-DFCBEB370451}" type="presOf" srcId="{C5F06C9D-8C72-49E0-88E3-8AD35A576078}" destId="{FD0BF40E-C7DA-404D-A48A-C0AA232CD349}" srcOrd="0" destOrd="0" presId="urn:microsoft.com/office/officeart/2005/8/layout/list1"/>
    <dgm:cxn modelId="{8161B8DB-BB3C-44E9-BBE6-E68975FBE59E}" type="presOf" srcId="{CEBD0A62-D4DF-4D71-AF5B-8FC29D6D4FBD}" destId="{F557DA93-808A-498A-A5A1-730EBBE91EE9}" srcOrd="1" destOrd="0" presId="urn:microsoft.com/office/officeart/2005/8/layout/list1"/>
    <dgm:cxn modelId="{645ABF4E-DE9E-483F-9BA6-191FB017D9F5}" srcId="{1DE2D159-4871-4B17-9502-3064D5295BB5}" destId="{1C72B2DD-48B6-44C9-907A-F76BA972C081}" srcOrd="1" destOrd="0" parTransId="{D11C073E-60B8-4837-B5CF-FA802B130548}" sibTransId="{D3CEF8D3-3C38-4134-96B1-4CD29BF754B8}"/>
    <dgm:cxn modelId="{A9F13BA4-8905-434A-B400-A2CDA5CC062C}" type="presOf" srcId="{1DE2D159-4871-4B17-9502-3064D5295BB5}" destId="{21875D60-61BF-447E-9612-70EDAFB7F809}" srcOrd="0" destOrd="0" presId="urn:microsoft.com/office/officeart/2005/8/layout/list1"/>
    <dgm:cxn modelId="{0C5CFFA1-F1B6-4DF0-8424-DDC06E2689FD}" type="presOf" srcId="{BA57A59E-10B6-4437-A9B0-46C5B4452F68}" destId="{02CF868A-436B-4E7C-B061-D65B73746F00}" srcOrd="0" destOrd="0" presId="urn:microsoft.com/office/officeart/2005/8/layout/list1"/>
    <dgm:cxn modelId="{EACE2D4E-B17D-4541-B642-C16DB0415A94}" type="presOf" srcId="{C5F06C9D-8C72-49E0-88E3-8AD35A576078}" destId="{B12AF103-929A-4216-A9E6-94E8E575CDF8}" srcOrd="1" destOrd="0" presId="urn:microsoft.com/office/officeart/2005/8/layout/list1"/>
    <dgm:cxn modelId="{E496AA8B-F3DC-4455-B4FF-694F50EE48DA}" type="presOf" srcId="{BA57A59E-10B6-4437-A9B0-46C5B4452F68}" destId="{86AC681E-2B78-4CDB-A9D8-41034388F567}" srcOrd="1" destOrd="0" presId="urn:microsoft.com/office/officeart/2005/8/layout/list1"/>
    <dgm:cxn modelId="{83892FCF-993C-4569-98D0-5385B0240E5B}" srcId="{1DE2D159-4871-4B17-9502-3064D5295BB5}" destId="{CEBD0A62-D4DF-4D71-AF5B-8FC29D6D4FBD}" srcOrd="3" destOrd="0" parTransId="{B8AD6032-2891-4AB8-A370-BCB28B10D107}" sibTransId="{0546992D-8B67-40CF-AC51-7892228AD3BF}"/>
    <dgm:cxn modelId="{BA13649F-4726-40A6-B645-DBB12F61E707}" type="presOf" srcId="{A701EC97-EB48-4953-89AB-DA54B06D9FD4}" destId="{80E94163-B9FF-4E4F-A806-2400B9A8E6C0}" srcOrd="1" destOrd="0" presId="urn:microsoft.com/office/officeart/2005/8/layout/list1"/>
    <dgm:cxn modelId="{5BDA0C01-B399-47AD-BC90-F1B4899CA2D3}" type="presOf" srcId="{1C72B2DD-48B6-44C9-907A-F76BA972C081}" destId="{20346CBF-5144-499A-9651-5593B3FC492C}" srcOrd="1" destOrd="0" presId="urn:microsoft.com/office/officeart/2005/8/layout/list1"/>
    <dgm:cxn modelId="{75EA17E2-FE2B-450F-B5E9-9F512E320A24}" srcId="{1DE2D159-4871-4B17-9502-3064D5295BB5}" destId="{BA57A59E-10B6-4437-A9B0-46C5B4452F68}" srcOrd="4" destOrd="0" parTransId="{A84C99F6-5A67-4B25-97E7-3CE9235982EB}" sibTransId="{BDF681FB-0B0E-4EC5-8003-14CE3A2915B0}"/>
    <dgm:cxn modelId="{6834B829-D939-42C0-83AB-D9E04D482FC1}" srcId="{1DE2D159-4871-4B17-9502-3064D5295BB5}" destId="{C5F06C9D-8C72-49E0-88E3-8AD35A576078}" srcOrd="2" destOrd="0" parTransId="{A4123C90-E624-4666-AB5F-27EFBFF9EC04}" sibTransId="{A1570A4B-B29C-4818-8EE1-742313369ADE}"/>
    <dgm:cxn modelId="{6E509E48-F981-4BF4-B631-6958D407CDF0}" type="presParOf" srcId="{21875D60-61BF-447E-9612-70EDAFB7F809}" destId="{566924F4-90E2-4C5C-ADF1-74E49B73C646}" srcOrd="0" destOrd="0" presId="urn:microsoft.com/office/officeart/2005/8/layout/list1"/>
    <dgm:cxn modelId="{C1A7685D-8E15-4FBF-854F-22B83F158935}" type="presParOf" srcId="{566924F4-90E2-4C5C-ADF1-74E49B73C646}" destId="{ABD977C1-3D03-4515-8E79-F8AB5E8E5826}" srcOrd="0" destOrd="0" presId="urn:microsoft.com/office/officeart/2005/8/layout/list1"/>
    <dgm:cxn modelId="{38CFE708-2535-46A4-949E-9BBD68453F6B}" type="presParOf" srcId="{566924F4-90E2-4C5C-ADF1-74E49B73C646}" destId="{80E94163-B9FF-4E4F-A806-2400B9A8E6C0}" srcOrd="1" destOrd="0" presId="urn:microsoft.com/office/officeart/2005/8/layout/list1"/>
    <dgm:cxn modelId="{458B1423-869F-42F7-98E4-12301709ACE8}" type="presParOf" srcId="{21875D60-61BF-447E-9612-70EDAFB7F809}" destId="{1E559D38-9762-4CD6-BEEE-182C91227F8D}" srcOrd="1" destOrd="0" presId="urn:microsoft.com/office/officeart/2005/8/layout/list1"/>
    <dgm:cxn modelId="{8422B2A1-C7BC-4E60-A47B-E8B4F231822C}" type="presParOf" srcId="{21875D60-61BF-447E-9612-70EDAFB7F809}" destId="{221F841C-0444-4103-A4F7-EB24DAFE9B47}" srcOrd="2" destOrd="0" presId="urn:microsoft.com/office/officeart/2005/8/layout/list1"/>
    <dgm:cxn modelId="{EA79FEC1-1343-4CD8-A49E-0017E7492FA8}" type="presParOf" srcId="{21875D60-61BF-447E-9612-70EDAFB7F809}" destId="{AF969C21-1243-4A22-A75E-12E8DA9A9877}" srcOrd="3" destOrd="0" presId="urn:microsoft.com/office/officeart/2005/8/layout/list1"/>
    <dgm:cxn modelId="{ADFD2658-98EA-4EA3-B1C3-4206D94CDA37}" type="presParOf" srcId="{21875D60-61BF-447E-9612-70EDAFB7F809}" destId="{7680BD87-CD65-4ECC-ACF6-EC04D979C425}" srcOrd="4" destOrd="0" presId="urn:microsoft.com/office/officeart/2005/8/layout/list1"/>
    <dgm:cxn modelId="{541C84EA-0F61-4FBA-B325-827DFF0C36E2}" type="presParOf" srcId="{7680BD87-CD65-4ECC-ACF6-EC04D979C425}" destId="{7EAAF8BA-00B6-4542-8F95-CDF571488F72}" srcOrd="0" destOrd="0" presId="urn:microsoft.com/office/officeart/2005/8/layout/list1"/>
    <dgm:cxn modelId="{6E1D4DCE-05DF-481B-86C4-FCEAE2445E2F}" type="presParOf" srcId="{7680BD87-CD65-4ECC-ACF6-EC04D979C425}" destId="{20346CBF-5144-499A-9651-5593B3FC492C}" srcOrd="1" destOrd="0" presId="urn:microsoft.com/office/officeart/2005/8/layout/list1"/>
    <dgm:cxn modelId="{7867A3CB-4862-43CB-A5F6-E5139429D6CF}" type="presParOf" srcId="{21875D60-61BF-447E-9612-70EDAFB7F809}" destId="{F5CF0071-AA59-48B8-9BDC-F36D1F679CBB}" srcOrd="5" destOrd="0" presId="urn:microsoft.com/office/officeart/2005/8/layout/list1"/>
    <dgm:cxn modelId="{4367BCF5-8DC3-4342-8812-67618B0B8466}" type="presParOf" srcId="{21875D60-61BF-447E-9612-70EDAFB7F809}" destId="{C69A0184-3D5C-4B40-BE55-4D81D8F63A2A}" srcOrd="6" destOrd="0" presId="urn:microsoft.com/office/officeart/2005/8/layout/list1"/>
    <dgm:cxn modelId="{3E9E67A7-8C88-4BF6-8674-0CE45558239A}" type="presParOf" srcId="{21875D60-61BF-447E-9612-70EDAFB7F809}" destId="{2ADD5379-279B-47E6-AC00-7677B0EA8921}" srcOrd="7" destOrd="0" presId="urn:microsoft.com/office/officeart/2005/8/layout/list1"/>
    <dgm:cxn modelId="{33FA429D-AB94-46A4-AF4F-2C78EDCDBFA0}" type="presParOf" srcId="{21875D60-61BF-447E-9612-70EDAFB7F809}" destId="{8A7C1A29-C294-440E-8CB1-78C0E144ED47}" srcOrd="8" destOrd="0" presId="urn:microsoft.com/office/officeart/2005/8/layout/list1"/>
    <dgm:cxn modelId="{3BCCA232-6A63-41A8-A255-AA5EAE89AFC9}" type="presParOf" srcId="{8A7C1A29-C294-440E-8CB1-78C0E144ED47}" destId="{FD0BF40E-C7DA-404D-A48A-C0AA232CD349}" srcOrd="0" destOrd="0" presId="urn:microsoft.com/office/officeart/2005/8/layout/list1"/>
    <dgm:cxn modelId="{AE953127-76D9-4B0B-B130-7A32A42A7799}" type="presParOf" srcId="{8A7C1A29-C294-440E-8CB1-78C0E144ED47}" destId="{B12AF103-929A-4216-A9E6-94E8E575CDF8}" srcOrd="1" destOrd="0" presId="urn:microsoft.com/office/officeart/2005/8/layout/list1"/>
    <dgm:cxn modelId="{4AF0AD9E-C0DB-47A8-9CB3-DEAA649F25EA}" type="presParOf" srcId="{21875D60-61BF-447E-9612-70EDAFB7F809}" destId="{E0EA51D3-311D-4CA7-B4CD-459249C1E8EF}" srcOrd="9" destOrd="0" presId="urn:microsoft.com/office/officeart/2005/8/layout/list1"/>
    <dgm:cxn modelId="{EC26E7DC-85F4-411A-9954-CCB96AFEFC84}" type="presParOf" srcId="{21875D60-61BF-447E-9612-70EDAFB7F809}" destId="{6851FFBE-65A5-44F2-BB74-74D61C9303F5}" srcOrd="10" destOrd="0" presId="urn:microsoft.com/office/officeart/2005/8/layout/list1"/>
    <dgm:cxn modelId="{7B63B9A7-A4C6-47C1-93EA-2E7B388F54F8}" type="presParOf" srcId="{21875D60-61BF-447E-9612-70EDAFB7F809}" destId="{6EF93C22-878E-4CCD-9232-A5550781D5C0}" srcOrd="11" destOrd="0" presId="urn:microsoft.com/office/officeart/2005/8/layout/list1"/>
    <dgm:cxn modelId="{63B18D14-7676-4033-8E1E-50840FAD2CE8}" type="presParOf" srcId="{21875D60-61BF-447E-9612-70EDAFB7F809}" destId="{C5F2C1E4-FA0A-4963-A22D-66FB437F20C5}" srcOrd="12" destOrd="0" presId="urn:microsoft.com/office/officeart/2005/8/layout/list1"/>
    <dgm:cxn modelId="{944023D7-679B-410E-820F-D50C0252BC73}" type="presParOf" srcId="{C5F2C1E4-FA0A-4963-A22D-66FB437F20C5}" destId="{3A91A46F-FE18-4E66-A675-D33689B60F64}" srcOrd="0" destOrd="0" presId="urn:microsoft.com/office/officeart/2005/8/layout/list1"/>
    <dgm:cxn modelId="{0B07881E-0FCE-4085-98D6-85DE79D669C5}" type="presParOf" srcId="{C5F2C1E4-FA0A-4963-A22D-66FB437F20C5}" destId="{F557DA93-808A-498A-A5A1-730EBBE91EE9}" srcOrd="1" destOrd="0" presId="urn:microsoft.com/office/officeart/2005/8/layout/list1"/>
    <dgm:cxn modelId="{235AA8BB-8594-46E6-8743-BB974E641180}" type="presParOf" srcId="{21875D60-61BF-447E-9612-70EDAFB7F809}" destId="{CCECEAC3-CABD-4D96-BF67-B33C7665C90F}" srcOrd="13" destOrd="0" presId="urn:microsoft.com/office/officeart/2005/8/layout/list1"/>
    <dgm:cxn modelId="{98A72081-3B9A-44DF-98AA-380CD8359197}" type="presParOf" srcId="{21875D60-61BF-447E-9612-70EDAFB7F809}" destId="{FB00938A-0E4C-4AF9-9E5D-2D077DFB27E8}" srcOrd="14" destOrd="0" presId="urn:microsoft.com/office/officeart/2005/8/layout/list1"/>
    <dgm:cxn modelId="{544E121D-8D41-4468-9262-823AA4652D3D}" type="presParOf" srcId="{21875D60-61BF-447E-9612-70EDAFB7F809}" destId="{5E1E89FD-75D9-46E7-9DE9-D4C508342F7A}" srcOrd="15" destOrd="0" presId="urn:microsoft.com/office/officeart/2005/8/layout/list1"/>
    <dgm:cxn modelId="{E2C83ACF-E2DF-4B5B-8A43-7B0F59EFD775}" type="presParOf" srcId="{21875D60-61BF-447E-9612-70EDAFB7F809}" destId="{D56694F7-7E92-484D-9E56-C1BA72A6F6CF}" srcOrd="16" destOrd="0" presId="urn:microsoft.com/office/officeart/2005/8/layout/list1"/>
    <dgm:cxn modelId="{F8B96D59-330C-4D6C-A90E-E67BDE50AB2F}" type="presParOf" srcId="{D56694F7-7E92-484D-9E56-C1BA72A6F6CF}" destId="{02CF868A-436B-4E7C-B061-D65B73746F00}" srcOrd="0" destOrd="0" presId="urn:microsoft.com/office/officeart/2005/8/layout/list1"/>
    <dgm:cxn modelId="{5DEA2B70-1266-4758-A29B-35F4F559711D}" type="presParOf" srcId="{D56694F7-7E92-484D-9E56-C1BA72A6F6CF}" destId="{86AC681E-2B78-4CDB-A9D8-41034388F567}" srcOrd="1" destOrd="0" presId="urn:microsoft.com/office/officeart/2005/8/layout/list1"/>
    <dgm:cxn modelId="{778CAA6D-A658-43DA-8B69-0C3E33D497D0}" type="presParOf" srcId="{21875D60-61BF-447E-9612-70EDAFB7F809}" destId="{3C5DB2C2-1F7E-49E0-B380-96C8C0F35AAB}" srcOrd="17" destOrd="0" presId="urn:microsoft.com/office/officeart/2005/8/layout/list1"/>
    <dgm:cxn modelId="{1D5AAF05-3D1E-4178-A9B0-34721C062BB8}" type="presParOf" srcId="{21875D60-61BF-447E-9612-70EDAFB7F809}" destId="{81E8CF32-E4A7-4A35-B1CC-EC7713FA4F60}" srcOrd="18" destOrd="0" presId="urn:microsoft.com/office/officeart/2005/8/layout/list1"/>
    <dgm:cxn modelId="{4BD162B3-17C8-4A75-876F-195FE556900A}" type="presParOf" srcId="{21875D60-61BF-447E-9612-70EDAFB7F809}" destId="{BACCA937-14E1-4DBC-B431-D2657C818C4C}" srcOrd="19" destOrd="0" presId="urn:microsoft.com/office/officeart/2005/8/layout/list1"/>
    <dgm:cxn modelId="{932C1D78-7AC8-4C40-B4B5-8C8FFF0EB4C7}" type="presParOf" srcId="{21875D60-61BF-447E-9612-70EDAFB7F809}" destId="{94400F32-24E2-406B-B4F1-C0AB838A584E}" srcOrd="20" destOrd="0" presId="urn:microsoft.com/office/officeart/2005/8/layout/list1"/>
    <dgm:cxn modelId="{5835511A-6546-4327-B3F6-0B5D21655A78}" type="presParOf" srcId="{94400F32-24E2-406B-B4F1-C0AB838A584E}" destId="{F0AE425A-68B8-4719-A32D-BBB89BD8BC98}" srcOrd="0" destOrd="0" presId="urn:microsoft.com/office/officeart/2005/8/layout/list1"/>
    <dgm:cxn modelId="{D3D73386-D138-4D94-B984-C53CBB8A38CA}" type="presParOf" srcId="{94400F32-24E2-406B-B4F1-C0AB838A584E}" destId="{B89506FC-8E19-4953-A130-72E220426165}" srcOrd="1" destOrd="0" presId="urn:microsoft.com/office/officeart/2005/8/layout/list1"/>
    <dgm:cxn modelId="{2F6E1E4E-CCC2-4000-8282-675ED06ABE6A}" type="presParOf" srcId="{21875D60-61BF-447E-9612-70EDAFB7F809}" destId="{80A61FEE-B3A5-4E5A-9D68-DB59CAC0588E}" srcOrd="21" destOrd="0" presId="urn:microsoft.com/office/officeart/2005/8/layout/list1"/>
    <dgm:cxn modelId="{422B8E48-FA28-4BFF-89FC-9CBEB960EA2A}" type="presParOf" srcId="{21875D60-61BF-447E-9612-70EDAFB7F809}" destId="{5A568FED-14C5-491D-A239-8D87C3F725C3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F02043-6C5C-4380-AF05-8743DF0A9659}">
      <dsp:nvSpPr>
        <dsp:cNvPr id="0" name=""/>
        <dsp:cNvSpPr/>
      </dsp:nvSpPr>
      <dsp:spPr>
        <a:xfrm>
          <a:off x="0" y="345899"/>
          <a:ext cx="8305800" cy="3528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C8D0A75-EBC1-4158-B0DC-5B4FA0B0E2F1}">
      <dsp:nvSpPr>
        <dsp:cNvPr id="0" name=""/>
        <dsp:cNvSpPr/>
      </dsp:nvSpPr>
      <dsp:spPr>
        <a:xfrm>
          <a:off x="428629" y="142876"/>
          <a:ext cx="5814060" cy="4132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Якість                    </a:t>
          </a:r>
          <a:endParaRPr lang="en-US" sz="2800" b="1" i="1" kern="1200" dirty="0"/>
        </a:p>
      </dsp:txBody>
      <dsp:txXfrm>
        <a:off x="448804" y="163051"/>
        <a:ext cx="5773710" cy="372930"/>
      </dsp:txXfrm>
    </dsp:sp>
    <dsp:sp modelId="{C1CD8170-98D2-4D36-88D3-138446718D6D}">
      <dsp:nvSpPr>
        <dsp:cNvPr id="0" name=""/>
        <dsp:cNvSpPr/>
      </dsp:nvSpPr>
      <dsp:spPr>
        <a:xfrm>
          <a:off x="0" y="980940"/>
          <a:ext cx="8305800" cy="3528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687981B-9A0D-4A0F-81C4-9242EB4AA4C3}">
      <dsp:nvSpPr>
        <dsp:cNvPr id="0" name=""/>
        <dsp:cNvSpPr/>
      </dsp:nvSpPr>
      <dsp:spPr>
        <a:xfrm>
          <a:off x="415290" y="774300"/>
          <a:ext cx="5814060" cy="4132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Параметри</a:t>
          </a:r>
          <a:endParaRPr lang="ru-RU" sz="2800" kern="1200" dirty="0"/>
        </a:p>
      </dsp:txBody>
      <dsp:txXfrm>
        <a:off x="435465" y="794475"/>
        <a:ext cx="5773710" cy="372930"/>
      </dsp:txXfrm>
    </dsp:sp>
    <dsp:sp modelId="{E84765FE-CEE2-4147-B799-A99E08850412}">
      <dsp:nvSpPr>
        <dsp:cNvPr id="0" name=""/>
        <dsp:cNvSpPr/>
      </dsp:nvSpPr>
      <dsp:spPr>
        <a:xfrm>
          <a:off x="0" y="1615980"/>
          <a:ext cx="8305800" cy="3528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DC41F62-2456-48FE-90DD-FA419B50C086}">
      <dsp:nvSpPr>
        <dsp:cNvPr id="0" name=""/>
        <dsp:cNvSpPr/>
      </dsp:nvSpPr>
      <dsp:spPr>
        <a:xfrm>
          <a:off x="415290" y="1409340"/>
          <a:ext cx="5814060" cy="4132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Дизайн</a:t>
          </a:r>
          <a:endParaRPr lang="uk-UA" sz="2800" kern="1200" dirty="0"/>
        </a:p>
      </dsp:txBody>
      <dsp:txXfrm>
        <a:off x="435465" y="1429515"/>
        <a:ext cx="5773710" cy="372930"/>
      </dsp:txXfrm>
    </dsp:sp>
    <dsp:sp modelId="{6120472A-1010-4892-B5DF-8F42A6B9281B}">
      <dsp:nvSpPr>
        <dsp:cNvPr id="0" name=""/>
        <dsp:cNvSpPr/>
      </dsp:nvSpPr>
      <dsp:spPr>
        <a:xfrm>
          <a:off x="0" y="2251020"/>
          <a:ext cx="8305800" cy="3528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B6598E2-5E80-41F2-B165-383D3E3B6DCB}">
      <dsp:nvSpPr>
        <dsp:cNvPr id="0" name=""/>
        <dsp:cNvSpPr/>
      </dsp:nvSpPr>
      <dsp:spPr>
        <a:xfrm>
          <a:off x="415290" y="2044380"/>
          <a:ext cx="5814060" cy="4132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Пакування</a:t>
          </a:r>
          <a:endParaRPr lang="ru-RU" sz="2800" kern="1200" dirty="0"/>
        </a:p>
      </dsp:txBody>
      <dsp:txXfrm>
        <a:off x="435465" y="2064555"/>
        <a:ext cx="5773710" cy="372930"/>
      </dsp:txXfrm>
    </dsp:sp>
    <dsp:sp modelId="{F07E46CB-2103-4BED-90E3-8230337ACA1D}">
      <dsp:nvSpPr>
        <dsp:cNvPr id="0" name=""/>
        <dsp:cNvSpPr/>
      </dsp:nvSpPr>
      <dsp:spPr>
        <a:xfrm>
          <a:off x="0" y="2886060"/>
          <a:ext cx="8305800" cy="3528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E07EF7C-1CE4-4607-8AE3-D37034F42FDA}">
      <dsp:nvSpPr>
        <dsp:cNvPr id="0" name=""/>
        <dsp:cNvSpPr/>
      </dsp:nvSpPr>
      <dsp:spPr>
        <a:xfrm>
          <a:off x="415290" y="2679420"/>
          <a:ext cx="5814060" cy="4132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Асортимент</a:t>
          </a:r>
          <a:endParaRPr lang="en-US" sz="2800" kern="1200" dirty="0"/>
        </a:p>
      </dsp:txBody>
      <dsp:txXfrm>
        <a:off x="435465" y="2699595"/>
        <a:ext cx="5773710" cy="372930"/>
      </dsp:txXfrm>
    </dsp:sp>
    <dsp:sp modelId="{287F7E4D-7B42-4F67-8808-171D54176111}">
      <dsp:nvSpPr>
        <dsp:cNvPr id="0" name=""/>
        <dsp:cNvSpPr/>
      </dsp:nvSpPr>
      <dsp:spPr>
        <a:xfrm>
          <a:off x="0" y="3521100"/>
          <a:ext cx="8305800" cy="3528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A47B24-E062-4F8D-90E5-DAF343EF1A9C}">
      <dsp:nvSpPr>
        <dsp:cNvPr id="0" name=""/>
        <dsp:cNvSpPr/>
      </dsp:nvSpPr>
      <dsp:spPr>
        <a:xfrm>
          <a:off x="415290" y="3314459"/>
          <a:ext cx="5814060" cy="4132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Товарна марка</a:t>
          </a:r>
          <a:endParaRPr lang="en-US" sz="2800" kern="1200" dirty="0"/>
        </a:p>
      </dsp:txBody>
      <dsp:txXfrm>
        <a:off x="435465" y="3334634"/>
        <a:ext cx="5773710" cy="372930"/>
      </dsp:txXfrm>
    </dsp:sp>
    <dsp:sp modelId="{AF37C27C-76D7-4859-BB38-963C1F4DB5FB}">
      <dsp:nvSpPr>
        <dsp:cNvPr id="0" name=""/>
        <dsp:cNvSpPr/>
      </dsp:nvSpPr>
      <dsp:spPr>
        <a:xfrm>
          <a:off x="0" y="4156140"/>
          <a:ext cx="8305800" cy="3528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6D96878-2DD0-448C-AAF7-AB14C3E8E64C}">
      <dsp:nvSpPr>
        <dsp:cNvPr id="0" name=""/>
        <dsp:cNvSpPr/>
      </dsp:nvSpPr>
      <dsp:spPr>
        <a:xfrm>
          <a:off x="415290" y="3949500"/>
          <a:ext cx="5814060" cy="4132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Сервіс</a:t>
          </a:r>
          <a:endParaRPr lang="ru-RU" sz="2800" kern="1200" dirty="0"/>
        </a:p>
      </dsp:txBody>
      <dsp:txXfrm>
        <a:off x="435465" y="3969675"/>
        <a:ext cx="5773710" cy="3729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A541A2-4934-4551-96B6-B6FF9BC64445}">
      <dsp:nvSpPr>
        <dsp:cNvPr id="0" name=""/>
        <dsp:cNvSpPr/>
      </dsp:nvSpPr>
      <dsp:spPr>
        <a:xfrm>
          <a:off x="0" y="405299"/>
          <a:ext cx="8305800" cy="5040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A31A775-5C2A-4EAC-BE0E-7D695C75D1F5}">
      <dsp:nvSpPr>
        <dsp:cNvPr id="0" name=""/>
        <dsp:cNvSpPr/>
      </dsp:nvSpPr>
      <dsp:spPr>
        <a:xfrm>
          <a:off x="415290" y="110099"/>
          <a:ext cx="5814060" cy="5904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Прейскурантна ціна</a:t>
          </a:r>
          <a:endParaRPr lang="ru-RU" sz="2800" kern="1200" dirty="0"/>
        </a:p>
      </dsp:txBody>
      <dsp:txXfrm>
        <a:off x="444111" y="138920"/>
        <a:ext cx="5756418" cy="532758"/>
      </dsp:txXfrm>
    </dsp:sp>
    <dsp:sp modelId="{45261DA3-42EA-4C6F-95CA-8BB5E2168EF6}">
      <dsp:nvSpPr>
        <dsp:cNvPr id="0" name=""/>
        <dsp:cNvSpPr/>
      </dsp:nvSpPr>
      <dsp:spPr>
        <a:xfrm>
          <a:off x="0" y="1312500"/>
          <a:ext cx="8305800" cy="5040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3B133FA-4629-4C11-AB4B-64D10A7190EB}">
      <dsp:nvSpPr>
        <dsp:cNvPr id="0" name=""/>
        <dsp:cNvSpPr/>
      </dsp:nvSpPr>
      <dsp:spPr>
        <a:xfrm>
          <a:off x="415290" y="1017300"/>
          <a:ext cx="5814060" cy="5904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Цінові знижки</a:t>
          </a:r>
          <a:endParaRPr lang="ru-RU" sz="2800" kern="1200" dirty="0"/>
        </a:p>
      </dsp:txBody>
      <dsp:txXfrm>
        <a:off x="444111" y="1046121"/>
        <a:ext cx="5756418" cy="532758"/>
      </dsp:txXfrm>
    </dsp:sp>
    <dsp:sp modelId="{80197E5D-828B-497E-9593-D8656B8F95F3}">
      <dsp:nvSpPr>
        <dsp:cNvPr id="0" name=""/>
        <dsp:cNvSpPr/>
      </dsp:nvSpPr>
      <dsp:spPr>
        <a:xfrm>
          <a:off x="0" y="2219700"/>
          <a:ext cx="8305800" cy="5040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0490759-EC4F-4710-B3DE-DC0F9D36BB14}">
      <dsp:nvSpPr>
        <dsp:cNvPr id="0" name=""/>
        <dsp:cNvSpPr/>
      </dsp:nvSpPr>
      <dsp:spPr>
        <a:xfrm>
          <a:off x="415290" y="1924500"/>
          <a:ext cx="5814060" cy="5904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Націнки</a:t>
          </a:r>
          <a:endParaRPr lang="ru-RU" sz="2800" kern="1200" dirty="0"/>
        </a:p>
      </dsp:txBody>
      <dsp:txXfrm>
        <a:off x="444111" y="1953321"/>
        <a:ext cx="5756418" cy="532758"/>
      </dsp:txXfrm>
    </dsp:sp>
    <dsp:sp modelId="{0FE333A3-2417-4423-9E45-111562F298CF}">
      <dsp:nvSpPr>
        <dsp:cNvPr id="0" name=""/>
        <dsp:cNvSpPr/>
      </dsp:nvSpPr>
      <dsp:spPr>
        <a:xfrm>
          <a:off x="0" y="3126900"/>
          <a:ext cx="8305800" cy="5040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5CE9294-213C-47B4-95AE-AEEC471A3298}">
      <dsp:nvSpPr>
        <dsp:cNvPr id="0" name=""/>
        <dsp:cNvSpPr/>
      </dsp:nvSpPr>
      <dsp:spPr>
        <a:xfrm>
          <a:off x="415290" y="2831700"/>
          <a:ext cx="5814060" cy="5904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Терміни і умови оплати</a:t>
          </a:r>
          <a:endParaRPr lang="ru-RU" sz="2800" kern="1200" dirty="0"/>
        </a:p>
      </dsp:txBody>
      <dsp:txXfrm>
        <a:off x="444111" y="2860521"/>
        <a:ext cx="5756418" cy="532758"/>
      </dsp:txXfrm>
    </dsp:sp>
    <dsp:sp modelId="{BF905161-2D81-4392-A2F1-FDE5F42555E1}">
      <dsp:nvSpPr>
        <dsp:cNvPr id="0" name=""/>
        <dsp:cNvSpPr/>
      </dsp:nvSpPr>
      <dsp:spPr>
        <a:xfrm>
          <a:off x="0" y="4034100"/>
          <a:ext cx="8305800" cy="5040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AC08669-ABB8-40AA-8F57-465D8782380D}">
      <dsp:nvSpPr>
        <dsp:cNvPr id="0" name=""/>
        <dsp:cNvSpPr/>
      </dsp:nvSpPr>
      <dsp:spPr>
        <a:xfrm>
          <a:off x="415290" y="3738900"/>
          <a:ext cx="5814060" cy="5904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Умови кредитування</a:t>
          </a:r>
          <a:r>
            <a:rPr lang="ru-RU" sz="2800" kern="1200" dirty="0" smtClean="0"/>
            <a:t> </a:t>
          </a:r>
          <a:endParaRPr lang="ru-RU" sz="2800" kern="1200" dirty="0"/>
        </a:p>
      </dsp:txBody>
      <dsp:txXfrm>
        <a:off x="444111" y="3767721"/>
        <a:ext cx="5756418" cy="53275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FFAB4F-66C6-49AB-87F3-6AE9AC47106C}">
      <dsp:nvSpPr>
        <dsp:cNvPr id="0" name=""/>
        <dsp:cNvSpPr/>
      </dsp:nvSpPr>
      <dsp:spPr>
        <a:xfrm>
          <a:off x="0" y="307559"/>
          <a:ext cx="8305800" cy="4284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24C2152-FB26-4EE3-860E-3181E5ACA257}">
      <dsp:nvSpPr>
        <dsp:cNvPr id="0" name=""/>
        <dsp:cNvSpPr/>
      </dsp:nvSpPr>
      <dsp:spPr>
        <a:xfrm>
          <a:off x="415290" y="56639"/>
          <a:ext cx="5814060" cy="5018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Канали продажу</a:t>
          </a:r>
          <a:endParaRPr lang="ru-RU" sz="2800" kern="1200" dirty="0"/>
        </a:p>
      </dsp:txBody>
      <dsp:txXfrm>
        <a:off x="439788" y="81137"/>
        <a:ext cx="5765064" cy="452844"/>
      </dsp:txXfrm>
    </dsp:sp>
    <dsp:sp modelId="{77B66D2D-EF6B-4C1D-AFF3-FF59BE420597}">
      <dsp:nvSpPr>
        <dsp:cNvPr id="0" name=""/>
        <dsp:cNvSpPr/>
      </dsp:nvSpPr>
      <dsp:spPr>
        <a:xfrm>
          <a:off x="0" y="1078680"/>
          <a:ext cx="8305800" cy="4284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8C0ED66-112A-4984-B56F-792F0C108B2D}">
      <dsp:nvSpPr>
        <dsp:cNvPr id="0" name=""/>
        <dsp:cNvSpPr/>
      </dsp:nvSpPr>
      <dsp:spPr>
        <a:xfrm>
          <a:off x="415290" y="827760"/>
          <a:ext cx="5814060" cy="5018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Форми продажу</a:t>
          </a:r>
          <a:endParaRPr lang="ru-RU" sz="2800" kern="1200" dirty="0"/>
        </a:p>
      </dsp:txBody>
      <dsp:txXfrm>
        <a:off x="439788" y="852258"/>
        <a:ext cx="5765064" cy="452844"/>
      </dsp:txXfrm>
    </dsp:sp>
    <dsp:sp modelId="{89F2316F-037B-4CE7-8791-7604F5ACA939}">
      <dsp:nvSpPr>
        <dsp:cNvPr id="0" name=""/>
        <dsp:cNvSpPr/>
      </dsp:nvSpPr>
      <dsp:spPr>
        <a:xfrm>
          <a:off x="0" y="1849800"/>
          <a:ext cx="8305800" cy="4284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80731DD-2A4E-4BF0-A000-A54D56094BEF}">
      <dsp:nvSpPr>
        <dsp:cNvPr id="0" name=""/>
        <dsp:cNvSpPr/>
      </dsp:nvSpPr>
      <dsp:spPr>
        <a:xfrm>
          <a:off x="415290" y="1598879"/>
          <a:ext cx="5814060" cy="5018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Методи продажу</a:t>
          </a:r>
          <a:endParaRPr lang="ru-RU" sz="2800" kern="1200" dirty="0"/>
        </a:p>
      </dsp:txBody>
      <dsp:txXfrm>
        <a:off x="439788" y="1623377"/>
        <a:ext cx="5765064" cy="452844"/>
      </dsp:txXfrm>
    </dsp:sp>
    <dsp:sp modelId="{2BF85F49-FC31-455A-A11F-C43FFD6E4E84}">
      <dsp:nvSpPr>
        <dsp:cNvPr id="0" name=""/>
        <dsp:cNvSpPr/>
      </dsp:nvSpPr>
      <dsp:spPr>
        <a:xfrm>
          <a:off x="0" y="2620920"/>
          <a:ext cx="8305800" cy="4284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D68CF67-98C1-438B-A7FB-4F093D9B2588}">
      <dsp:nvSpPr>
        <dsp:cNvPr id="0" name=""/>
        <dsp:cNvSpPr/>
      </dsp:nvSpPr>
      <dsp:spPr>
        <a:xfrm>
          <a:off x="415290" y="2370000"/>
          <a:ext cx="5814060" cy="5018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Розташування магазинів</a:t>
          </a:r>
          <a:endParaRPr lang="ru-RU" sz="2800" kern="1200" dirty="0"/>
        </a:p>
      </dsp:txBody>
      <dsp:txXfrm>
        <a:off x="439788" y="2394498"/>
        <a:ext cx="5765064" cy="452844"/>
      </dsp:txXfrm>
    </dsp:sp>
    <dsp:sp modelId="{843C15C5-6163-4C93-9BDA-04E890928E6A}">
      <dsp:nvSpPr>
        <dsp:cNvPr id="0" name=""/>
        <dsp:cNvSpPr/>
      </dsp:nvSpPr>
      <dsp:spPr>
        <a:xfrm>
          <a:off x="0" y="3392040"/>
          <a:ext cx="8305800" cy="4284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D013757-8B49-4597-A337-1D4CA140203E}">
      <dsp:nvSpPr>
        <dsp:cNvPr id="0" name=""/>
        <dsp:cNvSpPr/>
      </dsp:nvSpPr>
      <dsp:spPr>
        <a:xfrm>
          <a:off x="415290" y="3141120"/>
          <a:ext cx="5814060" cy="5018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Транспортування</a:t>
          </a:r>
          <a:endParaRPr lang="ru-RU" sz="2800" kern="1200" dirty="0"/>
        </a:p>
      </dsp:txBody>
      <dsp:txXfrm>
        <a:off x="439788" y="3165618"/>
        <a:ext cx="5765064" cy="452844"/>
      </dsp:txXfrm>
    </dsp:sp>
    <dsp:sp modelId="{6ED359E7-F4D9-4B9E-975F-26D77EC16431}">
      <dsp:nvSpPr>
        <dsp:cNvPr id="0" name=""/>
        <dsp:cNvSpPr/>
      </dsp:nvSpPr>
      <dsp:spPr>
        <a:xfrm>
          <a:off x="0" y="4163160"/>
          <a:ext cx="8305800" cy="4284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A7BC9FD-0930-4798-B31F-4610AF425CE4}">
      <dsp:nvSpPr>
        <dsp:cNvPr id="0" name=""/>
        <dsp:cNvSpPr/>
      </dsp:nvSpPr>
      <dsp:spPr>
        <a:xfrm>
          <a:off x="415290" y="3912240"/>
          <a:ext cx="5814060" cy="5018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Складування</a:t>
          </a:r>
          <a:endParaRPr lang="ru-RU" sz="2800" kern="1200" dirty="0"/>
        </a:p>
      </dsp:txBody>
      <dsp:txXfrm>
        <a:off x="439788" y="3936738"/>
        <a:ext cx="5765064" cy="45284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1F841C-0444-4103-A4F7-EB24DAFE9B47}">
      <dsp:nvSpPr>
        <dsp:cNvPr id="0" name=""/>
        <dsp:cNvSpPr/>
      </dsp:nvSpPr>
      <dsp:spPr>
        <a:xfrm>
          <a:off x="0" y="307559"/>
          <a:ext cx="8305800" cy="4284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0E94163-B9FF-4E4F-A806-2400B9A8E6C0}">
      <dsp:nvSpPr>
        <dsp:cNvPr id="0" name=""/>
        <dsp:cNvSpPr/>
      </dsp:nvSpPr>
      <dsp:spPr>
        <a:xfrm>
          <a:off x="415290" y="56639"/>
          <a:ext cx="5814060" cy="5018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Реклама </a:t>
          </a:r>
          <a:endParaRPr lang="ru-RU" sz="2400" kern="1200" dirty="0"/>
        </a:p>
      </dsp:txBody>
      <dsp:txXfrm>
        <a:off x="439788" y="81137"/>
        <a:ext cx="5765064" cy="452844"/>
      </dsp:txXfrm>
    </dsp:sp>
    <dsp:sp modelId="{C69A0184-3D5C-4B40-BE55-4D81D8F63A2A}">
      <dsp:nvSpPr>
        <dsp:cNvPr id="0" name=""/>
        <dsp:cNvSpPr/>
      </dsp:nvSpPr>
      <dsp:spPr>
        <a:xfrm>
          <a:off x="0" y="1078680"/>
          <a:ext cx="8305800" cy="4284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346CBF-5144-499A-9651-5593B3FC492C}">
      <dsp:nvSpPr>
        <dsp:cNvPr id="0" name=""/>
        <dsp:cNvSpPr/>
      </dsp:nvSpPr>
      <dsp:spPr>
        <a:xfrm>
          <a:off x="415290" y="827760"/>
          <a:ext cx="5814060" cy="5018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err="1" smtClean="0"/>
            <a:t>Паблік</a:t>
          </a:r>
          <a:r>
            <a:rPr lang="uk-UA" sz="2400" kern="1200" dirty="0" smtClean="0"/>
            <a:t> </a:t>
          </a:r>
          <a:r>
            <a:rPr lang="uk-UA" sz="2400" kern="1200" dirty="0" err="1" smtClean="0"/>
            <a:t>рілейшнз</a:t>
          </a:r>
          <a:r>
            <a:rPr lang="uk-UA" sz="2400" kern="1200" dirty="0" smtClean="0"/>
            <a:t>  </a:t>
          </a:r>
          <a:endParaRPr lang="ru-RU" sz="2400" kern="1200" dirty="0"/>
        </a:p>
      </dsp:txBody>
      <dsp:txXfrm>
        <a:off x="439788" y="852258"/>
        <a:ext cx="5765064" cy="452844"/>
      </dsp:txXfrm>
    </dsp:sp>
    <dsp:sp modelId="{6851FFBE-65A5-44F2-BB74-74D61C9303F5}">
      <dsp:nvSpPr>
        <dsp:cNvPr id="0" name=""/>
        <dsp:cNvSpPr/>
      </dsp:nvSpPr>
      <dsp:spPr>
        <a:xfrm>
          <a:off x="0" y="1849800"/>
          <a:ext cx="8305800" cy="4284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12AF103-929A-4216-A9E6-94E8E575CDF8}">
      <dsp:nvSpPr>
        <dsp:cNvPr id="0" name=""/>
        <dsp:cNvSpPr/>
      </dsp:nvSpPr>
      <dsp:spPr>
        <a:xfrm>
          <a:off x="415290" y="1598879"/>
          <a:ext cx="5814060" cy="5018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Методи стимулювання збуту товару</a:t>
          </a:r>
          <a:endParaRPr lang="uk-UA" sz="2400" kern="1200" dirty="0"/>
        </a:p>
      </dsp:txBody>
      <dsp:txXfrm>
        <a:off x="439788" y="1623377"/>
        <a:ext cx="5765064" cy="452844"/>
      </dsp:txXfrm>
    </dsp:sp>
    <dsp:sp modelId="{FB00938A-0E4C-4AF9-9E5D-2D077DFB27E8}">
      <dsp:nvSpPr>
        <dsp:cNvPr id="0" name=""/>
        <dsp:cNvSpPr/>
      </dsp:nvSpPr>
      <dsp:spPr>
        <a:xfrm>
          <a:off x="0" y="2620920"/>
          <a:ext cx="8305800" cy="4284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557DA93-808A-498A-A5A1-730EBBE91EE9}">
      <dsp:nvSpPr>
        <dsp:cNvPr id="0" name=""/>
        <dsp:cNvSpPr/>
      </dsp:nvSpPr>
      <dsp:spPr>
        <a:xfrm>
          <a:off x="415290" y="2370000"/>
          <a:ext cx="5814060" cy="5018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Мерчандайзинг</a:t>
          </a:r>
          <a:endParaRPr lang="ru-RU" sz="2400" kern="1200" dirty="0"/>
        </a:p>
      </dsp:txBody>
      <dsp:txXfrm>
        <a:off x="439788" y="2394498"/>
        <a:ext cx="5765064" cy="452844"/>
      </dsp:txXfrm>
    </dsp:sp>
    <dsp:sp modelId="{81E8CF32-E4A7-4A35-B1CC-EC7713FA4F60}">
      <dsp:nvSpPr>
        <dsp:cNvPr id="0" name=""/>
        <dsp:cNvSpPr/>
      </dsp:nvSpPr>
      <dsp:spPr>
        <a:xfrm>
          <a:off x="0" y="3392040"/>
          <a:ext cx="8305800" cy="4284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6AC681E-2B78-4CDB-A9D8-41034388F567}">
      <dsp:nvSpPr>
        <dsp:cNvPr id="0" name=""/>
        <dsp:cNvSpPr/>
      </dsp:nvSpPr>
      <dsp:spPr>
        <a:xfrm>
          <a:off x="415290" y="3141120"/>
          <a:ext cx="5814060" cy="5018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Прямий маркетинг</a:t>
          </a:r>
          <a:r>
            <a:rPr lang="ru-RU" sz="2400" kern="1200" dirty="0" smtClean="0"/>
            <a:t> </a:t>
          </a:r>
          <a:endParaRPr lang="uk-UA" sz="2400" kern="1200" dirty="0"/>
        </a:p>
      </dsp:txBody>
      <dsp:txXfrm>
        <a:off x="439788" y="3165618"/>
        <a:ext cx="5765064" cy="452844"/>
      </dsp:txXfrm>
    </dsp:sp>
    <dsp:sp modelId="{5A568FED-14C5-491D-A239-8D87C3F725C3}">
      <dsp:nvSpPr>
        <dsp:cNvPr id="0" name=""/>
        <dsp:cNvSpPr/>
      </dsp:nvSpPr>
      <dsp:spPr>
        <a:xfrm>
          <a:off x="0" y="4163160"/>
          <a:ext cx="8305800" cy="4284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89506FC-8E19-4953-A130-72E220426165}">
      <dsp:nvSpPr>
        <dsp:cNvPr id="0" name=""/>
        <dsp:cNvSpPr/>
      </dsp:nvSpPr>
      <dsp:spPr>
        <a:xfrm>
          <a:off x="415290" y="3912240"/>
          <a:ext cx="5814060" cy="5018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758" tIns="0" rIns="219758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Персональний продаж товару</a:t>
          </a:r>
          <a:endParaRPr lang="ru-RU" sz="2400" kern="1200" dirty="0"/>
        </a:p>
      </dsp:txBody>
      <dsp:txXfrm>
        <a:off x="439788" y="3936738"/>
        <a:ext cx="5765064" cy="4528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ru-RU" altLang="ru-RU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390721E9-7CE1-482E-A348-61C3D1F200AA}" type="datetimeFigureOut">
              <a:rPr lang="ru-RU" altLang="ru-RU"/>
              <a:pPr/>
              <a:t>10.10.2021</a:t>
            </a:fld>
            <a:endParaRPr lang="ru-RU" altLang="ru-RU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ru-RU" altLang="ru-RU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B8539A73-DA03-4325-A183-095F83383C1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750035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73B0AF-303D-47C3-82DD-5A8CF5EFCFB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077512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1300" y="655638"/>
            <a:ext cx="2095500" cy="5592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655638"/>
            <a:ext cx="6134100" cy="5592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ABCA64-BC52-4FC5-ACA6-EE897FEFA28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367608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655638"/>
            <a:ext cx="49530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381000" y="1600200"/>
            <a:ext cx="8305800" cy="4648200"/>
          </a:xfrm>
        </p:spPr>
        <p:txBody>
          <a:bodyPr/>
          <a:lstStyle/>
          <a:p>
            <a:pPr lvl="0"/>
            <a:r>
              <a:rPr lang="ru-RU" noProof="0" smtClean="0"/>
              <a:t>Вставка диаграммы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2989E6-C807-46A5-9AA7-A2461D4541F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34989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655638"/>
            <a:ext cx="49530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381000" y="1600200"/>
            <a:ext cx="8305800" cy="464820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72A652-599E-48E3-819A-E5CCFB214F6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50181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0B0D86-F3E1-4F26-92A3-96829A9C98B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730953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1000" y="1600200"/>
            <a:ext cx="40767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600200"/>
            <a:ext cx="40767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21021B-5118-4E90-ADF5-13C588C46DD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977179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BE820F-7277-437C-9A04-36479127118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751939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CD15B1-C50F-4BB9-9FA3-1BF3878ECC2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65589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6B30A7-25DF-407A-8011-3CFCD9C2988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108437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1440D1-D9B5-410A-A2B3-EE27C39447B1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450105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701338-04E7-49D0-B9B5-06E4863062D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724685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A26683-6D1F-4716-95B8-82A931D71D5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292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600200"/>
            <a:ext cx="83058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304800" y="64008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6096000" y="64008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2971800" y="64008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781A8CB-1A8A-4F42-9A41-B5CBB52AEA42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304800" y="655638"/>
            <a:ext cx="4953000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8775" indent="-358775" algn="just" eaLnBrk="1" hangingPunct="1">
              <a:buFont typeface="+mj-lt"/>
              <a:buAutoNum type="arabicPeriod"/>
              <a:defRPr/>
            </a:pPr>
            <a:r>
              <a:rPr lang="uk-UA" sz="3000" dirty="0" smtClean="0">
                <a:cs typeface="Times New Roman" charset="0"/>
              </a:rPr>
              <a:t>Виникнення комплексу маркетингу та його сутність.</a:t>
            </a:r>
          </a:p>
          <a:p>
            <a:pPr marL="358775" indent="-358775" algn="just" eaLnBrk="1" hangingPunct="1">
              <a:buFont typeface="+mj-lt"/>
              <a:buAutoNum type="arabicPeriod"/>
              <a:defRPr/>
            </a:pPr>
            <a:r>
              <a:rPr lang="uk-UA" sz="3000" dirty="0" smtClean="0">
                <a:cs typeface="Times New Roman" charset="0"/>
              </a:rPr>
              <a:t>Функції і зміст складових елементів комплексу маркетингу.</a:t>
            </a:r>
          </a:p>
          <a:p>
            <a:pPr marL="358775" indent="-358775" algn="just" eaLnBrk="1" hangingPunct="1">
              <a:buFont typeface="+mj-lt"/>
              <a:buAutoNum type="arabicPeriod"/>
              <a:defRPr/>
            </a:pPr>
            <a:r>
              <a:rPr lang="uk-UA" sz="3000" dirty="0" smtClean="0"/>
              <a:t>Еволюція концепції “4 Р</a:t>
            </a:r>
            <a:r>
              <a:rPr lang="en-US" sz="3000" dirty="0" smtClean="0"/>
              <a:t>s</a:t>
            </a:r>
            <a:r>
              <a:rPr lang="uk-UA" sz="3000" dirty="0" smtClean="0"/>
              <a:t>”</a:t>
            </a:r>
          </a:p>
          <a:p>
            <a:pPr marL="358775" indent="-358775" algn="just" eaLnBrk="1" hangingPunct="1">
              <a:buFont typeface="+mj-lt"/>
              <a:buAutoNum type="arabicPeriod"/>
              <a:defRPr/>
            </a:pPr>
            <a:r>
              <a:rPr lang="uk-UA" sz="3000" dirty="0" smtClean="0"/>
              <a:t>Нові </a:t>
            </a:r>
            <a:r>
              <a:rPr lang="uk-UA" sz="3000" dirty="0" err="1" smtClean="0"/>
              <a:t>“літерні”</a:t>
            </a:r>
            <a:r>
              <a:rPr lang="uk-UA" sz="3000" dirty="0" smtClean="0"/>
              <a:t> концепції комплексу маркетингу.</a:t>
            </a:r>
          </a:p>
          <a:p>
            <a:pPr marL="358775" indent="-358775" algn="just" eaLnBrk="1" hangingPunct="1">
              <a:buFont typeface="+mj-lt"/>
              <a:buAutoNum type="arabicPeriod"/>
              <a:defRPr/>
            </a:pPr>
            <a:r>
              <a:rPr lang="uk-UA" sz="3000" dirty="0" smtClean="0"/>
              <a:t>Значення комплексу маркетингу “4 Р</a:t>
            </a:r>
            <a:r>
              <a:rPr lang="en-US" sz="3000" dirty="0" smtClean="0"/>
              <a:t>s</a:t>
            </a:r>
            <a:r>
              <a:rPr lang="uk-UA" sz="3000" dirty="0" smtClean="0"/>
              <a:t>”</a:t>
            </a:r>
            <a:r>
              <a:rPr lang="en-US" sz="3000" dirty="0" smtClean="0"/>
              <a:t> </a:t>
            </a:r>
            <a:r>
              <a:rPr lang="uk-UA" sz="3000" dirty="0" smtClean="0"/>
              <a:t>в теорії маркетингу.</a:t>
            </a:r>
          </a:p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Комплекс маркетингу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uk-UA" sz="3200" i="1" dirty="0" smtClean="0">
                <a:latin typeface="+mn-lt"/>
              </a:rPr>
              <a:t>ПРОСУВАННЯ</a:t>
            </a:r>
            <a:endParaRPr lang="ru-RU" sz="3200" dirty="0">
              <a:latin typeface="+mn-lt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81000" y="1600200"/>
          <a:ext cx="83058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r>
              <a:rPr lang="uk-UA" sz="3200" b="1" dirty="0" smtClean="0"/>
              <a:t>Принципи формування ефективного комплексу маркетингу</a:t>
            </a:r>
            <a:endParaRPr lang="en-US" sz="3200" b="1" dirty="0" smtClean="0"/>
          </a:p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endParaRPr lang="en-US" sz="2000" b="1" dirty="0" smtClean="0"/>
          </a:p>
          <a:p>
            <a:pPr marL="514350" indent="-514350" eaLnBrk="1" hangingPunct="1">
              <a:lnSpc>
                <a:spcPct val="90000"/>
              </a:lnSpc>
              <a:buFont typeface="Wingdings" panose="05000000000000000000" pitchFamily="2" charset="2"/>
              <a:buChar char="v"/>
              <a:defRPr/>
            </a:pPr>
            <a:r>
              <a:rPr lang="uk-UA" sz="2400" dirty="0" smtClean="0"/>
              <a:t>Спрямованість на досягнення маркетингової мети підприємства на цільовому ринку</a:t>
            </a:r>
          </a:p>
          <a:p>
            <a:pPr marL="514350" indent="-514350" eaLnBrk="1" hangingPunct="1">
              <a:lnSpc>
                <a:spcPct val="90000"/>
              </a:lnSpc>
              <a:buFont typeface="Wingdings" panose="05000000000000000000" pitchFamily="2" charset="2"/>
              <a:buChar char="v"/>
              <a:defRPr/>
            </a:pPr>
            <a:r>
              <a:rPr lang="uk-UA" sz="2400" dirty="0" smtClean="0"/>
              <a:t>Відповідність потребам цільового ринку, на якій він спрямований</a:t>
            </a:r>
          </a:p>
          <a:p>
            <a:pPr marL="514350" indent="-514350" eaLnBrk="1" hangingPunct="1">
              <a:lnSpc>
                <a:spcPct val="90000"/>
              </a:lnSpc>
              <a:buFont typeface="Wingdings" panose="05000000000000000000" pitchFamily="2" charset="2"/>
              <a:buChar char="v"/>
              <a:defRPr/>
            </a:pPr>
            <a:r>
              <a:rPr lang="uk-UA" sz="2400" dirty="0" smtClean="0"/>
              <a:t>Збалансованість комбінації складових елементів комплексу маркетингу</a:t>
            </a:r>
          </a:p>
          <a:p>
            <a:pPr marL="514350" indent="-514350" eaLnBrk="1" hangingPunct="1">
              <a:lnSpc>
                <a:spcPct val="90000"/>
              </a:lnSpc>
              <a:buFont typeface="Wingdings" panose="05000000000000000000" pitchFamily="2" charset="2"/>
              <a:buChar char="v"/>
              <a:defRPr/>
            </a:pPr>
            <a:r>
              <a:rPr lang="uk-UA" sz="2400" dirty="0" smtClean="0"/>
              <a:t>Забезпечення конкурентних переваг </a:t>
            </a:r>
          </a:p>
          <a:p>
            <a:pPr marL="514350" indent="-514350" eaLnBrk="1" hangingPunct="1">
              <a:lnSpc>
                <a:spcPct val="90000"/>
              </a:lnSpc>
              <a:buFont typeface="Wingdings" panose="05000000000000000000" pitchFamily="2" charset="2"/>
              <a:buChar char="v"/>
              <a:defRPr/>
            </a:pPr>
            <a:r>
              <a:rPr lang="uk-UA" sz="2400" dirty="0" smtClean="0"/>
              <a:t>Відповідність ресурсам і можливостям підприємства</a:t>
            </a:r>
          </a:p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uk-UA" sz="3200" b="1" dirty="0" smtClean="0">
                <a:solidFill>
                  <a:schemeClr val="accent1">
                    <a:lumMod val="75000"/>
                  </a:schemeClr>
                </a:solidFill>
              </a:rPr>
              <a:t>3.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uk-UA" sz="3200" b="1" dirty="0" smtClean="0"/>
              <a:t>Еволюція концепції “4 Р</a:t>
            </a:r>
            <a:r>
              <a:rPr lang="en-US" sz="3200" b="1" dirty="0" smtClean="0"/>
              <a:t>s</a:t>
            </a:r>
            <a:r>
              <a:rPr lang="uk-UA" sz="3200" b="1" dirty="0" smtClean="0"/>
              <a:t>”.</a:t>
            </a:r>
            <a:endParaRPr lang="en-US" sz="3200" b="1" dirty="0" smtClean="0"/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endParaRPr lang="en-US" sz="2000" b="1" dirty="0" smtClean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uk-UA" b="1" i="1" dirty="0" smtClean="0">
              <a:cs typeface="Times New Roman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uk-UA" b="1" i="1" dirty="0" smtClean="0">
              <a:cs typeface="Times New Roman" charset="0"/>
            </a:endParaRPr>
          </a:p>
          <a:p>
            <a:pPr marL="0" indent="363538" eaLnBrk="1" hangingPunct="1">
              <a:buFont typeface="Wingdings" panose="05000000000000000000" pitchFamily="2" charset="2"/>
              <a:buNone/>
              <a:defRPr/>
            </a:pPr>
            <a:r>
              <a:rPr lang="uk-UA" b="1" i="1" dirty="0" err="1" smtClean="0">
                <a:solidFill>
                  <a:schemeClr val="accent6"/>
                </a:solidFill>
                <a:cs typeface="Times New Roman" charset="0"/>
              </a:rPr>
              <a:t>People</a:t>
            </a:r>
            <a:r>
              <a:rPr lang="uk-UA" b="1" i="1" dirty="0" smtClean="0">
                <a:solidFill>
                  <a:schemeClr val="accent6"/>
                </a:solidFill>
                <a:cs typeface="Times New Roman" charset="0"/>
              </a:rPr>
              <a:t> (Р</a:t>
            </a:r>
            <a:r>
              <a:rPr lang="en-US" b="1" i="1" dirty="0" err="1" smtClean="0">
                <a:solidFill>
                  <a:schemeClr val="accent6"/>
                </a:solidFill>
                <a:cs typeface="Times New Roman" charset="0"/>
              </a:rPr>
              <a:t>ersonnel</a:t>
            </a:r>
            <a:r>
              <a:rPr lang="uk-UA" b="1" i="1" dirty="0" smtClean="0">
                <a:solidFill>
                  <a:schemeClr val="accent6"/>
                </a:solidFill>
                <a:cs typeface="Times New Roman" charset="0"/>
              </a:rPr>
              <a:t>)</a:t>
            </a:r>
            <a:r>
              <a:rPr lang="uk-UA" dirty="0" smtClean="0">
                <a:solidFill>
                  <a:schemeClr val="accent6"/>
                </a:solidFill>
                <a:cs typeface="Times New Roman" charset="0"/>
              </a:rPr>
              <a:t> </a:t>
            </a:r>
            <a:r>
              <a:rPr lang="en-US" dirty="0" smtClean="0">
                <a:cs typeface="Times New Roman" charset="0"/>
              </a:rPr>
              <a:t>– </a:t>
            </a:r>
            <a:r>
              <a:rPr lang="uk-UA" dirty="0" smtClean="0">
                <a:cs typeface="Times New Roman" charset="0"/>
              </a:rPr>
              <a:t>визначає кваліфікаційний та професійний рівень персоналу підприємства</a:t>
            </a:r>
            <a:endParaRPr lang="en-US" dirty="0" smtClean="0">
              <a:cs typeface="Times New Roman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endParaRPr lang="ru-RU" b="1" dirty="0" smtClean="0"/>
          </a:p>
        </p:txBody>
      </p:sp>
      <p:sp>
        <p:nvSpPr>
          <p:cNvPr id="4" name="Багетная рамка 3"/>
          <p:cNvSpPr/>
          <p:nvPr/>
        </p:nvSpPr>
        <p:spPr>
          <a:xfrm>
            <a:off x="2714625" y="2428875"/>
            <a:ext cx="3571875" cy="71437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Wingdings" pitchFamily="2" charset="2"/>
              <a:buNone/>
              <a:defRPr/>
            </a:pPr>
            <a:r>
              <a:rPr lang="uk-UA" sz="2400" b="1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Концепція “5 </a:t>
            </a:r>
            <a:r>
              <a:rPr lang="en-US" sz="2400" b="1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Ps</a:t>
            </a:r>
            <a:r>
              <a:rPr lang="uk-UA" sz="2400" b="1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uk-UA" sz="3200" b="1" i="1" dirty="0" smtClean="0"/>
              <a:t>Персонал</a:t>
            </a:r>
            <a:endParaRPr lang="en-US" sz="3200" b="1" i="1" dirty="0" smtClean="0"/>
          </a:p>
          <a:p>
            <a:pPr marL="539750" indent="-363538" eaLnBrk="1" hangingPunct="1">
              <a:buFont typeface="Wingdings" panose="05000000000000000000" pitchFamily="2" charset="2"/>
              <a:buChar char="Ø"/>
              <a:tabLst>
                <a:tab pos="539750" algn="l"/>
              </a:tabLst>
              <a:defRPr/>
            </a:pPr>
            <a:r>
              <a:rPr lang="uk-UA" dirty="0" smtClean="0">
                <a:cs typeface="Times New Roman" charset="0"/>
              </a:rPr>
              <a:t>якість роботи персоналу </a:t>
            </a:r>
            <a:endParaRPr lang="en-US" dirty="0" smtClean="0">
              <a:cs typeface="Times New Roman" charset="0"/>
            </a:endParaRPr>
          </a:p>
          <a:p>
            <a:pPr marL="539750" indent="-363538" eaLnBrk="1" hangingPunct="1">
              <a:buFont typeface="Wingdings" panose="05000000000000000000" pitchFamily="2" charset="2"/>
              <a:buChar char="Ø"/>
              <a:tabLst>
                <a:tab pos="539750" algn="l"/>
              </a:tabLst>
              <a:defRPr/>
            </a:pPr>
            <a:r>
              <a:rPr lang="uk-UA" dirty="0" smtClean="0">
                <a:cs typeface="Times New Roman" charset="0"/>
              </a:rPr>
              <a:t>система управління персоналом</a:t>
            </a:r>
          </a:p>
          <a:p>
            <a:pPr marL="539750" indent="-363538" algn="just" eaLnBrk="1" hangingPunct="1">
              <a:lnSpc>
                <a:spcPct val="90000"/>
              </a:lnSpc>
              <a:buFont typeface="Wingdings" panose="05000000000000000000" pitchFamily="2" charset="2"/>
              <a:buChar char="Ø"/>
              <a:tabLst>
                <a:tab pos="539750" algn="l"/>
              </a:tabLst>
              <a:defRPr/>
            </a:pPr>
            <a:r>
              <a:rPr lang="uk-UA" dirty="0" smtClean="0">
                <a:cs typeface="Times New Roman" charset="0"/>
              </a:rPr>
              <a:t>професійний рівень персоналу</a:t>
            </a:r>
          </a:p>
          <a:p>
            <a:pPr marL="539750" indent="-363538" algn="just" eaLnBrk="1" hangingPunct="1">
              <a:lnSpc>
                <a:spcPct val="90000"/>
              </a:lnSpc>
              <a:buFont typeface="Wingdings" panose="05000000000000000000" pitchFamily="2" charset="2"/>
              <a:buChar char="Ø"/>
              <a:tabLst>
                <a:tab pos="539750" algn="l"/>
              </a:tabLst>
              <a:defRPr/>
            </a:pPr>
            <a:r>
              <a:rPr lang="uk-UA" dirty="0" smtClean="0">
                <a:cs typeface="Times New Roman" charset="0"/>
              </a:rPr>
              <a:t>кваліфікаційний рівень персоналу  </a:t>
            </a:r>
          </a:p>
          <a:p>
            <a:pPr marL="539750" indent="-363538" algn="just" eaLnBrk="1" hangingPunct="1">
              <a:lnSpc>
                <a:spcPct val="90000"/>
              </a:lnSpc>
              <a:buFont typeface="Wingdings" panose="05000000000000000000" pitchFamily="2" charset="2"/>
              <a:buChar char="Ø"/>
              <a:tabLst>
                <a:tab pos="539750" algn="l"/>
              </a:tabLst>
              <a:defRPr/>
            </a:pPr>
            <a:r>
              <a:rPr lang="uk-UA" dirty="0" smtClean="0">
                <a:cs typeface="Times New Roman" charset="0"/>
              </a:rPr>
              <a:t>ставлення персоналу до роботи</a:t>
            </a:r>
          </a:p>
          <a:p>
            <a:pPr marL="539750" indent="-363538" algn="just" eaLnBrk="1" hangingPunct="1">
              <a:lnSpc>
                <a:spcPct val="90000"/>
              </a:lnSpc>
              <a:buFont typeface="Wingdings" panose="05000000000000000000" pitchFamily="2" charset="2"/>
              <a:buChar char="Ø"/>
              <a:tabLst>
                <a:tab pos="539750" algn="l"/>
              </a:tabLst>
              <a:defRPr/>
            </a:pPr>
            <a:r>
              <a:rPr lang="uk-UA" dirty="0" smtClean="0">
                <a:cs typeface="Times New Roman" charset="0"/>
              </a:rPr>
              <a:t>ставлення персоналу до клієнта</a:t>
            </a:r>
            <a:endParaRPr lang="en-US" dirty="0" smtClean="0">
              <a:cs typeface="Times New Roman" charset="0"/>
            </a:endParaRPr>
          </a:p>
          <a:p>
            <a:pPr marL="539750" indent="-363538" algn="just" eaLnBrk="1" hangingPunct="1">
              <a:lnSpc>
                <a:spcPct val="90000"/>
              </a:lnSpc>
              <a:buFont typeface="Wingdings" panose="05000000000000000000" pitchFamily="2" charset="2"/>
              <a:buChar char="Ø"/>
              <a:tabLst>
                <a:tab pos="539750" algn="l"/>
              </a:tabLst>
              <a:defRPr/>
            </a:pPr>
            <a:r>
              <a:rPr lang="uk-UA" dirty="0" smtClean="0">
                <a:cs typeface="Times New Roman" charset="0"/>
              </a:rPr>
              <a:t>практичні навички персоналу</a:t>
            </a:r>
            <a:endParaRPr lang="uk-UA" sz="2400" dirty="0" smtClean="0">
              <a:cs typeface="Times New Roman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  <a:defRPr/>
            </a:pPr>
            <a:endParaRPr lang="uk-UA" sz="2400" dirty="0" smtClean="0"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dirty="0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600200"/>
            <a:ext cx="8191500" cy="4648200"/>
          </a:xfrm>
        </p:spPr>
        <p:txBody>
          <a:bodyPr/>
          <a:lstStyle/>
          <a:p>
            <a:pPr algn="ctr">
              <a:buFontTx/>
              <a:buNone/>
              <a:defRPr/>
            </a:pPr>
            <a:endParaRPr lang="uk-UA" sz="3200" b="1" dirty="0" smtClean="0"/>
          </a:p>
          <a:p>
            <a:pPr algn="just">
              <a:buFontTx/>
              <a:buNone/>
              <a:defRPr/>
            </a:pPr>
            <a:endParaRPr lang="en-US" sz="1800" b="1" i="1" dirty="0" smtClean="0">
              <a:cs typeface="Times New Roman" charset="0"/>
            </a:endParaRPr>
          </a:p>
          <a:p>
            <a:pPr marL="0" indent="363538" algn="just">
              <a:buFontTx/>
              <a:buNone/>
              <a:defRPr/>
            </a:pPr>
            <a:r>
              <a:rPr lang="uk-UA" b="1" i="1" dirty="0" err="1" smtClean="0">
                <a:solidFill>
                  <a:schemeClr val="accent6"/>
                </a:solidFill>
                <a:cs typeface="Times New Roman" charset="0"/>
              </a:rPr>
              <a:t>Process</a:t>
            </a:r>
            <a:r>
              <a:rPr lang="uk-UA" b="1" i="1" dirty="0" smtClean="0"/>
              <a:t> </a:t>
            </a:r>
            <a:r>
              <a:rPr lang="uk-UA" i="1" dirty="0" smtClean="0"/>
              <a:t>–</a:t>
            </a:r>
            <a:r>
              <a:rPr lang="uk-UA" b="1" i="1" dirty="0" smtClean="0"/>
              <a:t> </a:t>
            </a:r>
            <a:r>
              <a:rPr lang="uk-UA" dirty="0" smtClean="0">
                <a:cs typeface="Times New Roman" charset="0"/>
              </a:rPr>
              <a:t>процес (процедура) надання послуги – </a:t>
            </a:r>
            <a:r>
              <a:rPr lang="uk-UA" dirty="0" smtClean="0"/>
              <a:t>передбачає</a:t>
            </a:r>
            <a:r>
              <a:rPr lang="uk-UA" dirty="0" smtClean="0">
                <a:cs typeface="Times New Roman" charset="0"/>
              </a:rPr>
              <a:t> дотримання стандартів якості надання послуги</a:t>
            </a:r>
            <a:r>
              <a:rPr lang="uk-UA" dirty="0" smtClean="0"/>
              <a:t>,</a:t>
            </a:r>
            <a:r>
              <a:rPr lang="uk-UA" dirty="0" smtClean="0">
                <a:cs typeface="Times New Roman" charset="0"/>
              </a:rPr>
              <a:t> які сприятимуть </a:t>
            </a:r>
            <a:r>
              <a:rPr lang="uk-UA" dirty="0" smtClean="0"/>
              <a:t>ефективної взаємодії </a:t>
            </a:r>
            <a:r>
              <a:rPr lang="uk-UA" dirty="0" smtClean="0">
                <a:cs typeface="Times New Roman" charset="0"/>
              </a:rPr>
              <a:t>персоналу зі споживачами</a:t>
            </a:r>
            <a:r>
              <a:rPr lang="uk-UA" dirty="0" smtClean="0"/>
              <a:t>.</a:t>
            </a:r>
            <a:r>
              <a:rPr lang="uk-UA" dirty="0" smtClean="0">
                <a:cs typeface="Times New Roman" charset="0"/>
              </a:rPr>
              <a:t> </a:t>
            </a:r>
            <a:endParaRPr lang="uk-UA" dirty="0" smtClean="0"/>
          </a:p>
          <a:p>
            <a:pPr marL="0" indent="363538" algn="just">
              <a:buFontTx/>
              <a:buNone/>
              <a:defRPr/>
            </a:pPr>
            <a:r>
              <a:rPr lang="uk-UA" b="1" i="1" dirty="0" err="1" smtClean="0">
                <a:solidFill>
                  <a:schemeClr val="accent6"/>
                </a:solidFill>
                <a:cs typeface="Times New Roman" charset="0"/>
              </a:rPr>
              <a:t>Physical</a:t>
            </a:r>
            <a:r>
              <a:rPr lang="uk-UA" b="1" i="1" dirty="0" smtClean="0">
                <a:solidFill>
                  <a:schemeClr val="accent6"/>
                </a:solidFill>
                <a:cs typeface="Times New Roman" charset="0"/>
              </a:rPr>
              <a:t> </a:t>
            </a:r>
            <a:r>
              <a:rPr lang="uk-UA" b="1" i="1" dirty="0" err="1" smtClean="0">
                <a:solidFill>
                  <a:schemeClr val="accent6"/>
                </a:solidFill>
                <a:cs typeface="Times New Roman" charset="0"/>
              </a:rPr>
              <a:t>evidence</a:t>
            </a:r>
            <a:r>
              <a:rPr lang="uk-UA" dirty="0" smtClean="0">
                <a:solidFill>
                  <a:schemeClr val="accent6"/>
                </a:solidFill>
                <a:cs typeface="Times New Roman" charset="0"/>
              </a:rPr>
              <a:t> </a:t>
            </a:r>
            <a:r>
              <a:rPr lang="uk-UA" dirty="0" smtClean="0"/>
              <a:t>–</a:t>
            </a:r>
            <a:r>
              <a:rPr lang="en-US" dirty="0" smtClean="0"/>
              <a:t>  </a:t>
            </a:r>
            <a:r>
              <a:rPr lang="uk-UA" dirty="0" smtClean="0">
                <a:cs typeface="Times New Roman" charset="0"/>
              </a:rPr>
              <a:t>матеріальні свідчення – </a:t>
            </a:r>
            <a:r>
              <a:rPr lang="uk-UA" dirty="0" smtClean="0"/>
              <a:t>середовище</a:t>
            </a:r>
            <a:r>
              <a:rPr lang="uk-UA" dirty="0" smtClean="0">
                <a:cs typeface="Times New Roman" charset="0"/>
              </a:rPr>
              <a:t>, в якому відбувається процес надання послуги</a:t>
            </a:r>
            <a:r>
              <a:rPr lang="uk-UA" dirty="0" smtClean="0"/>
              <a:t>.</a:t>
            </a:r>
            <a:r>
              <a:rPr lang="uk-UA" dirty="0" smtClean="0">
                <a:cs typeface="Times New Roman" charset="0"/>
              </a:rPr>
              <a:t> </a:t>
            </a:r>
            <a:endParaRPr lang="uk-UA" dirty="0" smtClean="0"/>
          </a:p>
          <a:p>
            <a:pPr>
              <a:defRPr/>
            </a:pPr>
            <a:endParaRPr lang="ru-RU" dirty="0"/>
          </a:p>
        </p:txBody>
      </p:sp>
      <p:sp>
        <p:nvSpPr>
          <p:cNvPr id="5" name="Багетная рамка 4"/>
          <p:cNvSpPr/>
          <p:nvPr/>
        </p:nvSpPr>
        <p:spPr>
          <a:xfrm>
            <a:off x="2714625" y="1643063"/>
            <a:ext cx="3571875" cy="71437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Wingdings" pitchFamily="2" charset="2"/>
              <a:buNone/>
              <a:defRPr/>
            </a:pPr>
            <a:r>
              <a:rPr lang="uk-UA" sz="2400" b="1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Концепція “7 </a:t>
            </a:r>
            <a:r>
              <a:rPr lang="en-US" sz="2400" b="1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Ps</a:t>
            </a:r>
            <a:r>
              <a:rPr lang="uk-UA" sz="2400" b="1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uk-UA" altLang="ru-RU" sz="3200" b="1" i="1" smtClean="0">
                <a:cs typeface="Times New Roman" panose="02020603050405020304" pitchFamily="18" charset="0"/>
              </a:rPr>
              <a:t>Процес</a:t>
            </a:r>
            <a:endParaRPr lang="en-US" altLang="ru-RU" sz="3200" b="1" i="1" smtClean="0"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altLang="ru-RU" smtClean="0">
                <a:cs typeface="Times New Roman" panose="02020603050405020304" pitchFamily="18" charset="0"/>
              </a:rPr>
              <a:t>процес обслуговування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altLang="ru-RU" smtClean="0">
                <a:cs typeface="Times New Roman" panose="02020603050405020304" pitchFamily="18" charset="0"/>
              </a:rPr>
              <a:t>техніка роботи персоналу 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altLang="ru-RU" smtClean="0">
                <a:cs typeface="Times New Roman" panose="02020603050405020304" pitchFamily="18" charset="0"/>
              </a:rPr>
              <a:t>інфраструктура послуги, яка сприяє </a:t>
            </a:r>
            <a:r>
              <a:rPr lang="uk-UA" altLang="ru-RU" smtClean="0"/>
              <a:t>взаємодії </a:t>
            </a:r>
            <a:r>
              <a:rPr lang="uk-UA" altLang="ru-RU" smtClean="0">
                <a:cs typeface="Times New Roman" panose="02020603050405020304" pitchFamily="18" charset="0"/>
              </a:rPr>
              <a:t>персонал</a:t>
            </a:r>
            <a:r>
              <a:rPr lang="uk-UA" altLang="ru-RU" smtClean="0"/>
              <a:t>у</a:t>
            </a:r>
            <a:r>
              <a:rPr lang="uk-UA" altLang="ru-RU" smtClean="0">
                <a:cs typeface="Times New Roman" panose="02020603050405020304" pitchFamily="18" charset="0"/>
              </a:rPr>
              <a:t> зі споживачами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altLang="ru-RU" smtClean="0">
                <a:cs typeface="Times New Roman" panose="02020603050405020304" pitchFamily="18" charset="0"/>
              </a:rPr>
              <a:t>культура обслуговування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altLang="ru-RU" smtClean="0">
                <a:cs typeface="Times New Roman" panose="02020603050405020304" pitchFamily="18" charset="0"/>
              </a:rPr>
              <a:t>дотримання санітарно-гігієнічних норм</a:t>
            </a:r>
            <a:endParaRPr lang="uk-UA" altLang="ru-RU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altLang="ru-RU" smtClean="0">
                <a:cs typeface="Times New Roman" panose="02020603050405020304" pitchFamily="18" charset="0"/>
              </a:rPr>
              <a:t>комплексність обслуговування клієнтів</a:t>
            </a:r>
            <a:r>
              <a:rPr lang="ru-RU" altLang="ru-RU" smtClean="0"/>
              <a:t> </a:t>
            </a:r>
          </a:p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uk-UA" altLang="ru-RU" sz="3200" b="1" i="1" smtClean="0"/>
              <a:t>МАТЕРІАЛЬНІ СВІДЧЕННЯ</a:t>
            </a:r>
          </a:p>
          <a:p>
            <a:pPr algn="ctr">
              <a:buFont typeface="Wingdings" panose="05000000000000000000" pitchFamily="2" charset="2"/>
              <a:buNone/>
            </a:pPr>
            <a:endParaRPr lang="uk-UA" altLang="ru-RU" sz="1800" smtClean="0"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uk-UA" altLang="ru-RU" smtClean="0">
                <a:cs typeface="Times New Roman" panose="02020603050405020304" pitchFamily="18" charset="0"/>
              </a:rPr>
              <a:t>матеріальне середовище, оточення, в якому відбувається процес надання послуги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uk-UA" altLang="ru-RU" smtClean="0">
                <a:cs typeface="Times New Roman" panose="02020603050405020304" pitchFamily="18" charset="0"/>
              </a:rPr>
              <a:t>безпосереднє місце, де відбувається процес надання</a:t>
            </a:r>
            <a:r>
              <a:rPr lang="uk-UA" altLang="ru-RU" smtClean="0"/>
              <a:t> послуги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uk-UA" altLang="ru-RU" smtClean="0">
                <a:cs typeface="Times New Roman" panose="02020603050405020304" pitchFamily="18" charset="0"/>
              </a:rPr>
              <a:t>уніформа персоналу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uk-UA" altLang="ru-RU" smtClean="0">
                <a:cs typeface="Times New Roman" panose="02020603050405020304" pitchFamily="18" charset="0"/>
              </a:rPr>
              <a:t>середовище (інтер'єр) офісу</a:t>
            </a:r>
            <a:r>
              <a:rPr lang="uk-UA" altLang="ru-RU" smtClean="0"/>
              <a:t> та виробничих приміщень</a:t>
            </a:r>
            <a:r>
              <a:rPr lang="uk-UA" altLang="ru-RU" smtClean="0">
                <a:cs typeface="Times New Roman" panose="02020603050405020304" pitchFamily="18" charset="0"/>
              </a:rPr>
              <a:t> підприємства </a:t>
            </a:r>
            <a:endParaRPr lang="ru-RU" altLang="ru-RU" smtClean="0">
              <a:cs typeface="Times New Roman" panose="02020603050405020304" pitchFamily="18" charset="0"/>
            </a:endParaRPr>
          </a:p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uk-UA" sz="3200" b="1" dirty="0" smtClean="0"/>
          </a:p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uk-UA" sz="1800" b="1" dirty="0" smtClean="0">
              <a:cs typeface="Times New Roman" charset="0"/>
            </a:endParaRPr>
          </a:p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uk-UA" sz="1800" b="1" dirty="0" smtClean="0">
              <a:cs typeface="Times New Roman" charset="0"/>
            </a:endParaRPr>
          </a:p>
          <a:p>
            <a:pPr marL="0" indent="363538" algn="just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uk-UA" b="1" i="1" dirty="0" smtClean="0">
                <a:solidFill>
                  <a:schemeClr val="accent6"/>
                </a:solidFill>
                <a:cs typeface="Times New Roman" charset="0"/>
              </a:rPr>
              <a:t>Р</a:t>
            </a:r>
            <a:r>
              <a:rPr lang="en-US" b="1" i="1" dirty="0" err="1" smtClean="0">
                <a:solidFill>
                  <a:schemeClr val="accent6"/>
                </a:solidFill>
                <a:cs typeface="Times New Roman" charset="0"/>
              </a:rPr>
              <a:t>erceptual</a:t>
            </a:r>
            <a:r>
              <a:rPr lang="en-US" b="1" i="1" dirty="0" smtClean="0">
                <a:solidFill>
                  <a:schemeClr val="accent6"/>
                </a:solidFill>
                <a:cs typeface="Times New Roman" charset="0"/>
              </a:rPr>
              <a:t> psychology</a:t>
            </a:r>
            <a:r>
              <a:rPr lang="uk-UA" b="1" i="1" dirty="0" smtClean="0">
                <a:solidFill>
                  <a:schemeClr val="accent6"/>
                </a:solidFill>
                <a:cs typeface="Times New Roman" charset="0"/>
              </a:rPr>
              <a:t> </a:t>
            </a:r>
            <a:r>
              <a:rPr lang="uk-UA" dirty="0" smtClean="0">
                <a:cs typeface="Times New Roman" charset="0"/>
              </a:rPr>
              <a:t>– психологічне сприйняття послуги споживачем</a:t>
            </a:r>
            <a:r>
              <a:rPr lang="uk-UA" dirty="0" smtClean="0"/>
              <a:t>.</a:t>
            </a:r>
            <a:r>
              <a:rPr lang="uk-UA" dirty="0" smtClean="0">
                <a:cs typeface="Times New Roman" charset="0"/>
              </a:rPr>
              <a:t> </a:t>
            </a:r>
            <a:endParaRPr lang="uk-UA" dirty="0" smtClean="0"/>
          </a:p>
          <a:p>
            <a:pPr marL="0" indent="363538" algn="just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i="1" dirty="0" smtClean="0">
                <a:cs typeface="Times New Roman" charset="0"/>
              </a:rPr>
              <a:t>Perceptual psychology</a:t>
            </a:r>
            <a:r>
              <a:rPr lang="en-US" dirty="0" smtClean="0">
                <a:cs typeface="Times New Roman" charset="0"/>
              </a:rPr>
              <a:t> </a:t>
            </a:r>
            <a:r>
              <a:rPr lang="uk-UA" dirty="0" smtClean="0">
                <a:cs typeface="Times New Roman" charset="0"/>
              </a:rPr>
              <a:t>відтворює суб'єктивні фактори, які проявляються в психологічних асоціаціях споживача щодо назви підприємства, його символіки, бренду, логотипу, іміджу</a:t>
            </a:r>
            <a:r>
              <a:rPr lang="uk-UA" dirty="0" smtClean="0"/>
              <a:t>.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5" name="Багетная рамка 4"/>
          <p:cNvSpPr/>
          <p:nvPr/>
        </p:nvSpPr>
        <p:spPr>
          <a:xfrm>
            <a:off x="2714625" y="1714500"/>
            <a:ext cx="3571875" cy="71437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Wingdings" pitchFamily="2" charset="2"/>
              <a:buNone/>
              <a:defRPr/>
            </a:pPr>
            <a:r>
              <a:rPr lang="uk-UA" sz="2400" b="1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Концепція “8 </a:t>
            </a:r>
            <a:r>
              <a:rPr lang="en-US" sz="2400" b="1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Ps</a:t>
            </a:r>
            <a:r>
              <a:rPr lang="uk-UA" sz="2400" b="1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endParaRPr lang="uk-UA" altLang="ru-RU" sz="3200" smtClean="0"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endParaRPr lang="uk-UA" altLang="ru-RU" smtClean="0"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endParaRPr lang="uk-UA" altLang="ru-RU" smtClean="0"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endParaRPr lang="uk-UA" altLang="ru-RU" smtClean="0"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uk-UA" altLang="ru-RU" smtClean="0">
                <a:cs typeface="Times New Roman" panose="02020603050405020304" pitchFamily="18" charset="0"/>
              </a:rPr>
              <a:t>       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uk-UA" altLang="ru-RU" smtClean="0">
                <a:cs typeface="Times New Roman" panose="02020603050405020304" pitchFamily="18" charset="0"/>
              </a:rPr>
              <a:t> </a:t>
            </a:r>
          </a:p>
          <a:p>
            <a:endParaRPr lang="ru-RU" altLang="ru-RU" smtClean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14375" y="2286000"/>
          <a:ext cx="7429500" cy="37147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147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7147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19125">
                <a:tc>
                  <a:txBody>
                    <a:bodyPr/>
                    <a:lstStyle/>
                    <a:p>
                      <a:pPr algn="ctr"/>
                      <a:r>
                        <a:rPr lang="uk-UA" sz="2800" b="1" i="1" dirty="0" err="1" smtClean="0">
                          <a:solidFill>
                            <a:schemeClr val="accent6"/>
                          </a:solidFill>
                        </a:rPr>
                        <a:t>Package</a:t>
                      </a:r>
                      <a:endParaRPr lang="ru-RU" sz="2800" b="1" i="1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chemeClr val="accent6"/>
                          </a:solidFill>
                        </a:rPr>
                        <a:t>Public </a:t>
                      </a:r>
                      <a:r>
                        <a:rPr lang="ru-RU" sz="2800" b="1" i="1" dirty="0" smtClean="0">
                          <a:solidFill>
                            <a:schemeClr val="accent6"/>
                          </a:solidFill>
                        </a:rPr>
                        <a:t>    </a:t>
                      </a:r>
                      <a:r>
                        <a:rPr lang="en-US" sz="2800" b="1" i="1" dirty="0" smtClean="0">
                          <a:solidFill>
                            <a:schemeClr val="accent6"/>
                          </a:solidFill>
                        </a:rPr>
                        <a:t>relations </a:t>
                      </a:r>
                      <a:endParaRPr lang="ru-RU" sz="2800" b="1" i="1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19125">
                <a:tc>
                  <a:txBody>
                    <a:bodyPr/>
                    <a:lstStyle/>
                    <a:p>
                      <a:pPr algn="ctr"/>
                      <a:r>
                        <a:rPr lang="uk-UA" sz="2800" b="1" i="1" dirty="0" err="1" smtClean="0">
                          <a:solidFill>
                            <a:schemeClr val="accent6"/>
                          </a:solidFill>
                        </a:rPr>
                        <a:t>Рublicity</a:t>
                      </a:r>
                      <a:endParaRPr lang="ru-RU" sz="2800" b="1" i="1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i="1" dirty="0" smtClean="0">
                          <a:solidFill>
                            <a:schemeClr val="accent6"/>
                          </a:solidFill>
                        </a:rPr>
                        <a:t>Presentation</a:t>
                      </a:r>
                      <a:endParaRPr lang="uk-UA" sz="2800" b="1" i="1" dirty="0" smtClean="0">
                        <a:solidFill>
                          <a:schemeClr val="accent6"/>
                        </a:solidFill>
                        <a:cs typeface="Times New Roman" charset="0"/>
                      </a:endParaRPr>
                    </a:p>
                  </a:txBody>
                  <a:tcPr marL="91439" marR="91439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19125">
                <a:tc>
                  <a:txBody>
                    <a:bodyPr/>
                    <a:lstStyle/>
                    <a:p>
                      <a:pPr algn="ctr"/>
                      <a:r>
                        <a:rPr lang="uk-UA" sz="2800" b="1" i="1" dirty="0" err="1" smtClean="0">
                          <a:solidFill>
                            <a:schemeClr val="accent6"/>
                          </a:solidFill>
                        </a:rPr>
                        <a:t>Partner</a:t>
                      </a:r>
                      <a:endParaRPr lang="ru-RU" sz="2800" b="1" i="1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i="1" dirty="0" smtClean="0">
                          <a:solidFill>
                            <a:schemeClr val="accent6"/>
                          </a:solidFill>
                        </a:rPr>
                        <a:t>Participants  </a:t>
                      </a:r>
                      <a:endParaRPr lang="uk-UA" sz="2800" b="1" i="1" dirty="0" smtClean="0">
                        <a:solidFill>
                          <a:schemeClr val="accent6"/>
                        </a:solidFill>
                        <a:cs typeface="Times New Roman" charset="0"/>
                      </a:endParaRPr>
                    </a:p>
                  </a:txBody>
                  <a:tcPr marL="91439" marR="91439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19125">
                <a:tc>
                  <a:txBody>
                    <a:bodyPr/>
                    <a:lstStyle/>
                    <a:p>
                      <a:pPr algn="ctr"/>
                      <a:r>
                        <a:rPr lang="uk-UA" sz="2800" b="1" i="1" dirty="0" smtClean="0">
                          <a:solidFill>
                            <a:schemeClr val="accent6"/>
                          </a:solidFill>
                        </a:rPr>
                        <a:t>Р</a:t>
                      </a:r>
                      <a:r>
                        <a:rPr lang="en-US" sz="2800" b="1" i="1" dirty="0" err="1" smtClean="0">
                          <a:solidFill>
                            <a:schemeClr val="accent6"/>
                          </a:solidFill>
                        </a:rPr>
                        <a:t>ersonal</a:t>
                      </a:r>
                      <a:r>
                        <a:rPr lang="en-US" sz="2800" b="1" i="1" dirty="0" smtClean="0">
                          <a:solidFill>
                            <a:schemeClr val="accent6"/>
                          </a:solidFill>
                        </a:rPr>
                        <a:t> selling</a:t>
                      </a:r>
                      <a:r>
                        <a:rPr lang="uk-UA" sz="2800" b="1" i="1" dirty="0" smtClean="0">
                          <a:solidFill>
                            <a:schemeClr val="accent6"/>
                          </a:solidFill>
                        </a:rPr>
                        <a:t> </a:t>
                      </a:r>
                      <a:endParaRPr lang="ru-RU" sz="2800" b="1" i="1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i="1" dirty="0" smtClean="0">
                          <a:solidFill>
                            <a:schemeClr val="accent6"/>
                          </a:solidFill>
                        </a:rPr>
                        <a:t>Periodicity</a:t>
                      </a:r>
                      <a:endParaRPr lang="uk-UA" sz="2800" b="1" i="1" dirty="0" smtClean="0">
                        <a:solidFill>
                          <a:schemeClr val="accent6"/>
                        </a:solidFill>
                        <a:cs typeface="Times New Roman" charset="0"/>
                      </a:endParaRPr>
                    </a:p>
                  </a:txBody>
                  <a:tcPr marL="91439" marR="91439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19125">
                <a:tc>
                  <a:txBody>
                    <a:bodyPr/>
                    <a:lstStyle/>
                    <a:p>
                      <a:pPr algn="ctr"/>
                      <a:r>
                        <a:rPr lang="uk-UA" sz="2800" b="1" i="1" dirty="0" err="1" smtClean="0">
                          <a:solidFill>
                            <a:schemeClr val="accent6"/>
                          </a:solidFill>
                        </a:rPr>
                        <a:t>Рrofitability</a:t>
                      </a:r>
                      <a:endParaRPr lang="ru-RU" sz="2800" b="1" i="1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800" b="1" i="1" dirty="0" err="1" smtClean="0">
                          <a:solidFill>
                            <a:schemeClr val="accent6"/>
                          </a:solidFill>
                        </a:rPr>
                        <a:t>Рositioning</a:t>
                      </a:r>
                      <a:r>
                        <a:rPr lang="uk-UA" sz="2800" b="1" i="1" dirty="0" smtClean="0">
                          <a:solidFill>
                            <a:schemeClr val="accent6"/>
                          </a:solidFill>
                        </a:rPr>
                        <a:t> </a:t>
                      </a:r>
                      <a:endParaRPr lang="uk-UA" sz="2800" b="1" i="1" dirty="0" smtClean="0">
                        <a:solidFill>
                          <a:schemeClr val="accent6"/>
                        </a:solidFill>
                        <a:cs typeface="Times New Roman" charset="0"/>
                      </a:endParaRPr>
                    </a:p>
                  </a:txBody>
                  <a:tcPr marL="91439" marR="91439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19125">
                <a:tc>
                  <a:txBody>
                    <a:bodyPr/>
                    <a:lstStyle/>
                    <a:p>
                      <a:pPr algn="ctr"/>
                      <a:r>
                        <a:rPr lang="uk-UA" sz="2800" b="1" i="1" dirty="0" err="1" smtClean="0">
                          <a:solidFill>
                            <a:schemeClr val="accent6"/>
                          </a:solidFill>
                        </a:rPr>
                        <a:t>Рlanning</a:t>
                      </a:r>
                      <a:endParaRPr lang="ru-RU" sz="2800" b="1" i="1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800" b="1" i="1" dirty="0" err="1" smtClean="0">
                          <a:solidFill>
                            <a:schemeClr val="accent6"/>
                          </a:solidFill>
                        </a:rPr>
                        <a:t>Рolitics</a:t>
                      </a:r>
                      <a:r>
                        <a:rPr lang="uk-UA" sz="2800" b="1" i="1" dirty="0" smtClean="0">
                          <a:solidFill>
                            <a:schemeClr val="accent6"/>
                          </a:solidFill>
                        </a:rPr>
                        <a:t> </a:t>
                      </a:r>
                      <a:endParaRPr lang="ru-RU" sz="2800" b="1" i="1" dirty="0" smtClean="0">
                        <a:solidFill>
                          <a:schemeClr val="accent6"/>
                        </a:solidFill>
                        <a:cs typeface="Times New Roman" charset="0"/>
                      </a:endParaRPr>
                    </a:p>
                  </a:txBody>
                  <a:tcPr marL="91439" marR="91439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Багетная рамка 6"/>
          <p:cNvSpPr/>
          <p:nvPr/>
        </p:nvSpPr>
        <p:spPr>
          <a:xfrm>
            <a:off x="2643188" y="1500188"/>
            <a:ext cx="3571875" cy="71437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  <a:defRPr/>
            </a:pPr>
            <a:r>
              <a:rPr lang="uk-UA" sz="2400" b="1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Інші “Р</a:t>
            </a:r>
            <a:r>
              <a:rPr lang="en-US" sz="2400" b="1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s</a:t>
            </a:r>
            <a:r>
              <a:rPr lang="uk-UA" sz="2400" b="1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  <a:defRPr/>
            </a:pP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4. </a:t>
            </a:r>
            <a:r>
              <a:rPr lang="ru-RU" b="1" dirty="0" smtClean="0"/>
              <a:t>Нов</a:t>
            </a:r>
            <a:r>
              <a:rPr lang="uk-UA" b="1" dirty="0" smtClean="0"/>
              <a:t>і </a:t>
            </a:r>
            <a:r>
              <a:rPr lang="uk-UA" b="1" dirty="0" err="1" smtClean="0"/>
              <a:t>“літерні”</a:t>
            </a:r>
            <a:r>
              <a:rPr lang="uk-UA" b="1" dirty="0" smtClean="0"/>
              <a:t> концепції комплексу маркетингу.</a:t>
            </a:r>
          </a:p>
          <a:p>
            <a:pPr algn="ctr">
              <a:buFont typeface="Wingdings" panose="05000000000000000000" pitchFamily="2" charset="2"/>
              <a:buNone/>
              <a:defRPr/>
            </a:pPr>
            <a:endParaRPr lang="uk-UA" sz="2000" b="1" dirty="0" smtClean="0"/>
          </a:p>
          <a:p>
            <a:pPr marL="0" indent="363538" algn="just">
              <a:buFont typeface="Wingdings" panose="05000000000000000000" pitchFamily="2" charset="2"/>
              <a:buNone/>
              <a:tabLst>
                <a:tab pos="0" algn="l"/>
              </a:tabLst>
              <a:defRPr/>
            </a:pPr>
            <a:r>
              <a:rPr lang="uk-UA" u="sng" dirty="0" smtClean="0"/>
              <a:t>Концепцію “4 С</a:t>
            </a:r>
            <a:r>
              <a:rPr lang="en-US" u="sng" dirty="0" smtClean="0"/>
              <a:t>s</a:t>
            </a:r>
            <a:r>
              <a:rPr lang="uk-UA" u="sng" dirty="0" smtClean="0"/>
              <a:t>”</a:t>
            </a:r>
            <a:r>
              <a:rPr lang="uk-UA" dirty="0" smtClean="0"/>
              <a:t> запропонував  у 1990 році </a:t>
            </a:r>
            <a:r>
              <a:rPr lang="uk-UA" i="1" dirty="0" smtClean="0"/>
              <a:t>Роберт </a:t>
            </a:r>
            <a:r>
              <a:rPr lang="uk-UA" i="1" dirty="0" err="1" smtClean="0"/>
              <a:t>Латерборн</a:t>
            </a:r>
            <a:r>
              <a:rPr lang="uk-UA" i="1" dirty="0" smtClean="0"/>
              <a:t>. </a:t>
            </a:r>
          </a:p>
          <a:p>
            <a:pPr marL="0" indent="363538" algn="just">
              <a:buFont typeface="Wingdings" panose="05000000000000000000" pitchFamily="2" charset="2"/>
              <a:buNone/>
              <a:tabLst>
                <a:tab pos="0" algn="l"/>
              </a:tabLst>
              <a:defRPr/>
            </a:pPr>
            <a:r>
              <a:rPr lang="uk-UA" dirty="0" smtClean="0"/>
              <a:t>Вона ілюструє сприйняття споживачем товарну пропозицію виробника</a:t>
            </a:r>
            <a:endParaRPr lang="ru-RU" dirty="0" smtClean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r>
              <a:rPr lang="uk-UA" sz="3200" b="1" dirty="0" smtClean="0">
                <a:solidFill>
                  <a:schemeClr val="accent1">
                    <a:lumMod val="75000"/>
                  </a:schemeClr>
                </a:solidFill>
                <a:cs typeface="Times New Roman" charset="0"/>
              </a:rPr>
              <a:t>1. </a:t>
            </a:r>
            <a:r>
              <a:rPr lang="uk-UA" sz="3200" b="1" dirty="0" smtClean="0">
                <a:cs typeface="Times New Roman" charset="0"/>
              </a:rPr>
              <a:t>Виникнення комплексу маркетингу та його сутність.</a:t>
            </a:r>
          </a:p>
          <a:p>
            <a:pPr marL="514350" indent="-514350" algn="ctr" eaLnBrk="1" hangingPunct="1">
              <a:buFont typeface="Wingdings" panose="05000000000000000000" pitchFamily="2" charset="2"/>
              <a:buNone/>
              <a:defRPr/>
            </a:pPr>
            <a:endParaRPr lang="uk-UA" sz="2000" b="1" dirty="0" smtClean="0">
              <a:cs typeface="Times New Roman" charset="0"/>
            </a:endParaRPr>
          </a:p>
          <a:p>
            <a:pPr marL="0" indent="358775" algn="just" eaLnBrk="1" hangingPunct="1">
              <a:buFontTx/>
              <a:buNone/>
              <a:defRPr/>
            </a:pPr>
            <a:r>
              <a:rPr lang="uk-UA" b="1" i="1" dirty="0" smtClean="0">
                <a:cs typeface="Times New Roman" charset="0"/>
              </a:rPr>
              <a:t>Комплекс маркетингу – </a:t>
            </a:r>
            <a:r>
              <a:rPr lang="uk-UA" dirty="0" smtClean="0">
                <a:cs typeface="Times New Roman" charset="0"/>
              </a:rPr>
              <a:t>це збалансована комбінація контрольованих елементів маркетингу, які підприємство</a:t>
            </a:r>
            <a:r>
              <a:rPr lang="uk-UA" dirty="0" smtClean="0"/>
              <a:t> </a:t>
            </a:r>
            <a:r>
              <a:rPr lang="uk-UA" dirty="0" smtClean="0">
                <a:cs typeface="Times New Roman" charset="0"/>
              </a:rPr>
              <a:t>застосовує для досягнення своєї</a:t>
            </a:r>
            <a:r>
              <a:rPr lang="uk-UA" dirty="0" smtClean="0"/>
              <a:t> </a:t>
            </a:r>
            <a:r>
              <a:rPr lang="uk-UA" dirty="0" smtClean="0">
                <a:cs typeface="Times New Roman" charset="0"/>
              </a:rPr>
              <a:t>мети</a:t>
            </a:r>
            <a:r>
              <a:rPr lang="uk-UA" dirty="0" smtClean="0"/>
              <a:t> </a:t>
            </a:r>
            <a:r>
              <a:rPr lang="uk-UA" dirty="0" smtClean="0">
                <a:cs typeface="Times New Roman" charset="0"/>
              </a:rPr>
              <a:t>на цільовому ринку.</a:t>
            </a:r>
            <a:r>
              <a:rPr lang="uk-UA" b="1" dirty="0" smtClean="0">
                <a:cs typeface="Times New Roman" charset="0"/>
              </a:rPr>
              <a:t> </a:t>
            </a:r>
            <a:endParaRPr lang="uk-UA" dirty="0" smtClean="0">
              <a:cs typeface="Times New Roman" charset="0"/>
            </a:endParaRPr>
          </a:p>
          <a:p>
            <a:pPr marL="0" indent="0" algn="just" eaLnBrk="1" hangingPunct="1">
              <a:buFont typeface="Wingdings" panose="05000000000000000000" pitchFamily="2" charset="2"/>
              <a:buNone/>
              <a:defRPr/>
            </a:pPr>
            <a:endParaRPr lang="uk-UA" b="1" dirty="0" smtClean="0"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  <a:defRPr/>
            </a:pP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Концепція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“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4 Cs</a:t>
            </a: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”</a:t>
            </a:r>
          </a:p>
          <a:p>
            <a:pPr algn="ctr">
              <a:buFontTx/>
              <a:buNone/>
              <a:defRPr/>
            </a:pPr>
            <a:r>
              <a:rPr lang="uk-UA" dirty="0" smtClean="0"/>
              <a:t>До її складу входять </a:t>
            </a:r>
            <a:r>
              <a:rPr lang="uk-UA" i="1" dirty="0" smtClean="0"/>
              <a:t>споживач</a:t>
            </a:r>
            <a:r>
              <a:rPr lang="uk-UA" dirty="0" smtClean="0"/>
              <a:t> і наступні елементи:</a:t>
            </a:r>
          </a:p>
          <a:p>
            <a:pPr>
              <a:defRPr/>
            </a:pPr>
            <a:r>
              <a:rPr lang="en-US" b="1" i="1" dirty="0" smtClean="0"/>
              <a:t>Customer needs  and wants</a:t>
            </a:r>
            <a:r>
              <a:rPr lang="uk-UA" dirty="0" smtClean="0"/>
              <a:t> (нестатки і потреби)</a:t>
            </a:r>
            <a:endParaRPr lang="en-US" dirty="0" smtClean="0"/>
          </a:p>
          <a:p>
            <a:pPr>
              <a:defRPr/>
            </a:pPr>
            <a:r>
              <a:rPr lang="en-US" b="1" i="1" dirty="0" smtClean="0"/>
              <a:t>Cost</a:t>
            </a:r>
            <a:r>
              <a:rPr lang="uk-UA" b="1" i="1" dirty="0" smtClean="0"/>
              <a:t>  </a:t>
            </a:r>
            <a:r>
              <a:rPr lang="uk-UA" dirty="0" smtClean="0"/>
              <a:t> (вартість придбання товару)</a:t>
            </a:r>
            <a:endParaRPr lang="en-US" dirty="0" smtClean="0"/>
          </a:p>
          <a:p>
            <a:pPr>
              <a:defRPr/>
            </a:pPr>
            <a:r>
              <a:rPr lang="en-US" b="1" i="1" dirty="0" smtClean="0"/>
              <a:t>Convenience</a:t>
            </a:r>
            <a:r>
              <a:rPr lang="uk-UA" dirty="0" smtClean="0"/>
              <a:t> (зручність придбання товару)</a:t>
            </a:r>
            <a:endParaRPr lang="en-US" dirty="0" smtClean="0"/>
          </a:p>
          <a:p>
            <a:pPr>
              <a:defRPr/>
            </a:pPr>
            <a:r>
              <a:rPr lang="en-US" b="1" i="1" dirty="0" smtClean="0"/>
              <a:t>Communication</a:t>
            </a:r>
            <a:r>
              <a:rPr lang="uk-UA" dirty="0" smtClean="0"/>
              <a:t> (поінформованість</a:t>
            </a:r>
            <a:r>
              <a:rPr lang="en-US" dirty="0" smtClean="0"/>
              <a:t> </a:t>
            </a:r>
            <a:r>
              <a:rPr lang="uk-UA" dirty="0" smtClean="0"/>
              <a:t>споживача про товари і послуги)</a:t>
            </a:r>
            <a:endParaRPr lang="ru-RU" dirty="0" smtClean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1428750"/>
            <a:ext cx="8286750" cy="857250"/>
          </a:xfrm>
        </p:spPr>
        <p:txBody>
          <a:bodyPr/>
          <a:lstStyle/>
          <a:p>
            <a:pPr algn="ctr">
              <a:defRPr/>
            </a:pPr>
            <a:r>
              <a:rPr lang="uk-UA" dirty="0" smtClean="0">
                <a:latin typeface="+mn-lt"/>
              </a:rPr>
              <a:t>Порівняльна характеристика </a:t>
            </a:r>
            <a:br>
              <a:rPr lang="uk-UA" dirty="0" smtClean="0">
                <a:latin typeface="+mn-lt"/>
              </a:rPr>
            </a:br>
            <a:r>
              <a:rPr lang="uk-UA" dirty="0" smtClean="0">
                <a:latin typeface="+mn-lt"/>
              </a:rPr>
              <a:t>концепцій “</a:t>
            </a:r>
            <a:r>
              <a:rPr lang="en-US" dirty="0" smtClean="0">
                <a:latin typeface="+mn-lt"/>
              </a:rPr>
              <a:t>4Ps</a:t>
            </a:r>
            <a:r>
              <a:rPr lang="uk-UA" dirty="0" smtClean="0">
                <a:latin typeface="+mn-lt"/>
              </a:rPr>
              <a:t>” та “</a:t>
            </a:r>
            <a:r>
              <a:rPr lang="en-US" dirty="0" smtClean="0">
                <a:latin typeface="+mn-lt"/>
              </a:rPr>
              <a:t>4Cs</a:t>
            </a:r>
            <a:r>
              <a:rPr lang="uk-UA" dirty="0" smtClean="0">
                <a:latin typeface="+mn-lt"/>
              </a:rPr>
              <a:t>”</a:t>
            </a:r>
            <a:endParaRPr lang="ru-RU" dirty="0">
              <a:latin typeface="+mn-lt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57188" y="2428875"/>
          <a:ext cx="8305800" cy="347980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41529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529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dirty="0" smtClean="0"/>
                        <a:t>Сутність концепції „4 Р</a:t>
                      </a:r>
                      <a:r>
                        <a:rPr lang="en-US" sz="1800" dirty="0" smtClean="0"/>
                        <a:t>s</a:t>
                      </a:r>
                      <a:r>
                        <a:rPr lang="uk-UA" sz="1800" dirty="0" smtClean="0"/>
                        <a:t>”</a:t>
                      </a:r>
                      <a:endParaRPr lang="uk-UA" sz="1800" dirty="0" smtClean="0"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dirty="0" smtClean="0"/>
                        <a:t>Сутність концепції „4 С</a:t>
                      </a:r>
                      <a:r>
                        <a:rPr lang="en-US" sz="1800" dirty="0" smtClean="0"/>
                        <a:t>s</a:t>
                      </a:r>
                      <a:r>
                        <a:rPr lang="uk-UA" sz="1800" dirty="0" smtClean="0"/>
                        <a:t>”</a:t>
                      </a:r>
                      <a:endParaRPr lang="uk-UA" sz="1800" dirty="0" smtClean="0">
                        <a:cs typeface="Times New Roman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000" dirty="0" smtClean="0"/>
                        <a:t>Підпорядкована цілі маркетингу підприємства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dirty="0" smtClean="0"/>
                        <a:t>Підпорядкована цілі споживача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dirty="0" smtClean="0"/>
                        <a:t>Спрямована на цільовий ринок підприємства</a:t>
                      </a:r>
                      <a:endParaRPr lang="uk-UA" sz="2000" dirty="0" smtClean="0"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 dirty="0" smtClean="0"/>
                        <a:t>Відтворює вимоги споживача щодо комплексу маркетингу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dirty="0" smtClean="0"/>
                        <a:t>Містить контрольовані підприємством елементи маркетингу („4 Р</a:t>
                      </a:r>
                      <a:r>
                        <a:rPr lang="en-US" sz="2000" dirty="0" smtClean="0"/>
                        <a:t>s</a:t>
                      </a:r>
                      <a:r>
                        <a:rPr lang="uk-UA" sz="2000" dirty="0" smtClean="0"/>
                        <a:t>”)</a:t>
                      </a:r>
                      <a:endParaRPr lang="uk-UA" sz="2000" dirty="0" smtClean="0">
                        <a:cs typeface="Times New Roman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dirty="0" smtClean="0"/>
                        <a:t>Містить неконтрольовані підприємством елементи („4 С</a:t>
                      </a:r>
                      <a:r>
                        <a:rPr lang="en-US" sz="2000" dirty="0" smtClean="0"/>
                        <a:t>s</a:t>
                      </a:r>
                      <a:r>
                        <a:rPr lang="uk-UA" sz="2000" dirty="0" smtClean="0"/>
                        <a:t>”)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000" dirty="0" smtClean="0"/>
                        <a:t>Передбачає комбінацію елементів</a:t>
                      </a:r>
                      <a:r>
                        <a:rPr lang="en-US" sz="2000" dirty="0" smtClean="0"/>
                        <a:t> </a:t>
                      </a:r>
                      <a:r>
                        <a:rPr lang="uk-UA" sz="2000" dirty="0" smtClean="0"/>
                        <a:t>важливих для підприємства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dirty="0" smtClean="0"/>
                        <a:t>Передбачає комбінацію елементів важливих для споживача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4"/>
          <p:cNvGrpSpPr>
            <a:grpSpLocks noGrp="1" noChangeAspect="1"/>
          </p:cNvGrpSpPr>
          <p:nvPr/>
        </p:nvGrpSpPr>
        <p:grpSpPr bwMode="auto">
          <a:xfrm>
            <a:off x="357188" y="1671638"/>
            <a:ext cx="8329612" cy="4648200"/>
            <a:chOff x="2253" y="2269"/>
            <a:chExt cx="7503" cy="7663"/>
          </a:xfrm>
        </p:grpSpPr>
        <p:sp>
          <p:nvSpPr>
            <p:cNvPr id="25604" name="AutoShape 5"/>
            <p:cNvSpPr>
              <a:spLocks noChangeAspect="1" noChangeArrowheads="1" noTextEdit="1"/>
            </p:cNvSpPr>
            <p:nvPr/>
          </p:nvSpPr>
          <p:spPr bwMode="auto">
            <a:xfrm>
              <a:off x="2274" y="2269"/>
              <a:ext cx="7482" cy="7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2274" y="3803"/>
              <a:ext cx="704" cy="473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defRPr/>
              </a:pPr>
              <a:r>
                <a:rPr lang="uk-UA" sz="2000" i="1" dirty="0">
                  <a:latin typeface="+mn-lt"/>
                </a:rPr>
                <a:t>В</a:t>
              </a:r>
            </a:p>
            <a:p>
              <a:pPr algn="ctr" eaLnBrk="0" hangingPunct="0">
                <a:defRPr/>
              </a:pPr>
              <a:r>
                <a:rPr lang="uk-UA" sz="2000" i="1" dirty="0">
                  <a:latin typeface="+mn-lt"/>
                </a:rPr>
                <a:t>И</a:t>
              </a:r>
            </a:p>
            <a:p>
              <a:pPr algn="ctr" eaLnBrk="0" hangingPunct="0">
                <a:defRPr/>
              </a:pPr>
              <a:r>
                <a:rPr lang="uk-UA" sz="2000" i="1" dirty="0">
                  <a:latin typeface="+mn-lt"/>
                </a:rPr>
                <a:t>Р</a:t>
              </a:r>
            </a:p>
            <a:p>
              <a:pPr algn="ctr" eaLnBrk="0" hangingPunct="0">
                <a:defRPr/>
              </a:pPr>
              <a:r>
                <a:rPr lang="uk-UA" sz="2000" i="1" dirty="0">
                  <a:latin typeface="+mn-lt"/>
                </a:rPr>
                <a:t>О</a:t>
              </a:r>
            </a:p>
            <a:p>
              <a:pPr algn="ctr" eaLnBrk="0" hangingPunct="0">
                <a:defRPr/>
              </a:pPr>
              <a:r>
                <a:rPr lang="uk-UA" sz="2000" i="1" dirty="0">
                  <a:latin typeface="+mn-lt"/>
                </a:rPr>
                <a:t>Б</a:t>
              </a:r>
            </a:p>
            <a:p>
              <a:pPr algn="ctr" eaLnBrk="0" hangingPunct="0">
                <a:defRPr/>
              </a:pPr>
              <a:r>
                <a:rPr lang="uk-UA" sz="2000" i="1" dirty="0">
                  <a:latin typeface="+mn-lt"/>
                </a:rPr>
                <a:t>Н</a:t>
              </a:r>
            </a:p>
            <a:p>
              <a:pPr algn="ctr" eaLnBrk="0" hangingPunct="0">
                <a:defRPr/>
              </a:pPr>
              <a:r>
                <a:rPr lang="uk-UA" sz="2000" i="1" dirty="0">
                  <a:latin typeface="+mn-lt"/>
                </a:rPr>
                <a:t>И</a:t>
              </a:r>
            </a:p>
            <a:p>
              <a:pPr algn="ctr" eaLnBrk="0" hangingPunct="0">
                <a:defRPr/>
              </a:pPr>
              <a:r>
                <a:rPr lang="uk-UA" sz="2000" i="1" dirty="0">
                  <a:latin typeface="+mn-lt"/>
                </a:rPr>
                <a:t>К</a:t>
              </a:r>
            </a:p>
            <a:p>
              <a:pPr algn="ctr" eaLnBrk="0" hangingPunct="0">
                <a:defRPr/>
              </a:pPr>
              <a:endParaRPr lang="ru-RU" sz="2000" i="1" dirty="0">
                <a:latin typeface="+mn-lt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8909" y="3803"/>
              <a:ext cx="704" cy="48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defRPr/>
              </a:pPr>
              <a:r>
                <a:rPr lang="ru-RU" sz="2000" i="1" dirty="0">
                  <a:latin typeface="+mn-lt"/>
                </a:rPr>
                <a:t>С  </a:t>
              </a:r>
            </a:p>
            <a:p>
              <a:pPr algn="ctr" eaLnBrk="0" hangingPunct="0">
                <a:defRPr/>
              </a:pPr>
              <a:r>
                <a:rPr lang="ru-RU" sz="2000" i="1" dirty="0">
                  <a:latin typeface="+mn-lt"/>
                </a:rPr>
                <a:t>П  </a:t>
              </a:r>
            </a:p>
            <a:p>
              <a:pPr algn="ctr" eaLnBrk="0" hangingPunct="0">
                <a:defRPr/>
              </a:pPr>
              <a:r>
                <a:rPr lang="ru-RU" sz="2000" i="1" dirty="0">
                  <a:latin typeface="+mn-lt"/>
                </a:rPr>
                <a:t>О  </a:t>
              </a:r>
            </a:p>
            <a:p>
              <a:pPr algn="ctr" eaLnBrk="0" hangingPunct="0">
                <a:defRPr/>
              </a:pPr>
              <a:r>
                <a:rPr lang="ru-RU" sz="2000" i="1" dirty="0">
                  <a:latin typeface="+mn-lt"/>
                </a:rPr>
                <a:t>Ж  </a:t>
              </a:r>
            </a:p>
            <a:p>
              <a:pPr algn="ctr" eaLnBrk="0" hangingPunct="0">
                <a:defRPr/>
              </a:pPr>
              <a:r>
                <a:rPr lang="ru-RU" sz="2000" i="1" dirty="0">
                  <a:latin typeface="+mn-lt"/>
                </a:rPr>
                <a:t>И  </a:t>
              </a:r>
            </a:p>
            <a:p>
              <a:pPr algn="ctr" eaLnBrk="0" hangingPunct="0">
                <a:defRPr/>
              </a:pPr>
              <a:r>
                <a:rPr lang="ru-RU" sz="2000" i="1" dirty="0">
                  <a:latin typeface="+mn-lt"/>
                </a:rPr>
                <a:t>В  </a:t>
              </a:r>
            </a:p>
            <a:p>
              <a:pPr algn="ctr" eaLnBrk="0" hangingPunct="0">
                <a:defRPr/>
              </a:pPr>
              <a:r>
                <a:rPr lang="ru-RU" sz="2000" i="1" dirty="0">
                  <a:latin typeface="+mn-lt"/>
                </a:rPr>
                <a:t>А  </a:t>
              </a:r>
            </a:p>
            <a:p>
              <a:pPr algn="ctr" eaLnBrk="0" hangingPunct="0">
                <a:defRPr/>
              </a:pPr>
              <a:r>
                <a:rPr lang="ru-RU" sz="2000" i="1" dirty="0">
                  <a:latin typeface="+mn-lt"/>
                </a:rPr>
                <a:t>Ч</a:t>
              </a: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3546" y="3803"/>
              <a:ext cx="1835" cy="83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defRPr/>
              </a:pPr>
              <a:r>
                <a:rPr lang="ru-RU" sz="2400" i="1" dirty="0" err="1">
                  <a:latin typeface="+mn-lt"/>
                </a:rPr>
                <a:t>Product</a:t>
              </a:r>
              <a:r>
                <a:rPr lang="ru-RU" sz="2400" dirty="0">
                  <a:latin typeface="+mn-lt"/>
                </a:rPr>
                <a:t> </a:t>
              </a:r>
            </a:p>
            <a:p>
              <a:pPr algn="ctr" eaLnBrk="0" hangingPunct="0">
                <a:defRPr/>
              </a:pPr>
              <a:endParaRPr lang="ru-RU" sz="2400" dirty="0">
                <a:latin typeface="+mn-lt"/>
              </a:endParaRPr>
            </a:p>
            <a:p>
              <a:pPr eaLnBrk="0" hangingPunct="0">
                <a:defRPr/>
              </a:pPr>
              <a:endParaRPr lang="ru-RU" sz="2400" dirty="0">
                <a:latin typeface="+mn-lt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3546" y="5056"/>
              <a:ext cx="1693" cy="83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defRPr/>
              </a:pPr>
              <a:r>
                <a:rPr lang="ru-RU" sz="2400" i="1">
                  <a:latin typeface="+mn-lt"/>
                </a:rPr>
                <a:t>Price</a:t>
              </a:r>
              <a:r>
                <a:rPr lang="ru-RU" sz="2000">
                  <a:latin typeface="+mn-lt"/>
                </a:rPr>
                <a:t> </a:t>
              </a: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3546" y="6310"/>
              <a:ext cx="1693" cy="83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defRPr/>
              </a:pPr>
              <a:r>
                <a:rPr lang="ru-RU" sz="2400" i="1" dirty="0" err="1">
                  <a:latin typeface="+mn-lt"/>
                </a:rPr>
                <a:t>Place</a:t>
              </a:r>
              <a:r>
                <a:rPr lang="ru-RU" sz="2000" dirty="0">
                  <a:latin typeface="+mn-lt"/>
                </a:rPr>
                <a:t> </a:t>
              </a: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6227" y="3803"/>
              <a:ext cx="1978" cy="97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defRPr/>
              </a:pPr>
              <a:r>
                <a:rPr lang="ru-RU" i="1" dirty="0" err="1">
                  <a:latin typeface="+mn-lt"/>
                </a:rPr>
                <a:t>Сustomer</a:t>
              </a:r>
              <a:r>
                <a:rPr lang="ru-RU" i="1" dirty="0">
                  <a:latin typeface="+mn-lt"/>
                </a:rPr>
                <a:t> </a:t>
              </a:r>
              <a:r>
                <a:rPr lang="ru-RU" i="1" dirty="0" err="1">
                  <a:latin typeface="+mn-lt"/>
                </a:rPr>
                <a:t>needs</a:t>
              </a:r>
              <a:r>
                <a:rPr lang="uk-UA" i="1" dirty="0">
                  <a:latin typeface="+mn-lt"/>
                </a:rPr>
                <a:t>,</a:t>
              </a:r>
              <a:r>
                <a:rPr lang="ru-RU" i="1" dirty="0">
                  <a:latin typeface="+mn-lt"/>
                </a:rPr>
                <a:t> </a:t>
              </a:r>
              <a:r>
                <a:rPr lang="ru-RU" i="1" dirty="0" err="1">
                  <a:latin typeface="+mn-lt"/>
                </a:rPr>
                <a:t>wants</a:t>
              </a:r>
              <a:endParaRPr lang="ru-RU" dirty="0">
                <a:latin typeface="+mn-lt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6227" y="6310"/>
              <a:ext cx="1978" cy="8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defRPr/>
              </a:pPr>
              <a:r>
                <a:rPr lang="ru-RU" sz="2400" i="1" dirty="0" err="1">
                  <a:latin typeface="+mn-lt"/>
                </a:rPr>
                <a:t>Сonvenience</a:t>
              </a:r>
              <a:r>
                <a:rPr lang="ru-RU" sz="2400" i="1" dirty="0">
                  <a:latin typeface="+mn-lt"/>
                </a:rPr>
                <a:t> </a:t>
              </a:r>
              <a:endParaRPr lang="ru-RU" sz="2400" dirty="0">
                <a:latin typeface="+mn-lt"/>
              </a:endParaRPr>
            </a:p>
            <a:p>
              <a:pPr eaLnBrk="0" hangingPunct="0">
                <a:defRPr/>
              </a:pPr>
              <a:endParaRPr lang="ru-RU" sz="2400" dirty="0">
                <a:latin typeface="+mn-lt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6227" y="7563"/>
              <a:ext cx="1976" cy="83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defRPr/>
              </a:pPr>
              <a:r>
                <a:rPr lang="ru-RU" sz="2400" i="1" dirty="0" err="1">
                  <a:latin typeface="+mn-lt"/>
                </a:rPr>
                <a:t>Сommunication</a:t>
              </a:r>
              <a:r>
                <a:rPr lang="ru-RU" sz="2400" dirty="0">
                  <a:latin typeface="+mn-lt"/>
                </a:rPr>
                <a:t> </a:t>
              </a: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3546" y="7563"/>
              <a:ext cx="1693" cy="83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defRPr/>
              </a:pPr>
              <a:r>
                <a:rPr lang="ru-RU" sz="2400" i="1" dirty="0" err="1">
                  <a:latin typeface="+mn-lt"/>
                </a:rPr>
                <a:t>Promotion</a:t>
              </a:r>
              <a:r>
                <a:rPr lang="ru-RU" sz="2400" dirty="0">
                  <a:latin typeface="Arial" charset="0"/>
                </a:rPr>
                <a:t> </a:t>
              </a:r>
            </a:p>
            <a:p>
              <a:pPr eaLnBrk="0" hangingPunct="0">
                <a:defRPr/>
              </a:pPr>
              <a:endParaRPr lang="ru-RU" sz="2400" dirty="0">
                <a:latin typeface="Arial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6227" y="5056"/>
              <a:ext cx="1978" cy="81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defRPr/>
              </a:pPr>
              <a:r>
                <a:rPr lang="ru-RU" sz="2400" i="1" dirty="0" err="1">
                  <a:latin typeface="+mn-lt"/>
                </a:rPr>
                <a:t>Сost</a:t>
              </a:r>
              <a:r>
                <a:rPr lang="ru-RU" sz="2400" dirty="0">
                  <a:latin typeface="+mn-lt"/>
                </a:rPr>
                <a:t> </a:t>
              </a:r>
            </a:p>
            <a:p>
              <a:pPr eaLnBrk="0" hangingPunct="0">
                <a:defRPr/>
              </a:pPr>
              <a:endParaRPr lang="ru-RU" sz="2400" dirty="0">
                <a:latin typeface="+mn-lt"/>
              </a:endParaRPr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2253" y="2340"/>
              <a:ext cx="3247" cy="132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defRPr/>
              </a:pPr>
              <a:r>
                <a:rPr lang="ru-RU" b="1" i="1" dirty="0">
                  <a:latin typeface="+mn-lt"/>
                </a:rPr>
                <a:t>Комплекс маркетингу</a:t>
              </a:r>
            </a:p>
            <a:p>
              <a:pPr algn="ctr" eaLnBrk="0" hangingPunct="0">
                <a:defRPr/>
              </a:pPr>
              <a:r>
                <a:rPr lang="ru-RU" b="1" i="1" dirty="0">
                  <a:latin typeface="+mn-lt"/>
                </a:rPr>
                <a:t>„4 </a:t>
              </a:r>
              <a:r>
                <a:rPr lang="ru-RU" b="1" i="1" dirty="0" err="1">
                  <a:latin typeface="+mn-lt"/>
                </a:rPr>
                <a:t>Рs</a:t>
              </a:r>
              <a:r>
                <a:rPr lang="ru-RU" b="1" i="1" dirty="0">
                  <a:latin typeface="+mn-lt"/>
                </a:rPr>
                <a:t>”</a:t>
              </a: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6050" y="2340"/>
              <a:ext cx="3246" cy="132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defRPr/>
              </a:pPr>
              <a:r>
                <a:rPr lang="ru-RU" b="1" i="1" dirty="0">
                  <a:latin typeface="+mn-lt"/>
                </a:rPr>
                <a:t>Комплекс </a:t>
              </a:r>
              <a:r>
                <a:rPr lang="ru-RU" b="1" i="1" dirty="0" err="1">
                  <a:latin typeface="+mn-lt"/>
                </a:rPr>
                <a:t>споживача</a:t>
              </a:r>
              <a:endParaRPr lang="ru-RU" b="1" i="1" dirty="0">
                <a:latin typeface="+mn-lt"/>
              </a:endParaRPr>
            </a:p>
            <a:p>
              <a:pPr algn="ctr" eaLnBrk="0" hangingPunct="0">
                <a:defRPr/>
              </a:pPr>
              <a:r>
                <a:rPr lang="ru-RU" b="1" i="1" dirty="0">
                  <a:latin typeface="+mn-lt"/>
                </a:rPr>
                <a:t>„4 </a:t>
              </a:r>
              <a:r>
                <a:rPr lang="ru-RU" b="1" i="1" dirty="0" err="1">
                  <a:latin typeface="+mn-lt"/>
                </a:rPr>
                <a:t>Сs</a:t>
              </a:r>
              <a:r>
                <a:rPr lang="ru-RU" b="1" i="1" dirty="0">
                  <a:latin typeface="+mn-lt"/>
                </a:rPr>
                <a:t>”</a:t>
              </a:r>
            </a:p>
          </p:txBody>
        </p:sp>
        <p:sp>
          <p:nvSpPr>
            <p:cNvPr id="25617" name="Line 18"/>
            <p:cNvSpPr>
              <a:spLocks noChangeShapeType="1"/>
            </p:cNvSpPr>
            <p:nvPr/>
          </p:nvSpPr>
          <p:spPr bwMode="auto">
            <a:xfrm>
              <a:off x="3121" y="4081"/>
              <a:ext cx="0" cy="376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618" name="Line 19"/>
            <p:cNvSpPr>
              <a:spLocks noChangeShapeType="1"/>
            </p:cNvSpPr>
            <p:nvPr/>
          </p:nvSpPr>
          <p:spPr bwMode="auto">
            <a:xfrm>
              <a:off x="3121" y="7843"/>
              <a:ext cx="42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619" name="Line 20"/>
            <p:cNvSpPr>
              <a:spLocks noChangeShapeType="1"/>
            </p:cNvSpPr>
            <p:nvPr/>
          </p:nvSpPr>
          <p:spPr bwMode="auto">
            <a:xfrm>
              <a:off x="3121" y="6728"/>
              <a:ext cx="42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620" name="Line 21"/>
            <p:cNvSpPr>
              <a:spLocks noChangeShapeType="1"/>
            </p:cNvSpPr>
            <p:nvPr/>
          </p:nvSpPr>
          <p:spPr bwMode="auto">
            <a:xfrm>
              <a:off x="3121" y="5474"/>
              <a:ext cx="42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621" name="Line 22"/>
            <p:cNvSpPr>
              <a:spLocks noChangeShapeType="1"/>
            </p:cNvSpPr>
            <p:nvPr/>
          </p:nvSpPr>
          <p:spPr bwMode="auto">
            <a:xfrm>
              <a:off x="3121" y="4081"/>
              <a:ext cx="42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622" name="Line 23"/>
            <p:cNvSpPr>
              <a:spLocks noChangeShapeType="1"/>
            </p:cNvSpPr>
            <p:nvPr/>
          </p:nvSpPr>
          <p:spPr bwMode="auto">
            <a:xfrm>
              <a:off x="8627" y="4081"/>
              <a:ext cx="1" cy="37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623" name="Line 24"/>
            <p:cNvSpPr>
              <a:spLocks noChangeShapeType="1"/>
            </p:cNvSpPr>
            <p:nvPr/>
          </p:nvSpPr>
          <p:spPr bwMode="auto">
            <a:xfrm flipH="1">
              <a:off x="8203" y="4081"/>
              <a:ext cx="42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624" name="Line 25"/>
            <p:cNvSpPr>
              <a:spLocks noChangeShapeType="1"/>
            </p:cNvSpPr>
            <p:nvPr/>
          </p:nvSpPr>
          <p:spPr bwMode="auto">
            <a:xfrm flipH="1">
              <a:off x="8203" y="5474"/>
              <a:ext cx="42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625" name="Line 26"/>
            <p:cNvSpPr>
              <a:spLocks noChangeShapeType="1"/>
            </p:cNvSpPr>
            <p:nvPr/>
          </p:nvSpPr>
          <p:spPr bwMode="auto">
            <a:xfrm flipH="1">
              <a:off x="8203" y="6728"/>
              <a:ext cx="42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626" name="Line 27"/>
            <p:cNvSpPr>
              <a:spLocks noChangeShapeType="1"/>
            </p:cNvSpPr>
            <p:nvPr/>
          </p:nvSpPr>
          <p:spPr bwMode="auto">
            <a:xfrm flipH="1">
              <a:off x="8203" y="7843"/>
              <a:ext cx="42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627" name="Line 29"/>
            <p:cNvSpPr>
              <a:spLocks noChangeShapeType="1"/>
            </p:cNvSpPr>
            <p:nvPr/>
          </p:nvSpPr>
          <p:spPr bwMode="auto">
            <a:xfrm>
              <a:off x="5380" y="4220"/>
              <a:ext cx="84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628" name="Line 30"/>
            <p:cNvSpPr>
              <a:spLocks noChangeShapeType="1"/>
            </p:cNvSpPr>
            <p:nvPr/>
          </p:nvSpPr>
          <p:spPr bwMode="auto">
            <a:xfrm>
              <a:off x="5239" y="5474"/>
              <a:ext cx="9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629" name="Line 31"/>
            <p:cNvSpPr>
              <a:spLocks noChangeShapeType="1"/>
            </p:cNvSpPr>
            <p:nvPr/>
          </p:nvSpPr>
          <p:spPr bwMode="auto">
            <a:xfrm>
              <a:off x="5239" y="6728"/>
              <a:ext cx="9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630" name="Line 32"/>
            <p:cNvSpPr>
              <a:spLocks noChangeShapeType="1"/>
            </p:cNvSpPr>
            <p:nvPr/>
          </p:nvSpPr>
          <p:spPr bwMode="auto">
            <a:xfrm>
              <a:off x="5239" y="7982"/>
              <a:ext cx="9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631" name="Line 34"/>
            <p:cNvSpPr>
              <a:spLocks noChangeShapeType="1"/>
            </p:cNvSpPr>
            <p:nvPr/>
          </p:nvSpPr>
          <p:spPr bwMode="auto">
            <a:xfrm flipH="1">
              <a:off x="5380" y="4220"/>
              <a:ext cx="1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632" name="Line 35"/>
            <p:cNvSpPr>
              <a:spLocks noChangeShapeType="1"/>
            </p:cNvSpPr>
            <p:nvPr/>
          </p:nvSpPr>
          <p:spPr bwMode="auto">
            <a:xfrm flipH="1">
              <a:off x="5239" y="5474"/>
              <a:ext cx="28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633" name="Line 36"/>
            <p:cNvSpPr>
              <a:spLocks noChangeShapeType="1"/>
            </p:cNvSpPr>
            <p:nvPr/>
          </p:nvSpPr>
          <p:spPr bwMode="auto">
            <a:xfrm flipH="1">
              <a:off x="5239" y="6728"/>
              <a:ext cx="28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634" name="Line 37"/>
            <p:cNvSpPr>
              <a:spLocks noChangeShapeType="1"/>
            </p:cNvSpPr>
            <p:nvPr/>
          </p:nvSpPr>
          <p:spPr bwMode="auto">
            <a:xfrm flipH="1">
              <a:off x="5239" y="7982"/>
              <a:ext cx="28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Rectangle 38"/>
            <p:cNvSpPr>
              <a:spLocks noChangeArrowheads="1"/>
            </p:cNvSpPr>
            <p:nvPr/>
          </p:nvSpPr>
          <p:spPr bwMode="auto">
            <a:xfrm>
              <a:off x="2839" y="9097"/>
              <a:ext cx="5787" cy="69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defRPr/>
              </a:pPr>
              <a:r>
                <a:rPr lang="ru-RU" sz="2400" dirty="0" err="1">
                  <a:latin typeface="+mn-lt"/>
                </a:rPr>
                <a:t>Взаємозв</a:t>
              </a:r>
              <a:r>
                <a:rPr lang="en-US" sz="2400" dirty="0">
                  <a:latin typeface="+mn-lt"/>
                </a:rPr>
                <a:t>’</a:t>
              </a:r>
              <a:r>
                <a:rPr lang="ru-RU" sz="2400" dirty="0" err="1">
                  <a:latin typeface="+mn-lt"/>
                </a:rPr>
                <a:t>язок</a:t>
              </a:r>
              <a:r>
                <a:rPr lang="ru-RU" sz="2400" dirty="0">
                  <a:latin typeface="+mn-lt"/>
                </a:rPr>
                <a:t> концепцій „4 </a:t>
              </a:r>
              <a:r>
                <a:rPr lang="ru-RU" sz="2400" dirty="0" err="1">
                  <a:latin typeface="+mn-lt"/>
                </a:rPr>
                <a:t>Рs</a:t>
              </a:r>
              <a:r>
                <a:rPr lang="ru-RU" sz="2400" dirty="0">
                  <a:latin typeface="+mn-lt"/>
                </a:rPr>
                <a:t>” та „4 </a:t>
              </a:r>
              <a:r>
                <a:rPr lang="ru-RU" sz="2400" dirty="0" err="1">
                  <a:latin typeface="+mn-lt"/>
                </a:rPr>
                <a:t>Сs</a:t>
              </a:r>
              <a:r>
                <a:rPr lang="ru-RU" sz="2400" dirty="0">
                  <a:latin typeface="+mn-lt"/>
                </a:rPr>
                <a:t>”</a:t>
              </a:r>
              <a:endParaRPr lang="ru-RU" sz="2400" i="1" dirty="0">
                <a:latin typeface="+mn-lt"/>
              </a:endParaRPr>
            </a:p>
            <a:p>
              <a:pPr algn="ctr" eaLnBrk="0" hangingPunct="0">
                <a:defRPr/>
              </a:pPr>
              <a:endParaRPr lang="ru-RU" dirty="0">
                <a:latin typeface="+mn-lt"/>
              </a:endParaRPr>
            </a:p>
          </p:txBody>
        </p:sp>
        <p:sp>
          <p:nvSpPr>
            <p:cNvPr id="25636" name="Line 39"/>
            <p:cNvSpPr>
              <a:spLocks noChangeShapeType="1"/>
            </p:cNvSpPr>
            <p:nvPr/>
          </p:nvSpPr>
          <p:spPr bwMode="auto">
            <a:xfrm>
              <a:off x="3121" y="3523"/>
              <a:ext cx="0" cy="55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637" name="Line 40"/>
            <p:cNvSpPr>
              <a:spLocks noChangeShapeType="1"/>
            </p:cNvSpPr>
            <p:nvPr/>
          </p:nvSpPr>
          <p:spPr bwMode="auto">
            <a:xfrm>
              <a:off x="8627" y="3523"/>
              <a:ext cx="0" cy="55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638" name="Line 41"/>
            <p:cNvSpPr>
              <a:spLocks noChangeShapeType="1"/>
            </p:cNvSpPr>
            <p:nvPr/>
          </p:nvSpPr>
          <p:spPr bwMode="auto">
            <a:xfrm>
              <a:off x="2980" y="5892"/>
              <a:ext cx="1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639" name="Line 42"/>
            <p:cNvSpPr>
              <a:spLocks noChangeShapeType="1"/>
            </p:cNvSpPr>
            <p:nvPr/>
          </p:nvSpPr>
          <p:spPr bwMode="auto">
            <a:xfrm flipH="1">
              <a:off x="8627" y="5892"/>
              <a:ext cx="28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cxnSp>
        <p:nvCxnSpPr>
          <p:cNvPr id="45" name="Прямая со стрелкой 44"/>
          <p:cNvCxnSpPr>
            <a:stCxn id="17" idx="6"/>
            <a:endCxn id="18" idx="2"/>
          </p:cNvCxnSpPr>
          <p:nvPr/>
        </p:nvCxnSpPr>
        <p:spPr>
          <a:xfrm flipV="1">
            <a:off x="3962400" y="2116138"/>
            <a:ext cx="60801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1600200"/>
            <a:ext cx="7858125" cy="4648200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Концепція “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4 As</a:t>
            </a: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”</a:t>
            </a:r>
            <a:endParaRPr lang="uk-UA" b="1" i="1" dirty="0" smtClean="0">
              <a:solidFill>
                <a:schemeClr val="accent5">
                  <a:lumMod val="50000"/>
                </a:schemeClr>
              </a:solidFill>
              <a:cs typeface="Times New Roman" charset="0"/>
            </a:endParaRPr>
          </a:p>
          <a:p>
            <a:pPr algn="just">
              <a:lnSpc>
                <a:spcPct val="90000"/>
              </a:lnSpc>
              <a:defRPr/>
            </a:pPr>
            <a:r>
              <a:rPr lang="uk-UA" b="1" i="1" dirty="0" err="1" smtClean="0">
                <a:cs typeface="Times New Roman" charset="0"/>
              </a:rPr>
              <a:t>Acceptability</a:t>
            </a:r>
            <a:r>
              <a:rPr lang="en-US" b="1" i="1" dirty="0" smtClean="0">
                <a:cs typeface="Times New Roman" charset="0"/>
              </a:rPr>
              <a:t> </a:t>
            </a:r>
            <a:r>
              <a:rPr lang="uk-UA" dirty="0" smtClean="0">
                <a:cs typeface="Times New Roman" charset="0"/>
              </a:rPr>
              <a:t>– прийнятність товару для споживача,</a:t>
            </a:r>
          </a:p>
          <a:p>
            <a:pPr algn="just">
              <a:lnSpc>
                <a:spcPct val="90000"/>
              </a:lnSpc>
              <a:defRPr/>
            </a:pPr>
            <a:r>
              <a:rPr lang="uk-UA" b="1" i="1" dirty="0" err="1" smtClean="0">
                <a:cs typeface="Times New Roman" charset="0"/>
              </a:rPr>
              <a:t>Affordability</a:t>
            </a:r>
            <a:r>
              <a:rPr lang="uk-UA" dirty="0" smtClean="0">
                <a:cs typeface="Times New Roman" charset="0"/>
              </a:rPr>
              <a:t> </a:t>
            </a:r>
            <a:r>
              <a:rPr lang="en-US" dirty="0" smtClean="0">
                <a:cs typeface="Times New Roman" charset="0"/>
              </a:rPr>
              <a:t>– </a:t>
            </a:r>
            <a:r>
              <a:rPr lang="uk-UA" dirty="0" smtClean="0">
                <a:cs typeface="Times New Roman" charset="0"/>
              </a:rPr>
              <a:t>спроможність придбання товару споживачем</a:t>
            </a:r>
            <a:r>
              <a:rPr lang="en-US" dirty="0" smtClean="0">
                <a:cs typeface="Times New Roman" charset="0"/>
              </a:rPr>
              <a:t> (</a:t>
            </a:r>
            <a:r>
              <a:rPr lang="uk-UA" dirty="0" smtClean="0">
                <a:cs typeface="Times New Roman" charset="0"/>
              </a:rPr>
              <a:t>фінансова можливість</a:t>
            </a:r>
            <a:r>
              <a:rPr lang="en-US" dirty="0" smtClean="0">
                <a:cs typeface="Times New Roman" charset="0"/>
              </a:rPr>
              <a:t>)</a:t>
            </a:r>
            <a:endParaRPr lang="uk-UA" dirty="0" smtClean="0"/>
          </a:p>
          <a:p>
            <a:pPr algn="just">
              <a:lnSpc>
                <a:spcPct val="90000"/>
              </a:lnSpc>
              <a:defRPr/>
            </a:pPr>
            <a:r>
              <a:rPr lang="uk-UA" dirty="0" smtClean="0">
                <a:cs typeface="Times New Roman" charset="0"/>
              </a:rPr>
              <a:t> </a:t>
            </a:r>
            <a:r>
              <a:rPr lang="uk-UA" b="1" i="1" dirty="0" err="1" smtClean="0">
                <a:cs typeface="Times New Roman" charset="0"/>
              </a:rPr>
              <a:t>Availability</a:t>
            </a:r>
            <a:r>
              <a:rPr lang="uk-UA" b="1" i="1" dirty="0" smtClean="0">
                <a:cs typeface="Times New Roman" charset="0"/>
              </a:rPr>
              <a:t> </a:t>
            </a:r>
            <a:r>
              <a:rPr lang="uk-UA" dirty="0" smtClean="0">
                <a:cs typeface="Times New Roman" charset="0"/>
              </a:rPr>
              <a:t>– наявність товару на ринку </a:t>
            </a:r>
            <a:r>
              <a:rPr lang="en-US" dirty="0" smtClean="0">
                <a:cs typeface="Times New Roman" charset="0"/>
              </a:rPr>
              <a:t>(</a:t>
            </a:r>
            <a:r>
              <a:rPr lang="uk-UA" dirty="0" smtClean="0">
                <a:cs typeface="Times New Roman" charset="0"/>
              </a:rPr>
              <a:t>доступність для споживач</a:t>
            </a:r>
            <a:r>
              <a:rPr lang="uk-UA" dirty="0" smtClean="0"/>
              <a:t>а)</a:t>
            </a:r>
          </a:p>
          <a:p>
            <a:pPr algn="just">
              <a:lnSpc>
                <a:spcPct val="90000"/>
              </a:lnSpc>
              <a:defRPr/>
            </a:pPr>
            <a:r>
              <a:rPr lang="uk-UA" b="1" i="1" dirty="0" err="1" smtClean="0">
                <a:cs typeface="Times New Roman" charset="0"/>
              </a:rPr>
              <a:t>Awareness</a:t>
            </a:r>
            <a:r>
              <a:rPr lang="uk-UA" i="1" dirty="0" smtClean="0"/>
              <a:t> </a:t>
            </a:r>
            <a:r>
              <a:rPr lang="uk-UA" dirty="0" smtClean="0">
                <a:cs typeface="Times New Roman" charset="0"/>
              </a:rPr>
              <a:t>– обізнаність, поінформованість споживача про товари і підприємство-виробника.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  <a:defRPr/>
            </a:pP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  <a:cs typeface="Times New Roman" charset="0"/>
              </a:rPr>
              <a:t>К</a:t>
            </a: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</a:rPr>
              <a:t>онцепція</a:t>
            </a: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  <a:cs typeface="Times New Roman" charset="0"/>
              </a:rPr>
              <a:t> „4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cs typeface="Times New Roman" charset="0"/>
              </a:rPr>
              <a:t>Ds</a:t>
            </a:r>
            <a:r>
              <a:rPr lang="uk-UA" b="1" dirty="0" smtClean="0">
                <a:solidFill>
                  <a:schemeClr val="accent5">
                    <a:lumMod val="50000"/>
                  </a:schemeClr>
                </a:solidFill>
                <a:cs typeface="Times New Roman" charset="0"/>
              </a:rPr>
              <a:t>”</a:t>
            </a:r>
          </a:p>
          <a:p>
            <a:pPr marL="0" indent="0" algn="ctr">
              <a:buFontTx/>
              <a:buNone/>
              <a:defRPr/>
            </a:pPr>
            <a:r>
              <a:rPr lang="uk-UA" dirty="0" smtClean="0">
                <a:cs typeface="Times New Roman" charset="0"/>
              </a:rPr>
              <a:t>Згідно з концепцією  „4 </a:t>
            </a:r>
            <a:r>
              <a:rPr lang="en-US" dirty="0" smtClean="0">
                <a:cs typeface="Times New Roman" charset="0"/>
              </a:rPr>
              <a:t>Ds</a:t>
            </a:r>
            <a:r>
              <a:rPr lang="uk-UA" dirty="0" smtClean="0">
                <a:cs typeface="Times New Roman" charset="0"/>
              </a:rPr>
              <a:t>” виділяються такі основні сфери  маркетингових заходів:</a:t>
            </a:r>
          </a:p>
          <a:p>
            <a:pPr algn="just">
              <a:defRPr/>
            </a:pPr>
            <a:r>
              <a:rPr lang="uk-UA" dirty="0" smtClean="0">
                <a:cs typeface="Times New Roman" charset="0"/>
              </a:rPr>
              <a:t> </a:t>
            </a:r>
            <a:r>
              <a:rPr lang="uk-UA" b="1" i="1" dirty="0" err="1" smtClean="0">
                <a:cs typeface="Times New Roman" charset="0"/>
              </a:rPr>
              <a:t>data</a:t>
            </a:r>
            <a:r>
              <a:rPr lang="uk-UA" b="1" i="1" dirty="0" smtClean="0">
                <a:cs typeface="Times New Roman" charset="0"/>
              </a:rPr>
              <a:t> </a:t>
            </a:r>
            <a:r>
              <a:rPr lang="uk-UA" b="1" i="1" dirty="0" err="1" smtClean="0">
                <a:cs typeface="Times New Roman" charset="0"/>
              </a:rPr>
              <a:t>base</a:t>
            </a:r>
            <a:r>
              <a:rPr lang="uk-UA" b="1" i="1" dirty="0" smtClean="0">
                <a:cs typeface="Times New Roman" charset="0"/>
              </a:rPr>
              <a:t> </a:t>
            </a:r>
            <a:r>
              <a:rPr lang="uk-UA" b="1" i="1" dirty="0" err="1" smtClean="0">
                <a:cs typeface="Times New Roman" charset="0"/>
              </a:rPr>
              <a:t>management</a:t>
            </a:r>
            <a:r>
              <a:rPr lang="uk-UA" dirty="0" smtClean="0">
                <a:cs typeface="Times New Roman" charset="0"/>
              </a:rPr>
              <a:t> </a:t>
            </a:r>
            <a:r>
              <a:rPr lang="en-US" dirty="0" smtClean="0">
                <a:cs typeface="Times New Roman" charset="0"/>
              </a:rPr>
              <a:t>– </a:t>
            </a:r>
            <a:r>
              <a:rPr lang="uk-UA" dirty="0" err="1" smtClean="0"/>
              <a:t>“</a:t>
            </a:r>
            <a:r>
              <a:rPr lang="uk-UA" dirty="0" err="1" smtClean="0">
                <a:cs typeface="Times New Roman" charset="0"/>
              </a:rPr>
              <a:t>управління</a:t>
            </a:r>
            <a:r>
              <a:rPr lang="uk-UA" dirty="0" smtClean="0">
                <a:cs typeface="Times New Roman" charset="0"/>
              </a:rPr>
              <a:t> базою даних </a:t>
            </a:r>
            <a:r>
              <a:rPr lang="uk-UA" dirty="0" err="1" smtClean="0">
                <a:cs typeface="Times New Roman" charset="0"/>
              </a:rPr>
              <a:t>клієнтів”</a:t>
            </a:r>
            <a:endParaRPr lang="uk-UA" dirty="0" smtClean="0">
              <a:cs typeface="Times New Roman" charset="0"/>
            </a:endParaRPr>
          </a:p>
          <a:p>
            <a:pPr algn="just">
              <a:defRPr/>
            </a:pPr>
            <a:r>
              <a:rPr lang="en-US" b="1" i="1" dirty="0" smtClean="0">
                <a:cs typeface="Times New Roman" charset="0"/>
              </a:rPr>
              <a:t>d</a:t>
            </a:r>
            <a:r>
              <a:rPr lang="uk-UA" b="1" i="1" dirty="0" err="1" smtClean="0">
                <a:cs typeface="Times New Roman" charset="0"/>
              </a:rPr>
              <a:t>esign</a:t>
            </a:r>
            <a:r>
              <a:rPr lang="uk-UA" b="1" i="1" dirty="0" smtClean="0"/>
              <a:t> </a:t>
            </a:r>
            <a:r>
              <a:rPr lang="uk-UA" b="1" i="1" dirty="0" err="1" smtClean="0">
                <a:cs typeface="Times New Roman" charset="0"/>
              </a:rPr>
              <a:t>strategic</a:t>
            </a:r>
            <a:r>
              <a:rPr lang="uk-UA" b="1" i="1" dirty="0" smtClean="0">
                <a:cs typeface="Times New Roman" charset="0"/>
              </a:rPr>
              <a:t> </a:t>
            </a:r>
            <a:r>
              <a:rPr lang="uk-UA" i="1" dirty="0" smtClean="0">
                <a:cs typeface="Times New Roman" charset="0"/>
              </a:rPr>
              <a:t>–</a:t>
            </a:r>
            <a:r>
              <a:rPr lang="uk-UA" dirty="0" smtClean="0">
                <a:cs typeface="Times New Roman" charset="0"/>
              </a:rPr>
              <a:t> </a:t>
            </a:r>
            <a:r>
              <a:rPr lang="uk-UA" dirty="0" err="1" smtClean="0"/>
              <a:t>“</a:t>
            </a:r>
            <a:r>
              <a:rPr lang="uk-UA" dirty="0" err="1" smtClean="0">
                <a:cs typeface="Times New Roman" charset="0"/>
              </a:rPr>
              <a:t>стратегічний</a:t>
            </a:r>
            <a:r>
              <a:rPr lang="uk-UA" dirty="0" smtClean="0">
                <a:cs typeface="Times New Roman" charset="0"/>
              </a:rPr>
              <a:t> </a:t>
            </a:r>
            <a:r>
              <a:rPr lang="uk-UA" dirty="0" err="1" smtClean="0">
                <a:cs typeface="Times New Roman" charset="0"/>
              </a:rPr>
              <a:t>дизайн”</a:t>
            </a:r>
            <a:endParaRPr lang="uk-UA" dirty="0" smtClean="0">
              <a:cs typeface="Times New Roman" charset="0"/>
            </a:endParaRPr>
          </a:p>
          <a:p>
            <a:pPr algn="just">
              <a:defRPr/>
            </a:pPr>
            <a:r>
              <a:rPr lang="uk-UA" b="1" i="1" dirty="0" err="1" smtClean="0">
                <a:cs typeface="Times New Roman" charset="0"/>
              </a:rPr>
              <a:t>direct</a:t>
            </a:r>
            <a:r>
              <a:rPr lang="uk-UA" b="1" i="1" dirty="0" smtClean="0">
                <a:cs typeface="Times New Roman" charset="0"/>
              </a:rPr>
              <a:t> </a:t>
            </a:r>
            <a:r>
              <a:rPr lang="uk-UA" b="1" i="1" dirty="0" err="1" smtClean="0">
                <a:cs typeface="Times New Roman" charset="0"/>
              </a:rPr>
              <a:t>marketing</a:t>
            </a:r>
            <a:r>
              <a:rPr lang="uk-UA" dirty="0" smtClean="0">
                <a:cs typeface="Times New Roman" charset="0"/>
              </a:rPr>
              <a:t> </a:t>
            </a:r>
            <a:r>
              <a:rPr lang="en-US" dirty="0" smtClean="0">
                <a:cs typeface="Times New Roman" charset="0"/>
              </a:rPr>
              <a:t>– </a:t>
            </a:r>
            <a:r>
              <a:rPr lang="uk-UA" dirty="0" err="1" smtClean="0"/>
              <a:t>“</a:t>
            </a:r>
            <a:r>
              <a:rPr lang="uk-UA" dirty="0" err="1" smtClean="0">
                <a:cs typeface="Times New Roman" charset="0"/>
              </a:rPr>
              <a:t>прямий</a:t>
            </a:r>
            <a:r>
              <a:rPr lang="uk-UA" dirty="0" smtClean="0">
                <a:cs typeface="Times New Roman" charset="0"/>
              </a:rPr>
              <a:t> маркетинг</a:t>
            </a:r>
          </a:p>
          <a:p>
            <a:pPr>
              <a:buFontTx/>
              <a:buNone/>
              <a:defRPr/>
            </a:pPr>
            <a:r>
              <a:rPr lang="uk-UA" dirty="0" smtClean="0"/>
              <a:t>    </a:t>
            </a:r>
            <a:r>
              <a:rPr lang="uk-UA" b="1" i="1" dirty="0" err="1" smtClean="0">
                <a:cs typeface="Times New Roman" charset="0"/>
              </a:rPr>
              <a:t>differentiation</a:t>
            </a:r>
            <a:r>
              <a:rPr lang="uk-UA" b="1" i="1" dirty="0" smtClean="0">
                <a:cs typeface="Times New Roman" charset="0"/>
              </a:rPr>
              <a:t> </a:t>
            </a:r>
            <a:r>
              <a:rPr lang="uk-UA" dirty="0" smtClean="0">
                <a:cs typeface="Times New Roman" charset="0"/>
              </a:rPr>
              <a:t>– </a:t>
            </a:r>
            <a:r>
              <a:rPr lang="uk-UA" dirty="0" err="1" smtClean="0"/>
              <a:t>“</a:t>
            </a:r>
            <a:r>
              <a:rPr lang="uk-UA" dirty="0" err="1" smtClean="0">
                <a:cs typeface="Times New Roman" charset="0"/>
              </a:rPr>
              <a:t>диференціація”</a:t>
            </a:r>
            <a:endParaRPr lang="ru-RU" dirty="0" smtClean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  <a:defRPr/>
            </a:pPr>
            <a:r>
              <a:rPr lang="uk-UA" sz="2400" dirty="0" smtClean="0">
                <a:cs typeface="Times New Roman" charset="0"/>
              </a:rPr>
              <a:t>  </a:t>
            </a: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</a:rPr>
              <a:t>5</a:t>
            </a:r>
            <a:r>
              <a:rPr lang="uk-UA" sz="3200" b="1" dirty="0" smtClean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uk-UA" sz="3200" b="1" dirty="0" smtClean="0"/>
              <a:t>Значення комплексу маркетингу “4Р</a:t>
            </a:r>
            <a:r>
              <a:rPr lang="en-US" sz="3200" b="1" dirty="0" smtClean="0"/>
              <a:t>s</a:t>
            </a:r>
            <a:r>
              <a:rPr lang="uk-UA" sz="3200" b="1" dirty="0" smtClean="0"/>
              <a:t>”</a:t>
            </a:r>
            <a:r>
              <a:rPr lang="en-US" sz="3200" b="1" dirty="0" smtClean="0"/>
              <a:t> </a:t>
            </a:r>
            <a:r>
              <a:rPr lang="uk-UA" sz="3200" b="1" dirty="0" smtClean="0"/>
              <a:t>в теорії маркетингу.</a:t>
            </a:r>
            <a:endParaRPr lang="uk-UA" sz="3200" b="1" dirty="0" smtClean="0">
              <a:cs typeface="Times New Roman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uk-UA" dirty="0" smtClean="0">
                <a:cs typeface="Times New Roman" charset="0"/>
              </a:rPr>
              <a:t>Узагальнює зміст маркетингової діяльності</a:t>
            </a:r>
            <a:endParaRPr lang="uk-UA" dirty="0" smtClean="0"/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uk-UA" dirty="0" smtClean="0">
                <a:cs typeface="Times New Roman" charset="0"/>
              </a:rPr>
              <a:t>Структурує напрями маркетингових рішень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uk-UA" dirty="0" smtClean="0">
                <a:cs typeface="Times New Roman" charset="0"/>
              </a:rPr>
              <a:t>Являє собою мнемонічний перелік, прости</a:t>
            </a:r>
            <a:r>
              <a:rPr lang="uk-UA" dirty="0" smtClean="0"/>
              <a:t>й</a:t>
            </a:r>
            <a:r>
              <a:rPr lang="uk-UA" dirty="0" smtClean="0">
                <a:cs typeface="Times New Roman" charset="0"/>
              </a:rPr>
              <a:t> для розуміння </a:t>
            </a:r>
            <a:r>
              <a:rPr lang="uk-UA" dirty="0" smtClean="0"/>
              <a:t>та</a:t>
            </a:r>
            <a:r>
              <a:rPr lang="uk-UA" dirty="0" smtClean="0">
                <a:cs typeface="Times New Roman" charset="0"/>
              </a:rPr>
              <a:t> застосування в методологічному і практичному аспектах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uk-UA" dirty="0" smtClean="0">
                <a:cs typeface="Times New Roman" charset="0"/>
              </a:rPr>
              <a:t>Утворює певну логічну схему (стандарт) прийняття маркетингових рішень</a:t>
            </a:r>
            <a:r>
              <a:rPr lang="ru-RU" sz="2400" dirty="0" smtClean="0"/>
              <a:t> </a:t>
            </a:r>
          </a:p>
          <a:p>
            <a:pPr>
              <a:buFont typeface="Wingdings" panose="05000000000000000000" pitchFamily="2" charset="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uk-UA" altLang="ru-RU" sz="3200" b="1" smtClean="0"/>
              <a:t>Недоліки комплексу маркетингу “</a:t>
            </a:r>
            <a:r>
              <a:rPr lang="en-US" altLang="ru-RU" sz="3200" b="1" smtClean="0"/>
              <a:t>4 Ps</a:t>
            </a:r>
            <a:r>
              <a:rPr lang="uk-UA" altLang="ru-RU" sz="3200" b="1" smtClean="0"/>
              <a:t>”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uk-UA" altLang="ru-RU" sz="1200" b="1" smtClean="0"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uk-UA" altLang="ru-RU" smtClean="0">
                <a:cs typeface="Times New Roman" panose="02020603050405020304" pitchFamily="18" charset="0"/>
              </a:rPr>
              <a:t>Складові елементи деяких „4 Р</a:t>
            </a:r>
            <a:r>
              <a:rPr lang="en-US" altLang="ru-RU" smtClean="0">
                <a:cs typeface="Times New Roman" panose="02020603050405020304" pitchFamily="18" charset="0"/>
              </a:rPr>
              <a:t>s</a:t>
            </a:r>
            <a:r>
              <a:rPr lang="uk-UA" altLang="ru-RU" smtClean="0">
                <a:cs typeface="Times New Roman" panose="02020603050405020304" pitchFamily="18" charset="0"/>
              </a:rPr>
              <a:t>” </a:t>
            </a:r>
            <a:r>
              <a:rPr lang="uk-UA" altLang="ru-RU" smtClean="0"/>
              <a:t>тісно </a:t>
            </a:r>
            <a:r>
              <a:rPr lang="uk-UA" altLang="ru-RU" smtClean="0">
                <a:cs typeface="Times New Roman" panose="02020603050405020304" pitchFamily="18" charset="0"/>
              </a:rPr>
              <a:t>корелюють один з одним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uk-UA" altLang="ru-RU" smtClean="0">
                <a:cs typeface="Times New Roman" panose="02020603050405020304" pitchFamily="18" charset="0"/>
              </a:rPr>
              <a:t>Вимагає певної адаптації до конкретного різновиду бізнесу та ринку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uk-UA" altLang="ru-RU" smtClean="0">
                <a:cs typeface="Times New Roman" panose="02020603050405020304" pitchFamily="18" charset="0"/>
              </a:rPr>
              <a:t>Тісно перетинається з іншими функціями менеджмент</a:t>
            </a:r>
            <a:r>
              <a:rPr lang="uk-UA" altLang="ru-RU" smtClean="0"/>
              <a:t>у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uk-UA" altLang="ru-RU" smtClean="0">
                <a:cs typeface="Times New Roman" panose="02020603050405020304" pitchFamily="18" charset="0"/>
              </a:rPr>
              <a:t>Не дозволяє кількісно оцінити внесок кожного елемента в комплекс маркетингу та вплив на результати діяльності фірми</a:t>
            </a:r>
            <a:r>
              <a:rPr lang="ru-RU" altLang="ru-RU" smtClean="0"/>
              <a:t> </a:t>
            </a:r>
            <a:endParaRPr lang="uk-UA" altLang="ru-RU" smtClean="0"/>
          </a:p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uk-UA" u="sng" dirty="0" smtClean="0">
                <a:latin typeface="+mn-lt"/>
              </a:rPr>
              <a:t/>
            </a:r>
            <a:br>
              <a:rPr lang="uk-UA" u="sng" dirty="0" smtClean="0">
                <a:latin typeface="+mn-lt"/>
              </a:rPr>
            </a:br>
            <a:r>
              <a:rPr lang="uk-UA" u="sng" dirty="0" smtClean="0">
                <a:latin typeface="+mn-lt"/>
              </a:rPr>
              <a:t>Походження комплексу</a:t>
            </a:r>
            <a:br>
              <a:rPr lang="uk-UA" u="sng" dirty="0" smtClean="0">
                <a:latin typeface="+mn-lt"/>
              </a:rPr>
            </a:b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endParaRPr lang="ru-RU" sz="2400" b="1" dirty="0" smtClean="0"/>
          </a:p>
          <a:p>
            <a:pPr marL="0" indent="358775" algn="just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uk-UA" sz="2600" dirty="0" smtClean="0">
                <a:cs typeface="Times New Roman" charset="0"/>
              </a:rPr>
              <a:t>Історично першим виник термін </a:t>
            </a:r>
            <a:r>
              <a:rPr lang="uk-UA" sz="2600" i="1" dirty="0" err="1" smtClean="0">
                <a:cs typeface="Times New Roman" charset="0"/>
              </a:rPr>
              <a:t>“маркетинг-мікс”</a:t>
            </a:r>
            <a:r>
              <a:rPr lang="uk-UA" sz="2600" dirty="0" smtClean="0">
                <a:cs typeface="Times New Roman" charset="0"/>
              </a:rPr>
              <a:t> (від англ</a:t>
            </a:r>
            <a:r>
              <a:rPr lang="uk-UA" sz="2600" dirty="0" smtClean="0"/>
              <a:t>.</a:t>
            </a:r>
            <a:r>
              <a:rPr lang="uk-UA" sz="2600" dirty="0" smtClean="0">
                <a:cs typeface="Times New Roman" charset="0"/>
              </a:rPr>
              <a:t> “</a:t>
            </a:r>
            <a:r>
              <a:rPr lang="en-US" sz="2600" dirty="0" smtClean="0">
                <a:cs typeface="Times New Roman" charset="0"/>
              </a:rPr>
              <a:t>mix</a:t>
            </a:r>
            <a:r>
              <a:rPr lang="uk-UA" sz="2600" dirty="0" smtClean="0">
                <a:cs typeface="Times New Roman" charset="0"/>
              </a:rPr>
              <a:t>”</a:t>
            </a:r>
            <a:r>
              <a:rPr lang="uk-UA" sz="2600" dirty="0" smtClean="0"/>
              <a:t> –</a:t>
            </a:r>
            <a:r>
              <a:rPr lang="uk-UA" sz="2600" dirty="0" smtClean="0">
                <a:cs typeface="Times New Roman" charset="0"/>
              </a:rPr>
              <a:t> </a:t>
            </a:r>
            <a:r>
              <a:rPr lang="uk-UA" sz="2600" dirty="0" err="1" smtClean="0">
                <a:cs typeface="Times New Roman" charset="0"/>
              </a:rPr>
              <a:t>“змішувати”</a:t>
            </a:r>
            <a:r>
              <a:rPr lang="uk-UA" sz="2600" dirty="0" smtClean="0">
                <a:cs typeface="Times New Roman" charset="0"/>
              </a:rPr>
              <a:t>), </a:t>
            </a:r>
            <a:r>
              <a:rPr lang="uk-UA" sz="2600" dirty="0" smtClean="0"/>
              <a:t>запропонований</a:t>
            </a:r>
            <a:r>
              <a:rPr lang="uk-UA" sz="2600" dirty="0" smtClean="0">
                <a:cs typeface="Times New Roman" charset="0"/>
              </a:rPr>
              <a:t> в      1953 році Ніл</a:t>
            </a:r>
            <a:r>
              <a:rPr lang="uk-UA" sz="2600" dirty="0" smtClean="0"/>
              <a:t>ом</a:t>
            </a:r>
            <a:r>
              <a:rPr lang="uk-UA" sz="2600" dirty="0" smtClean="0">
                <a:cs typeface="Times New Roman" charset="0"/>
              </a:rPr>
              <a:t> </a:t>
            </a:r>
            <a:r>
              <a:rPr lang="uk-UA" sz="2600" dirty="0" err="1" smtClean="0">
                <a:cs typeface="Times New Roman" charset="0"/>
              </a:rPr>
              <a:t>Борден</a:t>
            </a:r>
            <a:r>
              <a:rPr lang="uk-UA" sz="2600" dirty="0" err="1" smtClean="0"/>
              <a:t>ом</a:t>
            </a:r>
            <a:r>
              <a:rPr lang="uk-UA" sz="2600" dirty="0" smtClean="0">
                <a:cs typeface="Times New Roman" charset="0"/>
              </a:rPr>
              <a:t> (</a:t>
            </a:r>
            <a:r>
              <a:rPr lang="uk-UA" sz="2600" dirty="0" err="1" smtClean="0">
                <a:cs typeface="Times New Roman" charset="0"/>
              </a:rPr>
              <a:t>Neil</a:t>
            </a:r>
            <a:r>
              <a:rPr lang="uk-UA" sz="2600" dirty="0" smtClean="0">
                <a:cs typeface="Times New Roman" charset="0"/>
              </a:rPr>
              <a:t> </a:t>
            </a:r>
            <a:r>
              <a:rPr lang="uk-UA" sz="2600" dirty="0" err="1" smtClean="0">
                <a:cs typeface="Times New Roman" charset="0"/>
              </a:rPr>
              <a:t>Borden</a:t>
            </a:r>
            <a:r>
              <a:rPr lang="uk-UA" sz="2600" dirty="0" smtClean="0">
                <a:cs typeface="Times New Roman" charset="0"/>
              </a:rPr>
              <a:t>) президент</a:t>
            </a:r>
            <a:r>
              <a:rPr lang="uk-UA" sz="2600" dirty="0" smtClean="0"/>
              <a:t>ом</a:t>
            </a:r>
            <a:r>
              <a:rPr lang="uk-UA" sz="2600" dirty="0" smtClean="0">
                <a:cs typeface="Times New Roman" charset="0"/>
              </a:rPr>
              <a:t> Американської асоціації маркетингу</a:t>
            </a:r>
            <a:r>
              <a:rPr lang="en-US" sz="2600" dirty="0" smtClean="0">
                <a:cs typeface="Times New Roman" charset="0"/>
              </a:rPr>
              <a:t>.</a:t>
            </a:r>
            <a:endParaRPr lang="uk-UA" sz="2600" dirty="0" smtClean="0"/>
          </a:p>
          <a:p>
            <a:pPr marL="0" indent="358775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uk-UA" sz="2600" dirty="0" smtClean="0"/>
          </a:p>
          <a:p>
            <a:pPr marL="0" indent="358775" algn="just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uk-UA" sz="2600" b="1" i="1" dirty="0" err="1" smtClean="0">
                <a:cs typeface="Times New Roman" charset="0"/>
              </a:rPr>
              <a:t>“Мікс”</a:t>
            </a:r>
            <a:r>
              <a:rPr lang="uk-UA" sz="2600" dirty="0" smtClean="0">
                <a:cs typeface="Times New Roman" charset="0"/>
              </a:rPr>
              <a:t> в словосполученні </a:t>
            </a:r>
            <a:r>
              <a:rPr lang="uk-UA" sz="2600" dirty="0" err="1" smtClean="0">
                <a:cs typeface="Times New Roman" charset="0"/>
              </a:rPr>
              <a:t>“маркетинг-мікс”</a:t>
            </a:r>
            <a:r>
              <a:rPr lang="uk-UA" sz="2600" dirty="0" smtClean="0">
                <a:cs typeface="Times New Roman" charset="0"/>
              </a:rPr>
              <a:t> означає </a:t>
            </a:r>
            <a:r>
              <a:rPr lang="uk-UA" sz="2600" i="1" dirty="0" smtClean="0">
                <a:cs typeface="Times New Roman" charset="0"/>
              </a:rPr>
              <a:t>поєднання, комбінацію</a:t>
            </a:r>
            <a:r>
              <a:rPr lang="en-US" sz="2600" i="1" dirty="0" smtClean="0">
                <a:cs typeface="Times New Roman" charset="0"/>
              </a:rPr>
              <a:t> </a:t>
            </a:r>
            <a:r>
              <a:rPr lang="uk-UA" sz="2600" i="1" dirty="0" smtClean="0">
                <a:cs typeface="Times New Roman" charset="0"/>
              </a:rPr>
              <a:t>елементів маркетингу для досягнення підприємством </a:t>
            </a:r>
            <a:r>
              <a:rPr lang="uk-UA" sz="2600" i="1" dirty="0" smtClean="0"/>
              <a:t>певних</a:t>
            </a:r>
            <a:r>
              <a:rPr lang="uk-UA" sz="2600" i="1" dirty="0" smtClean="0">
                <a:cs typeface="Times New Roman" charset="0"/>
              </a:rPr>
              <a:t> результатів</a:t>
            </a:r>
            <a:r>
              <a:rPr lang="uk-UA" sz="2600" i="1" dirty="0" smtClean="0"/>
              <a:t> на цільовому ринку</a:t>
            </a:r>
            <a:r>
              <a:rPr lang="uk-UA" sz="2600" i="1" dirty="0" smtClean="0">
                <a:cs typeface="Times New Roman" charset="0"/>
              </a:rPr>
              <a:t>. </a:t>
            </a:r>
          </a:p>
          <a:p>
            <a:pPr algn="just" eaLnBrk="1" hangingPunct="1">
              <a:buFont typeface="Wingdings" panose="05000000000000000000" pitchFamily="2" charset="2"/>
              <a:buNone/>
              <a:defRPr/>
            </a:pPr>
            <a:endParaRPr lang="uk-UA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uk-UA" u="sng" dirty="0" smtClean="0">
                <a:latin typeface="+mn-lt"/>
              </a:rPr>
              <a:t/>
            </a:r>
            <a:br>
              <a:rPr lang="uk-UA" u="sng" dirty="0" smtClean="0">
                <a:latin typeface="+mn-lt"/>
              </a:rPr>
            </a:br>
            <a:r>
              <a:rPr lang="uk-UA" u="sng" dirty="0" smtClean="0">
                <a:latin typeface="+mn-lt"/>
              </a:rPr>
              <a:t>Походження комплексу</a:t>
            </a:r>
            <a:r>
              <a:rPr lang="uk-UA" u="sng" dirty="0" smtClean="0"/>
              <a:t/>
            </a:r>
            <a:br>
              <a:rPr lang="uk-UA" u="sng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600200"/>
            <a:ext cx="8072437" cy="4648200"/>
          </a:xfrm>
        </p:spPr>
        <p:txBody>
          <a:bodyPr/>
          <a:lstStyle/>
          <a:p>
            <a:pPr marL="0" indent="358775" algn="just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uk-UA" sz="1050" dirty="0" smtClean="0">
              <a:cs typeface="Times New Roman" charset="0"/>
            </a:endParaRPr>
          </a:p>
          <a:p>
            <a:pPr marL="0" indent="358775" algn="just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uk-UA" sz="2600" dirty="0" smtClean="0">
                <a:cs typeface="Times New Roman" charset="0"/>
              </a:rPr>
              <a:t>В 1960 році Е. Дж. </a:t>
            </a:r>
            <a:r>
              <a:rPr lang="uk-UA" sz="2600" dirty="0" err="1" smtClean="0">
                <a:cs typeface="Times New Roman" charset="0"/>
              </a:rPr>
              <a:t>Маккарті</a:t>
            </a:r>
            <a:r>
              <a:rPr lang="uk-UA" sz="2600" dirty="0" smtClean="0">
                <a:cs typeface="Times New Roman" charset="0"/>
              </a:rPr>
              <a:t> запропонував комплекс “4 </a:t>
            </a:r>
            <a:r>
              <a:rPr lang="uk-UA" sz="2600" dirty="0" err="1" smtClean="0">
                <a:cs typeface="Times New Roman" charset="0"/>
              </a:rPr>
              <a:t>Рs”</a:t>
            </a:r>
            <a:r>
              <a:rPr lang="uk-UA" sz="2600" dirty="0" smtClean="0">
                <a:cs typeface="Times New Roman" charset="0"/>
              </a:rPr>
              <a:t>. Він виділив чотири основні елементи маркетингу, назва кожного з яких починається з англійської літери „Р”. </a:t>
            </a:r>
          </a:p>
          <a:p>
            <a:pPr marL="0" indent="358775" algn="just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uk-UA" sz="1600" dirty="0" smtClean="0"/>
          </a:p>
          <a:p>
            <a:pPr marL="0" indent="358775" algn="just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uk-UA" sz="2600" dirty="0" smtClean="0">
                <a:cs typeface="Times New Roman" charset="0"/>
              </a:rPr>
              <a:t>1. </a:t>
            </a:r>
            <a:r>
              <a:rPr lang="uk-UA" sz="2600" b="1" i="1" dirty="0" err="1" smtClean="0">
                <a:solidFill>
                  <a:schemeClr val="accent6"/>
                </a:solidFill>
                <a:cs typeface="Times New Roman" charset="0"/>
              </a:rPr>
              <a:t>“Рroduct”</a:t>
            </a:r>
            <a:r>
              <a:rPr lang="uk-UA" sz="2600" i="1" dirty="0" smtClean="0">
                <a:solidFill>
                  <a:schemeClr val="accent6"/>
                </a:solidFill>
                <a:cs typeface="Times New Roman" charset="0"/>
              </a:rPr>
              <a:t> </a:t>
            </a:r>
            <a:r>
              <a:rPr lang="uk-UA" sz="2600" dirty="0" smtClean="0">
                <a:cs typeface="Times New Roman" charset="0"/>
              </a:rPr>
              <a:t>– </a:t>
            </a:r>
            <a:r>
              <a:rPr lang="uk-UA" sz="2600" dirty="0" err="1" smtClean="0">
                <a:cs typeface="Times New Roman" charset="0"/>
              </a:rPr>
              <a:t>“товар”</a:t>
            </a:r>
            <a:endParaRPr lang="uk-UA" sz="2600" dirty="0" smtClean="0">
              <a:cs typeface="Times New Roman" charset="0"/>
            </a:endParaRPr>
          </a:p>
          <a:p>
            <a:pPr marL="0" indent="358775" algn="just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uk-UA" sz="2600" dirty="0" smtClean="0">
                <a:cs typeface="Times New Roman" charset="0"/>
              </a:rPr>
              <a:t>2. </a:t>
            </a:r>
            <a:r>
              <a:rPr lang="uk-UA" sz="2600" b="1" i="1" dirty="0" err="1" smtClean="0">
                <a:solidFill>
                  <a:schemeClr val="accent6"/>
                </a:solidFill>
                <a:cs typeface="Times New Roman" charset="0"/>
              </a:rPr>
              <a:t>“Price”</a:t>
            </a:r>
            <a:r>
              <a:rPr lang="uk-UA" sz="2600" b="1" i="1" dirty="0" smtClean="0">
                <a:solidFill>
                  <a:schemeClr val="accent6"/>
                </a:solidFill>
                <a:cs typeface="Times New Roman" charset="0"/>
              </a:rPr>
              <a:t> </a:t>
            </a:r>
            <a:r>
              <a:rPr lang="uk-UA" sz="2600" dirty="0" smtClean="0">
                <a:cs typeface="Times New Roman" charset="0"/>
              </a:rPr>
              <a:t>– </a:t>
            </a:r>
            <a:r>
              <a:rPr lang="uk-UA" sz="2600" dirty="0" err="1" smtClean="0">
                <a:cs typeface="Times New Roman" charset="0"/>
              </a:rPr>
              <a:t>“ціна”</a:t>
            </a:r>
            <a:endParaRPr lang="uk-UA" sz="2600" dirty="0" smtClean="0">
              <a:cs typeface="Times New Roman" charset="0"/>
            </a:endParaRPr>
          </a:p>
          <a:p>
            <a:pPr marL="0" indent="358775" algn="just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uk-UA" sz="2600" dirty="0" smtClean="0">
                <a:cs typeface="Times New Roman" charset="0"/>
              </a:rPr>
              <a:t>3. </a:t>
            </a:r>
            <a:r>
              <a:rPr lang="uk-UA" sz="2600" b="1" i="1" dirty="0" err="1" smtClean="0">
                <a:solidFill>
                  <a:schemeClr val="accent6"/>
                </a:solidFill>
                <a:cs typeface="Times New Roman" charset="0"/>
              </a:rPr>
              <a:t>“Place”</a:t>
            </a:r>
            <a:r>
              <a:rPr lang="uk-UA" sz="2600" b="1" i="1" dirty="0" smtClean="0">
                <a:solidFill>
                  <a:schemeClr val="accent6"/>
                </a:solidFill>
                <a:cs typeface="Times New Roman" charset="0"/>
              </a:rPr>
              <a:t> </a:t>
            </a:r>
            <a:r>
              <a:rPr lang="uk-UA" sz="2600" dirty="0" smtClean="0">
                <a:cs typeface="Times New Roman" charset="0"/>
              </a:rPr>
              <a:t>– </a:t>
            </a:r>
            <a:r>
              <a:rPr lang="uk-UA" sz="2600" dirty="0" err="1" smtClean="0">
                <a:cs typeface="Times New Roman" charset="0"/>
              </a:rPr>
              <a:t>“місце”</a:t>
            </a:r>
            <a:r>
              <a:rPr lang="uk-UA" sz="2600" dirty="0" smtClean="0">
                <a:cs typeface="Times New Roman" charset="0"/>
              </a:rPr>
              <a:t> – в даному контексті – </a:t>
            </a:r>
            <a:r>
              <a:rPr lang="uk-UA" sz="2600" dirty="0" err="1" smtClean="0">
                <a:cs typeface="Times New Roman" charset="0"/>
              </a:rPr>
              <a:t>“місце</a:t>
            </a:r>
            <a:r>
              <a:rPr lang="uk-UA" sz="2600" dirty="0" smtClean="0">
                <a:cs typeface="Times New Roman" charset="0"/>
              </a:rPr>
              <a:t> товару на </a:t>
            </a:r>
            <a:r>
              <a:rPr lang="uk-UA" sz="2600" dirty="0" err="1" smtClean="0">
                <a:cs typeface="Times New Roman" charset="0"/>
              </a:rPr>
              <a:t>ринку”</a:t>
            </a:r>
            <a:r>
              <a:rPr lang="uk-UA" sz="2600" dirty="0" smtClean="0">
                <a:cs typeface="Times New Roman" charset="0"/>
              </a:rPr>
              <a:t>, тобто збутова діяльність підприємства (</a:t>
            </a:r>
            <a:r>
              <a:rPr lang="uk-UA" sz="2600" dirty="0" smtClean="0"/>
              <a:t>продаж</a:t>
            </a:r>
            <a:r>
              <a:rPr lang="uk-UA" sz="2600" dirty="0" smtClean="0">
                <a:cs typeface="Times New Roman" charset="0"/>
              </a:rPr>
              <a:t>)</a:t>
            </a:r>
          </a:p>
          <a:p>
            <a:pPr marL="0" indent="358775" algn="just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uk-UA" sz="2600" dirty="0" smtClean="0">
                <a:cs typeface="Times New Roman" charset="0"/>
              </a:rPr>
              <a:t>4. </a:t>
            </a:r>
            <a:r>
              <a:rPr lang="uk-UA" sz="2600" b="1" i="1" dirty="0" err="1" smtClean="0">
                <a:solidFill>
                  <a:schemeClr val="accent6"/>
                </a:solidFill>
                <a:cs typeface="Times New Roman" charset="0"/>
              </a:rPr>
              <a:t>“Promotion”</a:t>
            </a:r>
            <a:r>
              <a:rPr lang="uk-UA" sz="2600" b="1" i="1" dirty="0" smtClean="0">
                <a:cs typeface="Times New Roman" charset="0"/>
              </a:rPr>
              <a:t> </a:t>
            </a:r>
            <a:r>
              <a:rPr lang="uk-UA" sz="2600" dirty="0" smtClean="0">
                <a:cs typeface="Times New Roman" charset="0"/>
              </a:rPr>
              <a:t>– </a:t>
            </a:r>
            <a:r>
              <a:rPr lang="uk-UA" sz="2600" dirty="0" err="1" smtClean="0">
                <a:cs typeface="Times New Roman" charset="0"/>
              </a:rPr>
              <a:t>“просування”</a:t>
            </a:r>
            <a:endParaRPr lang="uk-UA" sz="2600" dirty="0" smtClean="0">
              <a:cs typeface="Times New Roman" charset="0"/>
            </a:endParaRPr>
          </a:p>
          <a:p>
            <a:pPr algn="just" eaLnBrk="1" hangingPunct="1">
              <a:buFont typeface="Wingdings" panose="05000000000000000000" pitchFamily="2" charset="2"/>
              <a:buNone/>
              <a:defRPr/>
            </a:pP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buFont typeface="Wingdings" panose="05000000000000000000" pitchFamily="2" charset="2"/>
              <a:buNone/>
            </a:pPr>
            <a:endParaRPr lang="uk-UA" altLang="ru-RU" sz="2400" b="1" smtClean="0"/>
          </a:p>
          <a:p>
            <a:pPr algn="just" eaLnBrk="1" hangingPunct="1">
              <a:buFont typeface="Wingdings" panose="05000000000000000000" pitchFamily="2" charset="2"/>
              <a:buNone/>
            </a:pPr>
            <a:endParaRPr lang="uk-UA" altLang="ru-RU" sz="2400" i="1" smtClean="0"/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uk-UA" altLang="ru-RU" sz="2600" i="1" smtClean="0"/>
              <a:t>Значення: </a:t>
            </a:r>
            <a:r>
              <a:rPr lang="uk-UA" altLang="ru-RU" sz="2600" smtClean="0"/>
              <a:t>ілюструє взаємозв'язок між виробником і споживачем</a:t>
            </a: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uk-UA" altLang="ru-RU" sz="2600" i="1" smtClean="0"/>
              <a:t>Складові: </a:t>
            </a:r>
            <a:r>
              <a:rPr lang="uk-UA" altLang="ru-RU" sz="2600" smtClean="0"/>
              <a:t>споживач і комплекс маркетингу</a:t>
            </a: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uk-UA" altLang="ru-RU" sz="2600" i="1" smtClean="0"/>
              <a:t>Суб'єкти:</a:t>
            </a:r>
            <a:r>
              <a:rPr lang="uk-UA" altLang="ru-RU" sz="2600" smtClean="0"/>
              <a:t> споживач і виробник</a:t>
            </a: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uk-UA" altLang="ru-RU" sz="2600" i="1" smtClean="0"/>
              <a:t>Об'єкт концепції: </a:t>
            </a:r>
            <a:r>
              <a:rPr lang="uk-UA" altLang="ru-RU" sz="2600" smtClean="0"/>
              <a:t>споживач</a:t>
            </a: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uk-UA" altLang="ru-RU" sz="2600" i="1" smtClean="0"/>
              <a:t>Основний принцип концепції: </a:t>
            </a:r>
            <a:r>
              <a:rPr lang="uk-UA" altLang="ru-RU" sz="2600" smtClean="0"/>
              <a:t>відповідність</a:t>
            </a:r>
            <a:r>
              <a:rPr lang="uk-UA" altLang="ru-RU" sz="2600" i="1" smtClean="0"/>
              <a:t> </a:t>
            </a:r>
            <a:r>
              <a:rPr lang="uk-UA" altLang="ru-RU" sz="2600" smtClean="0"/>
              <a:t>комплексу маркетингу вимогам споживача</a:t>
            </a:r>
            <a:endParaRPr lang="ru-RU" altLang="ru-RU" sz="2600" smtClean="0"/>
          </a:p>
          <a:p>
            <a:pPr algn="ctr" eaLnBrk="1" hangingPunct="1">
              <a:buFont typeface="Wingdings" panose="05000000000000000000" pitchFamily="2" charset="2"/>
              <a:buNone/>
            </a:pPr>
            <a:endParaRPr lang="uk-UA" altLang="ru-RU" sz="1600" b="1" smtClean="0"/>
          </a:p>
        </p:txBody>
      </p:sp>
      <p:sp>
        <p:nvSpPr>
          <p:cNvPr id="3" name="Багетная рамка 2"/>
          <p:cNvSpPr/>
          <p:nvPr/>
        </p:nvSpPr>
        <p:spPr>
          <a:xfrm>
            <a:off x="2714625" y="1643063"/>
            <a:ext cx="3571875" cy="71437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Wingdings" pitchFamily="2" charset="2"/>
              <a:buNone/>
              <a:defRPr/>
            </a:pPr>
            <a:r>
              <a:rPr lang="uk-UA" sz="2400" b="1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Концепція “4 </a:t>
            </a:r>
            <a:r>
              <a:rPr lang="en-US" sz="2400" b="1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Ps</a:t>
            </a:r>
            <a:r>
              <a:rPr lang="uk-UA" sz="2400" b="1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Wingdings" panose="05000000000000000000" pitchFamily="2" charset="2"/>
              <a:buNone/>
              <a:defRPr/>
            </a:pPr>
            <a:r>
              <a:rPr lang="uk-UA" sz="3200" b="1" dirty="0" smtClean="0">
                <a:solidFill>
                  <a:schemeClr val="accent1">
                    <a:lumMod val="75000"/>
                  </a:schemeClr>
                </a:solidFill>
              </a:rPr>
              <a:t>2. </a:t>
            </a:r>
            <a:r>
              <a:rPr lang="uk-UA" sz="3200" b="1" dirty="0" smtClean="0"/>
              <a:t>Функції і зміст складових комплексу маркетингу.</a:t>
            </a:r>
            <a:endParaRPr lang="en-US" sz="3200" b="1" dirty="0" smtClean="0"/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endParaRPr lang="en-US" sz="1400" b="1" dirty="0" smtClean="0"/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uk-UA" sz="2400" b="1" i="1" dirty="0" smtClean="0"/>
              <a:t>Товар</a:t>
            </a:r>
            <a:r>
              <a:rPr lang="en-US" sz="2400" b="1" i="1" dirty="0" smtClean="0"/>
              <a:t> </a:t>
            </a:r>
            <a:r>
              <a:rPr lang="uk-UA" sz="2400" b="1" i="1" dirty="0" smtClean="0"/>
              <a:t>– </a:t>
            </a:r>
            <a:r>
              <a:rPr lang="uk-UA" sz="2400" i="1" dirty="0" smtClean="0">
                <a:cs typeface="Times New Roman" charset="0"/>
              </a:rPr>
              <a:t>Створення продукції, яка відповідає вимогам цільового ринку і має цінність для його споживачів</a:t>
            </a:r>
            <a:r>
              <a:rPr lang="ru-RU" sz="2400" dirty="0" smtClean="0"/>
              <a:t> </a:t>
            </a:r>
            <a:endParaRPr lang="uk-UA" sz="2400" b="1" dirty="0" smtClean="0"/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uk-UA" sz="2400" b="1" i="1" dirty="0" smtClean="0"/>
              <a:t>Ціна</a:t>
            </a:r>
            <a:r>
              <a:rPr lang="en-US" sz="2400" b="1" i="1" dirty="0" smtClean="0"/>
              <a:t> </a:t>
            </a:r>
            <a:r>
              <a:rPr lang="uk-UA" sz="2400" b="1" i="1" dirty="0" smtClean="0"/>
              <a:t>–</a:t>
            </a:r>
            <a:r>
              <a:rPr lang="en-US" sz="2400" b="1" i="1" dirty="0" smtClean="0"/>
              <a:t> </a:t>
            </a:r>
            <a:r>
              <a:rPr lang="uk-UA" sz="2400" i="1" dirty="0" smtClean="0">
                <a:cs typeface="Times New Roman" charset="0"/>
              </a:rPr>
              <a:t>Визначення </a:t>
            </a:r>
            <a:r>
              <a:rPr lang="uk-UA" sz="2400" i="1" dirty="0" smtClean="0"/>
              <a:t>рівня</a:t>
            </a:r>
            <a:r>
              <a:rPr lang="uk-UA" sz="2400" i="1" dirty="0" smtClean="0">
                <a:cs typeface="Times New Roman" charset="0"/>
              </a:rPr>
              <a:t> ціни, яку цільовий споживач готовий заплатити за товар</a:t>
            </a:r>
            <a:r>
              <a:rPr lang="ru-RU" sz="2400" i="1" dirty="0" smtClean="0"/>
              <a:t> </a:t>
            </a:r>
            <a:endParaRPr lang="uk-UA" sz="2400" b="1" i="1" dirty="0" smtClean="0"/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uk-UA" sz="2400" b="1" i="1" dirty="0" smtClean="0"/>
              <a:t>Продаж</a:t>
            </a:r>
            <a:r>
              <a:rPr lang="en-US" sz="2400" b="1" i="1" dirty="0" smtClean="0"/>
              <a:t> </a:t>
            </a:r>
            <a:r>
              <a:rPr lang="uk-UA" sz="2400" b="1" i="1" dirty="0" smtClean="0"/>
              <a:t>– </a:t>
            </a:r>
            <a:r>
              <a:rPr lang="uk-UA" sz="2400" i="1" dirty="0" smtClean="0">
                <a:cs typeface="Times New Roman" charset="0"/>
              </a:rPr>
              <a:t>Визначення ефективних місця і методів продажу товару на ринку для цільового споживача</a:t>
            </a:r>
            <a:r>
              <a:rPr lang="ru-RU" sz="2400" b="1" i="1" dirty="0" smtClean="0"/>
              <a:t> </a:t>
            </a:r>
            <a:endParaRPr lang="uk-UA" sz="2400" b="1" i="1" dirty="0" smtClean="0"/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uk-UA" sz="2400" b="1" i="1" dirty="0" smtClean="0"/>
              <a:t>Просування</a:t>
            </a:r>
            <a:r>
              <a:rPr lang="en-US" sz="2400" b="1" i="1" dirty="0" smtClean="0"/>
              <a:t> </a:t>
            </a:r>
            <a:r>
              <a:rPr lang="uk-UA" sz="2400" b="1" i="1" dirty="0" smtClean="0"/>
              <a:t>–</a:t>
            </a:r>
            <a:r>
              <a:rPr lang="en-US" sz="2400" b="1" i="1" dirty="0" smtClean="0"/>
              <a:t> </a:t>
            </a:r>
            <a:r>
              <a:rPr lang="uk-UA" sz="2400" i="1" dirty="0" smtClean="0">
                <a:cs typeface="Times New Roman" charset="0"/>
              </a:rPr>
              <a:t>Привернення уваги цільового ринку до товару, вплив на його переваги відносно товару, формування попиту в </a:t>
            </a:r>
            <a:r>
              <a:rPr lang="uk-UA" sz="2400" i="1" dirty="0" smtClean="0"/>
              <a:t>потрібному</a:t>
            </a:r>
            <a:r>
              <a:rPr lang="uk-UA" sz="2400" i="1" dirty="0" smtClean="0">
                <a:cs typeface="Times New Roman" charset="0"/>
              </a:rPr>
              <a:t> для підприємства напрямку</a:t>
            </a:r>
            <a:r>
              <a:rPr lang="ru-RU" sz="2400" i="1" dirty="0" smtClean="0"/>
              <a:t> 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endParaRPr lang="en-US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85750" y="928688"/>
            <a:ext cx="4953000" cy="563562"/>
          </a:xfrm>
        </p:spPr>
        <p:txBody>
          <a:bodyPr/>
          <a:lstStyle/>
          <a:p>
            <a:pPr algn="ctr" eaLnBrk="1" hangingPunct="1">
              <a:defRPr/>
            </a:pPr>
            <a:r>
              <a:rPr lang="uk-UA" sz="3200" i="1" dirty="0" smtClean="0">
                <a:latin typeface="+mn-lt"/>
              </a:rPr>
              <a:t>ТОВАР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4294967295"/>
          </p:nvPr>
        </p:nvGraphicFramePr>
        <p:xfrm>
          <a:off x="428596" y="1571612"/>
          <a:ext cx="83058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uk-UA" sz="3200" i="1" dirty="0" smtClean="0">
                <a:latin typeface="+mn-lt"/>
              </a:rPr>
              <a:t>ЦІНА</a:t>
            </a:r>
            <a:endParaRPr lang="ru-RU" sz="3200" dirty="0">
              <a:latin typeface="+mn-lt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81000" y="1600200"/>
          <a:ext cx="83058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uk-UA" sz="3200" i="1" dirty="0" smtClean="0">
                <a:latin typeface="+mn-lt"/>
              </a:rPr>
              <a:t>ПРОДАЖ</a:t>
            </a:r>
            <a:endParaRPr lang="ru-RU" sz="3200" dirty="0">
              <a:latin typeface="+mn-lt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81000" y="1600200"/>
          <a:ext cx="83058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211gl">
  <a:themeElements>
    <a:clrScheme name="1922tgp_connection_light 2">
      <a:dk1>
        <a:srgbClr val="000000"/>
      </a:dk1>
      <a:lt1>
        <a:srgbClr val="FFFFFF"/>
      </a:lt1>
      <a:dk2>
        <a:srgbClr val="37399B"/>
      </a:dk2>
      <a:lt2>
        <a:srgbClr val="C0C0C0"/>
      </a:lt2>
      <a:accent1>
        <a:srgbClr val="4987E3"/>
      </a:accent1>
      <a:accent2>
        <a:srgbClr val="D23516"/>
      </a:accent2>
      <a:accent3>
        <a:srgbClr val="FFFFFF"/>
      </a:accent3>
      <a:accent4>
        <a:srgbClr val="000000"/>
      </a:accent4>
      <a:accent5>
        <a:srgbClr val="B1C3EF"/>
      </a:accent5>
      <a:accent6>
        <a:srgbClr val="BE2F13"/>
      </a:accent6>
      <a:hlink>
        <a:srgbClr val="36A1B6"/>
      </a:hlink>
      <a:folHlink>
        <a:srgbClr val="7FB242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922tgp_connection_light 1">
        <a:dk1>
          <a:srgbClr val="000000"/>
        </a:dk1>
        <a:lt1>
          <a:srgbClr val="FFFFFF"/>
        </a:lt1>
        <a:dk2>
          <a:srgbClr val="165E86"/>
        </a:dk2>
        <a:lt2>
          <a:srgbClr val="969696"/>
        </a:lt2>
        <a:accent1>
          <a:srgbClr val="2AA08A"/>
        </a:accent1>
        <a:accent2>
          <a:srgbClr val="AA67DD"/>
        </a:accent2>
        <a:accent3>
          <a:srgbClr val="FFFFFF"/>
        </a:accent3>
        <a:accent4>
          <a:srgbClr val="000000"/>
        </a:accent4>
        <a:accent5>
          <a:srgbClr val="ACCDC4"/>
        </a:accent5>
        <a:accent6>
          <a:srgbClr val="9A5DC8"/>
        </a:accent6>
        <a:hlink>
          <a:srgbClr val="7D96D3"/>
        </a:hlink>
        <a:folHlink>
          <a:srgbClr val="DEDB7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922tgp_connection_light 2">
        <a:dk1>
          <a:srgbClr val="000000"/>
        </a:dk1>
        <a:lt1>
          <a:srgbClr val="FFFFFF"/>
        </a:lt1>
        <a:dk2>
          <a:srgbClr val="37399B"/>
        </a:dk2>
        <a:lt2>
          <a:srgbClr val="C0C0C0"/>
        </a:lt2>
        <a:accent1>
          <a:srgbClr val="4987E3"/>
        </a:accent1>
        <a:accent2>
          <a:srgbClr val="D23516"/>
        </a:accent2>
        <a:accent3>
          <a:srgbClr val="FFFFFF"/>
        </a:accent3>
        <a:accent4>
          <a:srgbClr val="000000"/>
        </a:accent4>
        <a:accent5>
          <a:srgbClr val="B1C3EF"/>
        </a:accent5>
        <a:accent6>
          <a:srgbClr val="BE2F13"/>
        </a:accent6>
        <a:hlink>
          <a:srgbClr val="36A1B6"/>
        </a:hlink>
        <a:folHlink>
          <a:srgbClr val="7FB24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922tgp_connection_light 3">
        <a:dk1>
          <a:srgbClr val="000000"/>
        </a:dk1>
        <a:lt1>
          <a:srgbClr val="FFFFFF"/>
        </a:lt1>
        <a:dk2>
          <a:srgbClr val="000066"/>
        </a:dk2>
        <a:lt2>
          <a:srgbClr val="969696"/>
        </a:lt2>
        <a:accent1>
          <a:srgbClr val="117AC1"/>
        </a:accent1>
        <a:accent2>
          <a:srgbClr val="3E9887"/>
        </a:accent2>
        <a:accent3>
          <a:srgbClr val="FFFFFF"/>
        </a:accent3>
        <a:accent4>
          <a:srgbClr val="000000"/>
        </a:accent4>
        <a:accent5>
          <a:srgbClr val="AABEDD"/>
        </a:accent5>
        <a:accent6>
          <a:srgbClr val="37897A"/>
        </a:accent6>
        <a:hlink>
          <a:srgbClr val="D17FB6"/>
        </a:hlink>
        <a:folHlink>
          <a:srgbClr val="E398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cdb2004211gl</Template>
  <TotalTime>222</TotalTime>
  <Words>959</Words>
  <Application>Microsoft Office PowerPoint</Application>
  <PresentationFormat>Экран (4:3)</PresentationFormat>
  <Paragraphs>202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cdb2004211gl</vt:lpstr>
      <vt:lpstr>Комплекс маркетингу </vt:lpstr>
      <vt:lpstr>Презентация PowerPoint</vt:lpstr>
      <vt:lpstr> Походження комплексу </vt:lpstr>
      <vt:lpstr> Походження комплексу </vt:lpstr>
      <vt:lpstr>Презентация PowerPoint</vt:lpstr>
      <vt:lpstr>Презентация PowerPoint</vt:lpstr>
      <vt:lpstr>ТОВАР </vt:lpstr>
      <vt:lpstr>ЦІНА</vt:lpstr>
      <vt:lpstr>ПРОДАЖ</vt:lpstr>
      <vt:lpstr>ПРОСУВАННЯ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Порівняльна характеристика  концепцій “4Ps” та “4Cs”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5</dc:title>
  <dc:creator>Kafedra01</dc:creator>
  <cp:lastModifiedBy>RePack by Diakov</cp:lastModifiedBy>
  <cp:revision>22</cp:revision>
  <dcterms:created xsi:type="dcterms:W3CDTF">2010-12-03T11:18:17Z</dcterms:created>
  <dcterms:modified xsi:type="dcterms:W3CDTF">2021-10-10T13:45:33Z</dcterms:modified>
</cp:coreProperties>
</file>