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7" r:id="rId10"/>
    <p:sldId id="263" r:id="rId11"/>
    <p:sldId id="264" r:id="rId12"/>
    <p:sldId id="265" r:id="rId13"/>
    <p:sldId id="266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CE572B-E6DB-41D4-AD23-7E28B1EFEAE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2196C4-29AB-4B82-8D36-AFB1D1F373D2}">
      <dgm:prSet phldrT="[Текст]"/>
      <dgm:spPr/>
      <dgm:t>
        <a:bodyPr/>
        <a:lstStyle/>
        <a:p>
          <a:r>
            <a:rPr lang="ru-RU" dirty="0"/>
            <a:t>СТРУКТУРА МИРОВОЗЗРЕНИЯ</a:t>
          </a:r>
        </a:p>
      </dgm:t>
    </dgm:pt>
    <dgm:pt modelId="{5A70EF61-E1D4-429B-8CC8-741DB013FBF5}" type="parTrans" cxnId="{95822AA5-65E9-4787-9706-FBD362DBBACF}">
      <dgm:prSet/>
      <dgm:spPr/>
      <dgm:t>
        <a:bodyPr/>
        <a:lstStyle/>
        <a:p>
          <a:endParaRPr lang="ru-RU"/>
        </a:p>
      </dgm:t>
    </dgm:pt>
    <dgm:pt modelId="{B7CCEC22-50A3-45ED-9508-6D19D47177D4}" type="sibTrans" cxnId="{95822AA5-65E9-4787-9706-FBD362DBBACF}">
      <dgm:prSet/>
      <dgm:spPr/>
      <dgm:t>
        <a:bodyPr/>
        <a:lstStyle/>
        <a:p>
          <a:endParaRPr lang="ru-RU"/>
        </a:p>
      </dgm:t>
    </dgm:pt>
    <dgm:pt modelId="{0A316B91-0D7F-41E5-B16B-1006412D9B58}">
      <dgm:prSet phldrT="[Текст]"/>
      <dgm:spPr/>
      <dgm:t>
        <a:bodyPr/>
        <a:lstStyle/>
        <a:p>
          <a:r>
            <a:rPr lang="ru-RU" dirty="0"/>
            <a:t>ДУХОВНЫЕ ЦЕННОСТИ</a:t>
          </a:r>
        </a:p>
      </dgm:t>
    </dgm:pt>
    <dgm:pt modelId="{75833039-E98D-4254-A31C-5CDEEEDFB4E7}" type="parTrans" cxnId="{69ED1C52-DEAC-4472-81FB-664A134B3332}">
      <dgm:prSet/>
      <dgm:spPr/>
      <dgm:t>
        <a:bodyPr/>
        <a:lstStyle/>
        <a:p>
          <a:endParaRPr lang="ru-RU"/>
        </a:p>
      </dgm:t>
    </dgm:pt>
    <dgm:pt modelId="{F2F48F2A-13EC-45FA-9444-A0935535EC50}" type="sibTrans" cxnId="{69ED1C52-DEAC-4472-81FB-664A134B3332}">
      <dgm:prSet/>
      <dgm:spPr/>
      <dgm:t>
        <a:bodyPr/>
        <a:lstStyle/>
        <a:p>
          <a:endParaRPr lang="ru-RU"/>
        </a:p>
      </dgm:t>
    </dgm:pt>
    <dgm:pt modelId="{AC852594-89F2-409F-8853-533923392CEE}">
      <dgm:prSet phldrT="[Текст]"/>
      <dgm:spPr/>
      <dgm:t>
        <a:bodyPr/>
        <a:lstStyle/>
        <a:p>
          <a:r>
            <a:rPr lang="ru-RU" dirty="0"/>
            <a:t>ЗНАНИЯ</a:t>
          </a:r>
        </a:p>
      </dgm:t>
    </dgm:pt>
    <dgm:pt modelId="{566E85BB-D483-427C-B715-E8800461EBDE}" type="parTrans" cxnId="{63C5A0CF-710C-471C-BAC4-D798088C10B3}">
      <dgm:prSet/>
      <dgm:spPr/>
      <dgm:t>
        <a:bodyPr/>
        <a:lstStyle/>
        <a:p>
          <a:endParaRPr lang="ru-RU"/>
        </a:p>
      </dgm:t>
    </dgm:pt>
    <dgm:pt modelId="{C8624FCF-8044-46ED-962D-3CDFDFA4579B}" type="sibTrans" cxnId="{63C5A0CF-710C-471C-BAC4-D798088C10B3}">
      <dgm:prSet/>
      <dgm:spPr/>
      <dgm:t>
        <a:bodyPr/>
        <a:lstStyle/>
        <a:p>
          <a:endParaRPr lang="ru-RU"/>
        </a:p>
      </dgm:t>
    </dgm:pt>
    <dgm:pt modelId="{97F5DEC9-3852-45AF-9BAC-DC5DB363CC46}">
      <dgm:prSet phldrT="[Текст]"/>
      <dgm:spPr/>
      <dgm:t>
        <a:bodyPr/>
        <a:lstStyle/>
        <a:p>
          <a:r>
            <a:rPr lang="ru-RU" dirty="0"/>
            <a:t>ИДЕИ</a:t>
          </a:r>
        </a:p>
      </dgm:t>
    </dgm:pt>
    <dgm:pt modelId="{41375FCF-543C-4133-9527-E112E5EED1FA}" type="parTrans" cxnId="{B8A3D0C1-9BF2-4131-8360-3DE958A0EA95}">
      <dgm:prSet/>
      <dgm:spPr/>
      <dgm:t>
        <a:bodyPr/>
        <a:lstStyle/>
        <a:p>
          <a:endParaRPr lang="ru-RU"/>
        </a:p>
      </dgm:t>
    </dgm:pt>
    <dgm:pt modelId="{0BBC31E9-6274-4F8F-855C-89D0B66137F9}" type="sibTrans" cxnId="{B8A3D0C1-9BF2-4131-8360-3DE958A0EA95}">
      <dgm:prSet/>
      <dgm:spPr/>
      <dgm:t>
        <a:bodyPr/>
        <a:lstStyle/>
        <a:p>
          <a:endParaRPr lang="ru-RU"/>
        </a:p>
      </dgm:t>
    </dgm:pt>
    <dgm:pt modelId="{BAEA7A07-DA97-4EEB-AC75-37A01D04C2F8}">
      <dgm:prSet phldrT="[Текст]"/>
      <dgm:spPr/>
      <dgm:t>
        <a:bodyPr/>
        <a:lstStyle/>
        <a:p>
          <a:r>
            <a:rPr lang="ru-RU" dirty="0"/>
            <a:t>ПРИНЦИПЫ</a:t>
          </a:r>
        </a:p>
      </dgm:t>
    </dgm:pt>
    <dgm:pt modelId="{53C50653-5C6F-43D6-BFCE-AD0A1A6E3D51}" type="parTrans" cxnId="{CE999FD0-FAE4-4DE2-A5BF-34F21C0091BE}">
      <dgm:prSet/>
      <dgm:spPr/>
      <dgm:t>
        <a:bodyPr/>
        <a:lstStyle/>
        <a:p>
          <a:endParaRPr lang="ru-RU"/>
        </a:p>
      </dgm:t>
    </dgm:pt>
    <dgm:pt modelId="{AFE0FAFA-9270-4436-963F-0AC023C5611F}" type="sibTrans" cxnId="{CE999FD0-FAE4-4DE2-A5BF-34F21C0091BE}">
      <dgm:prSet/>
      <dgm:spPr/>
      <dgm:t>
        <a:bodyPr/>
        <a:lstStyle/>
        <a:p>
          <a:endParaRPr lang="ru-RU"/>
        </a:p>
      </dgm:t>
    </dgm:pt>
    <dgm:pt modelId="{0C9EE130-5D2B-4BEF-A08C-B625492ABE0F}">
      <dgm:prSet phldrT="[Текст]"/>
      <dgm:spPr/>
      <dgm:t>
        <a:bodyPr/>
        <a:lstStyle/>
        <a:p>
          <a:r>
            <a:rPr lang="ru-RU" dirty="0"/>
            <a:t>УБЕЖДЕНИЯ</a:t>
          </a:r>
        </a:p>
      </dgm:t>
    </dgm:pt>
    <dgm:pt modelId="{5F553369-4B79-40B2-8C51-EDB1E3F0B1CE}" type="sibTrans" cxnId="{09647AA7-81A9-436D-8854-799E9C993ECA}">
      <dgm:prSet/>
      <dgm:spPr/>
      <dgm:t>
        <a:bodyPr/>
        <a:lstStyle/>
        <a:p>
          <a:endParaRPr lang="ru-RU"/>
        </a:p>
      </dgm:t>
    </dgm:pt>
    <dgm:pt modelId="{EE7FEC79-5654-4D5A-B8C5-CB74F9AC56FF}" type="parTrans" cxnId="{09647AA7-81A9-436D-8854-799E9C993ECA}">
      <dgm:prSet/>
      <dgm:spPr/>
      <dgm:t>
        <a:bodyPr/>
        <a:lstStyle/>
        <a:p>
          <a:endParaRPr lang="ru-RU"/>
        </a:p>
      </dgm:t>
    </dgm:pt>
    <dgm:pt modelId="{C4A216E7-8EFF-402F-885D-8A9BDA50A1CA}" type="pres">
      <dgm:prSet presAssocID="{B0CE572B-E6DB-41D4-AD23-7E28B1EFEAE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EF9A1E5-FD16-49EA-B7A9-C86A7FDB955E}" type="pres">
      <dgm:prSet presAssocID="{1B2196C4-29AB-4B82-8D36-AFB1D1F373D2}" presName="centerShape" presStyleLbl="node0" presStyleIdx="0" presStyleCnt="1"/>
      <dgm:spPr/>
    </dgm:pt>
    <dgm:pt modelId="{C18B4249-E7D4-4725-953E-41C0803B4BE1}" type="pres">
      <dgm:prSet presAssocID="{75833039-E98D-4254-A31C-5CDEEEDFB4E7}" presName="parTrans" presStyleLbl="bgSibTrans2D1" presStyleIdx="0" presStyleCnt="5"/>
      <dgm:spPr/>
    </dgm:pt>
    <dgm:pt modelId="{C37B9740-D579-4EEC-95AC-2BD2BEC54EB3}" type="pres">
      <dgm:prSet presAssocID="{0A316B91-0D7F-41E5-B16B-1006412D9B58}" presName="node" presStyleLbl="node1" presStyleIdx="0" presStyleCnt="5">
        <dgm:presLayoutVars>
          <dgm:bulletEnabled val="1"/>
        </dgm:presLayoutVars>
      </dgm:prSet>
      <dgm:spPr/>
    </dgm:pt>
    <dgm:pt modelId="{98771F30-8F12-458B-82D4-5EE779976494}" type="pres">
      <dgm:prSet presAssocID="{566E85BB-D483-427C-B715-E8800461EBDE}" presName="parTrans" presStyleLbl="bgSibTrans2D1" presStyleIdx="1" presStyleCnt="5"/>
      <dgm:spPr/>
    </dgm:pt>
    <dgm:pt modelId="{5169B763-F4C4-4E10-B5D9-80CC459E287B}" type="pres">
      <dgm:prSet presAssocID="{AC852594-89F2-409F-8853-533923392CEE}" presName="node" presStyleLbl="node1" presStyleIdx="1" presStyleCnt="5">
        <dgm:presLayoutVars>
          <dgm:bulletEnabled val="1"/>
        </dgm:presLayoutVars>
      </dgm:prSet>
      <dgm:spPr/>
    </dgm:pt>
    <dgm:pt modelId="{94262E83-CC0C-4534-B998-2F44DCF3662A}" type="pres">
      <dgm:prSet presAssocID="{EE7FEC79-5654-4D5A-B8C5-CB74F9AC56FF}" presName="parTrans" presStyleLbl="bgSibTrans2D1" presStyleIdx="2" presStyleCnt="5"/>
      <dgm:spPr/>
    </dgm:pt>
    <dgm:pt modelId="{71E6F6CE-C5A0-417C-BE15-0AB7699DB7D5}" type="pres">
      <dgm:prSet presAssocID="{0C9EE130-5D2B-4BEF-A08C-B625492ABE0F}" presName="node" presStyleLbl="node1" presStyleIdx="2" presStyleCnt="5">
        <dgm:presLayoutVars>
          <dgm:bulletEnabled val="1"/>
        </dgm:presLayoutVars>
      </dgm:prSet>
      <dgm:spPr/>
    </dgm:pt>
    <dgm:pt modelId="{9C49829D-2B4A-4ADB-B3A1-F288D705837B}" type="pres">
      <dgm:prSet presAssocID="{41375FCF-543C-4133-9527-E112E5EED1FA}" presName="parTrans" presStyleLbl="bgSibTrans2D1" presStyleIdx="3" presStyleCnt="5"/>
      <dgm:spPr/>
    </dgm:pt>
    <dgm:pt modelId="{27A526D8-59E1-4F51-9667-9C61EB754BF5}" type="pres">
      <dgm:prSet presAssocID="{97F5DEC9-3852-45AF-9BAC-DC5DB363CC46}" presName="node" presStyleLbl="node1" presStyleIdx="3" presStyleCnt="5">
        <dgm:presLayoutVars>
          <dgm:bulletEnabled val="1"/>
        </dgm:presLayoutVars>
      </dgm:prSet>
      <dgm:spPr/>
    </dgm:pt>
    <dgm:pt modelId="{D5989A77-E68D-41C2-80A8-AA40FB71A498}" type="pres">
      <dgm:prSet presAssocID="{53C50653-5C6F-43D6-BFCE-AD0A1A6E3D51}" presName="parTrans" presStyleLbl="bgSibTrans2D1" presStyleIdx="4" presStyleCnt="5"/>
      <dgm:spPr/>
    </dgm:pt>
    <dgm:pt modelId="{ACF40743-0034-4C39-BBA9-DAD3B7949048}" type="pres">
      <dgm:prSet presAssocID="{BAEA7A07-DA97-4EEB-AC75-37A01D04C2F8}" presName="node" presStyleLbl="node1" presStyleIdx="4" presStyleCnt="5">
        <dgm:presLayoutVars>
          <dgm:bulletEnabled val="1"/>
        </dgm:presLayoutVars>
      </dgm:prSet>
      <dgm:spPr/>
    </dgm:pt>
  </dgm:ptLst>
  <dgm:cxnLst>
    <dgm:cxn modelId="{970D833B-37C7-43D1-B9A0-42F408B7BD17}" type="presOf" srcId="{0C9EE130-5D2B-4BEF-A08C-B625492ABE0F}" destId="{71E6F6CE-C5A0-417C-BE15-0AB7699DB7D5}" srcOrd="0" destOrd="0" presId="urn:microsoft.com/office/officeart/2005/8/layout/radial4"/>
    <dgm:cxn modelId="{664DBC40-02A4-4571-9440-37A442A7B7E7}" type="presOf" srcId="{B0CE572B-E6DB-41D4-AD23-7E28B1EFEAE6}" destId="{C4A216E7-8EFF-402F-885D-8A9BDA50A1CA}" srcOrd="0" destOrd="0" presId="urn:microsoft.com/office/officeart/2005/8/layout/radial4"/>
    <dgm:cxn modelId="{743AB95C-3E8E-4609-A7B1-FD1613DB8C92}" type="presOf" srcId="{97F5DEC9-3852-45AF-9BAC-DC5DB363CC46}" destId="{27A526D8-59E1-4F51-9667-9C61EB754BF5}" srcOrd="0" destOrd="0" presId="urn:microsoft.com/office/officeart/2005/8/layout/radial4"/>
    <dgm:cxn modelId="{87F96561-7B66-444C-8769-BE00768A7AFB}" type="presOf" srcId="{41375FCF-543C-4133-9527-E112E5EED1FA}" destId="{9C49829D-2B4A-4ADB-B3A1-F288D705837B}" srcOrd="0" destOrd="0" presId="urn:microsoft.com/office/officeart/2005/8/layout/radial4"/>
    <dgm:cxn modelId="{A5537A62-EAA0-4628-8C34-47FADC4F2D88}" type="presOf" srcId="{BAEA7A07-DA97-4EEB-AC75-37A01D04C2F8}" destId="{ACF40743-0034-4C39-BBA9-DAD3B7949048}" srcOrd="0" destOrd="0" presId="urn:microsoft.com/office/officeart/2005/8/layout/radial4"/>
    <dgm:cxn modelId="{69ED1C52-DEAC-4472-81FB-664A134B3332}" srcId="{1B2196C4-29AB-4B82-8D36-AFB1D1F373D2}" destId="{0A316B91-0D7F-41E5-B16B-1006412D9B58}" srcOrd="0" destOrd="0" parTransId="{75833039-E98D-4254-A31C-5CDEEEDFB4E7}" sibTransId="{F2F48F2A-13EC-45FA-9444-A0935535EC50}"/>
    <dgm:cxn modelId="{95822AA5-65E9-4787-9706-FBD362DBBACF}" srcId="{B0CE572B-E6DB-41D4-AD23-7E28B1EFEAE6}" destId="{1B2196C4-29AB-4B82-8D36-AFB1D1F373D2}" srcOrd="0" destOrd="0" parTransId="{5A70EF61-E1D4-429B-8CC8-741DB013FBF5}" sibTransId="{B7CCEC22-50A3-45ED-9508-6D19D47177D4}"/>
    <dgm:cxn modelId="{17509BA6-EE0E-4E00-B1FC-A8929B27CB53}" type="presOf" srcId="{AC852594-89F2-409F-8853-533923392CEE}" destId="{5169B763-F4C4-4E10-B5D9-80CC459E287B}" srcOrd="0" destOrd="0" presId="urn:microsoft.com/office/officeart/2005/8/layout/radial4"/>
    <dgm:cxn modelId="{09647AA7-81A9-436D-8854-799E9C993ECA}" srcId="{1B2196C4-29AB-4B82-8D36-AFB1D1F373D2}" destId="{0C9EE130-5D2B-4BEF-A08C-B625492ABE0F}" srcOrd="2" destOrd="0" parTransId="{EE7FEC79-5654-4D5A-B8C5-CB74F9AC56FF}" sibTransId="{5F553369-4B79-40B2-8C51-EDB1E3F0B1CE}"/>
    <dgm:cxn modelId="{CB3FDDB7-6621-4B27-85D8-349388E83222}" type="presOf" srcId="{EE7FEC79-5654-4D5A-B8C5-CB74F9AC56FF}" destId="{94262E83-CC0C-4534-B998-2F44DCF3662A}" srcOrd="0" destOrd="0" presId="urn:microsoft.com/office/officeart/2005/8/layout/radial4"/>
    <dgm:cxn modelId="{B8A3D0C1-9BF2-4131-8360-3DE958A0EA95}" srcId="{1B2196C4-29AB-4B82-8D36-AFB1D1F373D2}" destId="{97F5DEC9-3852-45AF-9BAC-DC5DB363CC46}" srcOrd="3" destOrd="0" parTransId="{41375FCF-543C-4133-9527-E112E5EED1FA}" sibTransId="{0BBC31E9-6274-4F8F-855C-89D0B66137F9}"/>
    <dgm:cxn modelId="{35D5CDCA-FCBF-444F-8057-0F9DDCB3F84E}" type="presOf" srcId="{53C50653-5C6F-43D6-BFCE-AD0A1A6E3D51}" destId="{D5989A77-E68D-41C2-80A8-AA40FB71A498}" srcOrd="0" destOrd="0" presId="urn:microsoft.com/office/officeart/2005/8/layout/radial4"/>
    <dgm:cxn modelId="{63C5A0CF-710C-471C-BAC4-D798088C10B3}" srcId="{1B2196C4-29AB-4B82-8D36-AFB1D1F373D2}" destId="{AC852594-89F2-409F-8853-533923392CEE}" srcOrd="1" destOrd="0" parTransId="{566E85BB-D483-427C-B715-E8800461EBDE}" sibTransId="{C8624FCF-8044-46ED-962D-3CDFDFA4579B}"/>
    <dgm:cxn modelId="{CE999FD0-FAE4-4DE2-A5BF-34F21C0091BE}" srcId="{1B2196C4-29AB-4B82-8D36-AFB1D1F373D2}" destId="{BAEA7A07-DA97-4EEB-AC75-37A01D04C2F8}" srcOrd="4" destOrd="0" parTransId="{53C50653-5C6F-43D6-BFCE-AD0A1A6E3D51}" sibTransId="{AFE0FAFA-9270-4436-963F-0AC023C5611F}"/>
    <dgm:cxn modelId="{A5D6ACD6-9573-42CE-BBAF-20A36EC1D5AD}" type="presOf" srcId="{75833039-E98D-4254-A31C-5CDEEEDFB4E7}" destId="{C18B4249-E7D4-4725-953E-41C0803B4BE1}" srcOrd="0" destOrd="0" presId="urn:microsoft.com/office/officeart/2005/8/layout/radial4"/>
    <dgm:cxn modelId="{5C7CA8D9-EE33-4DA0-9096-C36CDBE04591}" type="presOf" srcId="{566E85BB-D483-427C-B715-E8800461EBDE}" destId="{98771F30-8F12-458B-82D4-5EE779976494}" srcOrd="0" destOrd="0" presId="urn:microsoft.com/office/officeart/2005/8/layout/radial4"/>
    <dgm:cxn modelId="{A1D66BE8-EABB-4D44-B912-9B29F51F1EBD}" type="presOf" srcId="{0A316B91-0D7F-41E5-B16B-1006412D9B58}" destId="{C37B9740-D579-4EEC-95AC-2BD2BEC54EB3}" srcOrd="0" destOrd="0" presId="urn:microsoft.com/office/officeart/2005/8/layout/radial4"/>
    <dgm:cxn modelId="{2B5598F4-D516-4CC8-B8CD-3A50460ED4C4}" type="presOf" srcId="{1B2196C4-29AB-4B82-8D36-AFB1D1F373D2}" destId="{9EF9A1E5-FD16-49EA-B7A9-C86A7FDB955E}" srcOrd="0" destOrd="0" presId="urn:microsoft.com/office/officeart/2005/8/layout/radial4"/>
    <dgm:cxn modelId="{310B53E0-7988-4660-BEBD-492912D4A256}" type="presParOf" srcId="{C4A216E7-8EFF-402F-885D-8A9BDA50A1CA}" destId="{9EF9A1E5-FD16-49EA-B7A9-C86A7FDB955E}" srcOrd="0" destOrd="0" presId="urn:microsoft.com/office/officeart/2005/8/layout/radial4"/>
    <dgm:cxn modelId="{2A9C1797-A5D0-43B1-AF23-531C2ADFEF7A}" type="presParOf" srcId="{C4A216E7-8EFF-402F-885D-8A9BDA50A1CA}" destId="{C18B4249-E7D4-4725-953E-41C0803B4BE1}" srcOrd="1" destOrd="0" presId="urn:microsoft.com/office/officeart/2005/8/layout/radial4"/>
    <dgm:cxn modelId="{BCC7954F-243B-4B48-ADD5-C3B0597DE3C0}" type="presParOf" srcId="{C4A216E7-8EFF-402F-885D-8A9BDA50A1CA}" destId="{C37B9740-D579-4EEC-95AC-2BD2BEC54EB3}" srcOrd="2" destOrd="0" presId="urn:microsoft.com/office/officeart/2005/8/layout/radial4"/>
    <dgm:cxn modelId="{ED3CF34E-1FAD-48D3-AEF7-816BF6859321}" type="presParOf" srcId="{C4A216E7-8EFF-402F-885D-8A9BDA50A1CA}" destId="{98771F30-8F12-458B-82D4-5EE779976494}" srcOrd="3" destOrd="0" presId="urn:microsoft.com/office/officeart/2005/8/layout/radial4"/>
    <dgm:cxn modelId="{21CC666E-282E-4E61-9D2F-1F6E8954C1AC}" type="presParOf" srcId="{C4A216E7-8EFF-402F-885D-8A9BDA50A1CA}" destId="{5169B763-F4C4-4E10-B5D9-80CC459E287B}" srcOrd="4" destOrd="0" presId="urn:microsoft.com/office/officeart/2005/8/layout/radial4"/>
    <dgm:cxn modelId="{7EEEF93B-2AEF-4AFC-9264-4A25AC64D00E}" type="presParOf" srcId="{C4A216E7-8EFF-402F-885D-8A9BDA50A1CA}" destId="{94262E83-CC0C-4534-B998-2F44DCF3662A}" srcOrd="5" destOrd="0" presId="urn:microsoft.com/office/officeart/2005/8/layout/radial4"/>
    <dgm:cxn modelId="{F9C2BA24-40B7-42B0-9A85-11BD3D1070AA}" type="presParOf" srcId="{C4A216E7-8EFF-402F-885D-8A9BDA50A1CA}" destId="{71E6F6CE-C5A0-417C-BE15-0AB7699DB7D5}" srcOrd="6" destOrd="0" presId="urn:microsoft.com/office/officeart/2005/8/layout/radial4"/>
    <dgm:cxn modelId="{422AB8AA-D239-4FA4-9F71-FFEBAD118F07}" type="presParOf" srcId="{C4A216E7-8EFF-402F-885D-8A9BDA50A1CA}" destId="{9C49829D-2B4A-4ADB-B3A1-F288D705837B}" srcOrd="7" destOrd="0" presId="urn:microsoft.com/office/officeart/2005/8/layout/radial4"/>
    <dgm:cxn modelId="{1C10C9DA-D143-49EA-9DCB-39189085CF7B}" type="presParOf" srcId="{C4A216E7-8EFF-402F-885D-8A9BDA50A1CA}" destId="{27A526D8-59E1-4F51-9667-9C61EB754BF5}" srcOrd="8" destOrd="0" presId="urn:microsoft.com/office/officeart/2005/8/layout/radial4"/>
    <dgm:cxn modelId="{857573D4-F590-43A3-BFE9-D82E136ECB83}" type="presParOf" srcId="{C4A216E7-8EFF-402F-885D-8A9BDA50A1CA}" destId="{D5989A77-E68D-41C2-80A8-AA40FB71A498}" srcOrd="9" destOrd="0" presId="urn:microsoft.com/office/officeart/2005/8/layout/radial4"/>
    <dgm:cxn modelId="{E0F1F28E-54C2-4E8A-86F7-E87AAE1BEE03}" type="presParOf" srcId="{C4A216E7-8EFF-402F-885D-8A9BDA50A1CA}" destId="{ACF40743-0034-4C39-BBA9-DAD3B7949048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C26CB9-BAAC-486F-BF97-3BD1CDA93E3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220960-2E6C-4609-B3BD-F92B40B8254C}">
      <dgm:prSet phldrT="[Текст]"/>
      <dgm:spPr/>
      <dgm:t>
        <a:bodyPr/>
        <a:lstStyle/>
        <a:p>
          <a:r>
            <a:rPr lang="ru-RU" dirty="0"/>
            <a:t>Мировоззрение</a:t>
          </a:r>
        </a:p>
        <a:p>
          <a:r>
            <a:rPr lang="ru-RU" dirty="0"/>
            <a:t>зависит</a:t>
          </a:r>
        </a:p>
        <a:p>
          <a:endParaRPr lang="ru-RU" dirty="0"/>
        </a:p>
      </dgm:t>
    </dgm:pt>
    <dgm:pt modelId="{61815963-A927-4AD0-9423-4ED7F53AD1D7}" type="parTrans" cxnId="{A803879C-797D-4B17-9BFD-0974A829C392}">
      <dgm:prSet/>
      <dgm:spPr/>
      <dgm:t>
        <a:bodyPr/>
        <a:lstStyle/>
        <a:p>
          <a:endParaRPr lang="ru-RU"/>
        </a:p>
      </dgm:t>
    </dgm:pt>
    <dgm:pt modelId="{B508EEE6-5935-458C-94D0-2E526A7FAD22}" type="sibTrans" cxnId="{A803879C-797D-4B17-9BFD-0974A829C392}">
      <dgm:prSet/>
      <dgm:spPr/>
      <dgm:t>
        <a:bodyPr/>
        <a:lstStyle/>
        <a:p>
          <a:endParaRPr lang="ru-RU"/>
        </a:p>
      </dgm:t>
    </dgm:pt>
    <dgm:pt modelId="{29BA9428-A3ED-4722-B483-8C36BDB307A8}">
      <dgm:prSet phldrT="[Текст]"/>
      <dgm:spPr/>
      <dgm:t>
        <a:bodyPr/>
        <a:lstStyle/>
        <a:p>
          <a:r>
            <a:rPr lang="ru-RU" dirty="0"/>
            <a:t>От уровня знаний и развития науки</a:t>
          </a:r>
        </a:p>
      </dgm:t>
    </dgm:pt>
    <dgm:pt modelId="{5AAB9CE5-0BB9-481B-AE08-40CAA63DB74E}" type="parTrans" cxnId="{69E8B0B3-786B-42F6-B34E-F60058A64F82}">
      <dgm:prSet/>
      <dgm:spPr/>
      <dgm:t>
        <a:bodyPr/>
        <a:lstStyle/>
        <a:p>
          <a:endParaRPr lang="ru-RU"/>
        </a:p>
      </dgm:t>
    </dgm:pt>
    <dgm:pt modelId="{35E383CD-1A32-43D9-BE45-96ACDDA06FD0}" type="sibTrans" cxnId="{69E8B0B3-786B-42F6-B34E-F60058A64F82}">
      <dgm:prSet/>
      <dgm:spPr/>
      <dgm:t>
        <a:bodyPr/>
        <a:lstStyle/>
        <a:p>
          <a:endParaRPr lang="ru-RU"/>
        </a:p>
      </dgm:t>
    </dgm:pt>
    <dgm:pt modelId="{AC39E3D8-5D5B-4A28-9AC3-908DE20FA9DC}">
      <dgm:prSet phldrT="[Текст]"/>
      <dgm:spPr/>
      <dgm:t>
        <a:bodyPr/>
        <a:lstStyle/>
        <a:p>
          <a:r>
            <a:rPr lang="ru-RU" dirty="0"/>
            <a:t>От проблем стоящих перед людьми</a:t>
          </a:r>
        </a:p>
      </dgm:t>
    </dgm:pt>
    <dgm:pt modelId="{EC6FC073-3AD2-4E41-A560-A5B81D34A03E}" type="parTrans" cxnId="{36F83CDD-9350-4B06-AAE2-65AEE930BC69}">
      <dgm:prSet/>
      <dgm:spPr/>
      <dgm:t>
        <a:bodyPr/>
        <a:lstStyle/>
        <a:p>
          <a:endParaRPr lang="ru-RU"/>
        </a:p>
      </dgm:t>
    </dgm:pt>
    <dgm:pt modelId="{0D7B4623-836B-4E7E-A2BB-220497FA1040}" type="sibTrans" cxnId="{36F83CDD-9350-4B06-AAE2-65AEE930BC69}">
      <dgm:prSet/>
      <dgm:spPr/>
      <dgm:t>
        <a:bodyPr/>
        <a:lstStyle/>
        <a:p>
          <a:endParaRPr lang="ru-RU"/>
        </a:p>
      </dgm:t>
    </dgm:pt>
    <dgm:pt modelId="{B878E2E3-4006-414E-B16F-868F2573D4F9}">
      <dgm:prSet phldrT="[Текст]"/>
      <dgm:spPr/>
      <dgm:t>
        <a:bodyPr/>
        <a:lstStyle/>
        <a:p>
          <a:r>
            <a:rPr lang="ru-RU" dirty="0"/>
            <a:t>От непосредственных условий жизни</a:t>
          </a:r>
        </a:p>
      </dgm:t>
    </dgm:pt>
    <dgm:pt modelId="{DD44E6CF-B14F-4F77-8655-83163E2C197C}" type="parTrans" cxnId="{039ABA76-07C9-42B0-B148-238E29345262}">
      <dgm:prSet/>
      <dgm:spPr/>
      <dgm:t>
        <a:bodyPr/>
        <a:lstStyle/>
        <a:p>
          <a:endParaRPr lang="ru-RU"/>
        </a:p>
      </dgm:t>
    </dgm:pt>
    <dgm:pt modelId="{141340A4-770E-473E-A5A8-E2AC84D46548}" type="sibTrans" cxnId="{039ABA76-07C9-42B0-B148-238E29345262}">
      <dgm:prSet/>
      <dgm:spPr/>
      <dgm:t>
        <a:bodyPr/>
        <a:lstStyle/>
        <a:p>
          <a:endParaRPr lang="ru-RU"/>
        </a:p>
      </dgm:t>
    </dgm:pt>
    <dgm:pt modelId="{3040585A-2F58-40CF-9BBC-23AEF3DEC959}">
      <dgm:prSet phldrT="[Текст]"/>
      <dgm:spPr/>
      <dgm:t>
        <a:bodyPr/>
        <a:lstStyle/>
        <a:p>
          <a:r>
            <a:rPr lang="ru-RU" dirty="0"/>
            <a:t>От личного опыта</a:t>
          </a:r>
        </a:p>
      </dgm:t>
    </dgm:pt>
    <dgm:pt modelId="{C5B7BE8A-CBFF-43D0-9767-FCF26329E597}" type="parTrans" cxnId="{C7112460-5D52-478F-A1BD-07D687616F80}">
      <dgm:prSet/>
      <dgm:spPr/>
      <dgm:t>
        <a:bodyPr/>
        <a:lstStyle/>
        <a:p>
          <a:endParaRPr lang="ru-RU"/>
        </a:p>
      </dgm:t>
    </dgm:pt>
    <dgm:pt modelId="{82448F3C-A516-418F-AB70-1E4ECAEE9490}" type="sibTrans" cxnId="{C7112460-5D52-478F-A1BD-07D687616F80}">
      <dgm:prSet/>
      <dgm:spPr/>
      <dgm:t>
        <a:bodyPr/>
        <a:lstStyle/>
        <a:p>
          <a:endParaRPr lang="ru-RU"/>
        </a:p>
      </dgm:t>
    </dgm:pt>
    <dgm:pt modelId="{23BC9F76-24F7-48D2-88FF-33FBBA2F98F0}" type="pres">
      <dgm:prSet presAssocID="{4FC26CB9-BAAC-486F-BF97-3BD1CDA93E3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E4BB9C-EF31-41EB-A3D9-B47610E5B897}" type="pres">
      <dgm:prSet presAssocID="{4FC26CB9-BAAC-486F-BF97-3BD1CDA93E31}" presName="matrix" presStyleCnt="0"/>
      <dgm:spPr/>
    </dgm:pt>
    <dgm:pt modelId="{E7F85932-CA4B-4197-B951-3A9D3D5487A6}" type="pres">
      <dgm:prSet presAssocID="{4FC26CB9-BAAC-486F-BF97-3BD1CDA93E31}" presName="tile1" presStyleLbl="node1" presStyleIdx="0" presStyleCnt="4"/>
      <dgm:spPr/>
    </dgm:pt>
    <dgm:pt modelId="{4F560405-885F-4DCF-846F-A4672294A050}" type="pres">
      <dgm:prSet presAssocID="{4FC26CB9-BAAC-486F-BF97-3BD1CDA93E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9CFE824-437B-465F-85F5-4D0A10C17669}" type="pres">
      <dgm:prSet presAssocID="{4FC26CB9-BAAC-486F-BF97-3BD1CDA93E31}" presName="tile2" presStyleLbl="node1" presStyleIdx="1" presStyleCnt="4"/>
      <dgm:spPr/>
    </dgm:pt>
    <dgm:pt modelId="{77A1DD57-1E47-4B65-8335-D2B4A449303D}" type="pres">
      <dgm:prSet presAssocID="{4FC26CB9-BAAC-486F-BF97-3BD1CDA93E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3AE1AC1-2A04-4068-B43D-CE3D7C0508CB}" type="pres">
      <dgm:prSet presAssocID="{4FC26CB9-BAAC-486F-BF97-3BD1CDA93E31}" presName="tile3" presStyleLbl="node1" presStyleIdx="2" presStyleCnt="4"/>
      <dgm:spPr/>
    </dgm:pt>
    <dgm:pt modelId="{273708AD-58E1-463F-80E3-EE2EF9634DDE}" type="pres">
      <dgm:prSet presAssocID="{4FC26CB9-BAAC-486F-BF97-3BD1CDA93E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3B0DC6A-A7BA-47B6-8F57-CB891F4DD91C}" type="pres">
      <dgm:prSet presAssocID="{4FC26CB9-BAAC-486F-BF97-3BD1CDA93E31}" presName="tile4" presStyleLbl="node1" presStyleIdx="3" presStyleCnt="4"/>
      <dgm:spPr/>
    </dgm:pt>
    <dgm:pt modelId="{014861B2-9ADD-46E4-9939-347309874DCE}" type="pres">
      <dgm:prSet presAssocID="{4FC26CB9-BAAC-486F-BF97-3BD1CDA93E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FE17691-9970-44CD-AF03-3CE4BC5E5A92}" type="pres">
      <dgm:prSet presAssocID="{4FC26CB9-BAAC-486F-BF97-3BD1CDA93E31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7EBE5E22-2F2F-4ADA-AE6D-5FDFB82768E4}" type="presOf" srcId="{4FC26CB9-BAAC-486F-BF97-3BD1CDA93E31}" destId="{23BC9F76-24F7-48D2-88FF-33FBBA2F98F0}" srcOrd="0" destOrd="0" presId="urn:microsoft.com/office/officeart/2005/8/layout/matrix1"/>
    <dgm:cxn modelId="{22C0163C-1332-4989-8E31-97187EC7140C}" type="presOf" srcId="{3040585A-2F58-40CF-9BBC-23AEF3DEC959}" destId="{014861B2-9ADD-46E4-9939-347309874DCE}" srcOrd="1" destOrd="0" presId="urn:microsoft.com/office/officeart/2005/8/layout/matrix1"/>
    <dgm:cxn modelId="{85F4A83D-F421-4081-8F20-CDCB2269BA7A}" type="presOf" srcId="{B878E2E3-4006-414E-B16F-868F2573D4F9}" destId="{273708AD-58E1-463F-80E3-EE2EF9634DDE}" srcOrd="1" destOrd="0" presId="urn:microsoft.com/office/officeart/2005/8/layout/matrix1"/>
    <dgm:cxn modelId="{C7112460-5D52-478F-A1BD-07D687616F80}" srcId="{6B220960-2E6C-4609-B3BD-F92B40B8254C}" destId="{3040585A-2F58-40CF-9BBC-23AEF3DEC959}" srcOrd="3" destOrd="0" parTransId="{C5B7BE8A-CBFF-43D0-9767-FCF26329E597}" sibTransId="{82448F3C-A516-418F-AB70-1E4ECAEE9490}"/>
    <dgm:cxn modelId="{63467267-772B-4EDA-AC96-949F7D964447}" type="presOf" srcId="{B878E2E3-4006-414E-B16F-868F2573D4F9}" destId="{03AE1AC1-2A04-4068-B43D-CE3D7C0508CB}" srcOrd="0" destOrd="0" presId="urn:microsoft.com/office/officeart/2005/8/layout/matrix1"/>
    <dgm:cxn modelId="{3C18B548-8675-4EB3-AC6B-45F37DC2A1D3}" type="presOf" srcId="{6B220960-2E6C-4609-B3BD-F92B40B8254C}" destId="{5FE17691-9970-44CD-AF03-3CE4BC5E5A92}" srcOrd="0" destOrd="0" presId="urn:microsoft.com/office/officeart/2005/8/layout/matrix1"/>
    <dgm:cxn modelId="{039ABA76-07C9-42B0-B148-238E29345262}" srcId="{6B220960-2E6C-4609-B3BD-F92B40B8254C}" destId="{B878E2E3-4006-414E-B16F-868F2573D4F9}" srcOrd="2" destOrd="0" parTransId="{DD44E6CF-B14F-4F77-8655-83163E2C197C}" sibTransId="{141340A4-770E-473E-A5A8-E2AC84D46548}"/>
    <dgm:cxn modelId="{55BAEF7A-198E-4035-8B4E-BA06F1CD6363}" type="presOf" srcId="{29BA9428-A3ED-4722-B483-8C36BDB307A8}" destId="{E7F85932-CA4B-4197-B951-3A9D3D5487A6}" srcOrd="0" destOrd="0" presId="urn:microsoft.com/office/officeart/2005/8/layout/matrix1"/>
    <dgm:cxn modelId="{C942C896-FE4F-48A6-8334-D19EA8336A58}" type="presOf" srcId="{AC39E3D8-5D5B-4A28-9AC3-908DE20FA9DC}" destId="{89CFE824-437B-465F-85F5-4D0A10C17669}" srcOrd="0" destOrd="0" presId="urn:microsoft.com/office/officeart/2005/8/layout/matrix1"/>
    <dgm:cxn modelId="{84FF7599-E506-4104-87C7-F06D5C5D1CA7}" type="presOf" srcId="{AC39E3D8-5D5B-4A28-9AC3-908DE20FA9DC}" destId="{77A1DD57-1E47-4B65-8335-D2B4A449303D}" srcOrd="1" destOrd="0" presId="urn:microsoft.com/office/officeart/2005/8/layout/matrix1"/>
    <dgm:cxn modelId="{A803879C-797D-4B17-9BFD-0974A829C392}" srcId="{4FC26CB9-BAAC-486F-BF97-3BD1CDA93E31}" destId="{6B220960-2E6C-4609-B3BD-F92B40B8254C}" srcOrd="0" destOrd="0" parTransId="{61815963-A927-4AD0-9423-4ED7F53AD1D7}" sibTransId="{B508EEE6-5935-458C-94D0-2E526A7FAD22}"/>
    <dgm:cxn modelId="{69E8B0B3-786B-42F6-B34E-F60058A64F82}" srcId="{6B220960-2E6C-4609-B3BD-F92B40B8254C}" destId="{29BA9428-A3ED-4722-B483-8C36BDB307A8}" srcOrd="0" destOrd="0" parTransId="{5AAB9CE5-0BB9-481B-AE08-40CAA63DB74E}" sibTransId="{35E383CD-1A32-43D9-BE45-96ACDDA06FD0}"/>
    <dgm:cxn modelId="{36F83CDD-9350-4B06-AAE2-65AEE930BC69}" srcId="{6B220960-2E6C-4609-B3BD-F92B40B8254C}" destId="{AC39E3D8-5D5B-4A28-9AC3-908DE20FA9DC}" srcOrd="1" destOrd="0" parTransId="{EC6FC073-3AD2-4E41-A560-A5B81D34A03E}" sibTransId="{0D7B4623-836B-4E7E-A2BB-220497FA1040}"/>
    <dgm:cxn modelId="{A59089E6-76C7-4EBA-8F64-758EA248EE44}" type="presOf" srcId="{29BA9428-A3ED-4722-B483-8C36BDB307A8}" destId="{4F560405-885F-4DCF-846F-A4672294A050}" srcOrd="1" destOrd="0" presId="urn:microsoft.com/office/officeart/2005/8/layout/matrix1"/>
    <dgm:cxn modelId="{F91B09EC-C504-451F-A24A-6045A04666AA}" type="presOf" srcId="{3040585A-2F58-40CF-9BBC-23AEF3DEC959}" destId="{93B0DC6A-A7BA-47B6-8F57-CB891F4DD91C}" srcOrd="0" destOrd="0" presId="urn:microsoft.com/office/officeart/2005/8/layout/matrix1"/>
    <dgm:cxn modelId="{6F644046-BBDE-4912-9E28-CDFBA1E39D00}" type="presParOf" srcId="{23BC9F76-24F7-48D2-88FF-33FBBA2F98F0}" destId="{D1E4BB9C-EF31-41EB-A3D9-B47610E5B897}" srcOrd="0" destOrd="0" presId="urn:microsoft.com/office/officeart/2005/8/layout/matrix1"/>
    <dgm:cxn modelId="{2DC0950E-E99F-4211-9173-88FBFF5FA917}" type="presParOf" srcId="{D1E4BB9C-EF31-41EB-A3D9-B47610E5B897}" destId="{E7F85932-CA4B-4197-B951-3A9D3D5487A6}" srcOrd="0" destOrd="0" presId="urn:microsoft.com/office/officeart/2005/8/layout/matrix1"/>
    <dgm:cxn modelId="{8714B7B9-92A0-452F-844C-B302B34A4333}" type="presParOf" srcId="{D1E4BB9C-EF31-41EB-A3D9-B47610E5B897}" destId="{4F560405-885F-4DCF-846F-A4672294A050}" srcOrd="1" destOrd="0" presId="urn:microsoft.com/office/officeart/2005/8/layout/matrix1"/>
    <dgm:cxn modelId="{E4765B37-52E7-492F-A280-AE064306E973}" type="presParOf" srcId="{D1E4BB9C-EF31-41EB-A3D9-B47610E5B897}" destId="{89CFE824-437B-465F-85F5-4D0A10C17669}" srcOrd="2" destOrd="0" presId="urn:microsoft.com/office/officeart/2005/8/layout/matrix1"/>
    <dgm:cxn modelId="{40E91138-8225-4CBF-9FC5-D98DEB2ED24A}" type="presParOf" srcId="{D1E4BB9C-EF31-41EB-A3D9-B47610E5B897}" destId="{77A1DD57-1E47-4B65-8335-D2B4A449303D}" srcOrd="3" destOrd="0" presId="urn:microsoft.com/office/officeart/2005/8/layout/matrix1"/>
    <dgm:cxn modelId="{F53E2164-AD5D-4FCD-8963-A3CC9EED3687}" type="presParOf" srcId="{D1E4BB9C-EF31-41EB-A3D9-B47610E5B897}" destId="{03AE1AC1-2A04-4068-B43D-CE3D7C0508CB}" srcOrd="4" destOrd="0" presId="urn:microsoft.com/office/officeart/2005/8/layout/matrix1"/>
    <dgm:cxn modelId="{9EDE0E28-28D6-4568-91B3-045A99AE6543}" type="presParOf" srcId="{D1E4BB9C-EF31-41EB-A3D9-B47610E5B897}" destId="{273708AD-58E1-463F-80E3-EE2EF9634DDE}" srcOrd="5" destOrd="0" presId="urn:microsoft.com/office/officeart/2005/8/layout/matrix1"/>
    <dgm:cxn modelId="{5C3DA0C2-7269-4DD6-A2AE-9A3185FE61DB}" type="presParOf" srcId="{D1E4BB9C-EF31-41EB-A3D9-B47610E5B897}" destId="{93B0DC6A-A7BA-47B6-8F57-CB891F4DD91C}" srcOrd="6" destOrd="0" presId="urn:microsoft.com/office/officeart/2005/8/layout/matrix1"/>
    <dgm:cxn modelId="{2AEE94D0-1218-42AD-A020-7DC74AD95908}" type="presParOf" srcId="{D1E4BB9C-EF31-41EB-A3D9-B47610E5B897}" destId="{014861B2-9ADD-46E4-9939-347309874DCE}" srcOrd="7" destOrd="0" presId="urn:microsoft.com/office/officeart/2005/8/layout/matrix1"/>
    <dgm:cxn modelId="{55389EA1-D80D-455B-8DCB-B4274FDB04F7}" type="presParOf" srcId="{23BC9F76-24F7-48D2-88FF-33FBBA2F98F0}" destId="{5FE17691-9970-44CD-AF03-3CE4BC5E5A9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9A1E5-FD16-49EA-B7A9-C86A7FDB955E}">
      <dsp:nvSpPr>
        <dsp:cNvPr id="0" name=""/>
        <dsp:cNvSpPr/>
      </dsp:nvSpPr>
      <dsp:spPr>
        <a:xfrm>
          <a:off x="3151358" y="2598399"/>
          <a:ext cx="1926883" cy="1926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СТРУКТУРА МИРОВОЗЗРЕНИЯ</a:t>
          </a:r>
        </a:p>
      </dsp:txBody>
      <dsp:txXfrm>
        <a:off x="3433543" y="2880584"/>
        <a:ext cx="1362513" cy="1362513"/>
      </dsp:txXfrm>
    </dsp:sp>
    <dsp:sp modelId="{C18B4249-E7D4-4725-953E-41C0803B4BE1}">
      <dsp:nvSpPr>
        <dsp:cNvPr id="0" name=""/>
        <dsp:cNvSpPr/>
      </dsp:nvSpPr>
      <dsp:spPr>
        <a:xfrm rot="10800000">
          <a:off x="1285853" y="3287260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B9740-D579-4EEC-95AC-2BD2BEC54EB3}">
      <dsp:nvSpPr>
        <dsp:cNvPr id="0" name=""/>
        <dsp:cNvSpPr/>
      </dsp:nvSpPr>
      <dsp:spPr>
        <a:xfrm>
          <a:off x="370583" y="2829625"/>
          <a:ext cx="1830539" cy="1464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ДУХОВНЫЕ ЦЕННОСТИ</a:t>
          </a:r>
        </a:p>
      </dsp:txBody>
      <dsp:txXfrm>
        <a:off x="413475" y="2872517"/>
        <a:ext cx="1744755" cy="1378647"/>
      </dsp:txXfrm>
    </dsp:sp>
    <dsp:sp modelId="{98771F30-8F12-458B-82D4-5EE779976494}">
      <dsp:nvSpPr>
        <dsp:cNvPr id="0" name=""/>
        <dsp:cNvSpPr/>
      </dsp:nvSpPr>
      <dsp:spPr>
        <a:xfrm rot="13500000">
          <a:off x="1856261" y="1910173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9B763-F4C4-4E10-B5D9-80CC459E287B}">
      <dsp:nvSpPr>
        <dsp:cNvPr id="0" name=""/>
        <dsp:cNvSpPr/>
      </dsp:nvSpPr>
      <dsp:spPr>
        <a:xfrm>
          <a:off x="1199163" y="829258"/>
          <a:ext cx="1830539" cy="1464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ЗНАНИЯ</a:t>
          </a:r>
        </a:p>
      </dsp:txBody>
      <dsp:txXfrm>
        <a:off x="1242055" y="872150"/>
        <a:ext cx="1744755" cy="1378647"/>
      </dsp:txXfrm>
    </dsp:sp>
    <dsp:sp modelId="{94262E83-CC0C-4534-B998-2F44DCF3662A}">
      <dsp:nvSpPr>
        <dsp:cNvPr id="0" name=""/>
        <dsp:cNvSpPr/>
      </dsp:nvSpPr>
      <dsp:spPr>
        <a:xfrm rot="16200000">
          <a:off x="3233349" y="1339765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E6F6CE-C5A0-417C-BE15-0AB7699DB7D5}">
      <dsp:nvSpPr>
        <dsp:cNvPr id="0" name=""/>
        <dsp:cNvSpPr/>
      </dsp:nvSpPr>
      <dsp:spPr>
        <a:xfrm>
          <a:off x="3199530" y="679"/>
          <a:ext cx="1830539" cy="1464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УБЕЖДЕНИЯ</a:t>
          </a:r>
        </a:p>
      </dsp:txBody>
      <dsp:txXfrm>
        <a:off x="3242422" y="43571"/>
        <a:ext cx="1744755" cy="1378647"/>
      </dsp:txXfrm>
    </dsp:sp>
    <dsp:sp modelId="{9C49829D-2B4A-4ADB-B3A1-F288D705837B}">
      <dsp:nvSpPr>
        <dsp:cNvPr id="0" name=""/>
        <dsp:cNvSpPr/>
      </dsp:nvSpPr>
      <dsp:spPr>
        <a:xfrm rot="18900000">
          <a:off x="4610436" y="1910173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A526D8-59E1-4F51-9667-9C61EB754BF5}">
      <dsp:nvSpPr>
        <dsp:cNvPr id="0" name=""/>
        <dsp:cNvSpPr/>
      </dsp:nvSpPr>
      <dsp:spPr>
        <a:xfrm>
          <a:off x="5199897" y="829258"/>
          <a:ext cx="1830539" cy="1464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ИДЕИ</a:t>
          </a:r>
        </a:p>
      </dsp:txBody>
      <dsp:txXfrm>
        <a:off x="5242789" y="872150"/>
        <a:ext cx="1744755" cy="1378647"/>
      </dsp:txXfrm>
    </dsp:sp>
    <dsp:sp modelId="{D5989A77-E68D-41C2-80A8-AA40FB71A498}">
      <dsp:nvSpPr>
        <dsp:cNvPr id="0" name=""/>
        <dsp:cNvSpPr/>
      </dsp:nvSpPr>
      <dsp:spPr>
        <a:xfrm>
          <a:off x="5180844" y="3287260"/>
          <a:ext cx="1762901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40743-0034-4C39-BBA9-DAD3B7949048}">
      <dsp:nvSpPr>
        <dsp:cNvPr id="0" name=""/>
        <dsp:cNvSpPr/>
      </dsp:nvSpPr>
      <dsp:spPr>
        <a:xfrm>
          <a:off x="6028476" y="2829625"/>
          <a:ext cx="1830539" cy="1464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ПРИНЦИПЫ</a:t>
          </a:r>
        </a:p>
      </dsp:txBody>
      <dsp:txXfrm>
        <a:off x="6071368" y="2872517"/>
        <a:ext cx="1744755" cy="13786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85932-CA4B-4197-B951-3A9D3D5487A6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уровня знаний и развития науки</a:t>
          </a:r>
        </a:p>
      </dsp:txBody>
      <dsp:txXfrm rot="5400000">
        <a:off x="-1" y="1"/>
        <a:ext cx="4114800" cy="1697236"/>
      </dsp:txXfrm>
    </dsp:sp>
    <dsp:sp modelId="{89CFE824-437B-465F-85F5-4D0A10C17669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проблем стоящих перед людьми</a:t>
          </a:r>
        </a:p>
      </dsp:txBody>
      <dsp:txXfrm>
        <a:off x="4114800" y="0"/>
        <a:ext cx="4114800" cy="1697236"/>
      </dsp:txXfrm>
    </dsp:sp>
    <dsp:sp modelId="{03AE1AC1-2A04-4068-B43D-CE3D7C0508CB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непосредственных условий жизни</a:t>
          </a:r>
        </a:p>
      </dsp:txBody>
      <dsp:txXfrm rot="10800000">
        <a:off x="0" y="2828726"/>
        <a:ext cx="4114800" cy="1697236"/>
      </dsp:txXfrm>
    </dsp:sp>
    <dsp:sp modelId="{93B0DC6A-A7BA-47B6-8F57-CB891F4DD91C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личного опыта</a:t>
          </a:r>
        </a:p>
      </dsp:txBody>
      <dsp:txXfrm rot="-5400000">
        <a:off x="4114799" y="2828726"/>
        <a:ext cx="4114800" cy="1697236"/>
      </dsp:txXfrm>
    </dsp:sp>
    <dsp:sp modelId="{5FE17691-9970-44CD-AF03-3CE4BC5E5A92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Мировоззрение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зависит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</dsp:txBody>
      <dsp:txXfrm>
        <a:off x="2935594" y="1752471"/>
        <a:ext cx="2358410" cy="1021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E8284-F029-4909-9F77-F580F3477B1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83692-A332-43B7-9311-8BD524A23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Мировоззрение, его виды и формы. Виды знаний. Понятие истины, ее критерии.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Запорізький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національний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університет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Кафедра </a:t>
            </a:r>
            <a:r>
              <a:rPr lang="ru-RU" dirty="0" err="1">
                <a:solidFill>
                  <a:srgbClr val="FF0000"/>
                </a:solidFill>
              </a:rPr>
              <a:t>соціології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err="1">
                <a:solidFill>
                  <a:srgbClr val="FF0000"/>
                </a:solidFill>
              </a:rPr>
              <a:t>Кудінов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І.О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видов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Мировоззренческая основа</a:t>
            </a:r>
          </a:p>
          <a:p>
            <a:pPr lvl="1"/>
            <a:r>
              <a:rPr lang="ru-RU" b="1" u="sng" dirty="0" err="1"/>
              <a:t>Теоцентризм</a:t>
            </a:r>
            <a:r>
              <a:rPr lang="ru-RU" dirty="0"/>
              <a:t> –приоритет отдается Богу;</a:t>
            </a:r>
          </a:p>
          <a:p>
            <a:pPr lvl="1"/>
            <a:r>
              <a:rPr lang="ru-RU" b="1" u="sng" dirty="0" err="1"/>
              <a:t>Природоцентризм</a:t>
            </a:r>
            <a:r>
              <a:rPr lang="ru-RU" dirty="0"/>
              <a:t> – приоритет отдается природе;</a:t>
            </a:r>
          </a:p>
          <a:p>
            <a:pPr lvl="1"/>
            <a:r>
              <a:rPr lang="ru-RU" b="1" u="sng" dirty="0"/>
              <a:t>Антропоцентризм</a:t>
            </a:r>
            <a:r>
              <a:rPr lang="ru-RU" dirty="0"/>
              <a:t> – приоритет отдается человеку;</a:t>
            </a:r>
          </a:p>
          <a:p>
            <a:pPr lvl="1"/>
            <a:r>
              <a:rPr lang="ru-RU" b="1" u="sng" dirty="0" err="1"/>
              <a:t>Социоцентризм</a:t>
            </a:r>
            <a:r>
              <a:rPr lang="ru-RU" dirty="0"/>
              <a:t> – приоритет отдается обществу.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видов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Вектор направленности</a:t>
            </a:r>
          </a:p>
          <a:p>
            <a:pPr lvl="1"/>
            <a:r>
              <a:rPr lang="ru-RU" i="1" dirty="0"/>
              <a:t>Прогрессивное </a:t>
            </a:r>
            <a:r>
              <a:rPr lang="ru-RU" dirty="0"/>
              <a:t>– приоритет перехода от более низких форм развития к высшим, движение вперед, изменения к лучшему;</a:t>
            </a:r>
          </a:p>
          <a:p>
            <a:pPr lvl="1"/>
            <a:r>
              <a:rPr lang="ru-RU" dirty="0"/>
              <a:t>Реакционное-  приоритет перехода от более низких форм развития к низшим, движение назад, изменения к худшему</a:t>
            </a:r>
          </a:p>
          <a:p>
            <a:pPr lvl="1"/>
            <a:r>
              <a:rPr lang="ru-RU" dirty="0"/>
              <a:t>Революционное – приоритет нового, обоснование необходимости преобразования наличного бытия</a:t>
            </a:r>
          </a:p>
          <a:p>
            <a:pPr lvl="1"/>
            <a:r>
              <a:rPr lang="ru-RU" dirty="0"/>
              <a:t>Консервативное – приоритет сохранения существующего положения</a:t>
            </a:r>
          </a:p>
          <a:p>
            <a:pPr lvl="1">
              <a:buNone/>
            </a:pPr>
            <a:r>
              <a:rPr lang="ru-RU" dirty="0"/>
              <a:t>__________________________________________</a:t>
            </a:r>
          </a:p>
          <a:p>
            <a:pPr lvl="1">
              <a:buNone/>
            </a:pPr>
            <a:r>
              <a:rPr lang="ru-RU" dirty="0"/>
              <a:t>	Оптимистичное – приоритет позитивного начала, уверенность в будущем;</a:t>
            </a:r>
          </a:p>
          <a:p>
            <a:pPr lvl="1">
              <a:buNone/>
            </a:pPr>
            <a:r>
              <a:rPr lang="ru-RU" dirty="0"/>
              <a:t>	Пессимистичное – приоритет негативного начала, настроения безысходности, неверия в будущее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Классификация видов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Обыденное</a:t>
            </a:r>
            <a:r>
              <a:rPr lang="ru-RU" dirty="0"/>
              <a:t> – порождение повседневной жизни людей, в сфере которой осуществляется удовлетворение их потребностей;</a:t>
            </a:r>
          </a:p>
          <a:p>
            <a:r>
              <a:rPr lang="ru-RU" i="1" dirty="0"/>
              <a:t>Религиозное</a:t>
            </a:r>
            <a:r>
              <a:rPr lang="ru-RU" dirty="0"/>
              <a:t> – признание сверхъестественного начала, поддержание в людях надежды на получение ими того, чего они лишены в своей жизни. Основа – религиозные учения;</a:t>
            </a:r>
          </a:p>
          <a:p>
            <a:r>
              <a:rPr lang="ru-RU" i="1" dirty="0"/>
              <a:t>Философское </a:t>
            </a:r>
            <a:r>
              <a:rPr lang="ru-RU" dirty="0"/>
              <a:t>– теоретическое обоснование содержания и способов достижения обобщенных знаний о действительности, установление норм, ценностей и идеалов, определяющих цели средства и характер деятельности людей;</a:t>
            </a:r>
          </a:p>
          <a:p>
            <a:r>
              <a:rPr lang="ru-RU" i="1" dirty="0"/>
              <a:t>Научное </a:t>
            </a:r>
            <a:r>
              <a:rPr lang="ru-RU" dirty="0"/>
              <a:t>– теоретическое осмысление результатов научной деятельности людей, обобщенных итогов человеческого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Мировоззрение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Мировоззрение играет значительную роль в жизни человека:</a:t>
            </a:r>
          </a:p>
          <a:p>
            <a:pPr>
              <a:buFontTx/>
              <a:buChar char="-"/>
            </a:pPr>
            <a:r>
              <a:rPr lang="ru-RU" i="1" dirty="0"/>
              <a:t>дает человеку ориентиры и цели </a:t>
            </a:r>
            <a:r>
              <a:rPr lang="ru-RU" dirty="0"/>
              <a:t>для его практической и теоретической деятельности; </a:t>
            </a:r>
          </a:p>
          <a:p>
            <a:pPr>
              <a:buFontTx/>
              <a:buChar char="-"/>
            </a:pPr>
            <a:r>
              <a:rPr lang="ru-RU" i="1" dirty="0"/>
              <a:t>позволяет людям понять, как лучше достичь намеченных ориентиров и целей</a:t>
            </a:r>
            <a:r>
              <a:rPr lang="ru-RU" dirty="0"/>
              <a:t>, вооружает их методами познания и деятельности; </a:t>
            </a:r>
          </a:p>
          <a:p>
            <a:pPr>
              <a:buFontTx/>
              <a:buChar char="-"/>
            </a:pPr>
            <a:r>
              <a:rPr lang="ru-RU" i="1" dirty="0"/>
              <a:t>дает возможность определять истинные ценности жизни </a:t>
            </a:r>
            <a:r>
              <a:rPr lang="ru-RU" dirty="0"/>
              <a:t>и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Менталитет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Носитель мировоззрения – отдельный человек. </a:t>
            </a:r>
          </a:p>
          <a:p>
            <a:pPr algn="just"/>
            <a:r>
              <a:rPr lang="ru-RU" dirty="0"/>
              <a:t>ОДНАКО у представителей одной нации можно выделить общие черты</a:t>
            </a:r>
          </a:p>
          <a:p>
            <a:pPr lvl="1" algn="just"/>
            <a:r>
              <a:rPr lang="ru-RU" dirty="0"/>
              <a:t>Передача мировоззренческих идей из поколение в поколение как на социальном уровне, так и на генетическом </a:t>
            </a:r>
          </a:p>
          <a:p>
            <a:pPr lvl="1" algn="just">
              <a:buNone/>
            </a:pPr>
            <a:r>
              <a:rPr lang="ru-RU" dirty="0"/>
              <a:t>Т.О. </a:t>
            </a:r>
            <a:r>
              <a:rPr lang="ru-RU" b="1" u="sng" dirty="0"/>
              <a:t>Менталитет</a:t>
            </a:r>
            <a:r>
              <a:rPr lang="ru-RU" dirty="0"/>
              <a:t> - способ мышления, склад ума, мировосприятия; умонастроение народа, общественной группы.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Составной компонент мировоззрения – </a:t>
            </a:r>
            <a:r>
              <a:rPr lang="ru-RU" sz="5400" u="sng" dirty="0"/>
              <a:t>знание – </a:t>
            </a:r>
            <a:r>
              <a:rPr lang="ru-RU" u="sng" dirty="0"/>
              <a:t>результат познавательной деятельности человека</a:t>
            </a:r>
          </a:p>
          <a:p>
            <a:pPr>
              <a:buNone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Познание </a:t>
            </a:r>
            <a:r>
              <a:rPr lang="ru-RU" sz="5400" dirty="0"/>
              <a:t>– </a:t>
            </a:r>
            <a:r>
              <a:rPr lang="ru-RU" dirty="0"/>
              <a:t>процесс получения нового знания, отражения объективной реальности в сознании человека ЛИБО форма деятельности человека и общества, направленная на получение информации об окружающем мире.</a:t>
            </a:r>
          </a:p>
          <a:p>
            <a:pPr>
              <a:buNone/>
            </a:pPr>
            <a:r>
              <a:rPr lang="ru-RU" dirty="0"/>
              <a:t>	Субъекты познания:</a:t>
            </a:r>
          </a:p>
          <a:p>
            <a:pPr>
              <a:buNone/>
            </a:pPr>
            <a:r>
              <a:rPr lang="ru-RU" dirty="0"/>
              <a:t>	- человек</a:t>
            </a:r>
          </a:p>
          <a:p>
            <a:pPr>
              <a:buNone/>
            </a:pPr>
            <a:r>
              <a:rPr lang="ru-RU" dirty="0"/>
              <a:t>	-коллектив</a:t>
            </a:r>
          </a:p>
          <a:p>
            <a:pPr>
              <a:buNone/>
            </a:pPr>
            <a:r>
              <a:rPr lang="ru-RU" dirty="0"/>
              <a:t>	-общество</a:t>
            </a:r>
          </a:p>
          <a:p>
            <a:pPr>
              <a:buNone/>
            </a:pPr>
            <a:r>
              <a:rPr lang="ru-RU" dirty="0"/>
              <a:t>      Объекты познания:</a:t>
            </a:r>
          </a:p>
          <a:p>
            <a:pPr>
              <a:buNone/>
            </a:pPr>
            <a:r>
              <a:rPr lang="ru-RU" dirty="0"/>
              <a:t>	- явления, предметы, процессы, общество, человек.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/>
              <a:t>Знание</a:t>
            </a:r>
            <a:r>
              <a:rPr lang="ru-RU" dirty="0"/>
              <a:t> – результат познания действительности, содержание сознания, полученное человеком в ходе активного отражения, идеального воспроизведения объективных закономерных связей и отношений реального мира.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Познание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Возможность познаваемости мира:</a:t>
            </a:r>
          </a:p>
          <a:p>
            <a:pPr>
              <a:buFontTx/>
              <a:buChar char="-"/>
            </a:pPr>
            <a:r>
              <a:rPr lang="ru-RU" u="sng" dirty="0"/>
              <a:t>Агностицизм</a:t>
            </a:r>
            <a:r>
              <a:rPr lang="ru-RU" dirty="0"/>
              <a:t> – отрицающее возможность полного познания мира;</a:t>
            </a:r>
          </a:p>
          <a:p>
            <a:pPr>
              <a:buFontTx/>
              <a:buChar char="-"/>
            </a:pPr>
            <a:r>
              <a:rPr lang="ru-RU" u="sng" dirty="0"/>
              <a:t>Скептицизм</a:t>
            </a:r>
            <a:r>
              <a:rPr lang="ru-RU" dirty="0"/>
              <a:t> – не отрицает возможности познания мира, но выражает сомнение в том, что все знания носят достоверный характер;</a:t>
            </a:r>
          </a:p>
          <a:p>
            <a:pPr>
              <a:buFontTx/>
              <a:buChar char="-"/>
            </a:pPr>
            <a:r>
              <a:rPr lang="ru-RU" u="sng" dirty="0"/>
              <a:t>Гностицизм</a:t>
            </a:r>
            <a:r>
              <a:rPr lang="ru-RU" dirty="0"/>
              <a:t> – </a:t>
            </a:r>
            <a:r>
              <a:rPr lang="ru-RU" sz="2800" dirty="0"/>
              <a:t>утверждает познание мира, пределом познания является уровень развития техники, методики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познания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u="sng" dirty="0"/>
              <a:t>Обыденное </a:t>
            </a:r>
            <a:r>
              <a:rPr lang="ru-RU" dirty="0"/>
              <a:t>– познание осуществляется не целенаправленно, в процессе совершения бытовых действий человеком;</a:t>
            </a:r>
          </a:p>
          <a:p>
            <a:r>
              <a:rPr lang="ru-RU" b="1" u="sng" dirty="0"/>
              <a:t>Мифологическое</a:t>
            </a:r>
            <a:r>
              <a:rPr lang="ru-RU" dirty="0"/>
              <a:t> – познание, которое опирается на мифы;</a:t>
            </a:r>
          </a:p>
          <a:p>
            <a:r>
              <a:rPr lang="ru-RU" b="1" u="sng" dirty="0"/>
              <a:t>Религиозное</a:t>
            </a:r>
            <a:r>
              <a:rPr lang="ru-RU" dirty="0"/>
              <a:t> – познание с опорой на религиозные тексты;</a:t>
            </a:r>
          </a:p>
          <a:p>
            <a:r>
              <a:rPr lang="ru-RU" b="1" u="sng" dirty="0"/>
              <a:t>Художественное </a:t>
            </a:r>
            <a:r>
              <a:rPr lang="ru-RU" dirty="0"/>
              <a:t>– отражение объективной реальности в художественных образах.</a:t>
            </a:r>
          </a:p>
          <a:p>
            <a:r>
              <a:rPr lang="ru-RU" b="1" u="sng" dirty="0"/>
              <a:t>Научное</a:t>
            </a:r>
            <a:r>
              <a:rPr lang="ru-RU" dirty="0"/>
              <a:t> – целенаправленное познание, осуществляемое специальными методами научного познания.</a:t>
            </a:r>
          </a:p>
          <a:p>
            <a:r>
              <a:rPr lang="ru-RU" b="1" u="sng" dirty="0"/>
              <a:t>Учебное </a:t>
            </a:r>
            <a:r>
              <a:rPr lang="ru-RU" dirty="0"/>
              <a:t>– получение знания отдельным человеком</a:t>
            </a:r>
          </a:p>
          <a:p>
            <a:r>
              <a:rPr lang="ru-RU" b="1" u="sng" dirty="0" err="1"/>
              <a:t>Паранаучное</a:t>
            </a:r>
            <a:r>
              <a:rPr lang="ru-RU" dirty="0"/>
              <a:t> – познание, не признанное наукой</a:t>
            </a:r>
          </a:p>
          <a:p>
            <a:r>
              <a:rPr lang="ru-RU" b="1" u="sng" dirty="0"/>
              <a:t>Социальное познание </a:t>
            </a:r>
            <a:r>
              <a:rPr lang="ru-RU" dirty="0"/>
              <a:t>– </a:t>
            </a:r>
            <a:r>
              <a:rPr lang="ru-RU" dirty="0" err="1"/>
              <a:t>познание</a:t>
            </a:r>
            <a:r>
              <a:rPr lang="ru-RU" dirty="0"/>
              <a:t> обществом самого себя</a:t>
            </a:r>
          </a:p>
          <a:p>
            <a:r>
              <a:rPr lang="ru-RU" b="1" u="sng" dirty="0"/>
              <a:t>Самопознание</a:t>
            </a:r>
            <a:r>
              <a:rPr lang="ru-RU" dirty="0"/>
              <a:t> – познание человека самого себя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познания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1268760"/>
          <a:ext cx="9144000" cy="5589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8625">
                <a:tc>
                  <a:txBody>
                    <a:bodyPr/>
                    <a:lstStyle/>
                    <a:p>
                      <a:r>
                        <a:rPr lang="ru-RU" sz="1200" dirty="0"/>
                        <a:t>Чувственное</a:t>
                      </a:r>
                      <a:r>
                        <a:rPr lang="ru-RU" sz="1200" baseline="0" dirty="0"/>
                        <a:t> познание – познание с помощью органов чувств (зрение, слух, обоняние, вкус, осязание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Рациональное познание</a:t>
                      </a:r>
                      <a:r>
                        <a:rPr lang="ru-RU" sz="1200" baseline="0" dirty="0"/>
                        <a:t> – </a:t>
                      </a:r>
                      <a:r>
                        <a:rPr lang="ru-RU" sz="1200" baseline="0" dirty="0" err="1"/>
                        <a:t>познание</a:t>
                      </a:r>
                      <a:r>
                        <a:rPr lang="ru-RU" sz="1200" baseline="0" dirty="0"/>
                        <a:t> посредством мышления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Интуиция – способность </a:t>
                      </a:r>
                      <a:r>
                        <a:rPr lang="ru-RU" sz="1200" dirty="0" err="1"/>
                        <a:t>непоосредственного</a:t>
                      </a:r>
                      <a:r>
                        <a:rPr lang="ru-RU" sz="1200" dirty="0"/>
                        <a:t> постижения истины в результате</a:t>
                      </a:r>
                      <a:r>
                        <a:rPr lang="ru-RU" sz="1200" baseline="0" dirty="0"/>
                        <a:t> «озарения», «наития», прозрения» без опоры на логические обоснования и доказательства.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5875">
                <a:tc>
                  <a:txBody>
                    <a:bodyPr/>
                    <a:lstStyle/>
                    <a:p>
                      <a:r>
                        <a:rPr lang="ru-RU" sz="1200" dirty="0"/>
                        <a:t>Формы чувственного познания: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Ощущение – отражение отдельных свойств предмета, явления, процесса;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Восприятие – чувственный образ целостной картин предмета;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Представление – образ объекта познания, запечатленный в памяти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Формы рационального познания: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dirty="0"/>
                        <a:t>Понятие – мысль утверждающая общие и существенные свойства предмета, явления,</a:t>
                      </a:r>
                      <a:r>
                        <a:rPr lang="ru-RU" sz="1200" baseline="0" dirty="0"/>
                        <a:t> процесса.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Суждение – мысль утверждающая или отрицающая что-либо о предмете, явлении, процессе.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Умозаключение – мысленная связь нескольких суждений и выделение из них нового суждения: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200" baseline="0" dirty="0"/>
                        <a:t>Индуктивное – от частного к общему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200" baseline="0" dirty="0"/>
                        <a:t>Дедуктивное – от общего к частному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200" baseline="0" dirty="0"/>
                        <a:t>аналогия</a:t>
                      </a:r>
                    </a:p>
                    <a:p>
                      <a:pPr marL="342900" indent="-342900">
                        <a:buNone/>
                      </a:pPr>
                      <a:endParaRPr lang="ru-RU" sz="1200" baseline="0" dirty="0"/>
                    </a:p>
                    <a:p>
                      <a:pPr marL="342900" indent="-342900">
                        <a:buAutoNum type="arabicPeriod"/>
                      </a:pPr>
                      <a:endParaRPr lang="ru-RU" sz="1200" baseline="0" dirty="0"/>
                    </a:p>
                    <a:p>
                      <a:pPr marL="342900" indent="-342900">
                        <a:buAutoNum type="arabicPeriod"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Мистическая – жизненные переживания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200" baseline="0" dirty="0"/>
                        <a:t>Интеллектуальная – умственная деятельность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4739">
                <a:tc>
                  <a:txBody>
                    <a:bodyPr/>
                    <a:lstStyle/>
                    <a:p>
                      <a:r>
                        <a:rPr lang="ru-RU" sz="1200" dirty="0"/>
                        <a:t>Особенности: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непосредственность;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Наглядность;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Воспроизведение внешних свойств и сторон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Особенности: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Опора на результаты чувственного познания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 абстрактность и обобщенность;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/>
                        <a:t>Воспроизведение внутренних закономерных связей и отношений.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Интуиция:</a:t>
                      </a:r>
                    </a:p>
                    <a:p>
                      <a:r>
                        <a:rPr lang="ru-RU" sz="1200" dirty="0"/>
                        <a:t>-внезапность</a:t>
                      </a:r>
                    </a:p>
                    <a:p>
                      <a:r>
                        <a:rPr lang="ru-RU" sz="1200" dirty="0"/>
                        <a:t>-неполная</a:t>
                      </a:r>
                      <a:r>
                        <a:rPr lang="ru-RU" sz="1200" baseline="0" dirty="0"/>
                        <a:t> осознанность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Мировоззрение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Мировоззрение – целостное представление  о природе, обществе, человеке, находящее выражение в системе ценностей и идеалов личности, социальной группы, общества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познания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/>
              <a:t>Эмпиризм</a:t>
            </a:r>
            <a:r>
              <a:rPr lang="ru-RU" dirty="0"/>
              <a:t> (от гр. </a:t>
            </a:r>
            <a:r>
              <a:rPr lang="ru-RU" dirty="0" err="1"/>
              <a:t>emperies</a:t>
            </a:r>
            <a:r>
              <a:rPr lang="ru-RU" dirty="0"/>
              <a:t> — опыт) — единственным источником всех наших знаний является чувственный опыт.</a:t>
            </a:r>
          </a:p>
          <a:p>
            <a:pPr fontAlgn="base"/>
            <a:r>
              <a:rPr lang="ru-RU" b="1" dirty="0"/>
              <a:t>Рационализм</a:t>
            </a:r>
            <a:r>
              <a:rPr lang="ru-RU" dirty="0"/>
              <a:t> (от лат. </a:t>
            </a:r>
            <a:r>
              <a:rPr lang="ru-RU" dirty="0" err="1"/>
              <a:t>ratio</a:t>
            </a:r>
            <a:r>
              <a:rPr lang="ru-RU" dirty="0"/>
              <a:t> — разум, рассудок) — наши знания могут быть получены только с помощью ума, без опоры на чувства.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Истина и ее критерии. Относительность истины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Главная цель познания — </a:t>
            </a:r>
            <a:r>
              <a:rPr lang="ru-RU" b="1" dirty="0"/>
              <a:t>достижение научной истины. Т.е. истина результат познания.</a:t>
            </a:r>
          </a:p>
          <a:p>
            <a:pPr lvl="1" fontAlgn="base"/>
            <a:r>
              <a:rPr lang="ru-RU" dirty="0"/>
              <a:t>соответствие знаний действительности;</a:t>
            </a:r>
          </a:p>
          <a:p>
            <a:pPr lvl="1" fontAlgn="base"/>
            <a:r>
              <a:rPr lang="ru-RU" dirty="0"/>
              <a:t>то, что подтверждено опытом;</a:t>
            </a:r>
          </a:p>
          <a:p>
            <a:pPr lvl="1" fontAlgn="base"/>
            <a:r>
              <a:rPr lang="ru-RU" dirty="0"/>
              <a:t>некое соглашение, конвенция;</a:t>
            </a:r>
          </a:p>
          <a:p>
            <a:pPr lvl="1" fontAlgn="base"/>
            <a:r>
              <a:rPr lang="ru-RU" dirty="0"/>
              <a:t>свойство самосогласованности знаний;</a:t>
            </a:r>
          </a:p>
          <a:p>
            <a:pPr lvl="1" fontAlgn="base"/>
            <a:r>
              <a:rPr lang="ru-RU" dirty="0"/>
              <a:t>полезность полученного знания для практики.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истины: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соответствие законам логики;</a:t>
            </a:r>
          </a:p>
          <a:p>
            <a:pPr fontAlgn="base"/>
            <a:r>
              <a:rPr lang="ru-RU" dirty="0"/>
              <a:t>соответствие ранее открытым законам науки;</a:t>
            </a:r>
          </a:p>
          <a:p>
            <a:pPr fontAlgn="base"/>
            <a:r>
              <a:rPr lang="ru-RU" dirty="0"/>
              <a:t>соответствие фундаментальным законам;</a:t>
            </a:r>
          </a:p>
          <a:p>
            <a:pPr fontAlgn="base"/>
            <a:r>
              <a:rPr lang="ru-RU" dirty="0"/>
              <a:t>простота, экономичность формулы;</a:t>
            </a:r>
          </a:p>
          <a:p>
            <a:pPr fontAlgn="base"/>
            <a:r>
              <a:rPr lang="ru-RU" dirty="0"/>
              <a:t>парадоксальность идеи;</a:t>
            </a:r>
          </a:p>
          <a:p>
            <a:pPr fontAlgn="base"/>
            <a:r>
              <a:rPr lang="ru-RU" dirty="0"/>
              <a:t>практика.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истины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/>
              <a:t>Практика -  самый точный </a:t>
            </a:r>
            <a:r>
              <a:rPr lang="ru-RU" u="sng" dirty="0">
                <a:solidFill>
                  <a:srgbClr val="FF0000"/>
                </a:solidFill>
              </a:rPr>
              <a:t>критерий истины </a:t>
            </a:r>
            <a:r>
              <a:rPr lang="ru-RU" dirty="0"/>
              <a:t>– целостная органическая система активной материальной деятельности людей направленная на преобразование реальной действительности, осуществляющаяся в определенном социокультурном контексте (материальное производство, социальное действие, научный эксперимент).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/>
              <a:t>Функции:</a:t>
            </a:r>
          </a:p>
          <a:p>
            <a:pPr marL="742950" lvl="2" indent="-342900"/>
            <a:r>
              <a:rPr lang="ru-RU" dirty="0"/>
              <a:t>Источник познания</a:t>
            </a:r>
          </a:p>
          <a:p>
            <a:pPr marL="742950" lvl="2" indent="-342900"/>
            <a:r>
              <a:rPr lang="ru-RU" dirty="0"/>
              <a:t>Основа познания</a:t>
            </a:r>
          </a:p>
          <a:p>
            <a:pPr marL="742950" lvl="2" indent="-342900"/>
            <a:r>
              <a:rPr lang="ru-RU" dirty="0"/>
              <a:t>Цель познания</a:t>
            </a:r>
          </a:p>
          <a:p>
            <a:pPr marL="742950" lvl="2" indent="-342900"/>
            <a:r>
              <a:rPr lang="ru-RU" dirty="0"/>
              <a:t>Критерий истины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Истина бывает двух видов (критерий полноты)</a:t>
            </a:r>
          </a:p>
          <a:p>
            <a:pPr lvl="1"/>
            <a:r>
              <a:rPr lang="ru-RU" u="sng" dirty="0"/>
              <a:t>Относительная</a:t>
            </a:r>
            <a:r>
              <a:rPr lang="ru-RU" dirty="0"/>
              <a:t> – вид истины, характеризующий определенный этап развития науки</a:t>
            </a:r>
          </a:p>
          <a:p>
            <a:pPr lvl="1"/>
            <a:r>
              <a:rPr lang="ru-RU" u="sng" dirty="0"/>
              <a:t>Абсолютная</a:t>
            </a:r>
            <a:r>
              <a:rPr lang="ru-RU" dirty="0"/>
              <a:t> – полное исчерпывающее знание о предмете его свойствах. </a:t>
            </a:r>
          </a:p>
          <a:p>
            <a:pPr lvl="1">
              <a:buNone/>
            </a:pPr>
            <a:r>
              <a:rPr lang="ru-RU" dirty="0"/>
              <a:t>__________________________________________</a:t>
            </a:r>
          </a:p>
          <a:p>
            <a:pPr lvl="1">
              <a:buNone/>
            </a:pPr>
            <a:r>
              <a:rPr lang="ru-RU" dirty="0"/>
              <a:t>Абсолютные истины труднодоступны:</a:t>
            </a:r>
          </a:p>
          <a:p>
            <a:pPr lvl="1">
              <a:buNone/>
            </a:pPr>
            <a:r>
              <a:rPr lang="ru-RU" dirty="0"/>
              <a:t>-сложность и изменчивость мира;</a:t>
            </a:r>
          </a:p>
          <a:p>
            <a:pPr lvl="1">
              <a:buNone/>
            </a:pPr>
            <a:r>
              <a:rPr lang="ru-RU" dirty="0"/>
              <a:t>-несовершенство возможностей человека</a:t>
            </a:r>
          </a:p>
          <a:p>
            <a:pPr lvl="1">
              <a:buNone/>
            </a:pPr>
            <a:r>
              <a:rPr lang="ru-RU" dirty="0"/>
              <a:t>-несовершенство техники и методов исследования</a:t>
            </a:r>
          </a:p>
          <a:p>
            <a:pPr lvl="1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отношению субъекта познания к истине:</a:t>
            </a:r>
          </a:p>
          <a:p>
            <a:pPr lvl="1"/>
            <a:r>
              <a:rPr lang="ru-RU" u="sng" dirty="0"/>
              <a:t>Субъективная истина </a:t>
            </a:r>
            <a:r>
              <a:rPr lang="ru-RU" dirty="0"/>
              <a:t>– знание, зависящее от мнений, оценок субъекта познания</a:t>
            </a:r>
          </a:p>
          <a:p>
            <a:pPr lvl="1"/>
            <a:r>
              <a:rPr lang="ru-RU" u="sng" dirty="0"/>
              <a:t>Объективная истина </a:t>
            </a:r>
            <a:r>
              <a:rPr lang="ru-RU" dirty="0"/>
              <a:t>– знание, не зависящее от познающего субъекта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Истина отличается от заблуждения и лжи.</a:t>
            </a:r>
          </a:p>
          <a:p>
            <a:pPr lvl="1"/>
            <a:r>
              <a:rPr lang="ru-RU" dirty="0"/>
              <a:t>Заблуждение – субъективное знание, не соответствующее реальности, но принимаемое за истину.</a:t>
            </a:r>
          </a:p>
          <a:p>
            <a:pPr lvl="1"/>
            <a:r>
              <a:rPr lang="ru-RU" dirty="0"/>
              <a:t>Ложь – намеренное искажение действительности.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Учеными предложены различные критерии того, как отличить истинное от ложного:</a:t>
            </a:r>
          </a:p>
          <a:p>
            <a:pPr lvl="1"/>
            <a:r>
              <a:rPr lang="ru-RU" dirty="0"/>
              <a:t>Сенсуалисты – чувственный опыт;</a:t>
            </a:r>
          </a:p>
          <a:p>
            <a:pPr lvl="1"/>
            <a:r>
              <a:rPr lang="ru-RU" dirty="0"/>
              <a:t>Эмпиризм – все познается опытом;</a:t>
            </a:r>
          </a:p>
          <a:p>
            <a:pPr lvl="1"/>
            <a:r>
              <a:rPr lang="ru-RU" dirty="0"/>
              <a:t>Рационалисты – чувства способны вводить в заблуждение, для них важны четкие доказательства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u="sng" dirty="0"/>
              <a:t>Мировоззрение</a:t>
            </a:r>
            <a:r>
              <a:rPr lang="ru-RU" dirty="0"/>
              <a:t> – целостное представление  о природе, обществе, человеке, находящее выражение в системе ценностей и идеалов личности, социальной группы, общества.</a:t>
            </a:r>
          </a:p>
          <a:p>
            <a:r>
              <a:rPr lang="ru-RU" b="1" u="sng" dirty="0"/>
              <a:t>Менталитет</a:t>
            </a:r>
            <a:r>
              <a:rPr lang="ru-RU" dirty="0"/>
              <a:t> - способ мышления, склад ума, мировосприятия; умонастроение народа, общественной группы.</a:t>
            </a:r>
          </a:p>
          <a:p>
            <a:r>
              <a:rPr lang="ru-RU" b="1" u="sng" dirty="0"/>
              <a:t>Познание</a:t>
            </a:r>
            <a:r>
              <a:rPr lang="ru-RU" dirty="0"/>
              <a:t> - форма деятельности человека и общества, направленная на получение информации об окружающем мире.</a:t>
            </a:r>
          </a:p>
          <a:p>
            <a:r>
              <a:rPr lang="ru-RU" b="1" u="sng" dirty="0"/>
              <a:t>Знание</a:t>
            </a:r>
            <a:r>
              <a:rPr lang="ru-RU" dirty="0"/>
              <a:t> – результат познавательной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u="sng" dirty="0"/>
              <a:t>Эмпиризм</a:t>
            </a:r>
            <a:r>
              <a:rPr lang="ru-RU" dirty="0"/>
              <a:t> (от гр. </a:t>
            </a:r>
            <a:r>
              <a:rPr lang="ru-RU" dirty="0" err="1"/>
              <a:t>emperies</a:t>
            </a:r>
            <a:r>
              <a:rPr lang="ru-RU" dirty="0"/>
              <a:t> — опыт) — единственным источником всех наших знаний является чувственный опыт.</a:t>
            </a:r>
          </a:p>
          <a:p>
            <a:r>
              <a:rPr lang="ru-RU" b="1" u="sng" dirty="0"/>
              <a:t>Рационализм</a:t>
            </a:r>
            <a:r>
              <a:rPr lang="ru-RU" dirty="0"/>
              <a:t> (от лат. </a:t>
            </a:r>
            <a:r>
              <a:rPr lang="ru-RU" dirty="0" err="1"/>
              <a:t>ratio</a:t>
            </a:r>
            <a:r>
              <a:rPr lang="ru-RU" dirty="0"/>
              <a:t> — разум, рассудок) — наши знания могут быть получены только с помощью ума, без опоры на чувства.</a:t>
            </a:r>
          </a:p>
          <a:p>
            <a:r>
              <a:rPr lang="ru-RU" b="1" u="sng" dirty="0"/>
              <a:t>Истина</a:t>
            </a:r>
            <a:r>
              <a:rPr lang="ru-RU" dirty="0"/>
              <a:t> - утверждение, суждение, проверенное практикой, опытом.</a:t>
            </a:r>
          </a:p>
          <a:p>
            <a:pPr lvl="1"/>
            <a:r>
              <a:rPr lang="ru-RU" b="1" dirty="0"/>
              <a:t>Относительная истина -</a:t>
            </a:r>
            <a:r>
              <a:rPr lang="ru-RU" dirty="0"/>
              <a:t> это знание, которое приближенно и ограниченно воспроизводит действительность.</a:t>
            </a:r>
          </a:p>
          <a:p>
            <a:pPr lvl="1"/>
            <a:r>
              <a:rPr lang="ru-RU" b="1" dirty="0"/>
              <a:t>Абсолютная истина</a:t>
            </a:r>
            <a:r>
              <a:rPr lang="ru-RU" dirty="0"/>
              <a:t> — это полное, исчерпывающее знание о действительности, которое нельзя опровергнуть.</a:t>
            </a:r>
          </a:p>
          <a:p>
            <a:pPr lvl="1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мировоззрения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этапы формирования мировоззрения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9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2991">
                <a:tc>
                  <a:txBody>
                    <a:bodyPr/>
                    <a:lstStyle/>
                    <a:p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ЕГО СУЩНОСТЬ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1621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Мироощущение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Чувственный, эмоциональный, лоскутный образ мира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1621"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Мировосприятие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Преимущественно</a:t>
                      </a:r>
                      <a:r>
                        <a:rPr lang="ru-RU" baseline="0" dirty="0"/>
                        <a:t> чувственный, соединенный образ мира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1567"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Миропонимание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Характеризует познавательно-интеллектуальную сторону мировоззрения и основывается</a:t>
                      </a:r>
                      <a:r>
                        <a:rPr lang="ru-RU" baseline="0" dirty="0"/>
                        <a:t> на рациональном объяснении мира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Всегда исторично</a:t>
            </a:r>
            <a:r>
              <a:rPr lang="ru-RU" dirty="0"/>
              <a:t>, т.е. тесно связано с переживаемыми обществом стадиями развития, совокупностью тех проблем, которыми непосредственно живет общество.</a:t>
            </a:r>
          </a:p>
          <a:p>
            <a:r>
              <a:rPr lang="ru-RU" dirty="0"/>
              <a:t>Формируется</a:t>
            </a:r>
            <a:r>
              <a:rPr lang="ru-RU" i="1" dirty="0"/>
              <a:t> постепенно </a:t>
            </a:r>
            <a:r>
              <a:rPr lang="ru-RU" dirty="0"/>
              <a:t>(как стихийно, так и осознанно) и подвержено изменениям в течение всей жизни человека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нем могут проявляться:</a:t>
            </a:r>
          </a:p>
          <a:p>
            <a:pPr lvl="1"/>
            <a:r>
              <a:rPr lang="ru-RU" i="1" dirty="0"/>
              <a:t>Догматизм </a:t>
            </a:r>
            <a:r>
              <a:rPr lang="ru-RU" dirty="0"/>
              <a:t>– форма мышления и действия, характеризующаяся косностью, неподвижностью, стремлением к авторитарности.</a:t>
            </a:r>
          </a:p>
          <a:p>
            <a:pPr lvl="1"/>
            <a:r>
              <a:rPr lang="ru-RU" i="1" dirty="0"/>
              <a:t>Скептицизм</a:t>
            </a:r>
            <a:r>
              <a:rPr lang="ru-RU" dirty="0"/>
              <a:t> – философское направление, использующее сомнение в познавательных возможностях мышления</a:t>
            </a:r>
          </a:p>
          <a:p>
            <a:pPr lvl="1"/>
            <a:r>
              <a:rPr lang="ru-RU" i="1" dirty="0"/>
              <a:t>Разумный критицизм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мировоззрения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/>
              <a:t>Всегда связано с убеждением </a:t>
            </a:r>
            <a:r>
              <a:rPr lang="ru-RU" dirty="0"/>
              <a:t>– устойчивым взглядом на мир, идеалами и принципами, стремлением воплотить их жизнь через свои действия и поступки</a:t>
            </a:r>
          </a:p>
          <a:p>
            <a:r>
              <a:rPr lang="ru-RU" dirty="0"/>
              <a:t>Определяет </a:t>
            </a:r>
            <a:r>
              <a:rPr lang="ru-RU" i="1" dirty="0"/>
              <a:t>общую направленность личности </a:t>
            </a:r>
            <a:r>
              <a:rPr lang="ru-RU" dirty="0"/>
              <a:t>– совокупность устойчивость мотивов, ориентирующих деятельность личности и относительно независимых от текущей ситуации</a:t>
            </a:r>
          </a:p>
          <a:p>
            <a:r>
              <a:rPr lang="ru-RU" dirty="0"/>
              <a:t>Сказывается на всем облике человека, на всей совокупности особенностей поведения и действий, привычек и наклонностей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Мироззрение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Зачем нужно мировоззрение для общества?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/>
              <a:t>	</a:t>
            </a:r>
          </a:p>
          <a:p>
            <a:pPr algn="just">
              <a:buNone/>
            </a:pPr>
            <a:r>
              <a:rPr lang="ru-RU" b="1" dirty="0"/>
              <a:t>	Познавательный.</a:t>
            </a:r>
            <a:r>
              <a:rPr lang="ru-RU" dirty="0"/>
              <a:t> Основу мировоззрения человека составляет накапливаемая им в процессе жизни совокупность знаний о мире и природе. </a:t>
            </a:r>
            <a:br>
              <a:rPr lang="ru-RU" dirty="0"/>
            </a:br>
            <a:r>
              <a:rPr lang="ru-RU" b="1" dirty="0"/>
              <a:t>Ценностно-нормативный.</a:t>
            </a:r>
            <a:r>
              <a:rPr lang="ru-RU" dirty="0"/>
              <a:t> В каждом обществе существуют определённые ценности, формируются социальные нормы (религиозные, моральные, правовые), регулирующие поведение, как всего общества, так и отдельно взятого человека. Взаимодействуя с другими людьми, оценивая отношение к миру и к самому себе, человек формирует для себя определённую систему ценностей. </a:t>
            </a:r>
            <a:br>
              <a:rPr lang="ru-RU" dirty="0"/>
            </a:br>
            <a:r>
              <a:rPr lang="ru-RU" b="1" dirty="0"/>
              <a:t>Эмоционально-волевой. </a:t>
            </a:r>
            <a:r>
              <a:rPr lang="ru-RU" dirty="0"/>
              <a:t>Знания, ценности и нормы будут отражаться в практических поступках и действиях человека только тогда, когда превратятся в личные взгляды, убеждения, верования. У человека должна выработаться определенная психологическая установка на готовность действовать. </a:t>
            </a:r>
            <a:br>
              <a:rPr lang="ru-RU" dirty="0"/>
            </a:br>
            <a:r>
              <a:rPr lang="ru-RU" b="1" dirty="0"/>
              <a:t>Практический.</a:t>
            </a:r>
            <a:r>
              <a:rPr lang="ru-RU" dirty="0"/>
              <a:t> Мировоззрение – не просто обобщение знаний, ценностей и убеждений, но и реальная готовность человека к применению их на практике в конкретных ситуациях. Иначе мировоззрение носило бы абстрактный характер.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1592</Words>
  <Application>Microsoft Office PowerPoint</Application>
  <PresentationFormat>Экран (4:3)</PresentationFormat>
  <Paragraphs>190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Тема Office</vt:lpstr>
      <vt:lpstr>Мировоззрение, его виды и формы. Виды знаний. Понятие истины, ее критерии. </vt:lpstr>
      <vt:lpstr>Мировоззрение</vt:lpstr>
      <vt:lpstr>Структура мировоззрения</vt:lpstr>
      <vt:lpstr>Основные этапы формирования мировоззрения</vt:lpstr>
      <vt:lpstr>Особенности мировоззрения</vt:lpstr>
      <vt:lpstr>Особенности мировоззрения</vt:lpstr>
      <vt:lpstr>Особенности мировоззрения</vt:lpstr>
      <vt:lpstr>Мироззрение</vt:lpstr>
      <vt:lpstr>Зачем нужно мировоззрение для общества?</vt:lpstr>
      <vt:lpstr>Классификация видов мировоззрения</vt:lpstr>
      <vt:lpstr>Классификация видов мировоззрения</vt:lpstr>
      <vt:lpstr>Классификация видов мировоззрения</vt:lpstr>
      <vt:lpstr>Мировоззрение</vt:lpstr>
      <vt:lpstr>Менталитет</vt:lpstr>
      <vt:lpstr>Знание</vt:lpstr>
      <vt:lpstr>Знание</vt:lpstr>
      <vt:lpstr>Познание</vt:lpstr>
      <vt:lpstr>Виды познания</vt:lpstr>
      <vt:lpstr>Виды познания</vt:lpstr>
      <vt:lpstr>Виды познания</vt:lpstr>
      <vt:lpstr>Истина и ее критерии. Относительность истины</vt:lpstr>
      <vt:lpstr>Критерии истины:</vt:lpstr>
      <vt:lpstr>Критерии истины</vt:lpstr>
      <vt:lpstr>Истина</vt:lpstr>
      <vt:lpstr>Истина</vt:lpstr>
      <vt:lpstr>Истина</vt:lpstr>
      <vt:lpstr>Истина</vt:lpstr>
      <vt:lpstr>Понятия:</vt:lpstr>
      <vt:lpstr>Понятия: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Мировоззрение, его виды и формы. Виды знаний. Понятие истины, ее критерии.</dc:title>
  <dc:creator>Lenovo Home</dc:creator>
  <cp:lastModifiedBy>Гость</cp:lastModifiedBy>
  <cp:revision>23</cp:revision>
  <dcterms:created xsi:type="dcterms:W3CDTF">2016-09-18T11:58:41Z</dcterms:created>
  <dcterms:modified xsi:type="dcterms:W3CDTF">2020-09-02T12:19:03Z</dcterms:modified>
</cp:coreProperties>
</file>