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0"/>
  </p:notesMasterIdLst>
  <p:handoutMasterIdLst>
    <p:handoutMasterId r:id="rId11"/>
  </p:handoutMasterIdLst>
  <p:sldIdLst>
    <p:sldId id="257" r:id="rId2"/>
    <p:sldId id="259" r:id="rId3"/>
    <p:sldId id="260" r:id="rId4"/>
    <p:sldId id="261" r:id="rId5"/>
    <p:sldId id="262" r:id="rId6"/>
    <p:sldId id="263" r:id="rId7"/>
    <p:sldId id="264" r:id="rId8"/>
    <p:sldId id="258" r:id="rId9"/>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55" d="100"/>
          <a:sy n="55" d="100"/>
        </p:scale>
        <p:origin x="758" y="53"/>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0FD8F-0050-42E3-8B3A-6ED7CFB9852E}" type="doc">
      <dgm:prSet loTypeId="urn:microsoft.com/office/officeart/2016/7/layout/RoundedRectangleTimeline" loCatId="process" qsTypeId="urn:microsoft.com/office/officeart/2005/8/quickstyle/simple1" qsCatId="simple" csTypeId="urn:microsoft.com/office/officeart/2005/8/colors/accent1_3" csCatId="accent1" phldr="1"/>
      <dgm:spPr/>
      <dgm:t>
        <a:bodyPr rtlCol="0"/>
        <a:lstStyle/>
        <a:p>
          <a:pPr rtl="0"/>
          <a:endParaRPr lang="en-US"/>
        </a:p>
      </dgm:t>
    </dgm:pt>
    <dgm:pt modelId="{8DB5D7D5-6A1C-4ABC-8850-759A9D876047}">
      <dgm:prSet/>
      <dgm:spPr/>
      <dgm:t>
        <a:bodyPr rtlCol="0"/>
        <a:lstStyle/>
        <a:p>
          <a:pPr rtl="0"/>
          <a:r>
            <a:rPr lang="ru" dirty="0"/>
            <a:t>2017 г.</a:t>
          </a:r>
        </a:p>
      </dgm:t>
    </dgm:pt>
    <dgm:pt modelId="{D8874F40-D7B0-41DE-BB6F-A6014FEAB2D7}" type="parTrans" cxnId="{C5202EE1-10E9-4076-9D55-9E0CF8B152AF}">
      <dgm:prSet/>
      <dgm:spPr/>
      <dgm:t>
        <a:bodyPr rtlCol="0"/>
        <a:lstStyle/>
        <a:p>
          <a:pPr rtl="0"/>
          <a:endParaRPr lang="en-US"/>
        </a:p>
      </dgm:t>
    </dgm:pt>
    <dgm:pt modelId="{BD6E0A2E-99C8-4F5A-971A-CD211D1099FF}" type="sibTrans" cxnId="{C5202EE1-10E9-4076-9D55-9E0CF8B152AF}">
      <dgm:prSet/>
      <dgm:spPr/>
      <dgm:t>
        <a:bodyPr rtlCol="0"/>
        <a:lstStyle/>
        <a:p>
          <a:pPr rtl="0"/>
          <a:endParaRPr lang="en-US"/>
        </a:p>
      </dgm:t>
    </dgm:pt>
    <dgm:pt modelId="{96262926-A67D-4E4E-9515-5EBC67F0B634}">
      <dgm:prSet/>
      <dgm:spPr/>
      <dgm:t>
        <a:bodyPr rtlCol="0"/>
        <a:lstStyle/>
        <a:p>
          <a:pPr rtl="0"/>
          <a:r>
            <a:rPr lang="ru" dirty="0"/>
            <a:t>Lorem ipsum dolor sit amet</a:t>
          </a:r>
        </a:p>
      </dgm:t>
    </dgm:pt>
    <dgm:pt modelId="{EC74E552-C501-4B0E-9400-E8B410F53D50}" type="parTrans" cxnId="{8C5B110A-FBC3-4CBF-BED2-413E87D4DAD5}">
      <dgm:prSet/>
      <dgm:spPr/>
      <dgm:t>
        <a:bodyPr rtlCol="0"/>
        <a:lstStyle/>
        <a:p>
          <a:pPr rtl="0"/>
          <a:endParaRPr lang="en-US"/>
        </a:p>
      </dgm:t>
    </dgm:pt>
    <dgm:pt modelId="{1DA7ACEB-F642-43C1-BCB5-F580B9B985B9}" type="sibTrans" cxnId="{8C5B110A-FBC3-4CBF-BED2-413E87D4DAD5}">
      <dgm:prSet/>
      <dgm:spPr/>
      <dgm:t>
        <a:bodyPr rtlCol="0"/>
        <a:lstStyle/>
        <a:p>
          <a:pPr rtl="0"/>
          <a:endParaRPr lang="en-US"/>
        </a:p>
      </dgm:t>
    </dgm:pt>
    <dgm:pt modelId="{C5146535-FD3D-4589-98A3-623B8DA4B8DB}">
      <dgm:prSet/>
      <dgm:spPr/>
      <dgm:t>
        <a:bodyPr rtlCol="0"/>
        <a:lstStyle/>
        <a:p>
          <a:pPr rtl="0"/>
          <a:r>
            <a:rPr lang="ru" dirty="0"/>
            <a:t>2018 г.</a:t>
          </a:r>
        </a:p>
      </dgm:t>
    </dgm:pt>
    <dgm:pt modelId="{20848F78-EC70-4162-96CE-CC68006930F0}" type="parTrans" cxnId="{8EBF857E-7408-4941-91E4-293B0F59EEF7}">
      <dgm:prSet/>
      <dgm:spPr/>
      <dgm:t>
        <a:bodyPr rtlCol="0"/>
        <a:lstStyle/>
        <a:p>
          <a:pPr rtl="0"/>
          <a:endParaRPr lang="en-US"/>
        </a:p>
      </dgm:t>
    </dgm:pt>
    <dgm:pt modelId="{7A3CCAF8-AC3A-401E-AEDD-44BBC1AA9C31}" type="sibTrans" cxnId="{8EBF857E-7408-4941-91E4-293B0F59EEF7}">
      <dgm:prSet/>
      <dgm:spPr/>
      <dgm:t>
        <a:bodyPr rtlCol="0"/>
        <a:lstStyle/>
        <a:p>
          <a:pPr rtl="0"/>
          <a:endParaRPr lang="en-US"/>
        </a:p>
      </dgm:t>
    </dgm:pt>
    <dgm:pt modelId="{E80CA270-6C90-4E17-ACEA-46B56AD54DD1}">
      <dgm:prSet/>
      <dgm:spPr/>
      <dgm:t>
        <a:bodyPr rtlCol="0"/>
        <a:lstStyle/>
        <a:p>
          <a:pPr rtl="0"/>
          <a:r>
            <a:rPr lang="ru"/>
            <a:t>Lorem ipsum dolor sit amet</a:t>
          </a:r>
        </a:p>
      </dgm:t>
    </dgm:pt>
    <dgm:pt modelId="{7EEC8067-96EF-4BE0-8BE3-BA59ED78A31F}" type="parTrans" cxnId="{2DC28DF8-5C1B-4F53-A4C1-D5B63FB54BAF}">
      <dgm:prSet/>
      <dgm:spPr/>
      <dgm:t>
        <a:bodyPr rtlCol="0"/>
        <a:lstStyle/>
        <a:p>
          <a:pPr rtl="0"/>
          <a:endParaRPr lang="en-US"/>
        </a:p>
      </dgm:t>
    </dgm:pt>
    <dgm:pt modelId="{1AFE46E5-6B07-4894-8ECB-21BD7E7B8AF1}" type="sibTrans" cxnId="{2DC28DF8-5C1B-4F53-A4C1-D5B63FB54BAF}">
      <dgm:prSet/>
      <dgm:spPr/>
      <dgm:t>
        <a:bodyPr rtlCol="0"/>
        <a:lstStyle/>
        <a:p>
          <a:pPr rtl="0"/>
          <a:endParaRPr lang="en-US"/>
        </a:p>
      </dgm:t>
    </dgm:pt>
    <dgm:pt modelId="{09C152DA-7620-4852-8162-A77EC3609F3F}">
      <dgm:prSet/>
      <dgm:spPr/>
      <dgm:t>
        <a:bodyPr rtlCol="0"/>
        <a:lstStyle/>
        <a:p>
          <a:pPr rtl="0"/>
          <a:r>
            <a:rPr lang="ru"/>
            <a:t>2019 г.</a:t>
          </a:r>
        </a:p>
      </dgm:t>
    </dgm:pt>
    <dgm:pt modelId="{9F6D14C0-6C82-4CBD-8D6D-B0E117B6F2ED}" type="parTrans" cxnId="{23ECAC8B-17A4-4883-AA0E-06D66B7E788A}">
      <dgm:prSet/>
      <dgm:spPr/>
      <dgm:t>
        <a:bodyPr rtlCol="0"/>
        <a:lstStyle/>
        <a:p>
          <a:pPr rtl="0"/>
          <a:endParaRPr lang="en-US"/>
        </a:p>
      </dgm:t>
    </dgm:pt>
    <dgm:pt modelId="{0AE8D36D-0F0F-4206-AE39-0A2D73987B68}" type="sibTrans" cxnId="{23ECAC8B-17A4-4883-AA0E-06D66B7E788A}">
      <dgm:prSet/>
      <dgm:spPr/>
      <dgm:t>
        <a:bodyPr rtlCol="0"/>
        <a:lstStyle/>
        <a:p>
          <a:pPr rtl="0"/>
          <a:endParaRPr lang="en-US"/>
        </a:p>
      </dgm:t>
    </dgm:pt>
    <dgm:pt modelId="{6C8937BE-93F8-4DED-8538-1C601DAEBA66}">
      <dgm:prSet/>
      <dgm:spPr/>
      <dgm:t>
        <a:bodyPr rtlCol="0"/>
        <a:lstStyle/>
        <a:p>
          <a:pPr rtl="0"/>
          <a:r>
            <a:rPr lang="ru"/>
            <a:t>Lorem ipsum dolor sit amet</a:t>
          </a:r>
        </a:p>
      </dgm:t>
    </dgm:pt>
    <dgm:pt modelId="{77D169C6-D77F-456D-B18B-D7BE016AD87A}" type="parTrans" cxnId="{FAA8D3DD-12E8-457D-9144-B037C5678347}">
      <dgm:prSet/>
      <dgm:spPr/>
      <dgm:t>
        <a:bodyPr rtlCol="0"/>
        <a:lstStyle/>
        <a:p>
          <a:pPr rtl="0"/>
          <a:endParaRPr lang="en-US"/>
        </a:p>
      </dgm:t>
    </dgm:pt>
    <dgm:pt modelId="{A97BE953-FA9D-4BA6-A92C-494DB1F3BA59}" type="sibTrans" cxnId="{FAA8D3DD-12E8-457D-9144-B037C5678347}">
      <dgm:prSet/>
      <dgm:spPr/>
      <dgm:t>
        <a:bodyPr rtlCol="0"/>
        <a:lstStyle/>
        <a:p>
          <a:pPr rtl="0"/>
          <a:endParaRPr lang="en-US"/>
        </a:p>
      </dgm:t>
    </dgm:pt>
    <dgm:pt modelId="{AB52B3CC-6563-466D-BFC3-9B6B5AFA0881}" type="pres">
      <dgm:prSet presAssocID="{6A70FD8F-0050-42E3-8B3A-6ED7CFB9852E}" presName="Name0" presStyleCnt="0">
        <dgm:presLayoutVars>
          <dgm:chMax/>
          <dgm:chPref/>
          <dgm:animLvl val="lvl"/>
        </dgm:presLayoutVars>
      </dgm:prSet>
      <dgm:spPr/>
    </dgm:pt>
    <dgm:pt modelId="{815EDF7B-AC93-4A61-87AA-CAA5D85C31A8}" type="pres">
      <dgm:prSet presAssocID="{8DB5D7D5-6A1C-4ABC-8850-759A9D876047}" presName="composite1" presStyleCnt="0"/>
      <dgm:spPr/>
    </dgm:pt>
    <dgm:pt modelId="{954381E7-0584-46DD-8108-E9BF4F2B5005}" type="pres">
      <dgm:prSet presAssocID="{8DB5D7D5-6A1C-4ABC-8850-759A9D876047}" presName="parent1" presStyleLbl="alignNode1" presStyleIdx="0" presStyleCnt="3">
        <dgm:presLayoutVars>
          <dgm:chMax val="1"/>
          <dgm:chPref val="1"/>
          <dgm:bulletEnabled val="1"/>
        </dgm:presLayoutVars>
      </dgm:prSet>
      <dgm:spPr/>
    </dgm:pt>
    <dgm:pt modelId="{5A1B764B-0DC5-47CD-BDEA-9E67799496EC}" type="pres">
      <dgm:prSet presAssocID="{8DB5D7D5-6A1C-4ABC-8850-759A9D876047}" presName="Childtext1" presStyleLbl="revTx" presStyleIdx="0" presStyleCnt="3">
        <dgm:presLayoutVars>
          <dgm:bulletEnabled val="1"/>
        </dgm:presLayoutVars>
      </dgm:prSet>
      <dgm:spPr/>
    </dgm:pt>
    <dgm:pt modelId="{122B38A3-0442-4747-820C-1F37877E2B0E}" type="pres">
      <dgm:prSet presAssocID="{8DB5D7D5-6A1C-4ABC-8850-759A9D876047}" presName="ConnectLine1" presStyleLbl="sibTrans1D1" presStyleIdx="0" presStyleCnt="3"/>
      <dgm:spPr>
        <a:noFill/>
        <a:ln w="12700" cap="rnd" cmpd="sng" algn="ctr">
          <a:solidFill>
            <a:schemeClr val="accent1">
              <a:shade val="90000"/>
              <a:hueOff val="93466"/>
              <a:satOff val="1924"/>
              <a:lumOff val="8231"/>
              <a:alphaOff val="0"/>
            </a:schemeClr>
          </a:solidFill>
          <a:prstDash val="dash"/>
        </a:ln>
        <a:effectLst/>
      </dgm:spPr>
    </dgm:pt>
    <dgm:pt modelId="{A73181F6-69BB-4A47-8277-4671A45AC8C8}" type="pres">
      <dgm:prSet presAssocID="{8DB5D7D5-6A1C-4ABC-8850-759A9D876047}" presName="ConnectLineEnd1" presStyleLbl="lnNode1" presStyleIdx="0" presStyleCnt="3"/>
      <dgm:spPr/>
    </dgm:pt>
    <dgm:pt modelId="{6E76EADA-5F61-4A59-B2F8-FA10112079FC}" type="pres">
      <dgm:prSet presAssocID="{8DB5D7D5-6A1C-4ABC-8850-759A9D876047}" presName="EmptyPane1" presStyleCnt="0"/>
      <dgm:spPr/>
    </dgm:pt>
    <dgm:pt modelId="{A8189248-0785-43F1-844C-4DE92841F254}" type="pres">
      <dgm:prSet presAssocID="{BD6E0A2E-99C8-4F5A-971A-CD211D1099FF}" presName="spaceBetweenRectangles1" presStyleCnt="0"/>
      <dgm:spPr/>
    </dgm:pt>
    <dgm:pt modelId="{218D9CD7-D48D-464C-9A1C-0F322EC540B3}" type="pres">
      <dgm:prSet presAssocID="{C5146535-FD3D-4589-98A3-623B8DA4B8DB}" presName="composite1" presStyleCnt="0"/>
      <dgm:spPr/>
    </dgm:pt>
    <dgm:pt modelId="{30804A27-188E-4A17-8FFE-97BCCA0597B8}" type="pres">
      <dgm:prSet presAssocID="{C5146535-FD3D-4589-98A3-623B8DA4B8DB}" presName="parent1" presStyleLbl="alignNode1" presStyleIdx="1" presStyleCnt="3">
        <dgm:presLayoutVars>
          <dgm:chMax val="1"/>
          <dgm:chPref val="1"/>
          <dgm:bulletEnabled val="1"/>
        </dgm:presLayoutVars>
      </dgm:prSet>
      <dgm:spPr/>
    </dgm:pt>
    <dgm:pt modelId="{DF65791B-462E-4589-B98D-F60587330CA8}" type="pres">
      <dgm:prSet presAssocID="{C5146535-FD3D-4589-98A3-623B8DA4B8DB}" presName="Childtext1" presStyleLbl="revTx" presStyleIdx="1" presStyleCnt="3">
        <dgm:presLayoutVars>
          <dgm:bulletEnabled val="1"/>
        </dgm:presLayoutVars>
      </dgm:prSet>
      <dgm:spPr/>
    </dgm:pt>
    <dgm:pt modelId="{DBA410EB-5F61-4F46-92D9-C5B0AA59EE15}" type="pres">
      <dgm:prSet presAssocID="{C5146535-FD3D-4589-98A3-623B8DA4B8DB}" presName="ConnectLine1" presStyleLbl="sibTrans1D1" presStyleIdx="1" presStyleCnt="3"/>
      <dgm:spPr>
        <a:noFill/>
        <a:ln w="12700" cap="rnd" cmpd="sng" algn="ctr">
          <a:solidFill>
            <a:schemeClr val="accent1">
              <a:shade val="90000"/>
              <a:hueOff val="140199"/>
              <a:satOff val="2886"/>
              <a:lumOff val="12346"/>
              <a:alphaOff val="0"/>
            </a:schemeClr>
          </a:solidFill>
          <a:prstDash val="dash"/>
        </a:ln>
        <a:effectLst/>
      </dgm:spPr>
    </dgm:pt>
    <dgm:pt modelId="{E1220EDB-B75C-43A5-B862-97E4C09130A7}" type="pres">
      <dgm:prSet presAssocID="{C5146535-FD3D-4589-98A3-623B8DA4B8DB}" presName="ConnectLineEnd1" presStyleLbl="lnNode1" presStyleIdx="1" presStyleCnt="3"/>
      <dgm:spPr/>
    </dgm:pt>
    <dgm:pt modelId="{D8849157-215F-4E70-9735-315E97B5AC5C}" type="pres">
      <dgm:prSet presAssocID="{C5146535-FD3D-4589-98A3-623B8DA4B8DB}" presName="EmptyPane1" presStyleCnt="0"/>
      <dgm:spPr/>
    </dgm:pt>
    <dgm:pt modelId="{7C467054-22FE-4C18-9934-29D7168DFF63}" type="pres">
      <dgm:prSet presAssocID="{7A3CCAF8-AC3A-401E-AEDD-44BBC1AA9C31}" presName="spaceBetweenRectangles1" presStyleCnt="0"/>
      <dgm:spPr/>
    </dgm:pt>
    <dgm:pt modelId="{3E3E944D-A6EC-4962-9AC1-C585A4F97BDA}" type="pres">
      <dgm:prSet presAssocID="{09C152DA-7620-4852-8162-A77EC3609F3F}" presName="composite1" presStyleCnt="0"/>
      <dgm:spPr/>
    </dgm:pt>
    <dgm:pt modelId="{566B79CB-1A41-4F5C-BF91-58D94BF93913}" type="pres">
      <dgm:prSet presAssocID="{09C152DA-7620-4852-8162-A77EC3609F3F}" presName="parent1" presStyleLbl="alignNode1" presStyleIdx="2" presStyleCnt="3">
        <dgm:presLayoutVars>
          <dgm:chMax val="1"/>
          <dgm:chPref val="1"/>
          <dgm:bulletEnabled val="1"/>
        </dgm:presLayoutVars>
      </dgm:prSet>
      <dgm:spPr/>
    </dgm:pt>
    <dgm:pt modelId="{B4723E2A-4FF1-452A-BD25-8EC364F15A6F}" type="pres">
      <dgm:prSet presAssocID="{09C152DA-7620-4852-8162-A77EC3609F3F}" presName="Childtext1" presStyleLbl="revTx" presStyleIdx="2" presStyleCnt="3">
        <dgm:presLayoutVars>
          <dgm:bulletEnabled val="1"/>
        </dgm:presLayoutVars>
      </dgm:prSet>
      <dgm:spPr/>
    </dgm:pt>
    <dgm:pt modelId="{440E9361-37D2-4157-AF38-7B49AD23708B}" type="pres">
      <dgm:prSet presAssocID="{09C152DA-7620-4852-8162-A77EC3609F3F}" presName="ConnectLine1" presStyleLbl="sibTrans1D1" presStyleIdx="2" presStyleCnt="3"/>
      <dgm:spPr>
        <a:noFill/>
        <a:ln w="12700" cap="rnd" cmpd="sng" algn="ctr">
          <a:solidFill>
            <a:schemeClr val="accent1">
              <a:shade val="90000"/>
              <a:hueOff val="186931"/>
              <a:satOff val="3848"/>
              <a:lumOff val="16461"/>
              <a:alphaOff val="0"/>
            </a:schemeClr>
          </a:solidFill>
          <a:prstDash val="dash"/>
        </a:ln>
        <a:effectLst/>
      </dgm:spPr>
    </dgm:pt>
    <dgm:pt modelId="{C45E7B63-1C71-483E-A3A8-705CE86D4D8E}" type="pres">
      <dgm:prSet presAssocID="{09C152DA-7620-4852-8162-A77EC3609F3F}" presName="ConnectLineEnd1" presStyleLbl="lnNode1" presStyleIdx="2" presStyleCnt="3"/>
      <dgm:spPr/>
    </dgm:pt>
    <dgm:pt modelId="{4174F691-D9D3-451C-9893-D177DC3AED58}" type="pres">
      <dgm:prSet presAssocID="{09C152DA-7620-4852-8162-A77EC3609F3F}" presName="EmptyPane1" presStyleCnt="0"/>
      <dgm:spPr/>
    </dgm:pt>
  </dgm:ptLst>
  <dgm:cxnLst>
    <dgm:cxn modelId="{5C25BB02-FA66-40A4-9DA6-9E1CAE3A8D4E}" type="presOf" srcId="{C5146535-FD3D-4589-98A3-623B8DA4B8DB}" destId="{30804A27-188E-4A17-8FFE-97BCCA0597B8}" srcOrd="0" destOrd="0" presId="urn:microsoft.com/office/officeart/2016/7/layout/RoundedRectangleTimeline"/>
    <dgm:cxn modelId="{8C5B110A-FBC3-4CBF-BED2-413E87D4DAD5}" srcId="{8DB5D7D5-6A1C-4ABC-8850-759A9D876047}" destId="{96262926-A67D-4E4E-9515-5EBC67F0B634}" srcOrd="0" destOrd="0" parTransId="{EC74E552-C501-4B0E-9400-E8B410F53D50}" sibTransId="{1DA7ACEB-F642-43C1-BCB5-F580B9B985B9}"/>
    <dgm:cxn modelId="{84C67813-55CE-4EBC-9032-03BD847DC17E}" type="presOf" srcId="{6A70FD8F-0050-42E3-8B3A-6ED7CFB9852E}" destId="{AB52B3CC-6563-466D-BFC3-9B6B5AFA0881}" srcOrd="0" destOrd="0" presId="urn:microsoft.com/office/officeart/2016/7/layout/RoundedRectangleTimeline"/>
    <dgm:cxn modelId="{22ECA226-C4EA-44F1-BCB5-77F78841DA6F}" type="presOf" srcId="{09C152DA-7620-4852-8162-A77EC3609F3F}" destId="{566B79CB-1A41-4F5C-BF91-58D94BF93913}" srcOrd="0" destOrd="0" presId="urn:microsoft.com/office/officeart/2016/7/layout/RoundedRectangleTimeline"/>
    <dgm:cxn modelId="{E2BBA750-A5E4-4F50-BE16-016934379F81}" type="presOf" srcId="{6C8937BE-93F8-4DED-8538-1C601DAEBA66}" destId="{B4723E2A-4FF1-452A-BD25-8EC364F15A6F}" srcOrd="0" destOrd="0" presId="urn:microsoft.com/office/officeart/2016/7/layout/RoundedRectangleTimeline"/>
    <dgm:cxn modelId="{F9B2D375-40BE-4E5D-AA88-61805FBFF819}" type="presOf" srcId="{8DB5D7D5-6A1C-4ABC-8850-759A9D876047}" destId="{954381E7-0584-46DD-8108-E9BF4F2B5005}" srcOrd="0" destOrd="0" presId="urn:microsoft.com/office/officeart/2016/7/layout/RoundedRectangleTimeline"/>
    <dgm:cxn modelId="{8EBF857E-7408-4941-91E4-293B0F59EEF7}" srcId="{6A70FD8F-0050-42E3-8B3A-6ED7CFB9852E}" destId="{C5146535-FD3D-4589-98A3-623B8DA4B8DB}" srcOrd="1" destOrd="0" parTransId="{20848F78-EC70-4162-96CE-CC68006930F0}" sibTransId="{7A3CCAF8-AC3A-401E-AEDD-44BBC1AA9C31}"/>
    <dgm:cxn modelId="{23ECAC8B-17A4-4883-AA0E-06D66B7E788A}" srcId="{6A70FD8F-0050-42E3-8B3A-6ED7CFB9852E}" destId="{09C152DA-7620-4852-8162-A77EC3609F3F}" srcOrd="2" destOrd="0" parTransId="{9F6D14C0-6C82-4CBD-8D6D-B0E117B6F2ED}" sibTransId="{0AE8D36D-0F0F-4206-AE39-0A2D73987B68}"/>
    <dgm:cxn modelId="{F9540599-A193-456C-A9A9-8962E3855B0B}" type="presOf" srcId="{96262926-A67D-4E4E-9515-5EBC67F0B634}" destId="{5A1B764B-0DC5-47CD-BDEA-9E67799496EC}" srcOrd="0" destOrd="0" presId="urn:microsoft.com/office/officeart/2016/7/layout/RoundedRectangleTimeline"/>
    <dgm:cxn modelId="{E13585A2-54F2-486A-B317-F4D6AF7E83B9}" type="presOf" srcId="{E80CA270-6C90-4E17-ACEA-46B56AD54DD1}" destId="{DF65791B-462E-4589-B98D-F60587330CA8}" srcOrd="0" destOrd="0" presId="urn:microsoft.com/office/officeart/2016/7/layout/RoundedRectangleTimeline"/>
    <dgm:cxn modelId="{FAA8D3DD-12E8-457D-9144-B037C5678347}" srcId="{09C152DA-7620-4852-8162-A77EC3609F3F}" destId="{6C8937BE-93F8-4DED-8538-1C601DAEBA66}" srcOrd="0" destOrd="0" parTransId="{77D169C6-D77F-456D-B18B-D7BE016AD87A}" sibTransId="{A97BE953-FA9D-4BA6-A92C-494DB1F3BA59}"/>
    <dgm:cxn modelId="{C5202EE1-10E9-4076-9D55-9E0CF8B152AF}" srcId="{6A70FD8F-0050-42E3-8B3A-6ED7CFB9852E}" destId="{8DB5D7D5-6A1C-4ABC-8850-759A9D876047}" srcOrd="0" destOrd="0" parTransId="{D8874F40-D7B0-41DE-BB6F-A6014FEAB2D7}" sibTransId="{BD6E0A2E-99C8-4F5A-971A-CD211D1099FF}"/>
    <dgm:cxn modelId="{2DC28DF8-5C1B-4F53-A4C1-D5B63FB54BAF}" srcId="{C5146535-FD3D-4589-98A3-623B8DA4B8DB}" destId="{E80CA270-6C90-4E17-ACEA-46B56AD54DD1}" srcOrd="0" destOrd="0" parTransId="{7EEC8067-96EF-4BE0-8BE3-BA59ED78A31F}" sibTransId="{1AFE46E5-6B07-4894-8ECB-21BD7E7B8AF1}"/>
    <dgm:cxn modelId="{76459B4A-BC95-4631-A3CC-1410E80D5DFD}" type="presParOf" srcId="{AB52B3CC-6563-466D-BFC3-9B6B5AFA0881}" destId="{815EDF7B-AC93-4A61-87AA-CAA5D85C31A8}" srcOrd="0" destOrd="0" presId="urn:microsoft.com/office/officeart/2016/7/layout/RoundedRectangleTimeline"/>
    <dgm:cxn modelId="{4238FA88-CE43-4680-BFB0-73DED5612698}" type="presParOf" srcId="{815EDF7B-AC93-4A61-87AA-CAA5D85C31A8}" destId="{954381E7-0584-46DD-8108-E9BF4F2B5005}" srcOrd="0" destOrd="0" presId="urn:microsoft.com/office/officeart/2016/7/layout/RoundedRectangleTimeline"/>
    <dgm:cxn modelId="{6497CE05-0893-4952-B18A-28D71D90B841}" type="presParOf" srcId="{815EDF7B-AC93-4A61-87AA-CAA5D85C31A8}" destId="{5A1B764B-0DC5-47CD-BDEA-9E67799496EC}" srcOrd="1" destOrd="0" presId="urn:microsoft.com/office/officeart/2016/7/layout/RoundedRectangleTimeline"/>
    <dgm:cxn modelId="{CB8BA570-C0D4-4400-BED8-C9BC961A6553}" type="presParOf" srcId="{815EDF7B-AC93-4A61-87AA-CAA5D85C31A8}" destId="{122B38A3-0442-4747-820C-1F37877E2B0E}" srcOrd="2" destOrd="0" presId="urn:microsoft.com/office/officeart/2016/7/layout/RoundedRectangleTimeline"/>
    <dgm:cxn modelId="{82FC1E36-99F3-4E1F-8BD1-229D77A82EB1}" type="presParOf" srcId="{815EDF7B-AC93-4A61-87AA-CAA5D85C31A8}" destId="{A73181F6-69BB-4A47-8277-4671A45AC8C8}" srcOrd="3" destOrd="0" presId="urn:microsoft.com/office/officeart/2016/7/layout/RoundedRectangleTimeline"/>
    <dgm:cxn modelId="{7EAD7967-836C-4AB6-AAA2-ED2EF3F29E78}" type="presParOf" srcId="{815EDF7B-AC93-4A61-87AA-CAA5D85C31A8}" destId="{6E76EADA-5F61-4A59-B2F8-FA10112079FC}" srcOrd="4" destOrd="0" presId="urn:microsoft.com/office/officeart/2016/7/layout/RoundedRectangleTimeline"/>
    <dgm:cxn modelId="{3783DE09-7B3D-423E-960C-ED9DB81E314E}" type="presParOf" srcId="{AB52B3CC-6563-466D-BFC3-9B6B5AFA0881}" destId="{A8189248-0785-43F1-844C-4DE92841F254}" srcOrd="1" destOrd="0" presId="urn:microsoft.com/office/officeart/2016/7/layout/RoundedRectangleTimeline"/>
    <dgm:cxn modelId="{38B07C9C-D21D-4E2B-A78B-C30877B2689A}" type="presParOf" srcId="{AB52B3CC-6563-466D-BFC3-9B6B5AFA0881}" destId="{218D9CD7-D48D-464C-9A1C-0F322EC540B3}" srcOrd="2" destOrd="0" presId="urn:microsoft.com/office/officeart/2016/7/layout/RoundedRectangleTimeline"/>
    <dgm:cxn modelId="{E6790483-7B9E-44FB-9EAE-A282A4B9AB73}" type="presParOf" srcId="{218D9CD7-D48D-464C-9A1C-0F322EC540B3}" destId="{30804A27-188E-4A17-8FFE-97BCCA0597B8}" srcOrd="0" destOrd="0" presId="urn:microsoft.com/office/officeart/2016/7/layout/RoundedRectangleTimeline"/>
    <dgm:cxn modelId="{B31BDB48-FB8E-47F4-8F76-B90009D28A96}" type="presParOf" srcId="{218D9CD7-D48D-464C-9A1C-0F322EC540B3}" destId="{DF65791B-462E-4589-B98D-F60587330CA8}" srcOrd="1" destOrd="0" presId="urn:microsoft.com/office/officeart/2016/7/layout/RoundedRectangleTimeline"/>
    <dgm:cxn modelId="{517AE913-68B2-41AC-BE20-5D4195845D6F}" type="presParOf" srcId="{218D9CD7-D48D-464C-9A1C-0F322EC540B3}" destId="{DBA410EB-5F61-4F46-92D9-C5B0AA59EE15}" srcOrd="2" destOrd="0" presId="urn:microsoft.com/office/officeart/2016/7/layout/RoundedRectangleTimeline"/>
    <dgm:cxn modelId="{0F089045-7542-47F1-8B17-68354869406A}" type="presParOf" srcId="{218D9CD7-D48D-464C-9A1C-0F322EC540B3}" destId="{E1220EDB-B75C-43A5-B862-97E4C09130A7}" srcOrd="3" destOrd="0" presId="urn:microsoft.com/office/officeart/2016/7/layout/RoundedRectangleTimeline"/>
    <dgm:cxn modelId="{79B44ECC-99D2-49DD-9DEE-58B1D2AE6C6C}" type="presParOf" srcId="{218D9CD7-D48D-464C-9A1C-0F322EC540B3}" destId="{D8849157-215F-4E70-9735-315E97B5AC5C}" srcOrd="4" destOrd="0" presId="urn:microsoft.com/office/officeart/2016/7/layout/RoundedRectangleTimeline"/>
    <dgm:cxn modelId="{6930EC12-FB60-44F8-973F-19AC06AA90BB}" type="presParOf" srcId="{AB52B3CC-6563-466D-BFC3-9B6B5AFA0881}" destId="{7C467054-22FE-4C18-9934-29D7168DFF63}" srcOrd="3" destOrd="0" presId="urn:microsoft.com/office/officeart/2016/7/layout/RoundedRectangleTimeline"/>
    <dgm:cxn modelId="{1F4A4777-E935-453F-A5B9-015C6946FC6A}" type="presParOf" srcId="{AB52B3CC-6563-466D-BFC3-9B6B5AFA0881}" destId="{3E3E944D-A6EC-4962-9AC1-C585A4F97BDA}" srcOrd="4" destOrd="0" presId="urn:microsoft.com/office/officeart/2016/7/layout/RoundedRectangleTimeline"/>
    <dgm:cxn modelId="{94AC8B5D-A9B9-4EF3-AD1C-6024606B5BF8}" type="presParOf" srcId="{3E3E944D-A6EC-4962-9AC1-C585A4F97BDA}" destId="{566B79CB-1A41-4F5C-BF91-58D94BF93913}" srcOrd="0" destOrd="0" presId="urn:microsoft.com/office/officeart/2016/7/layout/RoundedRectangleTimeline"/>
    <dgm:cxn modelId="{A151554E-10B3-429A-9E0D-D40262ED6857}" type="presParOf" srcId="{3E3E944D-A6EC-4962-9AC1-C585A4F97BDA}" destId="{B4723E2A-4FF1-452A-BD25-8EC364F15A6F}" srcOrd="1" destOrd="0" presId="urn:microsoft.com/office/officeart/2016/7/layout/RoundedRectangleTimeline"/>
    <dgm:cxn modelId="{329635D9-081F-4DC9-88AA-E074B7400415}" type="presParOf" srcId="{3E3E944D-A6EC-4962-9AC1-C585A4F97BDA}" destId="{440E9361-37D2-4157-AF38-7B49AD23708B}" srcOrd="2" destOrd="0" presId="urn:microsoft.com/office/officeart/2016/7/layout/RoundedRectangleTimeline"/>
    <dgm:cxn modelId="{0F0D3AEA-9F0C-400E-A955-6CD1F474B6A4}" type="presParOf" srcId="{3E3E944D-A6EC-4962-9AC1-C585A4F97BDA}" destId="{C45E7B63-1C71-483E-A3A8-705CE86D4D8E}" srcOrd="3" destOrd="0" presId="urn:microsoft.com/office/officeart/2016/7/layout/RoundedRectangleTimeline"/>
    <dgm:cxn modelId="{91F0BE33-39D4-4457-A5CC-3F1682DB166D}" type="presParOf" srcId="{3E3E944D-A6EC-4962-9AC1-C585A4F97BDA}" destId="{4174F691-D9D3-451C-9893-D177DC3AED58}"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381E7-0584-46DD-8108-E9BF4F2B5005}">
      <dsp:nvSpPr>
        <dsp:cNvPr id="0" name=""/>
        <dsp:cNvSpPr/>
      </dsp:nvSpPr>
      <dsp:spPr>
        <a:xfrm rot="16200000">
          <a:off x="2328055" y="314278"/>
          <a:ext cx="363378" cy="3005230"/>
        </a:xfrm>
        <a:prstGeom prst="round2SameRect">
          <a:avLst/>
        </a:prstGeom>
        <a:solidFill>
          <a:schemeClr val="accent1">
            <a:shade val="80000"/>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rtlCol="0" anchor="ctr" anchorCtr="1">
          <a:noAutofit/>
        </a:bodyPr>
        <a:lstStyle/>
        <a:p>
          <a:pPr marL="0" lvl="0" indent="0" algn="ctr" defTabSz="488950" rtl="0">
            <a:lnSpc>
              <a:spcPct val="90000"/>
            </a:lnSpc>
            <a:spcBef>
              <a:spcPct val="0"/>
            </a:spcBef>
            <a:spcAft>
              <a:spcPct val="35000"/>
            </a:spcAft>
            <a:buNone/>
          </a:pPr>
          <a:r>
            <a:rPr lang="ru" sz="1100" kern="1200" dirty="0"/>
            <a:t>2017 г.</a:t>
          </a:r>
        </a:p>
      </dsp:txBody>
      <dsp:txXfrm rot="5400000">
        <a:off x="1024869" y="1652943"/>
        <a:ext cx="2987491" cy="327900"/>
      </dsp:txXfrm>
    </dsp:sp>
    <dsp:sp modelId="{5A1B764B-0DC5-47CD-BDEA-9E67799496EC}">
      <dsp:nvSpPr>
        <dsp:cNvPr id="0" name=""/>
        <dsp:cNvSpPr/>
      </dsp:nvSpPr>
      <dsp:spPr>
        <a:xfrm>
          <a:off x="5385" y="0"/>
          <a:ext cx="5008717"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83820" numCol="1" spcCol="1270" rtlCol="0" anchor="b" anchorCtr="1">
          <a:noAutofit/>
        </a:bodyPr>
        <a:lstStyle/>
        <a:p>
          <a:pPr marL="0" lvl="0" indent="0" algn="ctr" defTabSz="488950" rtl="0">
            <a:lnSpc>
              <a:spcPct val="90000"/>
            </a:lnSpc>
            <a:spcBef>
              <a:spcPct val="0"/>
            </a:spcBef>
            <a:spcAft>
              <a:spcPct val="35000"/>
            </a:spcAft>
            <a:buNone/>
          </a:pPr>
          <a:r>
            <a:rPr lang="ru" sz="1100" kern="1200" dirty="0"/>
            <a:t>Lorem ipsum dolor sit amet</a:t>
          </a:r>
        </a:p>
      </dsp:txBody>
      <dsp:txXfrm>
        <a:off x="5385" y="0"/>
        <a:ext cx="5008717" cy="1271825"/>
      </dsp:txXfrm>
    </dsp:sp>
    <dsp:sp modelId="{122B38A3-0442-4747-820C-1F37877E2B0E}">
      <dsp:nvSpPr>
        <dsp:cNvPr id="0" name=""/>
        <dsp:cNvSpPr/>
      </dsp:nvSpPr>
      <dsp:spPr>
        <a:xfrm>
          <a:off x="2509744" y="1344501"/>
          <a:ext cx="0" cy="290702"/>
        </a:xfrm>
        <a:prstGeom prst="line">
          <a:avLst/>
        </a:prstGeom>
        <a:noFill/>
        <a:ln w="12700" cap="rnd" cmpd="sng" algn="ctr">
          <a:solidFill>
            <a:schemeClr val="accent1">
              <a:shade val="90000"/>
              <a:hueOff val="93466"/>
              <a:satOff val="1924"/>
              <a:lumOff val="8231"/>
              <a:alphaOff val="0"/>
            </a:schemeClr>
          </a:solidFill>
          <a:prstDash val="dash"/>
        </a:ln>
        <a:effectLst/>
      </dsp:spPr>
      <dsp:style>
        <a:lnRef idx="1">
          <a:scrgbClr r="0" g="0" b="0"/>
        </a:lnRef>
        <a:fillRef idx="0">
          <a:scrgbClr r="0" g="0" b="0"/>
        </a:fillRef>
        <a:effectRef idx="0">
          <a:scrgbClr r="0" g="0" b="0"/>
        </a:effectRef>
        <a:fontRef idx="minor"/>
      </dsp:style>
    </dsp:sp>
    <dsp:sp modelId="{A73181F6-69BB-4A47-8277-4671A45AC8C8}">
      <dsp:nvSpPr>
        <dsp:cNvPr id="0" name=""/>
        <dsp:cNvSpPr/>
      </dsp:nvSpPr>
      <dsp:spPr>
        <a:xfrm>
          <a:off x="2473406" y="1271825"/>
          <a:ext cx="72675" cy="72675"/>
        </a:xfrm>
        <a:prstGeom prst="ellipse">
          <a:avLst/>
        </a:prstGeom>
        <a:solidFill>
          <a:schemeClr val="accent1">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804A27-188E-4A17-8FFE-97BCCA0597B8}">
      <dsp:nvSpPr>
        <dsp:cNvPr id="0" name=""/>
        <dsp:cNvSpPr/>
      </dsp:nvSpPr>
      <dsp:spPr>
        <a:xfrm>
          <a:off x="4012359" y="1635204"/>
          <a:ext cx="3005230" cy="363378"/>
        </a:xfrm>
        <a:prstGeom prst="rect">
          <a:avLst/>
        </a:prstGeom>
        <a:solidFill>
          <a:schemeClr val="accent1">
            <a:shade val="80000"/>
            <a:hueOff val="223096"/>
            <a:satOff val="-4529"/>
            <a:lumOff val="15339"/>
            <a:alphaOff val="0"/>
          </a:schemeClr>
        </a:solidFill>
        <a:ln w="22225" cap="rnd" cmpd="sng" algn="ctr">
          <a:solidFill>
            <a:schemeClr val="accent1">
              <a:shade val="80000"/>
              <a:hueOff val="223096"/>
              <a:satOff val="-4529"/>
              <a:lumOff val="153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rtlCol="0" anchor="ctr" anchorCtr="1">
          <a:noAutofit/>
        </a:bodyPr>
        <a:lstStyle/>
        <a:p>
          <a:pPr marL="0" lvl="0" indent="0" algn="ctr" defTabSz="488950" rtl="0">
            <a:lnSpc>
              <a:spcPct val="90000"/>
            </a:lnSpc>
            <a:spcBef>
              <a:spcPct val="0"/>
            </a:spcBef>
            <a:spcAft>
              <a:spcPct val="35000"/>
            </a:spcAft>
            <a:buNone/>
          </a:pPr>
          <a:r>
            <a:rPr lang="ru" sz="1100" kern="1200" dirty="0"/>
            <a:t>2018 г.</a:t>
          </a:r>
        </a:p>
      </dsp:txBody>
      <dsp:txXfrm>
        <a:off x="4012359" y="1635204"/>
        <a:ext cx="3005230" cy="363378"/>
      </dsp:txXfrm>
    </dsp:sp>
    <dsp:sp modelId="{DF65791B-462E-4589-B98D-F60587330CA8}">
      <dsp:nvSpPr>
        <dsp:cNvPr id="0" name=""/>
        <dsp:cNvSpPr/>
      </dsp:nvSpPr>
      <dsp:spPr>
        <a:xfrm>
          <a:off x="3010616" y="2361961"/>
          <a:ext cx="5008717"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83820" rIns="0" bIns="0" numCol="1" spcCol="1270" rtlCol="0" anchor="t" anchorCtr="1">
          <a:noAutofit/>
        </a:bodyPr>
        <a:lstStyle/>
        <a:p>
          <a:pPr marL="0" lvl="0" indent="0" algn="ctr" defTabSz="488950" rtl="0">
            <a:lnSpc>
              <a:spcPct val="90000"/>
            </a:lnSpc>
            <a:spcBef>
              <a:spcPct val="0"/>
            </a:spcBef>
            <a:spcAft>
              <a:spcPct val="35000"/>
            </a:spcAft>
            <a:buNone/>
          </a:pPr>
          <a:r>
            <a:rPr lang="ru" sz="1100" kern="1200"/>
            <a:t>Lorem ipsum dolor sit amet</a:t>
          </a:r>
        </a:p>
      </dsp:txBody>
      <dsp:txXfrm>
        <a:off x="3010616" y="2361961"/>
        <a:ext cx="5008717" cy="1271825"/>
      </dsp:txXfrm>
    </dsp:sp>
    <dsp:sp modelId="{DBA410EB-5F61-4F46-92D9-C5B0AA59EE15}">
      <dsp:nvSpPr>
        <dsp:cNvPr id="0" name=""/>
        <dsp:cNvSpPr/>
      </dsp:nvSpPr>
      <dsp:spPr>
        <a:xfrm>
          <a:off x="5514975" y="1998582"/>
          <a:ext cx="0" cy="290702"/>
        </a:xfrm>
        <a:prstGeom prst="line">
          <a:avLst/>
        </a:prstGeom>
        <a:noFill/>
        <a:ln w="12700" cap="rnd" cmpd="sng" algn="ctr">
          <a:solidFill>
            <a:schemeClr val="accent1">
              <a:shade val="90000"/>
              <a:hueOff val="140199"/>
              <a:satOff val="2886"/>
              <a:lumOff val="12346"/>
              <a:alphaOff val="0"/>
            </a:schemeClr>
          </a:solidFill>
          <a:prstDash val="dash"/>
        </a:ln>
        <a:effectLst/>
      </dsp:spPr>
      <dsp:style>
        <a:lnRef idx="1">
          <a:scrgbClr r="0" g="0" b="0"/>
        </a:lnRef>
        <a:fillRef idx="0">
          <a:scrgbClr r="0" g="0" b="0"/>
        </a:fillRef>
        <a:effectRef idx="0">
          <a:scrgbClr r="0" g="0" b="0"/>
        </a:effectRef>
        <a:fontRef idx="minor"/>
      </dsp:style>
    </dsp:sp>
    <dsp:sp modelId="{E1220EDB-B75C-43A5-B862-97E4C09130A7}">
      <dsp:nvSpPr>
        <dsp:cNvPr id="0" name=""/>
        <dsp:cNvSpPr/>
      </dsp:nvSpPr>
      <dsp:spPr>
        <a:xfrm>
          <a:off x="5478637" y="2289285"/>
          <a:ext cx="72675" cy="72675"/>
        </a:xfrm>
        <a:prstGeom prst="ellipse">
          <a:avLst/>
        </a:prstGeom>
        <a:solidFill>
          <a:schemeClr val="accent1">
            <a:shade val="80000"/>
            <a:hueOff val="223096"/>
            <a:satOff val="-4529"/>
            <a:lumOff val="1533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6B79CB-1A41-4F5C-BF91-58D94BF93913}">
      <dsp:nvSpPr>
        <dsp:cNvPr id="0" name=""/>
        <dsp:cNvSpPr/>
      </dsp:nvSpPr>
      <dsp:spPr>
        <a:xfrm rot="5400000">
          <a:off x="8338516" y="314278"/>
          <a:ext cx="363378" cy="3005230"/>
        </a:xfrm>
        <a:prstGeom prst="round2SameRect">
          <a:avLst/>
        </a:prstGeom>
        <a:solidFill>
          <a:schemeClr val="accent1">
            <a:shade val="80000"/>
            <a:hueOff val="446191"/>
            <a:satOff val="-9058"/>
            <a:lumOff val="30677"/>
            <a:alphaOff val="0"/>
          </a:schemeClr>
        </a:solidFill>
        <a:ln w="22225" cap="rnd" cmpd="sng" algn="ctr">
          <a:solidFill>
            <a:schemeClr val="accent1">
              <a:shade val="80000"/>
              <a:hueOff val="446191"/>
              <a:satOff val="-9058"/>
              <a:lumOff val="306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rtlCol="0" anchor="ctr" anchorCtr="1">
          <a:noAutofit/>
        </a:bodyPr>
        <a:lstStyle/>
        <a:p>
          <a:pPr marL="0" lvl="0" indent="0" algn="ctr" defTabSz="488950" rtl="0">
            <a:lnSpc>
              <a:spcPct val="90000"/>
            </a:lnSpc>
            <a:spcBef>
              <a:spcPct val="0"/>
            </a:spcBef>
            <a:spcAft>
              <a:spcPct val="35000"/>
            </a:spcAft>
            <a:buNone/>
          </a:pPr>
          <a:r>
            <a:rPr lang="ru" sz="1100" kern="1200"/>
            <a:t>2019 г.</a:t>
          </a:r>
        </a:p>
      </dsp:txBody>
      <dsp:txXfrm rot="-5400000">
        <a:off x="7017591" y="1652943"/>
        <a:ext cx="2987491" cy="327900"/>
      </dsp:txXfrm>
    </dsp:sp>
    <dsp:sp modelId="{B4723E2A-4FF1-452A-BD25-8EC364F15A6F}">
      <dsp:nvSpPr>
        <dsp:cNvPr id="0" name=""/>
        <dsp:cNvSpPr/>
      </dsp:nvSpPr>
      <dsp:spPr>
        <a:xfrm>
          <a:off x="6015846" y="0"/>
          <a:ext cx="5008717"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83820" numCol="1" spcCol="1270" rtlCol="0" anchor="b" anchorCtr="1">
          <a:noAutofit/>
        </a:bodyPr>
        <a:lstStyle/>
        <a:p>
          <a:pPr marL="0" lvl="0" indent="0" algn="ctr" defTabSz="488950" rtl="0">
            <a:lnSpc>
              <a:spcPct val="90000"/>
            </a:lnSpc>
            <a:spcBef>
              <a:spcPct val="0"/>
            </a:spcBef>
            <a:spcAft>
              <a:spcPct val="35000"/>
            </a:spcAft>
            <a:buNone/>
          </a:pPr>
          <a:r>
            <a:rPr lang="ru" sz="1100" kern="1200"/>
            <a:t>Lorem ipsum dolor sit amet</a:t>
          </a:r>
        </a:p>
      </dsp:txBody>
      <dsp:txXfrm>
        <a:off x="6015846" y="0"/>
        <a:ext cx="5008717" cy="1271825"/>
      </dsp:txXfrm>
    </dsp:sp>
    <dsp:sp modelId="{440E9361-37D2-4157-AF38-7B49AD23708B}">
      <dsp:nvSpPr>
        <dsp:cNvPr id="0" name=""/>
        <dsp:cNvSpPr/>
      </dsp:nvSpPr>
      <dsp:spPr>
        <a:xfrm>
          <a:off x="8520205" y="1344501"/>
          <a:ext cx="0" cy="290702"/>
        </a:xfrm>
        <a:prstGeom prst="line">
          <a:avLst/>
        </a:prstGeom>
        <a:noFill/>
        <a:ln w="12700" cap="rnd" cmpd="sng" algn="ctr">
          <a:solidFill>
            <a:schemeClr val="accent1">
              <a:shade val="90000"/>
              <a:hueOff val="186931"/>
              <a:satOff val="3848"/>
              <a:lumOff val="16461"/>
              <a:alphaOff val="0"/>
            </a:schemeClr>
          </a:solidFill>
          <a:prstDash val="dash"/>
        </a:ln>
        <a:effectLst/>
      </dsp:spPr>
      <dsp:style>
        <a:lnRef idx="1">
          <a:scrgbClr r="0" g="0" b="0"/>
        </a:lnRef>
        <a:fillRef idx="0">
          <a:scrgbClr r="0" g="0" b="0"/>
        </a:fillRef>
        <a:effectRef idx="0">
          <a:scrgbClr r="0" g="0" b="0"/>
        </a:effectRef>
        <a:fontRef idx="minor"/>
      </dsp:style>
    </dsp:sp>
    <dsp:sp modelId="{C45E7B63-1C71-483E-A3A8-705CE86D4D8E}">
      <dsp:nvSpPr>
        <dsp:cNvPr id="0" name=""/>
        <dsp:cNvSpPr/>
      </dsp:nvSpPr>
      <dsp:spPr>
        <a:xfrm>
          <a:off x="8483867" y="1271825"/>
          <a:ext cx="72675" cy="72675"/>
        </a:xfrm>
        <a:prstGeom prst="ellipse">
          <a:avLst/>
        </a:prstGeom>
        <a:solidFill>
          <a:schemeClr val="accent1">
            <a:shade val="80000"/>
            <a:hueOff val="446191"/>
            <a:satOff val="-9058"/>
            <a:lumOff val="3067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9F2607F-EAB8-462D-9596-B11A1C51125F}" type="datetime1">
              <a:rPr lang="ru-RU" smtClean="0"/>
              <a:t>28.09.2021</a:t>
            </a:fld>
            <a:endParaRPr lang="en-US"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975D426-A9DD-4244-A2CE-1FB6623742C7}" type="slidenum">
              <a:rPr lang="en-US" smtClean="0"/>
              <a:t>‹#›</a:t>
            </a:fld>
            <a:endParaRPr lang="en-US"/>
          </a:p>
        </p:txBody>
      </p:sp>
    </p:spTree>
    <p:extLst>
      <p:ext uri="{BB962C8B-B14F-4D97-AF65-F5344CB8AC3E}">
        <p14:creationId xmlns:p14="http://schemas.microsoft.com/office/powerpoint/2010/main" val="88248445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50EC31D-9C0F-4EDB-9AC9-93AE84D7514D}" type="datetime1">
              <a:rPr lang="ru-RU" smtClean="0"/>
              <a:t>28.09.2021</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
              <a:t>Щелкните, чтобы изменить стили текста образца слайда</a:t>
            </a:r>
            <a:endParaRPr lang="en-US"/>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B41D33-19C8-4450-B3C5-BE83E9C8F0BC}" type="slidenum">
              <a:rPr lang="en-US" smtClean="0"/>
              <a:t>‹#›</a:t>
            </a:fld>
            <a:endParaRPr lang="en-US"/>
          </a:p>
        </p:txBody>
      </p:sp>
    </p:spTree>
    <p:extLst>
      <p:ext uri="{BB962C8B-B14F-4D97-AF65-F5344CB8AC3E}">
        <p14:creationId xmlns:p14="http://schemas.microsoft.com/office/powerpoint/2010/main" val="3571455252"/>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ctrTitle"/>
          </p:nvPr>
        </p:nvSpPr>
        <p:spPr>
          <a:xfrm>
            <a:off x="581191" y="1020431"/>
            <a:ext cx="10993549" cy="1475013"/>
          </a:xfrm>
          <a:effectLst/>
        </p:spPr>
        <p:txBody>
          <a:bodyPr rtlCol="0" anchor="b">
            <a:normAutofit/>
          </a:bodyPr>
          <a:lstStyle>
            <a:lvl1pPr>
              <a:defRPr sz="3600">
                <a:solidFill>
                  <a:schemeClr val="tx1">
                    <a:lumMod val="75000"/>
                    <a:lumOff val="25000"/>
                  </a:schemeClr>
                </a:solidFill>
              </a:defRPr>
            </a:lvl1pPr>
          </a:lstStyle>
          <a:p>
            <a:pPr rtl="0"/>
            <a:r>
              <a:rPr lang="ru-RU"/>
              <a:t>Образец заголовка</a:t>
            </a:r>
            <a:endParaRPr lang="en-US" dirty="0"/>
          </a:p>
        </p:txBody>
      </p:sp>
      <p:sp>
        <p:nvSpPr>
          <p:cNvPr id="3" name="Подзаголовок 2"/>
          <p:cNvSpPr>
            <a:spLocks noGrp="1"/>
          </p:cNvSpPr>
          <p:nvPr>
            <p:ph type="subTitle" idx="1"/>
          </p:nvPr>
        </p:nvSpPr>
        <p:spPr>
          <a:xfrm>
            <a:off x="581194" y="2495445"/>
            <a:ext cx="10993546" cy="590321"/>
          </a:xfrm>
        </p:spPr>
        <p:txBody>
          <a:bodyPr rtlCol="0"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a:t>Образец подзаголовка</a:t>
            </a:r>
            <a:endParaRPr lang="en-US" dirty="0"/>
          </a:p>
        </p:txBody>
      </p:sp>
      <p:sp>
        <p:nvSpPr>
          <p:cNvPr id="8" name="Дата 7">
            <a:extLst>
              <a:ext uri="{FF2B5EF4-FFF2-40B4-BE49-F238E27FC236}">
                <a16:creationId xmlns:a16="http://schemas.microsoft.com/office/drawing/2014/main" id="{7FA0ACE7-29A8-47D3-A7D9-257B711D8023}"/>
              </a:ext>
            </a:extLst>
          </p:cNvPr>
          <p:cNvSpPr>
            <a:spLocks noGrp="1"/>
          </p:cNvSpPr>
          <p:nvPr>
            <p:ph type="dt" sz="half" idx="10"/>
          </p:nvPr>
        </p:nvSpPr>
        <p:spPr/>
        <p:txBody>
          <a:bodyPr rtlCol="0"/>
          <a:lstStyle/>
          <a:p>
            <a:pPr rtl="0"/>
            <a:fld id="{1948E6C3-8E12-426B-A56F-861F8B162AC6}" type="datetime1">
              <a:rPr lang="ru-RU" smtClean="0"/>
              <a:t>28.09.2021</a:t>
            </a:fld>
            <a:endParaRPr lang="en-US" dirty="0"/>
          </a:p>
        </p:txBody>
      </p:sp>
      <p:sp>
        <p:nvSpPr>
          <p:cNvPr id="9" name="Нижний колонтитул 8">
            <a:extLst>
              <a:ext uri="{FF2B5EF4-FFF2-40B4-BE49-F238E27FC236}">
                <a16:creationId xmlns:a16="http://schemas.microsoft.com/office/drawing/2014/main" id="{DEC604B9-52E9-4810-8359-47206518D038}"/>
              </a:ext>
            </a:extLst>
          </p:cNvPr>
          <p:cNvSpPr>
            <a:spLocks noGrp="1"/>
          </p:cNvSpPr>
          <p:nvPr>
            <p:ph type="ftr" sz="quarter" idx="11"/>
          </p:nvPr>
        </p:nvSpPr>
        <p:spPr/>
        <p:txBody>
          <a:bodyPr rtlCol="0"/>
          <a:lstStyle/>
          <a:p>
            <a:pPr rtl="0"/>
            <a:endParaRPr lang="en-US" dirty="0"/>
          </a:p>
        </p:txBody>
      </p:sp>
      <p:sp>
        <p:nvSpPr>
          <p:cNvPr id="10" name="Номер слайда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9" name="Заголовок 1"/>
          <p:cNvSpPr>
            <a:spLocks noGrp="1"/>
          </p:cNvSpPr>
          <p:nvPr>
            <p:ph type="title"/>
          </p:nvPr>
        </p:nvSpPr>
        <p:spPr>
          <a:xfrm>
            <a:off x="581192" y="702156"/>
            <a:ext cx="11029616" cy="1013800"/>
          </a:xfrm>
        </p:spPr>
        <p:txBody>
          <a:bodyPr rtlCol="0"/>
          <a:lstStyle/>
          <a:p>
            <a:pPr rtl="0"/>
            <a:r>
              <a:rPr lang="ru-RU"/>
              <a:t>Образец заголовка</a:t>
            </a:r>
            <a:endParaRPr lang="en-US" dirty="0"/>
          </a:p>
        </p:txBody>
      </p:sp>
      <p:sp>
        <p:nvSpPr>
          <p:cNvPr id="3" name="Вертикальный текст 2"/>
          <p:cNvSpPr>
            <a:spLocks noGrp="1"/>
          </p:cNvSpPr>
          <p:nvPr>
            <p:ph type="body" orient="vert" idx="1"/>
          </p:nvPr>
        </p:nvSpPr>
        <p:spPr/>
        <p:txBody>
          <a:bodyPr vert="eaVert" rtlCol="0" anchor="t"/>
          <a:lstStyle>
            <a:lvl1pPr algn="l">
              <a:defRPr/>
            </a:lvl1pPr>
            <a:lvl2pPr algn="l">
              <a:defRPr/>
            </a:lvl2pPr>
            <a:lvl3pPr algn="l">
              <a:defRPr/>
            </a:lvl3pPr>
            <a:lvl4pPr algn="l">
              <a:defRPr/>
            </a:lvl4pPr>
            <a:lvl5pPr algn="l">
              <a:defRPr/>
            </a:lvl5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Дата 3"/>
          <p:cNvSpPr>
            <a:spLocks noGrp="1"/>
          </p:cNvSpPr>
          <p:nvPr>
            <p:ph type="dt" sz="half" idx="10"/>
          </p:nvPr>
        </p:nvSpPr>
        <p:spPr/>
        <p:txBody>
          <a:bodyPr rtlCol="0"/>
          <a:lstStyle/>
          <a:p>
            <a:pPr rtl="0"/>
            <a:fld id="{AD323C2A-FDF4-456A-A556-14045268B55D}" type="datetime1">
              <a:rPr lang="ru-RU" smtClean="0"/>
              <a:t>28.09.2021</a:t>
            </a:fld>
            <a:endParaRPr lang="en-US" dirty="0"/>
          </a:p>
        </p:txBody>
      </p:sp>
      <p:sp>
        <p:nvSpPr>
          <p:cNvPr id="5" name="Нижний колонтитул 4"/>
          <p:cNvSpPr>
            <a:spLocks noGrp="1"/>
          </p:cNvSpPr>
          <p:nvPr>
            <p:ph type="ftr" sz="quarter" idx="11"/>
          </p:nvPr>
        </p:nvSpPr>
        <p:spPr/>
        <p:txBody>
          <a:bodyPr rtlCol="0"/>
          <a:lstStyle/>
          <a:p>
            <a:pPr rtl="0"/>
            <a:endParaRPr lang="en-US" dirty="0"/>
          </a:p>
        </p:txBody>
      </p:sp>
      <p:sp>
        <p:nvSpPr>
          <p:cNvPr id="6" name="Номер слайда 5"/>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Вертикальный заголовок 1"/>
          <p:cNvSpPr>
            <a:spLocks noGrp="1"/>
          </p:cNvSpPr>
          <p:nvPr>
            <p:ph type="title" orient="vert"/>
          </p:nvPr>
        </p:nvSpPr>
        <p:spPr>
          <a:xfrm>
            <a:off x="8204200" y="863600"/>
            <a:ext cx="3124200" cy="4807326"/>
          </a:xfrm>
        </p:spPr>
        <p:txBody>
          <a:bodyPr vert="eaVert" rtlCol="0" anchor="ctr"/>
          <a:lstStyle>
            <a:lvl1pPr>
              <a:defRPr>
                <a:solidFill>
                  <a:srgbClr val="FFFFFF"/>
                </a:solidFill>
              </a:defRPr>
            </a:lvl1pPr>
          </a:lstStyle>
          <a:p>
            <a:pPr rtl="0"/>
            <a:r>
              <a:rPr lang="ru-RU"/>
              <a:t>Образец заголовка</a:t>
            </a:r>
            <a:endParaRPr lang="en-US" dirty="0"/>
          </a:p>
        </p:txBody>
      </p:sp>
      <p:sp>
        <p:nvSpPr>
          <p:cNvPr id="3" name="Вертикальный текст 2"/>
          <p:cNvSpPr>
            <a:spLocks noGrp="1"/>
          </p:cNvSpPr>
          <p:nvPr>
            <p:ph type="body" orient="vert" idx="1"/>
          </p:nvPr>
        </p:nvSpPr>
        <p:spPr>
          <a:xfrm>
            <a:off x="774923" y="863600"/>
            <a:ext cx="7161625" cy="4807326"/>
          </a:xfrm>
        </p:spPr>
        <p:txBody>
          <a:bodyPr vert="eaVert" rtlCol="0" anchor="t"/>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8" name="Прямоугольник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Прямоугольник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Прямоугольник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Дата 10">
            <a:extLst>
              <a:ext uri="{FF2B5EF4-FFF2-40B4-BE49-F238E27FC236}">
                <a16:creationId xmlns:a16="http://schemas.microsoft.com/office/drawing/2014/main" id="{5C74A470-3BD3-4F33-80E5-67E6E87FCBE7}"/>
              </a:ext>
            </a:extLst>
          </p:cNvPr>
          <p:cNvSpPr>
            <a:spLocks noGrp="1"/>
          </p:cNvSpPr>
          <p:nvPr>
            <p:ph type="dt" sz="half" idx="10"/>
          </p:nvPr>
        </p:nvSpPr>
        <p:spPr/>
        <p:txBody>
          <a:bodyPr rtlCol="0"/>
          <a:lstStyle/>
          <a:p>
            <a:pPr rtl="0"/>
            <a:fld id="{BBD5CFD7-CC7C-49C5-B221-A9E29F5846A0}" type="datetime1">
              <a:rPr lang="ru-RU" smtClean="0"/>
              <a:t>28.09.2021</a:t>
            </a:fld>
            <a:endParaRPr lang="en-US" dirty="0"/>
          </a:p>
        </p:txBody>
      </p:sp>
      <p:sp>
        <p:nvSpPr>
          <p:cNvPr id="12" name="Нижний колонтитул 11">
            <a:extLst>
              <a:ext uri="{FF2B5EF4-FFF2-40B4-BE49-F238E27FC236}">
                <a16:creationId xmlns:a16="http://schemas.microsoft.com/office/drawing/2014/main" id="{9A3A30BA-DB50-4D7D-BCDE-17D20FB354DF}"/>
              </a:ext>
            </a:extLst>
          </p:cNvPr>
          <p:cNvSpPr>
            <a:spLocks noGrp="1"/>
          </p:cNvSpPr>
          <p:nvPr>
            <p:ph type="ftr" sz="quarter" idx="11"/>
          </p:nvPr>
        </p:nvSpPr>
        <p:spPr/>
        <p:txBody>
          <a:bodyPr rtlCol="0"/>
          <a:lstStyle/>
          <a:p>
            <a:pPr rtl="0"/>
            <a:endParaRPr lang="en-US" dirty="0"/>
          </a:p>
        </p:txBody>
      </p:sp>
      <p:sp>
        <p:nvSpPr>
          <p:cNvPr id="13" name="Номер слайда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1192" y="702156"/>
            <a:ext cx="11029616" cy="1188720"/>
          </a:xfrm>
        </p:spPr>
        <p:txBody>
          <a:bodyPr rtlCol="0"/>
          <a:lstStyle/>
          <a:p>
            <a:pPr rtl="0"/>
            <a:r>
              <a:rPr lang="ru-RU"/>
              <a:t>Образец заголовка</a:t>
            </a:r>
            <a:endParaRPr lang="en-US" dirty="0"/>
          </a:p>
        </p:txBody>
      </p:sp>
      <p:sp>
        <p:nvSpPr>
          <p:cNvPr id="3" name="Объект 2"/>
          <p:cNvSpPr>
            <a:spLocks noGrp="1"/>
          </p:cNvSpPr>
          <p:nvPr>
            <p:ph idx="1"/>
          </p:nvPr>
        </p:nvSpPr>
        <p:spPr>
          <a:xfrm>
            <a:off x="581192" y="2340864"/>
            <a:ext cx="11029615" cy="3634486"/>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8" name="Дата 7">
            <a:extLst>
              <a:ext uri="{FF2B5EF4-FFF2-40B4-BE49-F238E27FC236}">
                <a16:creationId xmlns:a16="http://schemas.microsoft.com/office/drawing/2014/main" id="{770E6237-3456-439F-802D-3BA93FC7E3E5}"/>
              </a:ext>
            </a:extLst>
          </p:cNvPr>
          <p:cNvSpPr>
            <a:spLocks noGrp="1"/>
          </p:cNvSpPr>
          <p:nvPr>
            <p:ph type="dt" sz="half" idx="10"/>
          </p:nvPr>
        </p:nvSpPr>
        <p:spPr/>
        <p:txBody>
          <a:bodyPr rtlCol="0"/>
          <a:lstStyle/>
          <a:p>
            <a:pPr rtl="0"/>
            <a:fld id="{6E13CF11-4D7C-4367-8D00-578223D03103}" type="datetime1">
              <a:rPr lang="ru-RU" smtClean="0"/>
              <a:t>28.09.2021</a:t>
            </a:fld>
            <a:endParaRPr lang="en-US" dirty="0"/>
          </a:p>
        </p:txBody>
      </p:sp>
      <p:sp>
        <p:nvSpPr>
          <p:cNvPr id="9" name="Нижний колонтитул 8">
            <a:extLst>
              <a:ext uri="{FF2B5EF4-FFF2-40B4-BE49-F238E27FC236}">
                <a16:creationId xmlns:a16="http://schemas.microsoft.com/office/drawing/2014/main" id="{1356D3B5-6063-4A89-B88F-9D3043916FF8}"/>
              </a:ext>
            </a:extLst>
          </p:cNvPr>
          <p:cNvSpPr>
            <a:spLocks noGrp="1"/>
          </p:cNvSpPr>
          <p:nvPr>
            <p:ph type="ftr" sz="quarter" idx="11"/>
          </p:nvPr>
        </p:nvSpPr>
        <p:spPr/>
        <p:txBody>
          <a:bodyPr rtlCol="0"/>
          <a:lstStyle/>
          <a:p>
            <a:pPr rtl="0"/>
            <a:endParaRPr lang="en-US" dirty="0"/>
          </a:p>
        </p:txBody>
      </p:sp>
      <p:sp>
        <p:nvSpPr>
          <p:cNvPr id="10" name="Номер слайда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Прямоугольник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581193" y="2393950"/>
            <a:ext cx="11029615" cy="2147467"/>
          </a:xfrm>
        </p:spPr>
        <p:txBody>
          <a:bodyPr rtlCol="0" anchor="b">
            <a:normAutofit/>
          </a:bodyPr>
          <a:lstStyle>
            <a:lvl1pPr algn="l">
              <a:defRPr sz="3600" b="0" cap="all">
                <a:solidFill>
                  <a:schemeClr val="tx1">
                    <a:lumMod val="75000"/>
                    <a:lumOff val="25000"/>
                  </a:schemeClr>
                </a:solidFill>
              </a:defRPr>
            </a:lvl1pPr>
          </a:lstStyle>
          <a:p>
            <a:pPr rtl="0"/>
            <a:r>
              <a:rPr lang="ru-RU"/>
              <a:t>Образец заголовка</a:t>
            </a:r>
            <a:endParaRPr lang="en-US" dirty="0"/>
          </a:p>
        </p:txBody>
      </p:sp>
      <p:sp>
        <p:nvSpPr>
          <p:cNvPr id="3" name="Текст 2"/>
          <p:cNvSpPr>
            <a:spLocks noGrp="1"/>
          </p:cNvSpPr>
          <p:nvPr>
            <p:ph type="body" idx="1"/>
          </p:nvPr>
        </p:nvSpPr>
        <p:spPr>
          <a:xfrm>
            <a:off x="581192" y="4541417"/>
            <a:ext cx="11029615" cy="600556"/>
          </a:xfrm>
        </p:spPr>
        <p:txBody>
          <a:bodyPr rtlCol="0"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a:t>Образец текста</a:t>
            </a:r>
          </a:p>
        </p:txBody>
      </p:sp>
      <p:sp>
        <p:nvSpPr>
          <p:cNvPr id="7" name="Дата 6">
            <a:extLst>
              <a:ext uri="{FF2B5EF4-FFF2-40B4-BE49-F238E27FC236}">
                <a16:creationId xmlns:a16="http://schemas.microsoft.com/office/drawing/2014/main" id="{61582016-5696-4A93-887F-BBB3B9002FE5}"/>
              </a:ext>
            </a:extLst>
          </p:cNvPr>
          <p:cNvSpPr>
            <a:spLocks noGrp="1"/>
          </p:cNvSpPr>
          <p:nvPr>
            <p:ph type="dt" sz="half" idx="10"/>
          </p:nvPr>
        </p:nvSpPr>
        <p:spPr/>
        <p:txBody>
          <a:bodyPr rtlCol="0"/>
          <a:lstStyle/>
          <a:p>
            <a:pPr rtl="0"/>
            <a:fld id="{4540FCE8-CB6C-4798-845F-C8260D76B307}" type="datetime1">
              <a:rPr lang="ru-RU" smtClean="0"/>
              <a:t>28.09.2021</a:t>
            </a:fld>
            <a:endParaRPr lang="en-US" dirty="0"/>
          </a:p>
        </p:txBody>
      </p:sp>
      <p:sp>
        <p:nvSpPr>
          <p:cNvPr id="9" name="Нижний колонтитул 8">
            <a:extLst>
              <a:ext uri="{FF2B5EF4-FFF2-40B4-BE49-F238E27FC236}">
                <a16:creationId xmlns:a16="http://schemas.microsoft.com/office/drawing/2014/main" id="{857CFCD5-1192-4E18-8A8F-29E153B44DA4}"/>
              </a:ext>
            </a:extLst>
          </p:cNvPr>
          <p:cNvSpPr>
            <a:spLocks noGrp="1"/>
          </p:cNvSpPr>
          <p:nvPr>
            <p:ph type="ftr" sz="quarter" idx="11"/>
          </p:nvPr>
        </p:nvSpPr>
        <p:spPr/>
        <p:txBody>
          <a:bodyPr rtlCol="0"/>
          <a:lstStyle/>
          <a:p>
            <a:pPr rtl="0"/>
            <a:endParaRPr lang="en-US" dirty="0"/>
          </a:p>
        </p:txBody>
      </p:sp>
      <p:sp>
        <p:nvSpPr>
          <p:cNvPr id="10" name="Номер слайда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1193" y="729658"/>
            <a:ext cx="11029616" cy="988332"/>
          </a:xfrm>
        </p:spPr>
        <p:txBody>
          <a:bodyPr rtlCol="0"/>
          <a:lstStyle/>
          <a:p>
            <a:pPr rtl="0"/>
            <a:r>
              <a:rPr lang="ru-RU"/>
              <a:t>Образец заголовка</a:t>
            </a:r>
            <a:endParaRPr lang="en-US" dirty="0"/>
          </a:p>
        </p:txBody>
      </p:sp>
      <p:sp>
        <p:nvSpPr>
          <p:cNvPr id="3" name="Объект 2"/>
          <p:cNvSpPr>
            <a:spLocks noGrp="1"/>
          </p:cNvSpPr>
          <p:nvPr>
            <p:ph sz="half" idx="1"/>
          </p:nvPr>
        </p:nvSpPr>
        <p:spPr>
          <a:xfrm>
            <a:off x="581193" y="2228003"/>
            <a:ext cx="5194767" cy="3633047"/>
          </a:xfrm>
        </p:spPr>
        <p:txBody>
          <a:bodyPr rtlCol="0">
            <a:norm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Объект 3"/>
          <p:cNvSpPr>
            <a:spLocks noGrp="1"/>
          </p:cNvSpPr>
          <p:nvPr>
            <p:ph sz="half" idx="2"/>
          </p:nvPr>
        </p:nvSpPr>
        <p:spPr>
          <a:xfrm>
            <a:off x="6416039" y="2228003"/>
            <a:ext cx="5194769" cy="3633047"/>
          </a:xfrm>
        </p:spPr>
        <p:txBody>
          <a:bodyPr rtlCol="0">
            <a:norm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5" name="Дата 4"/>
          <p:cNvSpPr>
            <a:spLocks noGrp="1"/>
          </p:cNvSpPr>
          <p:nvPr>
            <p:ph type="dt" sz="half" idx="10"/>
          </p:nvPr>
        </p:nvSpPr>
        <p:spPr/>
        <p:txBody>
          <a:bodyPr rtlCol="0"/>
          <a:lstStyle/>
          <a:p>
            <a:pPr rtl="0"/>
            <a:fld id="{93C13A7E-4C64-47B0-B355-B165BE4012BA}" type="datetime1">
              <a:rPr lang="ru-RU" smtClean="0"/>
              <a:t>28.09.2021</a:t>
            </a:fld>
            <a:endParaRPr lang="en-US" dirty="0"/>
          </a:p>
        </p:txBody>
      </p:sp>
      <p:sp>
        <p:nvSpPr>
          <p:cNvPr id="6" name="Нижний колонтитул 5"/>
          <p:cNvSpPr>
            <a:spLocks noGrp="1"/>
          </p:cNvSpPr>
          <p:nvPr>
            <p:ph type="ftr" sz="quarter" idx="11"/>
          </p:nvPr>
        </p:nvSpPr>
        <p:spPr/>
        <p:txBody>
          <a:bodyPr rtlCol="0"/>
          <a:lstStyle/>
          <a:p>
            <a:pPr rtl="0"/>
            <a:endParaRPr lang="en-US" dirty="0"/>
          </a:p>
        </p:txBody>
      </p:sp>
      <p:sp>
        <p:nvSpPr>
          <p:cNvPr id="7" name="Номер слайда 6"/>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581193" y="729658"/>
            <a:ext cx="11029616" cy="988332"/>
          </a:xfrm>
        </p:spPr>
        <p:txBody>
          <a:bodyPr rtlCol="0"/>
          <a:lstStyle/>
          <a:p>
            <a:pPr rtl="0"/>
            <a:r>
              <a:rPr lang="ru-RU"/>
              <a:t>Образец заголовка</a:t>
            </a:r>
            <a:endParaRPr lang="en-US" dirty="0"/>
          </a:p>
        </p:txBody>
      </p:sp>
      <p:sp>
        <p:nvSpPr>
          <p:cNvPr id="3" name="Текст 2"/>
          <p:cNvSpPr>
            <a:spLocks noGrp="1"/>
          </p:cNvSpPr>
          <p:nvPr>
            <p:ph type="body" idx="1"/>
          </p:nvPr>
        </p:nvSpPr>
        <p:spPr>
          <a:xfrm>
            <a:off x="581191" y="2250891"/>
            <a:ext cx="5194769" cy="557784"/>
          </a:xfrm>
        </p:spPr>
        <p:txBody>
          <a:bodyPr rtlCol="0"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a:t>Образец текста</a:t>
            </a:r>
          </a:p>
        </p:txBody>
      </p:sp>
      <p:sp>
        <p:nvSpPr>
          <p:cNvPr id="4" name="Объект 3"/>
          <p:cNvSpPr>
            <a:spLocks noGrp="1"/>
          </p:cNvSpPr>
          <p:nvPr>
            <p:ph sz="half" idx="2"/>
          </p:nvPr>
        </p:nvSpPr>
        <p:spPr>
          <a:xfrm>
            <a:off x="581194" y="2926052"/>
            <a:ext cx="5194766" cy="2934999"/>
          </a:xfrm>
        </p:spPr>
        <p:txBody>
          <a:bodyPr rtlCol="0" anchor="t">
            <a:norm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5" name="Текст 4"/>
          <p:cNvSpPr>
            <a:spLocks noGrp="1"/>
          </p:cNvSpPr>
          <p:nvPr>
            <p:ph type="body" sz="quarter" idx="3"/>
          </p:nvPr>
        </p:nvSpPr>
        <p:spPr>
          <a:xfrm>
            <a:off x="6416039" y="2250892"/>
            <a:ext cx="5194770" cy="553373"/>
          </a:xfrm>
        </p:spPr>
        <p:txBody>
          <a:bodyPr rtlCol="0"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ru-RU"/>
              <a:t>Образец текста</a:t>
            </a:r>
          </a:p>
        </p:txBody>
      </p:sp>
      <p:sp>
        <p:nvSpPr>
          <p:cNvPr id="6" name="Объект 5"/>
          <p:cNvSpPr>
            <a:spLocks noGrp="1"/>
          </p:cNvSpPr>
          <p:nvPr>
            <p:ph sz="quarter" idx="4"/>
          </p:nvPr>
        </p:nvSpPr>
        <p:spPr>
          <a:xfrm>
            <a:off x="6416037" y="2926052"/>
            <a:ext cx="5194771" cy="2934999"/>
          </a:xfrm>
        </p:spPr>
        <p:txBody>
          <a:bodyPr rtlCol="0" anchor="t">
            <a:normAutofit/>
          </a:body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7" name="Дата 6"/>
          <p:cNvSpPr>
            <a:spLocks noGrp="1"/>
          </p:cNvSpPr>
          <p:nvPr>
            <p:ph type="dt" sz="half" idx="10"/>
          </p:nvPr>
        </p:nvSpPr>
        <p:spPr/>
        <p:txBody>
          <a:bodyPr rtlCol="0"/>
          <a:lstStyle/>
          <a:p>
            <a:pPr rtl="0"/>
            <a:fld id="{731CA3B4-5CE4-4976-BBFE-4E91C7258FC5}" type="datetime1">
              <a:rPr lang="ru-RU" smtClean="0"/>
              <a:t>28.09.2021</a:t>
            </a:fld>
            <a:endParaRPr lang="en-US" dirty="0"/>
          </a:p>
        </p:txBody>
      </p:sp>
      <p:sp>
        <p:nvSpPr>
          <p:cNvPr id="8" name="Нижний колонтитул 7"/>
          <p:cNvSpPr>
            <a:spLocks noGrp="1"/>
          </p:cNvSpPr>
          <p:nvPr>
            <p:ph type="ftr" sz="quarter" idx="11"/>
          </p:nvPr>
        </p:nvSpPr>
        <p:spPr/>
        <p:txBody>
          <a:bodyPr rtlCol="0"/>
          <a:lstStyle/>
          <a:p>
            <a:pPr rtl="0"/>
            <a:endParaRPr lang="en-US" dirty="0"/>
          </a:p>
        </p:txBody>
      </p:sp>
      <p:sp>
        <p:nvSpPr>
          <p:cNvPr id="9" name="Номер слайда 8"/>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8" name="Заголовок 1"/>
          <p:cNvSpPr>
            <a:spLocks noGrp="1"/>
          </p:cNvSpPr>
          <p:nvPr>
            <p:ph type="title"/>
          </p:nvPr>
        </p:nvSpPr>
        <p:spPr>
          <a:xfrm>
            <a:off x="575894" y="729658"/>
            <a:ext cx="11029616" cy="988332"/>
          </a:xfrm>
        </p:spPr>
        <p:txBody>
          <a:bodyPr rtlCol="0"/>
          <a:lstStyle/>
          <a:p>
            <a:pPr rtl="0"/>
            <a:r>
              <a:rPr lang="ru-RU"/>
              <a:t>Образец заголовка</a:t>
            </a:r>
            <a:endParaRPr lang="en-US" dirty="0"/>
          </a:p>
        </p:txBody>
      </p:sp>
      <p:sp>
        <p:nvSpPr>
          <p:cNvPr id="3" name="Дата 2"/>
          <p:cNvSpPr>
            <a:spLocks noGrp="1"/>
          </p:cNvSpPr>
          <p:nvPr>
            <p:ph type="dt" sz="half" idx="10"/>
          </p:nvPr>
        </p:nvSpPr>
        <p:spPr/>
        <p:txBody>
          <a:bodyPr rtlCol="0"/>
          <a:lstStyle/>
          <a:p>
            <a:pPr rtl="0"/>
            <a:fld id="{D5316041-DA7D-4734-AA8C-761AB09393E2}" type="datetime1">
              <a:rPr lang="ru-RU" smtClean="0"/>
              <a:t>28.09.2021</a:t>
            </a:fld>
            <a:endParaRPr lang="en-US" dirty="0"/>
          </a:p>
        </p:txBody>
      </p:sp>
      <p:sp>
        <p:nvSpPr>
          <p:cNvPr id="4" name="Нижний колонтитул 3"/>
          <p:cNvSpPr>
            <a:spLocks noGrp="1"/>
          </p:cNvSpPr>
          <p:nvPr>
            <p:ph type="ftr" sz="quarter" idx="11"/>
          </p:nvPr>
        </p:nvSpPr>
        <p:spPr/>
        <p:txBody>
          <a:bodyPr rtlCol="0"/>
          <a:lstStyle/>
          <a:p>
            <a:pPr rtl="0"/>
            <a:endParaRPr lang="en-US" dirty="0"/>
          </a:p>
        </p:txBody>
      </p:sp>
      <p:sp>
        <p:nvSpPr>
          <p:cNvPr id="5" name="Номер слайда 4"/>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8692EF8B-D3DF-4216-96A1-1B1DE794B37A}" type="datetime1">
              <a:rPr lang="ru-RU" smtClean="0"/>
              <a:t>28.09.2021</a:t>
            </a:fld>
            <a:endParaRPr lang="en-US" dirty="0"/>
          </a:p>
        </p:txBody>
      </p:sp>
      <p:sp>
        <p:nvSpPr>
          <p:cNvPr id="3" name="Нижний колонтитул 2"/>
          <p:cNvSpPr>
            <a:spLocks noGrp="1"/>
          </p:cNvSpPr>
          <p:nvPr>
            <p:ph type="ftr" sz="quarter" idx="11"/>
          </p:nvPr>
        </p:nvSpPr>
        <p:spPr/>
        <p:txBody>
          <a:bodyPr rtlCol="0"/>
          <a:lstStyle/>
          <a:p>
            <a:pPr rtl="0"/>
            <a:endParaRPr lang="en-US" dirty="0"/>
          </a:p>
        </p:txBody>
      </p:sp>
      <p:sp>
        <p:nvSpPr>
          <p:cNvPr id="4" name="Номер слайда 3"/>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Прямоугольник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Заголовок 1"/>
          <p:cNvSpPr>
            <a:spLocks noGrp="1"/>
          </p:cNvSpPr>
          <p:nvPr>
            <p:ph type="title"/>
          </p:nvPr>
        </p:nvSpPr>
        <p:spPr>
          <a:xfrm>
            <a:off x="767857" y="933450"/>
            <a:ext cx="3031852" cy="1722419"/>
          </a:xfrm>
        </p:spPr>
        <p:txBody>
          <a:bodyPr rtlCol="0" anchor="b">
            <a:normAutofit/>
          </a:bodyPr>
          <a:lstStyle>
            <a:lvl1pPr algn="l">
              <a:defRPr sz="2400" b="0">
                <a:solidFill>
                  <a:srgbClr val="FFFFFF"/>
                </a:solidFill>
              </a:defRPr>
            </a:lvl1pPr>
          </a:lstStyle>
          <a:p>
            <a:pPr rtl="0"/>
            <a:r>
              <a:rPr lang="ru-RU"/>
              <a:t>Образец заголовка</a:t>
            </a:r>
            <a:endParaRPr lang="en-US" dirty="0"/>
          </a:p>
        </p:txBody>
      </p:sp>
      <p:sp>
        <p:nvSpPr>
          <p:cNvPr id="3" name="Объект 2"/>
          <p:cNvSpPr>
            <a:spLocks noGrp="1"/>
          </p:cNvSpPr>
          <p:nvPr>
            <p:ph idx="1"/>
          </p:nvPr>
        </p:nvSpPr>
        <p:spPr>
          <a:xfrm>
            <a:off x="4900928" y="1179829"/>
            <a:ext cx="6650991" cy="4658216"/>
          </a:xfrm>
        </p:spPr>
        <p:txBody>
          <a:bodyPr rtlCol="0"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en-US" dirty="0"/>
          </a:p>
        </p:txBody>
      </p:sp>
      <p:sp>
        <p:nvSpPr>
          <p:cNvPr id="4" name="Текст 3"/>
          <p:cNvSpPr>
            <a:spLocks noGrp="1"/>
          </p:cNvSpPr>
          <p:nvPr>
            <p:ph type="body" sz="half" idx="2"/>
          </p:nvPr>
        </p:nvSpPr>
        <p:spPr>
          <a:xfrm>
            <a:off x="767857" y="2836654"/>
            <a:ext cx="3031852" cy="3001392"/>
          </a:xfrm>
        </p:spPr>
        <p:txBody>
          <a:bodyPr rtlCol="0"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8" name="Дата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rtlCol="0"/>
          <a:lstStyle/>
          <a:p>
            <a:pPr rtl="0"/>
            <a:fld id="{09563768-3096-48CB-A41A-8D454362CCAD}" type="datetime1">
              <a:rPr lang="ru-RU" smtClean="0"/>
              <a:t>28.09.2021</a:t>
            </a:fld>
            <a:endParaRPr lang="en-US" dirty="0"/>
          </a:p>
        </p:txBody>
      </p:sp>
      <p:sp>
        <p:nvSpPr>
          <p:cNvPr id="10" name="Нижний колонтитул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rtlCol="0"/>
          <a:lstStyle/>
          <a:p>
            <a:pPr rtl="0"/>
            <a:endParaRPr lang="en-US" dirty="0"/>
          </a:p>
        </p:txBody>
      </p:sp>
      <p:sp>
        <p:nvSpPr>
          <p:cNvPr id="11" name="Номер слайда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rtlCol="0"/>
          <a:lstStyle/>
          <a:p>
            <a:pPr rtl="0"/>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1193" y="4693389"/>
            <a:ext cx="11029616" cy="566738"/>
          </a:xfrm>
        </p:spPr>
        <p:txBody>
          <a:bodyPr rtlCol="0" anchor="b">
            <a:normAutofit/>
          </a:bodyPr>
          <a:lstStyle>
            <a:lvl1pPr algn="l">
              <a:defRPr sz="2400" b="0">
                <a:solidFill>
                  <a:schemeClr val="tx1">
                    <a:lumMod val="75000"/>
                    <a:lumOff val="25000"/>
                  </a:schemeClr>
                </a:solidFill>
              </a:defRPr>
            </a:lvl1pPr>
          </a:lstStyle>
          <a:p>
            <a:pPr rtl="0"/>
            <a:r>
              <a:rPr lang="ru-RU"/>
              <a:t>Образец заголовка</a:t>
            </a:r>
            <a:endParaRPr lang="en-US" dirty="0"/>
          </a:p>
        </p:txBody>
      </p:sp>
      <p:sp>
        <p:nvSpPr>
          <p:cNvPr id="3" name="Рисунок 2"/>
          <p:cNvSpPr>
            <a:spLocks noGrp="1" noChangeAspect="1"/>
          </p:cNvSpPr>
          <p:nvPr>
            <p:ph type="pic" idx="1"/>
          </p:nvPr>
        </p:nvSpPr>
        <p:spPr>
          <a:xfrm>
            <a:off x="447817" y="641350"/>
            <a:ext cx="11290859" cy="3651249"/>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ru-RU"/>
              <a:t>Вставка рисунка</a:t>
            </a:r>
            <a:endParaRPr lang="en-US" dirty="0"/>
          </a:p>
        </p:txBody>
      </p:sp>
      <p:sp>
        <p:nvSpPr>
          <p:cNvPr id="4" name="Текст 3"/>
          <p:cNvSpPr>
            <a:spLocks noGrp="1"/>
          </p:cNvSpPr>
          <p:nvPr>
            <p:ph type="body" sz="half" idx="2"/>
          </p:nvPr>
        </p:nvSpPr>
        <p:spPr>
          <a:xfrm>
            <a:off x="581192" y="5260127"/>
            <a:ext cx="11029617" cy="998148"/>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a:t>Образец текста</a:t>
            </a:r>
          </a:p>
        </p:txBody>
      </p:sp>
      <p:sp>
        <p:nvSpPr>
          <p:cNvPr id="5" name="Дата 4"/>
          <p:cNvSpPr>
            <a:spLocks noGrp="1"/>
          </p:cNvSpPr>
          <p:nvPr>
            <p:ph type="dt" sz="half" idx="10"/>
          </p:nvPr>
        </p:nvSpPr>
        <p:spPr/>
        <p:txBody>
          <a:bodyPr rtlCol="0"/>
          <a:lstStyle/>
          <a:p>
            <a:pPr rtl="0"/>
            <a:fld id="{530088EE-0E82-4198-BDFF-3B9755AA8919}" type="datetime1">
              <a:rPr lang="ru-RU" smtClean="0"/>
              <a:t>28.09.2021</a:t>
            </a:fld>
            <a:endParaRPr lang="en-US" dirty="0"/>
          </a:p>
        </p:txBody>
      </p:sp>
      <p:sp>
        <p:nvSpPr>
          <p:cNvPr id="6" name="Нижний колонтитул 5"/>
          <p:cNvSpPr>
            <a:spLocks noGrp="1"/>
          </p:cNvSpPr>
          <p:nvPr>
            <p:ph type="ftr" sz="quarter" idx="11"/>
          </p:nvPr>
        </p:nvSpPr>
        <p:spPr/>
        <p:txBody>
          <a:bodyPr rtlCol="0"/>
          <a:lstStyle/>
          <a:p>
            <a:pPr algn="l" rtl="0"/>
            <a:endParaRPr lang="en-US" dirty="0"/>
          </a:p>
        </p:txBody>
      </p:sp>
      <p:sp>
        <p:nvSpPr>
          <p:cNvPr id="7" name="Номер слайда 6"/>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pPr rtl="0"/>
            <a:r>
              <a:rPr lang="ru"/>
              <a:t>Стиль образца заголовка</a:t>
            </a:r>
            <a:endParaRPr lang="en-US" dirty="0"/>
          </a:p>
        </p:txBody>
      </p:sp>
      <p:sp>
        <p:nvSpPr>
          <p:cNvPr id="3" name="Текст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rtl="0"/>
            <a:r>
              <a:rPr lang="ru"/>
              <a:t>Щелкните, чтобы изменить стили текста образца слайда</a:t>
            </a:r>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dirty="0"/>
          </a:p>
        </p:txBody>
      </p:sp>
      <p:sp>
        <p:nvSpPr>
          <p:cNvPr id="4" name="Дата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C6B9E6FA-8E94-487D-81C3-7EE9BB2FD23D}" type="datetime1">
              <a:rPr lang="ru-RU" smtClean="0"/>
              <a:t>28.09.2021</a:t>
            </a:fld>
            <a:endParaRPr lang="en-US" dirty="0"/>
          </a:p>
        </p:txBody>
      </p:sp>
      <p:sp>
        <p:nvSpPr>
          <p:cNvPr id="5" name="Нижний колонтитул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pPr rtl="0"/>
            <a:endParaRPr lang="en-US" dirty="0"/>
          </a:p>
        </p:txBody>
      </p:sp>
      <p:sp>
        <p:nvSpPr>
          <p:cNvPr id="6" name="Номер слайда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3A98EE3D-8CD1-4C3F-BD1C-C98C9596463C}" type="slidenum">
              <a:rPr lang="en-US" smtClean="0"/>
              <a:t>‹#›</a:t>
            </a:fld>
            <a:endParaRPr lang="en-US" dirty="0"/>
          </a:p>
        </p:txBody>
      </p:sp>
      <p:sp>
        <p:nvSpPr>
          <p:cNvPr id="9" name="Прямоугольник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Прямоугольник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Прямоугольник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radiosvoboda.org/a/27959502.html" TargetMode="External"/><Relationship Id="rId2" Type="http://schemas.openxmlformats.org/officeDocument/2006/relationships/hyperlink" Target="https://www.youtube.com/watch?v=ilfBr_sSu9Y&amp;t=4s" TargetMode="External"/><Relationship Id="rId1" Type="http://schemas.openxmlformats.org/officeDocument/2006/relationships/slideLayout" Target="../slideLayouts/slideLayout2.xml"/><Relationship Id="rId4" Type="http://schemas.openxmlformats.org/officeDocument/2006/relationships/hyperlink" Target="https://www.youtube.com/watch?v=Bn5yAmd981I"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oUnXCJCyEdI&amp;t=17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jb_H0U-i130&amp;t=15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o5RNpYNEc4Y" TargetMode="External"/><Relationship Id="rId2" Type="http://schemas.openxmlformats.org/officeDocument/2006/relationships/hyperlink" Target="https://www.dw.com/uk/anna-furman-naimolodshii-zhertvi-babynoho-yaru-bulo-dva-dni/a-5932445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Прямоугольник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Заголовок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rtlCol="0">
            <a:normAutofit/>
          </a:bodyPr>
          <a:lstStyle/>
          <a:p>
            <a:pPr rtl="0"/>
            <a:r>
              <a:rPr lang="ru" dirty="0"/>
              <a:t>Соціальна пам</a:t>
            </a:r>
            <a:r>
              <a:rPr lang="en-US" dirty="0"/>
              <a:t>’</a:t>
            </a:r>
            <a:r>
              <a:rPr lang="uk-UA" dirty="0"/>
              <a:t>ять</a:t>
            </a:r>
            <a:endParaRPr lang="ru" dirty="0"/>
          </a:p>
        </p:txBody>
      </p:sp>
      <p:sp>
        <p:nvSpPr>
          <p:cNvPr id="3" name="Подзаголовок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rtlCol="0">
            <a:normAutofit/>
          </a:bodyPr>
          <a:lstStyle/>
          <a:p>
            <a:pPr rtl="0"/>
            <a:r>
              <a:rPr lang="ru" dirty="0"/>
              <a:t>Історична пам</a:t>
            </a:r>
            <a:r>
              <a:rPr lang="en-US" dirty="0"/>
              <a:t>’</a:t>
            </a:r>
            <a:r>
              <a:rPr lang="ru" dirty="0"/>
              <a:t>ять, політика пам</a:t>
            </a:r>
            <a:r>
              <a:rPr lang="en-US" dirty="0"/>
              <a:t>’</a:t>
            </a:r>
            <a:r>
              <a:rPr lang="ru" dirty="0"/>
              <a:t>яті, постпам</a:t>
            </a:r>
            <a:r>
              <a:rPr lang="en-US" dirty="0"/>
              <a:t>’</a:t>
            </a:r>
            <a:r>
              <a:rPr lang="ru" dirty="0"/>
              <a:t>ять, мемоцид </a:t>
            </a:r>
          </a:p>
        </p:txBody>
      </p:sp>
      <p:sp>
        <p:nvSpPr>
          <p:cNvPr id="20" name="Прямоугольник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Прямоугольник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Прямоугольник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6" name="Рисунок 5" descr="Крупный план логотипа&#10;&#10;Автоматически созданное описание">
            <a:extLst>
              <a:ext uri="{FF2B5EF4-FFF2-40B4-BE49-F238E27FC236}">
                <a16:creationId xmlns:a16="http://schemas.microsoft.com/office/drawing/2014/main" id="{F1A8C364-94D4-4630-BAD0-78722F347055}"/>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448733" y="3081867"/>
            <a:ext cx="11260667" cy="3310466"/>
          </a:xfrm>
          <a:prstGeom prst="rect">
            <a:avLst/>
          </a:prstGeom>
        </p:spPr>
      </p:pic>
    </p:spTree>
    <p:extLst>
      <p:ext uri="{BB962C8B-B14F-4D97-AF65-F5344CB8AC3E}">
        <p14:creationId xmlns:p14="http://schemas.microsoft.com/office/powerpoint/2010/main" val="2475805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DB9AA3-3863-48BD-AC31-A3CD7A2CB9D2}"/>
              </a:ext>
            </a:extLst>
          </p:cNvPr>
          <p:cNvSpPr>
            <a:spLocks noGrp="1"/>
          </p:cNvSpPr>
          <p:nvPr>
            <p:ph type="title"/>
          </p:nvPr>
        </p:nvSpPr>
        <p:spPr/>
        <p:txBody>
          <a:bodyPr/>
          <a:lstStyle/>
          <a:p>
            <a:r>
              <a:rPr lang="uk-UA" dirty="0"/>
              <a:t>Поняття історичної пам'яті </a:t>
            </a:r>
            <a:endParaRPr lang="ru-UA" dirty="0"/>
          </a:p>
        </p:txBody>
      </p:sp>
      <p:sp>
        <p:nvSpPr>
          <p:cNvPr id="3" name="Объект 2">
            <a:extLst>
              <a:ext uri="{FF2B5EF4-FFF2-40B4-BE49-F238E27FC236}">
                <a16:creationId xmlns:a16="http://schemas.microsoft.com/office/drawing/2014/main" id="{4C0C1009-2E94-4203-B3B0-6C8C02ADA093}"/>
              </a:ext>
            </a:extLst>
          </p:cNvPr>
          <p:cNvSpPr>
            <a:spLocks noGrp="1"/>
          </p:cNvSpPr>
          <p:nvPr>
            <p:ph idx="1"/>
          </p:nvPr>
        </p:nvSpPr>
        <p:spPr/>
        <p:txBody>
          <a:bodyPr>
            <a:normAutofit fontScale="92500" lnSpcReduction="10000"/>
          </a:bodyPr>
          <a:lstStyle/>
          <a:p>
            <a:pPr marL="0" indent="0">
              <a:buNone/>
            </a:pPr>
            <a:r>
              <a:rPr lang="uk-UA" sz="2800" dirty="0"/>
              <a:t>Василь </a:t>
            </a:r>
            <a:r>
              <a:rPr lang="uk-UA" sz="2800" dirty="0" err="1"/>
              <a:t>Расевич</a:t>
            </a:r>
            <a:r>
              <a:rPr lang="uk-UA" sz="2800" dirty="0"/>
              <a:t> Вектори історичної пам'яті: </a:t>
            </a:r>
            <a:r>
              <a:rPr lang="en-US" sz="2800" dirty="0">
                <a:hlinkClick r:id="rId2"/>
              </a:rPr>
              <a:t>https://www.youtube.com/watch?v=ilfBr_sSu9Y&amp;t=4s</a:t>
            </a:r>
            <a:endParaRPr lang="uk-UA" sz="2800" dirty="0"/>
          </a:p>
          <a:p>
            <a:pPr marL="0" indent="0">
              <a:buNone/>
            </a:pPr>
            <a:r>
              <a:rPr lang="uk-UA" sz="2800" b="1" dirty="0"/>
              <a:t>Історична пам'ять </a:t>
            </a:r>
            <a:r>
              <a:rPr lang="uk-UA" sz="2800" dirty="0"/>
              <a:t>– пам'ять про конкретні історичні події. </a:t>
            </a:r>
          </a:p>
          <a:p>
            <a:pPr marL="0" indent="0">
              <a:buNone/>
            </a:pPr>
            <a:r>
              <a:rPr lang="uk-UA" sz="2800" dirty="0"/>
              <a:t>Тест на знання історії України: </a:t>
            </a:r>
            <a:r>
              <a:rPr lang="en-US" sz="2800" dirty="0">
                <a:hlinkClick r:id="rId3"/>
              </a:rPr>
              <a:t>https://www.radiosvoboda.org/a/27959502.html</a:t>
            </a:r>
            <a:endParaRPr lang="uk-UA" sz="2800" dirty="0"/>
          </a:p>
          <a:p>
            <a:pPr marL="0" indent="0">
              <a:buNone/>
            </a:pPr>
            <a:r>
              <a:rPr lang="ru-RU" sz="2800" dirty="0" err="1"/>
              <a:t>Соціальний</a:t>
            </a:r>
            <a:r>
              <a:rPr lang="ru-RU" sz="2800" dirty="0"/>
              <a:t> </a:t>
            </a:r>
            <a:r>
              <a:rPr lang="ru-RU" sz="2800" dirty="0" err="1"/>
              <a:t>експеримент</a:t>
            </a:r>
            <a:r>
              <a:rPr lang="ru-RU" sz="2800" dirty="0"/>
              <a:t>. </a:t>
            </a:r>
            <a:r>
              <a:rPr lang="ru-RU" sz="2800" dirty="0" err="1"/>
              <a:t>Знання</a:t>
            </a:r>
            <a:r>
              <a:rPr lang="ru-RU" sz="2800" dirty="0"/>
              <a:t> </a:t>
            </a:r>
            <a:r>
              <a:rPr lang="ru-RU" sz="2800" dirty="0" err="1"/>
              <a:t>історії</a:t>
            </a:r>
            <a:r>
              <a:rPr lang="ru-RU" sz="2800" dirty="0"/>
              <a:t> </a:t>
            </a:r>
            <a:r>
              <a:rPr lang="ru-RU" sz="2800" dirty="0" err="1"/>
              <a:t>України</a:t>
            </a:r>
            <a:r>
              <a:rPr lang="ru-RU" sz="2800" dirty="0"/>
              <a:t>: </a:t>
            </a:r>
            <a:r>
              <a:rPr lang="en-US" sz="2800" dirty="0">
                <a:hlinkClick r:id="rId4"/>
              </a:rPr>
              <a:t>https://www.youtube.com/watch?v=Bn5yAmd981I</a:t>
            </a:r>
            <a:endParaRPr lang="uk-UA" sz="2800" dirty="0"/>
          </a:p>
          <a:p>
            <a:pPr marL="0" indent="0">
              <a:buNone/>
            </a:pPr>
            <a:endParaRPr lang="uk-UA" sz="2800" dirty="0"/>
          </a:p>
        </p:txBody>
      </p:sp>
      <p:sp>
        <p:nvSpPr>
          <p:cNvPr id="4" name="Дата 3">
            <a:extLst>
              <a:ext uri="{FF2B5EF4-FFF2-40B4-BE49-F238E27FC236}">
                <a16:creationId xmlns:a16="http://schemas.microsoft.com/office/drawing/2014/main" id="{910686FE-B70D-4058-B3AC-A71D5FC2DAA8}"/>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1189940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AB58FF-CDB0-4302-8F36-53D92936056A}"/>
              </a:ext>
            </a:extLst>
          </p:cNvPr>
          <p:cNvSpPr>
            <a:spLocks noGrp="1"/>
          </p:cNvSpPr>
          <p:nvPr>
            <p:ph type="title"/>
          </p:nvPr>
        </p:nvSpPr>
        <p:spPr/>
        <p:txBody>
          <a:bodyPr/>
          <a:lstStyle/>
          <a:p>
            <a:r>
              <a:rPr lang="uk-UA" dirty="0"/>
              <a:t>Соціальна історія та історія повсякденності</a:t>
            </a:r>
            <a:endParaRPr lang="ru-UA" dirty="0"/>
          </a:p>
        </p:txBody>
      </p:sp>
      <p:sp>
        <p:nvSpPr>
          <p:cNvPr id="3" name="Объект 2">
            <a:extLst>
              <a:ext uri="{FF2B5EF4-FFF2-40B4-BE49-F238E27FC236}">
                <a16:creationId xmlns:a16="http://schemas.microsoft.com/office/drawing/2014/main" id="{73DAD3BF-4EF3-47B3-B041-14EAD71C7FCB}"/>
              </a:ext>
            </a:extLst>
          </p:cNvPr>
          <p:cNvSpPr>
            <a:spLocks noGrp="1"/>
          </p:cNvSpPr>
          <p:nvPr>
            <p:ph idx="1"/>
          </p:nvPr>
        </p:nvSpPr>
        <p:spPr/>
        <p:txBody>
          <a:bodyPr>
            <a:normAutofit fontScale="92500" lnSpcReduction="20000"/>
          </a:bodyPr>
          <a:lstStyle/>
          <a:p>
            <a:r>
              <a:rPr lang="ru-RU" sz="2000" dirty="0" err="1"/>
              <a:t>Соціальна</a:t>
            </a:r>
            <a:r>
              <a:rPr lang="ru-RU" sz="2000" dirty="0"/>
              <a:t> </a:t>
            </a:r>
            <a:r>
              <a:rPr lang="ru-RU" sz="2000" dirty="0" err="1"/>
              <a:t>історія</a:t>
            </a:r>
            <a:r>
              <a:rPr lang="ru-RU" sz="2000" dirty="0"/>
              <a:t> - </a:t>
            </a:r>
            <a:r>
              <a:rPr lang="ru-RU" sz="2000" dirty="0" err="1"/>
              <a:t>це</a:t>
            </a:r>
            <a:r>
              <a:rPr lang="ru-RU" sz="2000" dirty="0"/>
              <a:t> </a:t>
            </a:r>
            <a:r>
              <a:rPr lang="ru-RU" sz="2000" dirty="0" err="1"/>
              <a:t>галузь</a:t>
            </a:r>
            <a:r>
              <a:rPr lang="ru-RU" sz="2000" dirty="0"/>
              <a:t> </a:t>
            </a:r>
            <a:r>
              <a:rPr lang="ru-RU" sz="2000" dirty="0" err="1"/>
              <a:t>історичного</a:t>
            </a:r>
            <a:r>
              <a:rPr lang="ru-RU" sz="2000" dirty="0"/>
              <a:t> (</a:t>
            </a:r>
            <a:r>
              <a:rPr lang="ru-RU" sz="2000" dirty="0" err="1"/>
              <a:t>пізніше</a:t>
            </a:r>
            <a:r>
              <a:rPr lang="ru-RU" sz="2000" dirty="0"/>
              <a:t> - </a:t>
            </a:r>
            <a:r>
              <a:rPr lang="ru-RU" sz="2000" dirty="0" err="1"/>
              <a:t>соціального</a:t>
            </a:r>
            <a:r>
              <a:rPr lang="ru-RU" sz="2000" dirty="0"/>
              <a:t>) </a:t>
            </a:r>
            <a:r>
              <a:rPr lang="ru-RU" sz="2000" dirty="0" err="1"/>
              <a:t>знання</a:t>
            </a:r>
            <a:r>
              <a:rPr lang="ru-RU" sz="2000" dirty="0"/>
              <a:t>, в </a:t>
            </a:r>
            <a:r>
              <a:rPr lang="ru-RU" sz="2000" dirty="0" err="1"/>
              <a:t>центрі</a:t>
            </a:r>
            <a:r>
              <a:rPr lang="ru-RU" sz="2000" dirty="0"/>
              <a:t> </a:t>
            </a:r>
            <a:r>
              <a:rPr lang="ru-RU" sz="2000" dirty="0" err="1"/>
              <a:t>уваги</a:t>
            </a:r>
            <a:r>
              <a:rPr lang="ru-RU" sz="2000" dirty="0"/>
              <a:t> </a:t>
            </a:r>
            <a:r>
              <a:rPr lang="ru-RU" sz="2000" dirty="0" err="1"/>
              <a:t>якої</a:t>
            </a:r>
            <a:r>
              <a:rPr lang="ru-RU" sz="2000" dirty="0"/>
              <a:t> </a:t>
            </a:r>
            <a:r>
              <a:rPr lang="ru-RU" sz="2000" dirty="0" err="1"/>
              <a:t>знаходяться</a:t>
            </a:r>
            <a:r>
              <a:rPr lang="ru-RU" sz="2000" dirty="0"/>
              <a:t> </a:t>
            </a:r>
            <a:r>
              <a:rPr lang="ru-RU" sz="2000" dirty="0" err="1"/>
              <a:t>соціальні</a:t>
            </a:r>
            <a:r>
              <a:rPr lang="ru-RU" sz="2000" dirty="0"/>
              <a:t> </a:t>
            </a:r>
            <a:r>
              <a:rPr lang="ru-RU" sz="2000" dirty="0" err="1"/>
              <a:t>групи</a:t>
            </a:r>
            <a:r>
              <a:rPr lang="ru-RU" sz="2000" dirty="0"/>
              <a:t>, </a:t>
            </a:r>
            <a:r>
              <a:rPr lang="ru-RU" sz="2000" dirty="0" err="1"/>
              <a:t>взаємини</a:t>
            </a:r>
            <a:r>
              <a:rPr lang="ru-RU" sz="2000" dirty="0"/>
              <a:t>, роль і </a:t>
            </a:r>
            <a:r>
              <a:rPr lang="ru-RU" sz="2000" dirty="0" err="1"/>
              <a:t>функції</a:t>
            </a:r>
            <a:r>
              <a:rPr lang="ru-RU" sz="2000" dirty="0"/>
              <a:t> в </a:t>
            </a:r>
            <a:r>
              <a:rPr lang="ru-RU" sz="2000" dirty="0" err="1"/>
              <a:t>громадських</a:t>
            </a:r>
            <a:r>
              <a:rPr lang="ru-RU" sz="2000" dirty="0"/>
              <a:t> структурах і </a:t>
            </a:r>
            <a:r>
              <a:rPr lang="ru-RU" sz="2000" dirty="0" err="1"/>
              <a:t>процесах</a:t>
            </a:r>
            <a:r>
              <a:rPr lang="ru-RU" sz="2000" dirty="0"/>
              <a:t>, </a:t>
            </a:r>
            <a:r>
              <a:rPr lang="ru-RU" sz="2000" dirty="0" err="1"/>
              <a:t>які</a:t>
            </a:r>
            <a:r>
              <a:rPr lang="ru-RU" sz="2000" dirty="0"/>
              <a:t> вона </a:t>
            </a:r>
            <a:r>
              <a:rPr lang="ru-RU" sz="2000" dirty="0" err="1"/>
              <a:t>вивчає</a:t>
            </a:r>
            <a:r>
              <a:rPr lang="ru-RU" sz="2000" dirty="0"/>
              <a:t>; </a:t>
            </a:r>
            <a:r>
              <a:rPr lang="ru-RU" sz="2000" dirty="0" err="1"/>
              <a:t>її</a:t>
            </a:r>
            <a:r>
              <a:rPr lang="ru-RU" sz="2000" dirty="0"/>
              <a:t>, </a:t>
            </a:r>
            <a:r>
              <a:rPr lang="ru-RU" sz="2000" dirty="0" err="1"/>
              <a:t>крім</a:t>
            </a:r>
            <a:r>
              <a:rPr lang="ru-RU" sz="2000" dirty="0"/>
              <a:t> того, </a:t>
            </a:r>
            <a:r>
              <a:rPr lang="ru-RU" sz="2000" dirty="0" err="1"/>
              <a:t>цікавлять</a:t>
            </a:r>
            <a:r>
              <a:rPr lang="ru-RU" sz="2000" dirty="0"/>
              <a:t> </a:t>
            </a:r>
            <a:r>
              <a:rPr lang="ru-RU" sz="2000" dirty="0" err="1"/>
              <a:t>суспільні</a:t>
            </a:r>
            <a:r>
              <a:rPr lang="ru-RU" sz="2000" dirty="0"/>
              <a:t> рухи і </a:t>
            </a:r>
            <a:r>
              <a:rPr lang="ru-RU" sz="2000" dirty="0" err="1"/>
              <a:t>соціальні</a:t>
            </a:r>
            <a:r>
              <a:rPr lang="ru-RU" sz="2000" dirty="0"/>
              <a:t> </a:t>
            </a:r>
            <a:r>
              <a:rPr lang="ru-RU" sz="2000" dirty="0" err="1"/>
              <a:t>конфлікти</a:t>
            </a:r>
            <a:endParaRPr lang="ru-RU" sz="2000" dirty="0"/>
          </a:p>
          <a:p>
            <a:r>
              <a:rPr lang="ru-RU" sz="2000" dirty="0" err="1"/>
              <a:t>Історія</a:t>
            </a:r>
            <a:r>
              <a:rPr lang="ru-RU" sz="2000" dirty="0"/>
              <a:t> </a:t>
            </a:r>
            <a:r>
              <a:rPr lang="ru-RU" sz="2000" dirty="0" err="1"/>
              <a:t>повсякденності</a:t>
            </a:r>
            <a:r>
              <a:rPr lang="ru-RU" sz="2000" dirty="0"/>
              <a:t> - </a:t>
            </a:r>
            <a:r>
              <a:rPr lang="ru-RU" sz="2000" dirty="0" err="1"/>
              <a:t>дослідження</a:t>
            </a:r>
            <a:r>
              <a:rPr lang="ru-RU" sz="2000" dirty="0"/>
              <a:t> умов </a:t>
            </a:r>
            <a:r>
              <a:rPr lang="ru-RU" sz="2000" dirty="0" err="1"/>
              <a:t>життя</a:t>
            </a:r>
            <a:r>
              <a:rPr lang="ru-RU" sz="2000" dirty="0"/>
              <a:t>, </a:t>
            </a:r>
            <a:r>
              <a:rPr lang="ru-RU" sz="2000" dirty="0" err="1"/>
              <a:t>праці</a:t>
            </a:r>
            <a:r>
              <a:rPr lang="ru-RU" sz="2000" dirty="0"/>
              <a:t> та </a:t>
            </a:r>
            <a:r>
              <a:rPr lang="ru-RU" sz="2000" dirty="0" err="1"/>
              <a:t>відпочинку</a:t>
            </a:r>
            <a:r>
              <a:rPr lang="ru-RU" sz="2000" dirty="0"/>
              <a:t> (</a:t>
            </a:r>
            <a:r>
              <a:rPr lang="ru-RU" sz="2000" dirty="0" err="1"/>
              <a:t>побуту</a:t>
            </a:r>
            <a:r>
              <a:rPr lang="ru-RU" sz="2000" dirty="0"/>
              <a:t>, умов </a:t>
            </a:r>
            <a:r>
              <a:rPr lang="ru-RU" sz="2000" dirty="0" err="1"/>
              <a:t>проживання</a:t>
            </a:r>
            <a:r>
              <a:rPr lang="ru-RU" sz="2000" dirty="0"/>
              <a:t>, </a:t>
            </a:r>
            <a:r>
              <a:rPr lang="ru-RU" sz="2000" dirty="0" err="1"/>
              <a:t>раціону</a:t>
            </a:r>
            <a:r>
              <a:rPr lang="ru-RU" sz="2000" dirty="0"/>
              <a:t> </a:t>
            </a:r>
            <a:r>
              <a:rPr lang="ru-RU" sz="2000" dirty="0" err="1"/>
              <a:t>харчування</a:t>
            </a:r>
            <a:r>
              <a:rPr lang="ru-RU" sz="2000" dirty="0"/>
              <a:t>, </a:t>
            </a:r>
            <a:r>
              <a:rPr lang="ru-RU" sz="2000" dirty="0" err="1"/>
              <a:t>способів</a:t>
            </a:r>
            <a:r>
              <a:rPr lang="ru-RU" sz="2000" dirty="0"/>
              <a:t> </a:t>
            </a:r>
            <a:r>
              <a:rPr lang="ru-RU" sz="2000" dirty="0" err="1"/>
              <a:t>лікування</a:t>
            </a:r>
            <a:r>
              <a:rPr lang="ru-RU" sz="2000" dirty="0"/>
              <a:t>, </a:t>
            </a:r>
            <a:r>
              <a:rPr lang="ru-RU" sz="2000" dirty="0" err="1"/>
              <a:t>соціальної</a:t>
            </a:r>
            <a:r>
              <a:rPr lang="ru-RU" sz="2000" dirty="0"/>
              <a:t> </a:t>
            </a:r>
            <a:r>
              <a:rPr lang="ru-RU" sz="2000" dirty="0" err="1"/>
              <a:t>адаптації</a:t>
            </a:r>
            <a:r>
              <a:rPr lang="ru-RU" sz="2000" dirty="0"/>
              <a:t>), а </a:t>
            </a:r>
            <a:r>
              <a:rPr lang="ru-RU" sz="2000" dirty="0" err="1"/>
              <a:t>також</a:t>
            </a:r>
            <a:r>
              <a:rPr lang="ru-RU" sz="2000" dirty="0"/>
              <a:t> </a:t>
            </a:r>
            <a:r>
              <a:rPr lang="ru-RU" sz="2000" dirty="0" err="1"/>
              <a:t>факторів</a:t>
            </a:r>
            <a:r>
              <a:rPr lang="ru-RU" sz="2000" dirty="0"/>
              <a:t>, </a:t>
            </a:r>
            <a:r>
              <a:rPr lang="ru-RU" sz="2000" dirty="0" err="1"/>
              <a:t>що</a:t>
            </a:r>
            <a:r>
              <a:rPr lang="ru-RU" sz="2000" dirty="0"/>
              <a:t> </a:t>
            </a:r>
            <a:r>
              <a:rPr lang="ru-RU" sz="2000" dirty="0" err="1"/>
              <a:t>впливають</a:t>
            </a:r>
            <a:r>
              <a:rPr lang="ru-RU" sz="2000" dirty="0"/>
              <a:t> на </a:t>
            </a:r>
            <a:r>
              <a:rPr lang="ru-RU" sz="2000" dirty="0" err="1"/>
              <a:t>формування</a:t>
            </a:r>
            <a:r>
              <a:rPr lang="ru-RU" sz="2000" dirty="0"/>
              <a:t> </a:t>
            </a:r>
            <a:r>
              <a:rPr lang="ru-RU" sz="2000" dirty="0" err="1"/>
              <a:t>свідомості</a:t>
            </a:r>
            <a:r>
              <a:rPr lang="ru-RU" sz="2000" dirty="0"/>
              <a:t> та норм </a:t>
            </a:r>
            <a:r>
              <a:rPr lang="ru-RU" sz="2000" dirty="0" err="1"/>
              <a:t>поведінки</a:t>
            </a:r>
            <a:r>
              <a:rPr lang="ru-RU" sz="2000" dirty="0"/>
              <a:t>, </a:t>
            </a:r>
            <a:r>
              <a:rPr lang="ru-RU" sz="2000" dirty="0" err="1"/>
              <a:t>соціально-політичні</a:t>
            </a:r>
            <a:r>
              <a:rPr lang="ru-RU" sz="2000" dirty="0"/>
              <a:t> </a:t>
            </a:r>
            <a:r>
              <a:rPr lang="ru-RU" sz="2000" dirty="0" err="1"/>
              <a:t>уподобання</a:t>
            </a:r>
            <a:r>
              <a:rPr lang="ru-RU" sz="2000" dirty="0"/>
              <a:t> </a:t>
            </a:r>
            <a:r>
              <a:rPr lang="ru-RU" sz="2000" dirty="0" err="1"/>
              <a:t>тощо</a:t>
            </a:r>
            <a:r>
              <a:rPr lang="ru-RU" sz="2000" dirty="0"/>
              <a:t> </a:t>
            </a:r>
            <a:r>
              <a:rPr lang="ru-RU" sz="2000" dirty="0" err="1"/>
              <a:t>переважної</a:t>
            </a:r>
            <a:r>
              <a:rPr lang="ru-RU" sz="2000" dirty="0"/>
              <a:t> </a:t>
            </a:r>
            <a:r>
              <a:rPr lang="ru-RU" sz="2000" dirty="0" err="1"/>
              <a:t>більшості</a:t>
            </a:r>
            <a:r>
              <a:rPr lang="ru-RU" sz="2000" dirty="0"/>
              <a:t> </a:t>
            </a:r>
            <a:r>
              <a:rPr lang="ru-RU" sz="2000" dirty="0" err="1"/>
              <a:t>населення</a:t>
            </a:r>
            <a:r>
              <a:rPr lang="ru-RU" sz="2000" dirty="0"/>
              <a:t> («</a:t>
            </a:r>
            <a:r>
              <a:rPr lang="ru-RU" sz="2000" dirty="0" err="1"/>
              <a:t>пересічних</a:t>
            </a:r>
            <a:r>
              <a:rPr lang="ru-RU" sz="2000" dirty="0"/>
              <a:t> людей») </a:t>
            </a:r>
            <a:r>
              <a:rPr lang="ru-RU" sz="2000" dirty="0" err="1"/>
              <a:t>тієї</a:t>
            </a:r>
            <a:r>
              <a:rPr lang="ru-RU" sz="2000" dirty="0"/>
              <a:t> </a:t>
            </a:r>
            <a:r>
              <a:rPr lang="ru-RU" sz="2000" dirty="0" err="1"/>
              <a:t>чи</a:t>
            </a:r>
            <a:r>
              <a:rPr lang="ru-RU" sz="2000" dirty="0"/>
              <a:t> </a:t>
            </a:r>
            <a:r>
              <a:rPr lang="ru-RU" sz="2000" dirty="0" err="1"/>
              <a:t>іншої</a:t>
            </a:r>
            <a:r>
              <a:rPr lang="ru-RU" sz="2000" dirty="0"/>
              <a:t> </a:t>
            </a:r>
            <a:r>
              <a:rPr lang="ru-RU" sz="2000" dirty="0" err="1"/>
              <a:t>країни</a:t>
            </a:r>
            <a:r>
              <a:rPr lang="ru-RU" sz="2000" dirty="0"/>
              <a:t> в той </a:t>
            </a:r>
            <a:r>
              <a:rPr lang="ru-RU" sz="2000" dirty="0" err="1"/>
              <a:t>чи</a:t>
            </a:r>
            <a:r>
              <a:rPr lang="ru-RU" sz="2000" dirty="0"/>
              <a:t> </a:t>
            </a:r>
            <a:r>
              <a:rPr lang="ru-RU" sz="2000" dirty="0" err="1"/>
              <a:t>інший</a:t>
            </a:r>
            <a:r>
              <a:rPr lang="ru-RU" sz="2000" dirty="0"/>
              <a:t> </a:t>
            </a:r>
            <a:r>
              <a:rPr lang="ru-RU" sz="2000" dirty="0" err="1"/>
              <a:t>історичний</a:t>
            </a:r>
            <a:r>
              <a:rPr lang="ru-RU" sz="2000" dirty="0"/>
              <a:t> </a:t>
            </a:r>
            <a:r>
              <a:rPr lang="ru-RU" sz="2000" dirty="0" err="1"/>
              <a:t>період</a:t>
            </a:r>
            <a:r>
              <a:rPr lang="ru-RU" sz="2000" dirty="0"/>
              <a:t>. </a:t>
            </a:r>
            <a:r>
              <a:rPr lang="ru-RU" sz="2000" dirty="0" err="1"/>
              <a:t>Історія</a:t>
            </a:r>
            <a:r>
              <a:rPr lang="ru-RU" sz="2000" dirty="0"/>
              <a:t> </a:t>
            </a:r>
            <a:r>
              <a:rPr lang="ru-RU" sz="2000" dirty="0" err="1"/>
              <a:t>повсякденності</a:t>
            </a:r>
            <a:r>
              <a:rPr lang="ru-RU" sz="2000" dirty="0"/>
              <a:t> є </a:t>
            </a:r>
            <a:r>
              <a:rPr lang="ru-RU" sz="2000" dirty="0" err="1"/>
              <a:t>історією</a:t>
            </a:r>
            <a:r>
              <a:rPr lang="ru-RU" sz="2000" dirty="0"/>
              <a:t> тих, без кого не могло б бути </a:t>
            </a:r>
            <a:r>
              <a:rPr lang="ru-RU" sz="2000" dirty="0" err="1"/>
              <a:t>історії</a:t>
            </a:r>
            <a:r>
              <a:rPr lang="ru-RU" sz="2000" dirty="0"/>
              <a:t>, але </a:t>
            </a:r>
            <a:r>
              <a:rPr lang="ru-RU" sz="2000" dirty="0" err="1"/>
              <a:t>хто</a:t>
            </a:r>
            <a:r>
              <a:rPr lang="ru-RU" sz="2000" dirty="0"/>
              <a:t> для </a:t>
            </a:r>
            <a:r>
              <a:rPr lang="ru-RU" sz="2000" dirty="0" err="1"/>
              <a:t>істориків</a:t>
            </a:r>
            <a:r>
              <a:rPr lang="ru-RU" sz="2000" dirty="0"/>
              <a:t> </a:t>
            </a:r>
            <a:r>
              <a:rPr lang="ru-RU" sz="2000" dirty="0" err="1"/>
              <a:t>залишився</a:t>
            </a:r>
            <a:r>
              <a:rPr lang="ru-RU" sz="2000" dirty="0"/>
              <a:t> в </a:t>
            </a:r>
            <a:r>
              <a:rPr lang="ru-RU" sz="2000" dirty="0" err="1"/>
              <a:t>історії</a:t>
            </a:r>
            <a:r>
              <a:rPr lang="ru-RU" sz="2000" dirty="0"/>
              <a:t> </a:t>
            </a:r>
            <a:r>
              <a:rPr lang="ru-RU" sz="2000" dirty="0" err="1"/>
              <a:t>переважно</a:t>
            </a:r>
            <a:r>
              <a:rPr lang="ru-RU" sz="2000" dirty="0"/>
              <a:t> «</a:t>
            </a:r>
            <a:r>
              <a:rPr lang="ru-RU" sz="2000" dirty="0" err="1"/>
              <a:t>безіменним</a:t>
            </a:r>
            <a:r>
              <a:rPr lang="ru-RU" sz="2000" dirty="0"/>
              <a:t>» і «</a:t>
            </a:r>
            <a:r>
              <a:rPr lang="ru-RU" sz="2000" dirty="0" err="1"/>
              <a:t>мовчазним</a:t>
            </a:r>
            <a:r>
              <a:rPr lang="ru-RU" sz="2000" dirty="0"/>
              <a:t>».</a:t>
            </a:r>
          </a:p>
          <a:p>
            <a:r>
              <a:rPr lang="ru-RU" sz="2000" dirty="0" err="1"/>
              <a:t>Медіаматеріал</a:t>
            </a:r>
            <a:r>
              <a:rPr lang="ru-RU" sz="2000" dirty="0"/>
              <a:t> з </a:t>
            </a:r>
            <a:r>
              <a:rPr lang="ru-RU" sz="2000" dirty="0" err="1"/>
              <a:t>історії</a:t>
            </a:r>
            <a:r>
              <a:rPr lang="ru-RU" sz="2000" dirty="0"/>
              <a:t> </a:t>
            </a:r>
            <a:r>
              <a:rPr lang="ru-RU" sz="2000" dirty="0" err="1"/>
              <a:t>повсякдення</a:t>
            </a:r>
            <a:r>
              <a:rPr lang="ru-RU" sz="2000" dirty="0"/>
              <a:t>: </a:t>
            </a:r>
            <a:r>
              <a:rPr lang="en-US" sz="2000" dirty="0">
                <a:hlinkClick r:id="rId2"/>
              </a:rPr>
              <a:t>https://www.youtube.com/watch?v=oUnXCJCyEdI&amp;t=17s</a:t>
            </a:r>
            <a:endParaRPr lang="uk-UA" sz="2000" dirty="0"/>
          </a:p>
          <a:p>
            <a:r>
              <a:rPr lang="uk-UA" sz="2000" dirty="0"/>
              <a:t>Завдання-гра: створити мем про власне повсякдення.</a:t>
            </a:r>
          </a:p>
          <a:p>
            <a:endParaRPr lang="ru-UA" sz="2000" dirty="0"/>
          </a:p>
        </p:txBody>
      </p:sp>
      <p:sp>
        <p:nvSpPr>
          <p:cNvPr id="4" name="Дата 3">
            <a:extLst>
              <a:ext uri="{FF2B5EF4-FFF2-40B4-BE49-F238E27FC236}">
                <a16:creationId xmlns:a16="http://schemas.microsoft.com/office/drawing/2014/main" id="{B8B4DD32-E078-45E7-86C8-7F29157F1B25}"/>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574810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2B0DB2-EADE-4CA0-939E-C4513426912C}"/>
              </a:ext>
            </a:extLst>
          </p:cNvPr>
          <p:cNvSpPr>
            <a:spLocks noGrp="1"/>
          </p:cNvSpPr>
          <p:nvPr>
            <p:ph type="title"/>
          </p:nvPr>
        </p:nvSpPr>
        <p:spPr/>
        <p:txBody>
          <a:bodyPr/>
          <a:lstStyle/>
          <a:p>
            <a:r>
              <a:rPr lang="uk-UA" dirty="0"/>
              <a:t>Функції соціальної </a:t>
            </a:r>
            <a:r>
              <a:rPr lang="uk-UA" dirty="0" err="1"/>
              <a:t>памяті</a:t>
            </a:r>
            <a:r>
              <a:rPr lang="uk-UA" dirty="0"/>
              <a:t> </a:t>
            </a:r>
            <a:endParaRPr lang="ru-UA" dirty="0"/>
          </a:p>
        </p:txBody>
      </p:sp>
      <p:sp>
        <p:nvSpPr>
          <p:cNvPr id="3" name="Объект 2">
            <a:extLst>
              <a:ext uri="{FF2B5EF4-FFF2-40B4-BE49-F238E27FC236}">
                <a16:creationId xmlns:a16="http://schemas.microsoft.com/office/drawing/2014/main" id="{50246116-0F0A-4889-B613-45A4C520DD90}"/>
              </a:ext>
            </a:extLst>
          </p:cNvPr>
          <p:cNvSpPr>
            <a:spLocks noGrp="1"/>
          </p:cNvSpPr>
          <p:nvPr>
            <p:ph idx="1"/>
          </p:nvPr>
        </p:nvSpPr>
        <p:spPr/>
        <p:txBody>
          <a:bodyPr>
            <a:noAutofit/>
          </a:bodyPr>
          <a:lstStyle/>
          <a:p>
            <a:r>
              <a:rPr lang="ru-RU" sz="1800" dirty="0" err="1"/>
              <a:t>ідентифікаційна</a:t>
            </a:r>
            <a:r>
              <a:rPr lang="ru-RU" sz="1800" dirty="0"/>
              <a:t>                                            </a:t>
            </a:r>
            <a:r>
              <a:rPr lang="ru-RU" sz="1800" dirty="0" err="1"/>
              <a:t>мобілізаційна</a:t>
            </a:r>
            <a:r>
              <a:rPr lang="ru-RU" sz="1800" dirty="0"/>
              <a:t>, </a:t>
            </a:r>
          </a:p>
          <a:p>
            <a:r>
              <a:rPr lang="ru-RU" sz="1800" dirty="0" err="1"/>
              <a:t>психологічна</a:t>
            </a:r>
            <a:r>
              <a:rPr lang="ru-RU" sz="1800" dirty="0"/>
              <a:t>,                                                  </a:t>
            </a:r>
            <a:r>
              <a:rPr lang="ru-RU" sz="1800" dirty="0" err="1"/>
              <a:t>виховна</a:t>
            </a:r>
            <a:r>
              <a:rPr lang="ru-RU" sz="1800" dirty="0"/>
              <a:t>, </a:t>
            </a:r>
          </a:p>
          <a:p>
            <a:r>
              <a:rPr lang="ru-RU" sz="1800" dirty="0" err="1"/>
              <a:t>соціалізації</a:t>
            </a:r>
            <a:r>
              <a:rPr lang="ru-RU" sz="1800" dirty="0"/>
              <a:t>,                                                     </a:t>
            </a:r>
            <a:r>
              <a:rPr lang="ru-RU" sz="1800" dirty="0" err="1"/>
              <a:t>політична</a:t>
            </a:r>
            <a:r>
              <a:rPr lang="ru-RU" sz="1800" dirty="0"/>
              <a:t>, </a:t>
            </a:r>
          </a:p>
          <a:p>
            <a:r>
              <a:rPr lang="ru-RU" sz="1800" dirty="0" err="1"/>
              <a:t>інтеграційна</a:t>
            </a:r>
            <a:r>
              <a:rPr lang="ru-RU" sz="1800" dirty="0"/>
              <a:t>,                                                  </a:t>
            </a:r>
            <a:r>
              <a:rPr lang="ru-RU" sz="1800" dirty="0" err="1"/>
              <a:t>етична</a:t>
            </a:r>
            <a:r>
              <a:rPr lang="ru-RU" sz="1800" dirty="0"/>
              <a:t>, </a:t>
            </a:r>
          </a:p>
          <a:p>
            <a:r>
              <a:rPr lang="ru-RU" sz="1800" dirty="0" err="1"/>
              <a:t>інституційна</a:t>
            </a:r>
            <a:r>
              <a:rPr lang="ru-RU" sz="1800" dirty="0"/>
              <a:t>,                                                   </a:t>
            </a:r>
            <a:r>
              <a:rPr lang="ru-RU" sz="1800" dirty="0" err="1"/>
              <a:t>інструментальна</a:t>
            </a:r>
            <a:r>
              <a:rPr lang="ru-RU" sz="1800" dirty="0"/>
              <a:t>, </a:t>
            </a:r>
          </a:p>
          <a:p>
            <a:r>
              <a:rPr lang="ru-RU" sz="1800" dirty="0" err="1"/>
              <a:t>функція</a:t>
            </a:r>
            <a:r>
              <a:rPr lang="ru-RU" sz="1800" dirty="0"/>
              <a:t> </a:t>
            </a:r>
            <a:r>
              <a:rPr lang="ru-RU" sz="1800" dirty="0" err="1"/>
              <a:t>трансляції</a:t>
            </a:r>
            <a:r>
              <a:rPr lang="ru-RU" sz="1800" dirty="0"/>
              <a:t> </a:t>
            </a:r>
            <a:r>
              <a:rPr lang="ru-RU" sz="1800" dirty="0" err="1"/>
              <a:t>досвіду</a:t>
            </a:r>
            <a:r>
              <a:rPr lang="ru-RU" sz="1800" dirty="0"/>
              <a:t>, </a:t>
            </a:r>
            <a:r>
              <a:rPr lang="ru-RU" sz="1800" dirty="0" err="1"/>
              <a:t>культури</a:t>
            </a:r>
            <a:r>
              <a:rPr lang="ru-RU" sz="1800" dirty="0"/>
              <a:t> </a:t>
            </a:r>
          </a:p>
          <a:p>
            <a:r>
              <a:rPr lang="ru-RU" sz="1800" dirty="0" err="1"/>
              <a:t>культурологічна</a:t>
            </a:r>
            <a:r>
              <a:rPr lang="ru-RU" sz="1800" dirty="0"/>
              <a:t>,                                           </a:t>
            </a:r>
            <a:r>
              <a:rPr lang="ru-RU" sz="1800" dirty="0" err="1"/>
              <a:t>комунікаційна</a:t>
            </a:r>
            <a:r>
              <a:rPr lang="ru-RU" sz="1800" dirty="0"/>
              <a:t>, </a:t>
            </a:r>
          </a:p>
          <a:p>
            <a:r>
              <a:rPr lang="ru-RU" sz="1800" dirty="0" err="1"/>
              <a:t>історична</a:t>
            </a:r>
            <a:r>
              <a:rPr lang="ru-RU" sz="1800" dirty="0"/>
              <a:t>,                                                        сакральна,  </a:t>
            </a:r>
            <a:r>
              <a:rPr lang="ru-RU" sz="1800" dirty="0" err="1"/>
              <a:t>гносеологічна</a:t>
            </a:r>
            <a:r>
              <a:rPr lang="ru-RU" sz="1800" dirty="0"/>
              <a:t> </a:t>
            </a:r>
            <a:endParaRPr lang="ru-UA" sz="1800" dirty="0"/>
          </a:p>
        </p:txBody>
      </p:sp>
      <p:sp>
        <p:nvSpPr>
          <p:cNvPr id="4" name="Дата 3">
            <a:extLst>
              <a:ext uri="{FF2B5EF4-FFF2-40B4-BE49-F238E27FC236}">
                <a16:creationId xmlns:a16="http://schemas.microsoft.com/office/drawing/2014/main" id="{FF185A91-5E60-4EA6-B074-4F8DB3A89F4A}"/>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1633980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860C2A-C130-4784-BE31-F2046F9DBDEE}"/>
              </a:ext>
            </a:extLst>
          </p:cNvPr>
          <p:cNvSpPr>
            <a:spLocks noGrp="1"/>
          </p:cNvSpPr>
          <p:nvPr>
            <p:ph type="title"/>
          </p:nvPr>
        </p:nvSpPr>
        <p:spPr/>
        <p:txBody>
          <a:bodyPr/>
          <a:lstStyle/>
          <a:p>
            <a:r>
              <a:rPr lang="uk-UA" dirty="0"/>
              <a:t>Політика пам'яті</a:t>
            </a:r>
            <a:br>
              <a:rPr lang="uk-UA" dirty="0"/>
            </a:br>
            <a:endParaRPr lang="ru-UA" dirty="0"/>
          </a:p>
        </p:txBody>
      </p:sp>
      <p:sp>
        <p:nvSpPr>
          <p:cNvPr id="3" name="Объект 2">
            <a:extLst>
              <a:ext uri="{FF2B5EF4-FFF2-40B4-BE49-F238E27FC236}">
                <a16:creationId xmlns:a16="http://schemas.microsoft.com/office/drawing/2014/main" id="{F3971383-73F9-43BD-80DC-A4061DA1A298}"/>
              </a:ext>
            </a:extLst>
          </p:cNvPr>
          <p:cNvSpPr>
            <a:spLocks noGrp="1"/>
          </p:cNvSpPr>
          <p:nvPr>
            <p:ph idx="1"/>
          </p:nvPr>
        </p:nvSpPr>
        <p:spPr/>
        <p:txBody>
          <a:bodyPr>
            <a:normAutofit/>
          </a:bodyPr>
          <a:lstStyle/>
          <a:p>
            <a:r>
              <a:rPr lang="uk-UA" sz="2400" dirty="0"/>
              <a:t>Державна політика пам'яті - с</a:t>
            </a:r>
            <a:r>
              <a:rPr lang="ru-RU" sz="2400" dirty="0" err="1"/>
              <a:t>укупність</a:t>
            </a:r>
            <a:r>
              <a:rPr lang="ru-RU" sz="2400" dirty="0"/>
              <a:t> </a:t>
            </a:r>
            <a:r>
              <a:rPr lang="ru-RU" sz="2400" dirty="0" err="1"/>
              <a:t>офіційних</a:t>
            </a:r>
            <a:r>
              <a:rPr lang="ru-RU" sz="2400" dirty="0"/>
              <a:t> </a:t>
            </a:r>
            <a:r>
              <a:rPr lang="ru-RU" sz="2400" dirty="0" err="1"/>
              <a:t>репрезентацій</a:t>
            </a:r>
            <a:r>
              <a:rPr lang="ru-RU" sz="2400" dirty="0"/>
              <a:t> </a:t>
            </a:r>
            <a:r>
              <a:rPr lang="ru-RU" sz="2400" dirty="0" err="1"/>
              <a:t>історичного</a:t>
            </a:r>
            <a:r>
              <a:rPr lang="ru-RU" sz="2400" dirty="0"/>
              <a:t> </a:t>
            </a:r>
            <a:r>
              <a:rPr lang="ru-RU" sz="2400" dirty="0" err="1"/>
              <a:t>минулого</a:t>
            </a:r>
            <a:r>
              <a:rPr lang="ru-RU" sz="2400" dirty="0"/>
              <a:t>, </a:t>
            </a:r>
            <a:r>
              <a:rPr lang="ru-RU" sz="2400" dirty="0" err="1"/>
              <a:t>комеморативних</a:t>
            </a:r>
            <a:r>
              <a:rPr lang="ru-RU" sz="2400" dirty="0"/>
              <a:t> </a:t>
            </a:r>
            <a:r>
              <a:rPr lang="ru-RU" sz="2400" dirty="0" err="1"/>
              <a:t>стратегій</a:t>
            </a:r>
            <a:r>
              <a:rPr lang="ru-RU" sz="2400" dirty="0"/>
              <a:t> та практик, </a:t>
            </a:r>
            <a:r>
              <a:rPr lang="ru-RU" sz="2400" dirty="0" err="1"/>
              <a:t>орієнтованих</a:t>
            </a:r>
            <a:r>
              <a:rPr lang="ru-RU" sz="2400" dirty="0"/>
              <a:t> на </a:t>
            </a:r>
            <a:r>
              <a:rPr lang="ru-RU" sz="2400" dirty="0" err="1"/>
              <a:t>формування</a:t>
            </a:r>
            <a:r>
              <a:rPr lang="ru-RU" sz="2400" dirty="0"/>
              <a:t> </a:t>
            </a:r>
            <a:r>
              <a:rPr lang="ru-RU" sz="2400" dirty="0" err="1"/>
              <a:t>історичної</a:t>
            </a:r>
            <a:r>
              <a:rPr lang="ru-RU" sz="2400" dirty="0"/>
              <a:t> </a:t>
            </a:r>
            <a:r>
              <a:rPr lang="ru-RU" sz="2400" dirty="0" err="1"/>
              <a:t>пам’яті</a:t>
            </a:r>
            <a:r>
              <a:rPr lang="ru-RU" sz="2400" dirty="0"/>
              <a:t> </a:t>
            </a:r>
            <a:r>
              <a:rPr lang="ru-RU" sz="2400" dirty="0" err="1"/>
              <a:t>національної</a:t>
            </a:r>
            <a:r>
              <a:rPr lang="ru-RU" sz="2400" dirty="0"/>
              <a:t> </a:t>
            </a:r>
            <a:r>
              <a:rPr lang="ru-RU" sz="2400" dirty="0" err="1"/>
              <a:t>спільноти</a:t>
            </a:r>
            <a:r>
              <a:rPr lang="ru-RU" sz="2400" dirty="0"/>
              <a:t>.</a:t>
            </a:r>
          </a:p>
          <a:p>
            <a:r>
              <a:rPr lang="ru-RU" sz="2400" dirty="0" err="1"/>
              <a:t>Інститут</a:t>
            </a:r>
            <a:r>
              <a:rPr lang="ru-RU" sz="2400" dirty="0"/>
              <a:t> </a:t>
            </a:r>
            <a:r>
              <a:rPr lang="ru-RU" sz="2400" dirty="0" err="1"/>
              <a:t>національної</a:t>
            </a:r>
            <a:r>
              <a:rPr lang="ru-RU" sz="2400" dirty="0"/>
              <a:t> </a:t>
            </a:r>
            <a:r>
              <a:rPr lang="ru-RU" sz="2400" dirty="0" err="1"/>
              <a:t>пам’яті</a:t>
            </a:r>
            <a:r>
              <a:rPr lang="ru-RU" sz="2400" dirty="0"/>
              <a:t> (В. </a:t>
            </a:r>
            <a:r>
              <a:rPr lang="ru-RU" sz="2400" dirty="0" err="1"/>
              <a:t>В’ятрович</a:t>
            </a:r>
            <a:r>
              <a:rPr lang="ru-RU" sz="2400" dirty="0"/>
              <a:t>). </a:t>
            </a:r>
            <a:r>
              <a:rPr lang="ru-RU" sz="2400" dirty="0" err="1"/>
              <a:t>Наративи</a:t>
            </a:r>
            <a:r>
              <a:rPr lang="ru-RU" sz="2400" dirty="0"/>
              <a:t>: </a:t>
            </a:r>
            <a:r>
              <a:rPr lang="ru-RU" sz="2400" dirty="0" err="1"/>
              <a:t>декомунізація</a:t>
            </a:r>
            <a:r>
              <a:rPr lang="ru-RU" sz="2400" dirty="0"/>
              <a:t>, </a:t>
            </a:r>
            <a:r>
              <a:rPr lang="ru-RU" sz="2400" dirty="0" err="1"/>
              <a:t>боротьба</a:t>
            </a:r>
            <a:r>
              <a:rPr lang="ru-RU" sz="2400" dirty="0"/>
              <a:t> </a:t>
            </a:r>
            <a:r>
              <a:rPr lang="ru-RU" sz="2400" dirty="0" err="1"/>
              <a:t>із</a:t>
            </a:r>
            <a:r>
              <a:rPr lang="ru-RU" sz="2400" dirty="0"/>
              <a:t> </a:t>
            </a:r>
            <a:r>
              <a:rPr lang="ru-RU" sz="2400" dirty="0" err="1"/>
              <a:t>радянськими</a:t>
            </a:r>
            <a:r>
              <a:rPr lang="ru-RU" sz="2400" dirty="0"/>
              <a:t> </a:t>
            </a:r>
            <a:r>
              <a:rPr lang="ru-RU" sz="2400" dirty="0" err="1"/>
              <a:t>міфами</a:t>
            </a:r>
            <a:r>
              <a:rPr lang="ru-RU" sz="2400" dirty="0"/>
              <a:t>. </a:t>
            </a:r>
          </a:p>
          <a:p>
            <a:r>
              <a:rPr lang="ru-RU" sz="2400" dirty="0" err="1"/>
              <a:t>Медіаматеріал</a:t>
            </a:r>
            <a:r>
              <a:rPr lang="ru-RU" sz="2400" dirty="0"/>
              <a:t> про </a:t>
            </a:r>
            <a:r>
              <a:rPr lang="ru-RU" sz="2400" dirty="0" err="1"/>
              <a:t>декомунізацію</a:t>
            </a:r>
            <a:r>
              <a:rPr lang="ru-RU" sz="2400" dirty="0"/>
              <a:t>: </a:t>
            </a:r>
            <a:r>
              <a:rPr lang="en-US" sz="2400" dirty="0">
                <a:hlinkClick r:id="rId2"/>
              </a:rPr>
              <a:t>https://www.youtube.com/watch?v=jb_H0U-i130&amp;t=15s</a:t>
            </a:r>
            <a:endParaRPr lang="uk-UA" sz="2400" dirty="0"/>
          </a:p>
          <a:p>
            <a:endParaRPr lang="ru-UA" sz="2400" dirty="0"/>
          </a:p>
        </p:txBody>
      </p:sp>
      <p:sp>
        <p:nvSpPr>
          <p:cNvPr id="4" name="Дата 3">
            <a:extLst>
              <a:ext uri="{FF2B5EF4-FFF2-40B4-BE49-F238E27FC236}">
                <a16:creationId xmlns:a16="http://schemas.microsoft.com/office/drawing/2014/main" id="{3790F125-0FCD-45A6-8B81-2DF654F7E12E}"/>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4250241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74206A-3B02-401E-8CD5-BD92E1A729A3}"/>
              </a:ext>
            </a:extLst>
          </p:cNvPr>
          <p:cNvSpPr>
            <a:spLocks noGrp="1"/>
          </p:cNvSpPr>
          <p:nvPr>
            <p:ph type="title"/>
          </p:nvPr>
        </p:nvSpPr>
        <p:spPr/>
        <p:txBody>
          <a:bodyPr/>
          <a:lstStyle/>
          <a:p>
            <a:r>
              <a:rPr lang="uk-UA" dirty="0" err="1"/>
              <a:t>Постпам’ять</a:t>
            </a:r>
            <a:br>
              <a:rPr lang="uk-UA" dirty="0"/>
            </a:br>
            <a:endParaRPr lang="ru-UA" dirty="0"/>
          </a:p>
        </p:txBody>
      </p:sp>
      <p:sp>
        <p:nvSpPr>
          <p:cNvPr id="3" name="Объект 2">
            <a:extLst>
              <a:ext uri="{FF2B5EF4-FFF2-40B4-BE49-F238E27FC236}">
                <a16:creationId xmlns:a16="http://schemas.microsoft.com/office/drawing/2014/main" id="{94807610-B48F-4E4E-B62C-F2239F4B71E5}"/>
              </a:ext>
            </a:extLst>
          </p:cNvPr>
          <p:cNvSpPr>
            <a:spLocks noGrp="1"/>
          </p:cNvSpPr>
          <p:nvPr>
            <p:ph idx="1"/>
          </p:nvPr>
        </p:nvSpPr>
        <p:spPr/>
        <p:txBody>
          <a:bodyPr>
            <a:normAutofit fontScale="92500" lnSpcReduction="10000"/>
          </a:bodyPr>
          <a:lstStyle/>
          <a:p>
            <a:r>
              <a:rPr lang="ru-RU" sz="2000" dirty="0" err="1"/>
              <a:t>Термін</a:t>
            </a:r>
            <a:r>
              <a:rPr lang="ru-RU" sz="2000" dirty="0"/>
              <a:t> </a:t>
            </a:r>
            <a:r>
              <a:rPr lang="ru-RU" sz="2000" dirty="0" err="1"/>
              <a:t>постпамʼять</a:t>
            </a:r>
            <a:r>
              <a:rPr lang="ru-RU" sz="2000" dirty="0"/>
              <a:t> уводить у </a:t>
            </a:r>
            <a:r>
              <a:rPr lang="ru-RU" sz="2000" dirty="0" err="1"/>
              <a:t>науковий</a:t>
            </a:r>
            <a:r>
              <a:rPr lang="ru-RU" sz="2000" dirty="0"/>
              <a:t> </a:t>
            </a:r>
            <a:r>
              <a:rPr lang="ru-RU" sz="2000" dirty="0" err="1"/>
              <a:t>обіг</a:t>
            </a:r>
            <a:r>
              <a:rPr lang="ru-RU" sz="2000" dirty="0"/>
              <a:t> </a:t>
            </a:r>
            <a:r>
              <a:rPr lang="ru-RU" sz="2000" dirty="0" err="1"/>
              <a:t>М.Гірш</a:t>
            </a:r>
            <a:r>
              <a:rPr lang="ru-RU" sz="2000" dirty="0"/>
              <a:t>, яка </a:t>
            </a:r>
            <a:r>
              <a:rPr lang="ru-RU" sz="2000" dirty="0" err="1"/>
              <a:t>запропонувала</a:t>
            </a:r>
            <a:r>
              <a:rPr lang="ru-RU" sz="2000" dirty="0"/>
              <a:t> </a:t>
            </a:r>
            <a:r>
              <a:rPr lang="ru-RU" sz="2000" dirty="0" err="1"/>
              <a:t>інтерпретацію</a:t>
            </a:r>
            <a:r>
              <a:rPr lang="ru-RU" sz="2000" dirty="0"/>
              <a:t> феномену </a:t>
            </a:r>
            <a:r>
              <a:rPr lang="ru-RU" sz="2000" dirty="0" err="1"/>
              <a:t>передачі</a:t>
            </a:r>
            <a:r>
              <a:rPr lang="ru-RU" sz="2000" dirty="0"/>
              <a:t> </a:t>
            </a:r>
            <a:r>
              <a:rPr lang="ru-RU" sz="2000" dirty="0" err="1"/>
              <a:t>спогадів</a:t>
            </a:r>
            <a:r>
              <a:rPr lang="ru-RU" sz="2000" dirty="0"/>
              <a:t> </a:t>
            </a:r>
            <a:r>
              <a:rPr lang="ru-RU" sz="2000" dirty="0" err="1"/>
              <a:t>між</a:t>
            </a:r>
            <a:r>
              <a:rPr lang="ru-RU" sz="2000" dirty="0"/>
              <a:t> </a:t>
            </a:r>
            <a:r>
              <a:rPr lang="ru-RU" sz="2000" dirty="0" err="1"/>
              <a:t>поколіннями</a:t>
            </a:r>
            <a:r>
              <a:rPr lang="ru-RU" sz="2000" dirty="0"/>
              <a:t>.  </a:t>
            </a:r>
            <a:r>
              <a:rPr lang="ru-RU" sz="2000" dirty="0" err="1"/>
              <a:t>Він</a:t>
            </a:r>
            <a:r>
              <a:rPr lang="ru-RU" sz="2000" dirty="0"/>
              <a:t> «</a:t>
            </a:r>
            <a:r>
              <a:rPr lang="ru-RU" sz="2000" dirty="0" err="1"/>
              <a:t>призначений</a:t>
            </a:r>
            <a:r>
              <a:rPr lang="ru-RU" sz="2000" dirty="0"/>
              <a:t> для </a:t>
            </a:r>
            <a:r>
              <a:rPr lang="ru-RU" sz="2000" dirty="0" err="1"/>
              <a:t>передачі</a:t>
            </a:r>
            <a:r>
              <a:rPr lang="ru-RU" sz="2000" dirty="0"/>
              <a:t> </a:t>
            </a:r>
            <a:r>
              <a:rPr lang="ru-RU" sz="2000" dirty="0" err="1"/>
              <a:t>часової</a:t>
            </a:r>
            <a:r>
              <a:rPr lang="ru-RU" sz="2000" dirty="0"/>
              <a:t> та </a:t>
            </a:r>
            <a:r>
              <a:rPr lang="ru-RU" sz="2000" dirty="0" err="1"/>
              <a:t>якісної</a:t>
            </a:r>
            <a:r>
              <a:rPr lang="ru-RU" sz="2000" dirty="0"/>
              <a:t> </a:t>
            </a:r>
            <a:r>
              <a:rPr lang="ru-RU" sz="2000" dirty="0" err="1"/>
              <a:t>відмінності</a:t>
            </a:r>
            <a:r>
              <a:rPr lang="ru-RU" sz="2000" dirty="0"/>
              <a:t> </a:t>
            </a:r>
            <a:r>
              <a:rPr lang="ru-RU" sz="2000" dirty="0" err="1"/>
              <a:t>від</a:t>
            </a:r>
            <a:r>
              <a:rPr lang="ru-RU" sz="2000" dirty="0"/>
              <a:t> </a:t>
            </a:r>
            <a:r>
              <a:rPr lang="ru-RU" sz="2000" dirty="0" err="1"/>
              <a:t>пам'яті</a:t>
            </a:r>
            <a:r>
              <a:rPr lang="ru-RU" sz="2000" dirty="0"/>
              <a:t> тих, </a:t>
            </a:r>
            <a:r>
              <a:rPr lang="ru-RU" sz="2000" dirty="0" err="1"/>
              <a:t>хто</a:t>
            </a:r>
            <a:r>
              <a:rPr lang="ru-RU" sz="2000" dirty="0"/>
              <a:t> </a:t>
            </a:r>
            <a:r>
              <a:rPr lang="ru-RU" sz="2000" dirty="0" err="1"/>
              <a:t>вижив</a:t>
            </a:r>
            <a:r>
              <a:rPr lang="ru-RU" sz="2000" dirty="0"/>
              <a:t>, </a:t>
            </a:r>
            <a:r>
              <a:rPr lang="ru-RU" sz="2000" dirty="0" err="1"/>
              <a:t>вторинної</a:t>
            </a:r>
            <a:r>
              <a:rPr lang="ru-RU" sz="2000" dirty="0"/>
              <a:t> </a:t>
            </a:r>
            <a:r>
              <a:rPr lang="ru-RU" sz="2000" dirty="0" err="1"/>
              <a:t>якості</a:t>
            </a:r>
            <a:r>
              <a:rPr lang="ru-RU" sz="2000" dirty="0"/>
              <a:t> </a:t>
            </a:r>
            <a:r>
              <a:rPr lang="ru-RU" sz="2000" dirty="0" err="1"/>
              <a:t>або</a:t>
            </a:r>
            <a:r>
              <a:rPr lang="ru-RU" sz="2000" dirty="0"/>
              <a:t> </a:t>
            </a:r>
            <a:r>
              <a:rPr lang="ru-RU" sz="2000" dirty="0" err="1"/>
              <a:t>якості</a:t>
            </a:r>
            <a:r>
              <a:rPr lang="ru-RU" sz="2000" dirty="0"/>
              <a:t> </a:t>
            </a:r>
            <a:r>
              <a:rPr lang="ru-RU" sz="2000" dirty="0" err="1"/>
              <a:t>пам'яті</a:t>
            </a:r>
            <a:r>
              <a:rPr lang="ru-RU" sz="2000" dirty="0"/>
              <a:t> другого </a:t>
            </a:r>
            <a:r>
              <a:rPr lang="ru-RU" sz="2000" dirty="0" err="1"/>
              <a:t>покоління</a:t>
            </a:r>
            <a:r>
              <a:rPr lang="ru-RU" sz="2000" dirty="0"/>
              <a:t>, </a:t>
            </a:r>
            <a:r>
              <a:rPr lang="ru-RU" sz="2000" dirty="0" err="1"/>
              <a:t>основи</a:t>
            </a:r>
            <a:r>
              <a:rPr lang="ru-RU" sz="2000" dirty="0"/>
              <a:t> </a:t>
            </a:r>
            <a:r>
              <a:rPr lang="ru-RU" sz="2000" dirty="0" err="1"/>
              <a:t>витіснення</a:t>
            </a:r>
            <a:r>
              <a:rPr lang="ru-RU" sz="2000" dirty="0"/>
              <a:t>, </a:t>
            </a:r>
            <a:r>
              <a:rPr lang="ru-RU" sz="2000" dirty="0" err="1"/>
              <a:t>замінності</a:t>
            </a:r>
            <a:r>
              <a:rPr lang="ru-RU" sz="2000" dirty="0"/>
              <a:t> та </a:t>
            </a:r>
            <a:r>
              <a:rPr lang="ru-RU" sz="2000" dirty="0" err="1"/>
              <a:t>запізнілість</a:t>
            </a:r>
            <a:r>
              <a:rPr lang="ru-RU" sz="2000" dirty="0"/>
              <a:t>. </a:t>
            </a:r>
            <a:r>
              <a:rPr lang="ru-RU" sz="2000" dirty="0" err="1"/>
              <a:t>Постпам'ять</a:t>
            </a:r>
            <a:r>
              <a:rPr lang="ru-RU" sz="2000" dirty="0"/>
              <a:t> є потужною формою </a:t>
            </a:r>
            <a:r>
              <a:rPr lang="ru-RU" sz="2000" dirty="0" err="1"/>
              <a:t>пам'яті</a:t>
            </a:r>
            <a:r>
              <a:rPr lang="ru-RU" sz="2000" dirty="0"/>
              <a:t> </a:t>
            </a:r>
            <a:r>
              <a:rPr lang="ru-RU" sz="2000" dirty="0" err="1"/>
              <a:t>саме</a:t>
            </a:r>
            <a:r>
              <a:rPr lang="ru-RU" sz="2000" dirty="0"/>
              <a:t> тому, </a:t>
            </a:r>
            <a:r>
              <a:rPr lang="ru-RU" sz="2000" dirty="0" err="1"/>
              <a:t>що</a:t>
            </a:r>
            <a:r>
              <a:rPr lang="ru-RU" sz="2000" dirty="0"/>
              <a:t> </a:t>
            </a:r>
            <a:r>
              <a:rPr lang="ru-RU" sz="2000" dirty="0" err="1"/>
              <a:t>її</a:t>
            </a:r>
            <a:r>
              <a:rPr lang="ru-RU" sz="2000" dirty="0"/>
              <a:t> </a:t>
            </a:r>
            <a:r>
              <a:rPr lang="ru-RU" sz="2000" dirty="0" err="1"/>
              <a:t>зв'язок</a:t>
            </a:r>
            <a:r>
              <a:rPr lang="ru-RU" sz="2000" dirty="0"/>
              <a:t> </a:t>
            </a:r>
            <a:r>
              <a:rPr lang="ru-RU" sz="2000" dirty="0" err="1"/>
              <a:t>із</a:t>
            </a:r>
            <a:r>
              <a:rPr lang="ru-RU" sz="2000" dirty="0"/>
              <a:t> </a:t>
            </a:r>
            <a:r>
              <a:rPr lang="ru-RU" sz="2000" dirty="0" err="1"/>
              <a:t>об'єктом</a:t>
            </a:r>
            <a:r>
              <a:rPr lang="ru-RU" sz="2000" dirty="0"/>
              <a:t> </a:t>
            </a:r>
            <a:r>
              <a:rPr lang="ru-RU" sz="2000" dirty="0" err="1"/>
              <a:t>або</a:t>
            </a:r>
            <a:r>
              <a:rPr lang="ru-RU" sz="2000" dirty="0"/>
              <a:t> </a:t>
            </a:r>
            <a:r>
              <a:rPr lang="ru-RU" sz="2000" dirty="0" err="1"/>
              <a:t>джерелом</a:t>
            </a:r>
            <a:r>
              <a:rPr lang="ru-RU" sz="2000" dirty="0"/>
              <a:t> </a:t>
            </a:r>
            <a:r>
              <a:rPr lang="ru-RU" sz="2000" dirty="0" err="1"/>
              <a:t>опосередковується</a:t>
            </a:r>
            <a:r>
              <a:rPr lang="ru-RU" sz="2000" dirty="0"/>
              <a:t> не через </a:t>
            </a:r>
            <a:r>
              <a:rPr lang="ru-RU" sz="2000" dirty="0" err="1"/>
              <a:t>пригадування</a:t>
            </a:r>
            <a:r>
              <a:rPr lang="ru-RU" sz="2000" dirty="0"/>
              <a:t>, але через </a:t>
            </a:r>
            <a:r>
              <a:rPr lang="ru-RU" sz="2000" dirty="0" err="1"/>
              <a:t>уявлення</a:t>
            </a:r>
            <a:r>
              <a:rPr lang="ru-RU" sz="2000" dirty="0"/>
              <a:t>, </a:t>
            </a:r>
            <a:r>
              <a:rPr lang="ru-RU" sz="2000" dirty="0" err="1"/>
              <a:t>проекцію</a:t>
            </a:r>
            <a:r>
              <a:rPr lang="ru-RU" sz="2000" dirty="0"/>
              <a:t> та </a:t>
            </a:r>
            <a:r>
              <a:rPr lang="ru-RU" sz="2000" dirty="0" err="1"/>
              <a:t>створення</a:t>
            </a:r>
            <a:r>
              <a:rPr lang="ru-RU" sz="2000" dirty="0"/>
              <a:t> - часто </a:t>
            </a:r>
            <a:r>
              <a:rPr lang="ru-RU" sz="2000" dirty="0" err="1"/>
              <a:t>базується</a:t>
            </a:r>
            <a:r>
              <a:rPr lang="ru-RU" sz="2000" dirty="0"/>
              <a:t> на </a:t>
            </a:r>
            <a:r>
              <a:rPr lang="ru-RU" sz="2000" dirty="0" err="1"/>
              <a:t>мовчанні</a:t>
            </a:r>
            <a:r>
              <a:rPr lang="ru-RU" sz="2000" dirty="0"/>
              <a:t>, а не на </a:t>
            </a:r>
            <a:r>
              <a:rPr lang="ru-RU" sz="2000" dirty="0" err="1"/>
              <a:t>мові</a:t>
            </a:r>
            <a:r>
              <a:rPr lang="ru-RU" sz="2000" dirty="0"/>
              <a:t>, а на невидимому». </a:t>
            </a:r>
          </a:p>
          <a:p>
            <a:r>
              <a:rPr lang="ru-RU" sz="2000" dirty="0" err="1"/>
              <a:t>Термі</a:t>
            </a:r>
            <a:r>
              <a:rPr lang="ru-RU" sz="2000" dirty="0"/>
              <a:t> </a:t>
            </a:r>
            <a:r>
              <a:rPr lang="ru-RU" sz="2000" dirty="0" err="1"/>
              <a:t>було</a:t>
            </a:r>
            <a:r>
              <a:rPr lang="ru-RU" sz="2000" dirty="0"/>
              <a:t> уведено </a:t>
            </a:r>
            <a:r>
              <a:rPr lang="ru-RU" sz="2000" dirty="0" err="1"/>
              <a:t>під</a:t>
            </a:r>
            <a:r>
              <a:rPr lang="ru-RU" sz="2000" dirty="0"/>
              <a:t> час </a:t>
            </a:r>
            <a:r>
              <a:rPr lang="ru-RU" sz="2000" dirty="0" err="1"/>
              <a:t>досліджень</a:t>
            </a:r>
            <a:r>
              <a:rPr lang="ru-RU" sz="2000" dirty="0"/>
              <a:t> </a:t>
            </a:r>
            <a:r>
              <a:rPr lang="ru-RU" sz="2000" dirty="0" err="1"/>
              <a:t>Голокосту</a:t>
            </a:r>
            <a:r>
              <a:rPr lang="ru-RU" sz="2000" dirty="0"/>
              <a:t>.</a:t>
            </a:r>
          </a:p>
          <a:p>
            <a:r>
              <a:rPr lang="ru-RU" sz="2000" dirty="0" err="1"/>
              <a:t>Медіаматеріал</a:t>
            </a:r>
            <a:r>
              <a:rPr lang="ru-RU" sz="2000" dirty="0"/>
              <a:t> про Бабин Яр і </a:t>
            </a:r>
            <a:r>
              <a:rPr lang="ru-RU" sz="2000" dirty="0" err="1"/>
              <a:t>його</a:t>
            </a:r>
            <a:r>
              <a:rPr lang="ru-RU" sz="2000" dirty="0"/>
              <a:t> жертв: </a:t>
            </a:r>
            <a:r>
              <a:rPr lang="en-US" sz="2000" dirty="0">
                <a:hlinkClick r:id="rId2"/>
              </a:rPr>
              <a:t>https://www.dw.com/uk/anna-furman-naimolodshii-zhertvi-babynoho-yaru-bulo-dva-dni/a-59324455</a:t>
            </a:r>
            <a:endParaRPr lang="uk-UA" sz="2000" dirty="0"/>
          </a:p>
          <a:p>
            <a:r>
              <a:rPr lang="uk-UA" sz="2000" dirty="0"/>
              <a:t>Голодомор. Свідчення очевидців: </a:t>
            </a:r>
            <a:r>
              <a:rPr lang="en-US" sz="2000" dirty="0">
                <a:hlinkClick r:id="rId3"/>
              </a:rPr>
              <a:t>https://www.youtube.com/watch?v=o5RNpYNEc4Y</a:t>
            </a:r>
            <a:endParaRPr lang="uk-UA" sz="2000" dirty="0"/>
          </a:p>
          <a:p>
            <a:endParaRPr lang="ru-UA" sz="2000" dirty="0"/>
          </a:p>
        </p:txBody>
      </p:sp>
      <p:sp>
        <p:nvSpPr>
          <p:cNvPr id="4" name="Дата 3">
            <a:extLst>
              <a:ext uri="{FF2B5EF4-FFF2-40B4-BE49-F238E27FC236}">
                <a16:creationId xmlns:a16="http://schemas.microsoft.com/office/drawing/2014/main" id="{BAF5E66D-C73A-4580-9616-2BB6FA188483}"/>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2176728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21193C-74EC-47D3-B214-7973E3E0DEA3}"/>
              </a:ext>
            </a:extLst>
          </p:cNvPr>
          <p:cNvSpPr>
            <a:spLocks noGrp="1"/>
          </p:cNvSpPr>
          <p:nvPr>
            <p:ph type="title"/>
          </p:nvPr>
        </p:nvSpPr>
        <p:spPr/>
        <p:txBody>
          <a:bodyPr/>
          <a:lstStyle/>
          <a:p>
            <a:r>
              <a:rPr lang="uk-UA" dirty="0" err="1"/>
              <a:t>Мемоцид</a:t>
            </a:r>
            <a:r>
              <a:rPr lang="uk-UA" dirty="0"/>
              <a:t> як вид комунікаційного насильства</a:t>
            </a:r>
            <a:endParaRPr lang="ru-UA" dirty="0"/>
          </a:p>
        </p:txBody>
      </p:sp>
      <p:sp>
        <p:nvSpPr>
          <p:cNvPr id="3" name="Объект 2">
            <a:extLst>
              <a:ext uri="{FF2B5EF4-FFF2-40B4-BE49-F238E27FC236}">
                <a16:creationId xmlns:a16="http://schemas.microsoft.com/office/drawing/2014/main" id="{DAEEB069-5713-4D71-9114-091ACF301176}"/>
              </a:ext>
            </a:extLst>
          </p:cNvPr>
          <p:cNvSpPr>
            <a:spLocks noGrp="1"/>
          </p:cNvSpPr>
          <p:nvPr>
            <p:ph idx="1"/>
          </p:nvPr>
        </p:nvSpPr>
        <p:spPr/>
        <p:txBody>
          <a:bodyPr>
            <a:noAutofit/>
          </a:bodyPr>
          <a:lstStyle/>
          <a:p>
            <a:r>
              <a:rPr lang="ru-RU" sz="2400" b="1" dirty="0" err="1"/>
              <a:t>Мемоцид</a:t>
            </a:r>
            <a:r>
              <a:rPr lang="ru-RU" sz="2400" dirty="0"/>
              <a:t> </a:t>
            </a:r>
            <a:r>
              <a:rPr lang="ru-RU" sz="2400" dirty="0" err="1"/>
              <a:t>полягає</a:t>
            </a:r>
            <a:r>
              <a:rPr lang="ru-RU" sz="2400" dirty="0"/>
              <a:t> у </a:t>
            </a:r>
            <a:r>
              <a:rPr lang="ru-RU" sz="2400" dirty="0" err="1"/>
              <a:t>вилученні</a:t>
            </a:r>
            <a:r>
              <a:rPr lang="ru-RU" sz="2400" dirty="0"/>
              <a:t> та </a:t>
            </a:r>
            <a:r>
              <a:rPr lang="ru-RU" sz="2400" dirty="0" err="1"/>
              <a:t>викоріненні</a:t>
            </a:r>
            <a:r>
              <a:rPr lang="ru-RU" sz="2400" dirty="0"/>
              <a:t> </a:t>
            </a:r>
            <a:r>
              <a:rPr lang="ru-RU" sz="2400" dirty="0" err="1"/>
              <a:t>із</a:t>
            </a:r>
            <a:r>
              <a:rPr lang="ru-RU" sz="2400" dirty="0"/>
              <a:t> </a:t>
            </a:r>
            <a:r>
              <a:rPr lang="ru-RU" sz="2400" dirty="0" err="1"/>
              <a:t>культури</a:t>
            </a:r>
            <a:r>
              <a:rPr lang="ru-RU" sz="2400" dirty="0"/>
              <a:t> </a:t>
            </a:r>
            <a:r>
              <a:rPr lang="ru-RU" sz="2400" dirty="0" err="1"/>
              <a:t>ідей</a:t>
            </a:r>
            <a:r>
              <a:rPr lang="ru-RU" sz="2400" dirty="0"/>
              <a:t> і </a:t>
            </a:r>
            <a:r>
              <a:rPr lang="ru-RU" sz="2400" dirty="0" err="1"/>
              <a:t>навіть</a:t>
            </a:r>
            <a:r>
              <a:rPr lang="ru-RU" sz="2400" dirty="0"/>
              <a:t> </a:t>
            </a:r>
            <a:r>
              <a:rPr lang="ru-RU" sz="2400" dirty="0" err="1"/>
              <a:t>їх</a:t>
            </a:r>
            <a:r>
              <a:rPr lang="ru-RU" sz="2400" dirty="0"/>
              <a:t> </a:t>
            </a:r>
            <a:r>
              <a:rPr lang="ru-RU" sz="2400" dirty="0" err="1"/>
              <a:t>слідів</a:t>
            </a:r>
            <a:r>
              <a:rPr lang="ru-RU" sz="2400" dirty="0"/>
              <a:t> .</a:t>
            </a:r>
          </a:p>
          <a:p>
            <a:r>
              <a:rPr lang="ru-RU" sz="2400" dirty="0" err="1"/>
              <a:t>Питання</a:t>
            </a:r>
            <a:r>
              <a:rPr lang="ru-RU" sz="2400" dirty="0"/>
              <a:t> </a:t>
            </a:r>
            <a:r>
              <a:rPr lang="ru-RU" sz="2400" dirty="0" err="1"/>
              <a:t>знищення</a:t>
            </a:r>
            <a:r>
              <a:rPr lang="ru-RU" sz="2400" dirty="0"/>
              <a:t> </a:t>
            </a:r>
            <a:r>
              <a:rPr lang="ru-RU" sz="2400" dirty="0" err="1"/>
              <a:t>пам’яті</a:t>
            </a:r>
            <a:r>
              <a:rPr lang="ru-RU" sz="2400" dirty="0"/>
              <a:t> і </a:t>
            </a:r>
            <a:r>
              <a:rPr lang="ru-RU" sz="2400" dirty="0" err="1"/>
              <a:t>боротьба</a:t>
            </a:r>
            <a:r>
              <a:rPr lang="ru-RU" sz="2400" dirty="0"/>
              <a:t> </a:t>
            </a:r>
            <a:r>
              <a:rPr lang="ru-RU" sz="2400" dirty="0" err="1"/>
              <a:t>із</a:t>
            </a:r>
            <a:r>
              <a:rPr lang="ru-RU" sz="2400" dirty="0"/>
              <a:t> </a:t>
            </a:r>
            <a:r>
              <a:rPr lang="ru-RU" sz="2400" dirty="0" err="1"/>
              <a:t>спогадами</a:t>
            </a:r>
            <a:r>
              <a:rPr lang="ru-RU" sz="2400" dirty="0"/>
              <a:t> та </a:t>
            </a:r>
            <a:r>
              <a:rPr lang="ru-RU" sz="2400" dirty="0" err="1"/>
              <a:t>уявленнями</a:t>
            </a:r>
            <a:r>
              <a:rPr lang="ru-RU" sz="2400" dirty="0"/>
              <a:t> про </a:t>
            </a:r>
            <a:r>
              <a:rPr lang="ru-RU" sz="2400" dirty="0" err="1"/>
              <a:t>минуле</a:t>
            </a:r>
            <a:r>
              <a:rPr lang="ru-RU" sz="2400" dirty="0"/>
              <a:t> </a:t>
            </a:r>
            <a:r>
              <a:rPr lang="ru-RU" sz="2400" dirty="0" err="1"/>
              <a:t>цілих</a:t>
            </a:r>
            <a:r>
              <a:rPr lang="ru-RU" sz="2400" dirty="0"/>
              <a:t> </a:t>
            </a:r>
            <a:r>
              <a:rPr lang="ru-RU" sz="2400" dirty="0" err="1"/>
              <a:t>народів</a:t>
            </a:r>
            <a:r>
              <a:rPr lang="ru-RU" sz="2400" dirty="0"/>
              <a:t> входить у </a:t>
            </a:r>
            <a:r>
              <a:rPr lang="ru-RU" sz="2400" dirty="0" err="1"/>
              <a:t>поняття</a:t>
            </a:r>
            <a:r>
              <a:rPr lang="ru-RU" sz="2400" dirty="0"/>
              <a:t> </a:t>
            </a:r>
            <a:r>
              <a:rPr lang="ru-RU" sz="2400" b="1" dirty="0" err="1"/>
              <a:t>меморіциду</a:t>
            </a:r>
            <a:r>
              <a:rPr lang="ru-RU" sz="2400" dirty="0"/>
              <a:t>, </a:t>
            </a:r>
            <a:r>
              <a:rPr lang="ru-RU" sz="2400" dirty="0" err="1"/>
              <a:t>цей</a:t>
            </a:r>
            <a:r>
              <a:rPr lang="ru-RU" sz="2400" dirty="0"/>
              <a:t> </a:t>
            </a:r>
            <a:r>
              <a:rPr lang="ru-RU" sz="2400" dirty="0" err="1"/>
              <a:t>термін</a:t>
            </a:r>
            <a:r>
              <a:rPr lang="ru-RU" sz="2400" dirty="0"/>
              <a:t> </a:t>
            </a:r>
            <a:r>
              <a:rPr lang="ru-RU" sz="2400" dirty="0" err="1"/>
              <a:t>також</a:t>
            </a:r>
            <a:r>
              <a:rPr lang="ru-RU" sz="2400" dirty="0"/>
              <a:t> активно </a:t>
            </a:r>
            <a:r>
              <a:rPr lang="ru-RU" sz="2400" dirty="0" err="1"/>
              <a:t>використовується</a:t>
            </a:r>
            <a:r>
              <a:rPr lang="ru-RU" sz="2400" dirty="0"/>
              <a:t> і часто </a:t>
            </a:r>
            <a:r>
              <a:rPr lang="ru-RU" sz="2400" dirty="0" err="1"/>
              <a:t>приймається</a:t>
            </a:r>
            <a:r>
              <a:rPr lang="ru-RU" sz="2400" dirty="0"/>
              <a:t> як </a:t>
            </a:r>
            <a:r>
              <a:rPr lang="ru-RU" sz="2400" dirty="0" err="1"/>
              <a:t>техніка</a:t>
            </a:r>
            <a:r>
              <a:rPr lang="ru-RU" sz="2400" dirty="0"/>
              <a:t> </a:t>
            </a:r>
            <a:r>
              <a:rPr lang="ru-RU" sz="2400" dirty="0" err="1"/>
              <a:t>знищення</a:t>
            </a:r>
            <a:r>
              <a:rPr lang="ru-RU" sz="2400" dirty="0"/>
              <a:t> </a:t>
            </a:r>
            <a:r>
              <a:rPr lang="ru-RU" sz="2400" dirty="0" err="1"/>
              <a:t>пам’яті</a:t>
            </a:r>
            <a:r>
              <a:rPr lang="ru-RU" sz="2400" dirty="0"/>
              <a:t>, вона </a:t>
            </a:r>
            <a:r>
              <a:rPr lang="ru-RU" sz="2400" dirty="0" err="1"/>
              <a:t>полягає</a:t>
            </a:r>
            <a:r>
              <a:rPr lang="ru-RU" sz="2400" dirty="0"/>
              <a:t> у </a:t>
            </a:r>
            <a:r>
              <a:rPr lang="ru-RU" sz="2400" dirty="0" err="1"/>
              <a:t>знищенні</a:t>
            </a:r>
            <a:r>
              <a:rPr lang="ru-RU" sz="2400" dirty="0"/>
              <a:t> </a:t>
            </a:r>
            <a:r>
              <a:rPr lang="ru-RU" sz="2400" dirty="0" err="1"/>
              <a:t>релігійних</a:t>
            </a:r>
            <a:r>
              <a:rPr lang="ru-RU" sz="2400" dirty="0"/>
              <a:t> </a:t>
            </a:r>
            <a:r>
              <a:rPr lang="ru-RU" sz="2400" dirty="0" err="1"/>
              <a:t>споруд</a:t>
            </a:r>
            <a:r>
              <a:rPr lang="ru-RU" sz="2400" dirty="0"/>
              <a:t>, </a:t>
            </a:r>
            <a:r>
              <a:rPr lang="ru-RU" sz="2400" dirty="0" err="1"/>
              <a:t>шкіл</a:t>
            </a:r>
            <a:r>
              <a:rPr lang="ru-RU" sz="2400" dirty="0"/>
              <a:t> </a:t>
            </a:r>
            <a:r>
              <a:rPr lang="ru-RU" sz="2400" dirty="0" err="1"/>
              <a:t>або</a:t>
            </a:r>
            <a:r>
              <a:rPr lang="ru-RU" sz="2400" dirty="0"/>
              <a:t> </a:t>
            </a:r>
            <a:r>
              <a:rPr lang="ru-RU" sz="2400" dirty="0" err="1"/>
              <a:t>інших</a:t>
            </a:r>
            <a:r>
              <a:rPr lang="ru-RU" sz="2400" dirty="0"/>
              <a:t> </a:t>
            </a:r>
            <a:r>
              <a:rPr lang="ru-RU" sz="2400" dirty="0" err="1"/>
              <a:t>ознак</a:t>
            </a:r>
            <a:r>
              <a:rPr lang="ru-RU" sz="2400" dirty="0"/>
              <a:t> </a:t>
            </a:r>
            <a:r>
              <a:rPr lang="ru-RU" sz="2400" dirty="0" err="1"/>
              <a:t>присутності</a:t>
            </a:r>
            <a:r>
              <a:rPr lang="ru-RU" sz="2400" dirty="0"/>
              <a:t> «</a:t>
            </a:r>
            <a:r>
              <a:rPr lang="ru-RU" sz="2400" dirty="0" err="1"/>
              <a:t>іншого</a:t>
            </a:r>
            <a:r>
              <a:rPr lang="ru-RU" sz="2400" dirty="0"/>
              <a:t>». </a:t>
            </a:r>
            <a:r>
              <a:rPr lang="ru-RU" sz="2400" dirty="0" err="1"/>
              <a:t>Такі</a:t>
            </a:r>
            <a:r>
              <a:rPr lang="ru-RU" sz="2400" dirty="0"/>
              <a:t> практики залучались до </a:t>
            </a:r>
            <a:r>
              <a:rPr lang="ru-RU" sz="2400" dirty="0" err="1"/>
              <a:t>інструментарію</a:t>
            </a:r>
            <a:r>
              <a:rPr lang="ru-RU" sz="2400" dirty="0"/>
              <a:t> </a:t>
            </a:r>
            <a:r>
              <a:rPr lang="ru-RU" sz="2400" dirty="0" err="1"/>
              <a:t>радянського</a:t>
            </a:r>
            <a:r>
              <a:rPr lang="ru-RU" sz="2400" dirty="0"/>
              <a:t> режиму, </a:t>
            </a:r>
            <a:r>
              <a:rPr lang="ru-RU" sz="2400" dirty="0" err="1"/>
              <a:t>зокрема</a:t>
            </a:r>
            <a:r>
              <a:rPr lang="ru-RU" sz="2400" dirty="0"/>
              <a:t> на </a:t>
            </a:r>
            <a:r>
              <a:rPr lang="ru-RU" sz="2400" dirty="0" err="1"/>
              <a:t>території</a:t>
            </a:r>
            <a:r>
              <a:rPr lang="ru-RU" sz="2400" dirty="0"/>
              <a:t> </a:t>
            </a:r>
            <a:r>
              <a:rPr lang="ru-RU" sz="2400" dirty="0" err="1"/>
              <a:t>України</a:t>
            </a:r>
            <a:r>
              <a:rPr lang="ru-RU" sz="2400" dirty="0"/>
              <a:t>. </a:t>
            </a:r>
            <a:r>
              <a:rPr lang="ru-RU" sz="2400" dirty="0" err="1"/>
              <a:t>Він</a:t>
            </a:r>
            <a:r>
              <a:rPr lang="ru-RU" sz="2400" dirty="0"/>
              <a:t> </a:t>
            </a:r>
            <a:r>
              <a:rPr lang="ru-RU" sz="2400" dirty="0" err="1"/>
              <a:t>стосувався</a:t>
            </a:r>
            <a:r>
              <a:rPr lang="ru-RU" sz="2400" dirty="0"/>
              <a:t> як </a:t>
            </a:r>
            <a:r>
              <a:rPr lang="ru-RU" sz="2400" dirty="0" err="1"/>
              <a:t>знищення</a:t>
            </a:r>
            <a:r>
              <a:rPr lang="ru-RU" sz="2400" dirty="0"/>
              <a:t> </a:t>
            </a:r>
            <a:r>
              <a:rPr lang="ru-RU" sz="2400" dirty="0" err="1"/>
              <a:t>пам’яті</a:t>
            </a:r>
            <a:r>
              <a:rPr lang="ru-RU" sz="2400" dirty="0"/>
              <a:t> самих </a:t>
            </a:r>
            <a:r>
              <a:rPr lang="ru-RU" sz="2400" dirty="0" err="1"/>
              <a:t>українців</a:t>
            </a:r>
            <a:r>
              <a:rPr lang="ru-RU" sz="2400" dirty="0"/>
              <a:t> про </a:t>
            </a:r>
            <a:r>
              <a:rPr lang="ru-RU" sz="2400" dirty="0" err="1"/>
              <a:t>своє</a:t>
            </a:r>
            <a:r>
              <a:rPr lang="ru-RU" sz="2400" dirty="0"/>
              <a:t> </a:t>
            </a:r>
            <a:r>
              <a:rPr lang="ru-RU" sz="2400" dirty="0" err="1"/>
              <a:t>минуле</a:t>
            </a:r>
            <a:r>
              <a:rPr lang="ru-RU" sz="2400" dirty="0"/>
              <a:t>, так і </a:t>
            </a:r>
            <a:r>
              <a:rPr lang="ru-RU" sz="2400" dirty="0" err="1"/>
              <a:t>знищення</a:t>
            </a:r>
            <a:r>
              <a:rPr lang="ru-RU" sz="2400" dirty="0"/>
              <a:t> </a:t>
            </a:r>
            <a:r>
              <a:rPr lang="ru-RU" sz="2400" dirty="0" err="1"/>
              <a:t>пам’яті</a:t>
            </a:r>
            <a:r>
              <a:rPr lang="ru-RU" sz="2400" dirty="0"/>
              <a:t> про </a:t>
            </a:r>
            <a:r>
              <a:rPr lang="ru-RU" sz="2400" dirty="0" err="1"/>
              <a:t>цілі</a:t>
            </a:r>
            <a:r>
              <a:rPr lang="ru-RU" sz="2400" dirty="0"/>
              <a:t> народи, </a:t>
            </a:r>
            <a:r>
              <a:rPr lang="ru-RU" sz="2400" dirty="0" err="1"/>
              <a:t>наприклад</a:t>
            </a:r>
            <a:r>
              <a:rPr lang="ru-RU" sz="2400" dirty="0"/>
              <a:t>, </a:t>
            </a:r>
            <a:r>
              <a:rPr lang="ru-RU" sz="2400" dirty="0" err="1"/>
              <a:t>кримських</a:t>
            </a:r>
            <a:r>
              <a:rPr lang="ru-RU" sz="2400" dirty="0"/>
              <a:t> татар. </a:t>
            </a:r>
            <a:r>
              <a:rPr lang="ru-RU" sz="2400" dirty="0" err="1"/>
              <a:t>Меморіциди</a:t>
            </a:r>
            <a:r>
              <a:rPr lang="ru-RU" sz="2400" dirty="0"/>
              <a:t> </a:t>
            </a:r>
            <a:r>
              <a:rPr lang="ru-RU" sz="2400" dirty="0" err="1"/>
              <a:t>зокрема</a:t>
            </a:r>
            <a:r>
              <a:rPr lang="ru-RU" sz="2400" dirty="0"/>
              <a:t> </a:t>
            </a:r>
            <a:r>
              <a:rPr lang="ru-RU" sz="2400" dirty="0" err="1"/>
              <a:t>супроводжують</a:t>
            </a:r>
            <a:r>
              <a:rPr lang="ru-RU" sz="2400" dirty="0"/>
              <a:t> </a:t>
            </a:r>
            <a:r>
              <a:rPr lang="ru-RU" sz="2400" dirty="0" err="1"/>
              <a:t>етнічні</a:t>
            </a:r>
            <a:r>
              <a:rPr lang="ru-RU" sz="2400" dirty="0"/>
              <a:t> чистки </a:t>
            </a:r>
            <a:endParaRPr lang="ru-UA" sz="2400" dirty="0"/>
          </a:p>
        </p:txBody>
      </p:sp>
      <p:sp>
        <p:nvSpPr>
          <p:cNvPr id="4" name="Дата 3">
            <a:extLst>
              <a:ext uri="{FF2B5EF4-FFF2-40B4-BE49-F238E27FC236}">
                <a16:creationId xmlns:a16="http://schemas.microsoft.com/office/drawing/2014/main" id="{9F461424-B3BB-454D-B013-0A0B934E7D53}"/>
              </a:ext>
            </a:extLst>
          </p:cNvPr>
          <p:cNvSpPr>
            <a:spLocks noGrp="1"/>
          </p:cNvSpPr>
          <p:nvPr>
            <p:ph type="dt" sz="half" idx="10"/>
          </p:nvPr>
        </p:nvSpPr>
        <p:spPr/>
        <p:txBody>
          <a:bodyPr/>
          <a:lstStyle/>
          <a:p>
            <a:pPr rtl="0"/>
            <a:fld id="{6E13CF11-4D7C-4367-8D00-578223D03103}" type="datetime1">
              <a:rPr lang="ru-RU" smtClean="0"/>
              <a:t>28.09.2021</a:t>
            </a:fld>
            <a:endParaRPr lang="en-US" dirty="0"/>
          </a:p>
        </p:txBody>
      </p:sp>
    </p:spTree>
    <p:extLst>
      <p:ext uri="{BB962C8B-B14F-4D97-AF65-F5344CB8AC3E}">
        <p14:creationId xmlns:p14="http://schemas.microsoft.com/office/powerpoint/2010/main" val="191420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562972-3449-42D1-8185-B4BEFD52AB44}"/>
              </a:ext>
            </a:extLst>
          </p:cNvPr>
          <p:cNvSpPr>
            <a:spLocks noGrp="1"/>
          </p:cNvSpPr>
          <p:nvPr>
            <p:ph type="title"/>
          </p:nvPr>
        </p:nvSpPr>
        <p:spPr/>
        <p:txBody>
          <a:bodyPr rtlCol="0"/>
          <a:lstStyle/>
          <a:p>
            <a:pPr rtl="0"/>
            <a:r>
              <a:rPr lang="ru"/>
              <a:t>Заголовок Lorem Ipsum Dolor Sit Amet</a:t>
            </a:r>
          </a:p>
        </p:txBody>
      </p:sp>
      <p:graphicFrame>
        <p:nvGraphicFramePr>
          <p:cNvPr id="4" name="Объект 2">
            <a:extLst>
              <a:ext uri="{FF2B5EF4-FFF2-40B4-BE49-F238E27FC236}">
                <a16:creationId xmlns:a16="http://schemas.microsoft.com/office/drawing/2014/main" id="{FF3F0D82-0AA6-45C3-8367-955CBFA02ED6}"/>
              </a:ext>
            </a:extLst>
          </p:cNvPr>
          <p:cNvGraphicFramePr>
            <a:graphicFrameLocks noGrp="1"/>
          </p:cNvGraphicFramePr>
          <p:nvPr>
            <p:ph idx="1"/>
            <p:extLst>
              <p:ext uri="{D42A27DB-BD31-4B8C-83A1-F6EECF244321}">
                <p14:modId xmlns:p14="http://schemas.microsoft.com/office/powerpoint/2010/main" val="3086745933"/>
              </p:ext>
            </p:extLst>
          </p:nvPr>
        </p:nvGraphicFramePr>
        <p:xfrm>
          <a:off x="581025" y="2341563"/>
          <a:ext cx="11029950" cy="3633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784652"/>
      </p:ext>
    </p:extLst>
  </p:cSld>
  <p:clrMapOvr>
    <a:masterClrMapping/>
  </p:clrMapOvr>
</p:sld>
</file>

<file path=ppt/theme/theme1.xml><?xml version="1.0" encoding="utf-8"?>
<a:theme xmlns:a="http://schemas.openxmlformats.org/drawingml/2006/main" name="Дивиденд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_41798998_TF33552983" id="{160FF37C-0DDC-4D2E-AEAD-253EF6364DF1}" vid="{EC99DBC3-C858-4F3A-82DD-48D686A36DB8}"/>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{778EA959-DCFD-4C82-B984-8D7DE985CF42}tf33552983_win32</Template>
  <TotalTime>60</TotalTime>
  <Words>652</Words>
  <Application>Microsoft Office PowerPoint</Application>
  <PresentationFormat>Широкоэкранный</PresentationFormat>
  <Paragraphs>46</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Calibri</vt:lpstr>
      <vt:lpstr>Corbel</vt:lpstr>
      <vt:lpstr>Franklin Gothic Book</vt:lpstr>
      <vt:lpstr>Franklin Gothic Demi</vt:lpstr>
      <vt:lpstr>Wingdings 2</vt:lpstr>
      <vt:lpstr>ДивидендVTI</vt:lpstr>
      <vt:lpstr>Соціальна пам’ять</vt:lpstr>
      <vt:lpstr>Поняття історичної пам'яті </vt:lpstr>
      <vt:lpstr>Соціальна історія та історія повсякденності</vt:lpstr>
      <vt:lpstr>Функції соціальної памяті </vt:lpstr>
      <vt:lpstr>Політика пам'яті </vt:lpstr>
      <vt:lpstr>Постпам’ять </vt:lpstr>
      <vt:lpstr>Мемоцид як вид комунікаційного насильства</vt:lpstr>
      <vt:lpstr>Заголовок Lorem Ipsum Dolor Sit Amet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Соціальна пам’ять</dc:title>
  <dc:creator>Людмила Чернявская</dc:creator>
  <cp:lastModifiedBy>Людмила Чернявская</cp:lastModifiedBy>
  <cp:revision>1</cp:revision>
  <dcterms:created xsi:type="dcterms:W3CDTF">2021-09-28T17:59:15Z</dcterms:created>
  <dcterms:modified xsi:type="dcterms:W3CDTF">2021-09-28T19:00:11Z</dcterms:modified>
</cp:coreProperties>
</file>