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2" r:id="rId1"/>
  </p:sldMasterIdLst>
  <p:notesMasterIdLst>
    <p:notesMasterId r:id="rId10"/>
  </p:notesMasterIdLst>
  <p:handoutMasterIdLst>
    <p:handoutMasterId r:id="rId11"/>
  </p:handoutMasterIdLst>
  <p:sldIdLst>
    <p:sldId id="257" r:id="rId2"/>
    <p:sldId id="259" r:id="rId3"/>
    <p:sldId id="260" r:id="rId4"/>
    <p:sldId id="261" r:id="rId5"/>
    <p:sldId id="262" r:id="rId6"/>
    <p:sldId id="263" r:id="rId7"/>
    <p:sldId id="264" r:id="rId8"/>
    <p:sldId id="258" r:id="rId9"/>
  </p:sldIdLst>
  <p:sldSz cx="12192000" cy="6858000"/>
  <p:notesSz cx="6858000" cy="9144000"/>
  <p:defaultTextStyle>
    <a:defPPr rtl="0">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14" autoAdjust="0"/>
    <p:restoredTop sz="94660"/>
  </p:normalViewPr>
  <p:slideViewPr>
    <p:cSldViewPr snapToGrid="0">
      <p:cViewPr varScale="1">
        <p:scale>
          <a:sx n="55" d="100"/>
          <a:sy n="55" d="100"/>
        </p:scale>
        <p:origin x="758" y="53"/>
      </p:cViewPr>
      <p:guideLst/>
    </p:cSldViewPr>
  </p:slideViewPr>
  <p:notesTextViewPr>
    <p:cViewPr>
      <p:scale>
        <a:sx n="1" d="1"/>
        <a:sy n="1" d="1"/>
      </p:scale>
      <p:origin x="0" y="0"/>
    </p:cViewPr>
  </p:notesTextViewPr>
  <p:notesViewPr>
    <p:cSldViewPr snapToGrid="0">
      <p:cViewPr varScale="1">
        <p:scale>
          <a:sx n="124" d="100"/>
          <a:sy n="124" d="100"/>
        </p:scale>
        <p:origin x="4950" y="96"/>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3">
  <dgm:title val=""/>
  <dgm:desc val=""/>
  <dgm:catLst>
    <dgm:cat type="accent1" pri="11300"/>
  </dgm:catLst>
  <dgm:styleLbl name="node0">
    <dgm:fillClrLst meth="repeat">
      <a:schemeClr val="accent1">
        <a:shade val="80000"/>
      </a:schemeClr>
    </dgm:fillClrLst>
    <dgm:linClrLst meth="repeat">
      <a:schemeClr val="lt1"/>
    </dgm:linClrLst>
    <dgm:effectClrLst/>
    <dgm:txLinClrLst/>
    <dgm:txFillClrLst/>
    <dgm:txEffectClrLst/>
  </dgm:styleLbl>
  <dgm:styleLbl name="alignNode1">
    <dgm:fillClrLst>
      <a:schemeClr val="accent1">
        <a:shade val="80000"/>
      </a:schemeClr>
      <a:schemeClr val="accent1">
        <a:tint val="70000"/>
      </a:schemeClr>
    </dgm:fillClrLst>
    <dgm:linClrLst>
      <a:schemeClr val="accent1">
        <a:shade val="80000"/>
      </a:schemeClr>
      <a:schemeClr val="accent1">
        <a:tint val="70000"/>
      </a:schemeClr>
    </dgm:linClrLst>
    <dgm:effectClrLst/>
    <dgm:txLinClrLst/>
    <dgm:txFillClrLst/>
    <dgm:txEffectClrLst/>
  </dgm:styleLbl>
  <dgm:styleLbl name="node1">
    <dgm:fillClrLst>
      <a:schemeClr val="accent1">
        <a:shade val="80000"/>
      </a:schemeClr>
      <a:schemeClr val="accent1">
        <a:tint val="70000"/>
      </a:schemeClr>
    </dgm:fillClrLst>
    <dgm:linClrLst meth="repeat">
      <a:schemeClr val="lt1"/>
    </dgm:linClrLst>
    <dgm:effectClrLst/>
    <dgm:txLinClrLst/>
    <dgm:txFillClrLst/>
    <dgm:txEffectClrLst/>
  </dgm:styleLbl>
  <dgm:styleLbl name="lnNode1">
    <dgm:fillClrLst>
      <a:schemeClr val="accent1">
        <a:shade val="80000"/>
      </a:schemeClr>
      <a:schemeClr val="accent1">
        <a:tint val="70000"/>
      </a:schemeClr>
    </dgm:fillClrLst>
    <dgm:linClrLst meth="repeat">
      <a:schemeClr val="lt1"/>
    </dgm:linClrLst>
    <dgm:effectClrLst/>
    <dgm:txLinClrLst/>
    <dgm:txFillClrLst/>
    <dgm:txEffectClrLst/>
  </dgm:styleLbl>
  <dgm:styleLbl name="vennNode1">
    <dgm:fillClrLst>
      <a:schemeClr val="accent1">
        <a:shade val="80000"/>
        <a:alpha val="50000"/>
      </a:schemeClr>
      <a:schemeClr val="accent1">
        <a:tint val="70000"/>
        <a:alpha val="50000"/>
      </a:schemeClr>
    </dgm:fillClrLst>
    <dgm:linClrLst meth="repeat">
      <a:schemeClr val="lt1"/>
    </dgm:linClrLst>
    <dgm:effectClrLst/>
    <dgm:txLinClrLst/>
    <dgm:txFillClrLst/>
    <dgm:txEffectClrLst/>
  </dgm:styleLbl>
  <dgm:styleLbl name="node2">
    <dgm:fillClrLst>
      <a:schemeClr val="accent1">
        <a:tint val="99000"/>
      </a:schemeClr>
    </dgm:fillClrLst>
    <dgm:linClrLst meth="repeat">
      <a:schemeClr val="lt1"/>
    </dgm:linClrLst>
    <dgm:effectClrLst/>
    <dgm:txLinClrLst/>
    <dgm:txFillClrLst/>
    <dgm:txEffectClrLst/>
  </dgm:styleLbl>
  <dgm:styleLbl name="node3">
    <dgm:fillClrLst>
      <a:schemeClr val="accent1">
        <a:tint val="80000"/>
      </a:schemeClr>
    </dgm:fillClrLst>
    <dgm:linClrLst meth="repeat">
      <a:schemeClr val="lt1"/>
    </dgm:linClrLst>
    <dgm:effectClrLst/>
    <dgm:txLinClrLst/>
    <dgm:txFillClrLst/>
    <dgm:txEffectClrLst/>
  </dgm:styleLbl>
  <dgm:styleLbl name="node4">
    <dgm:fillClrLst>
      <a:schemeClr val="accent1">
        <a:tint val="70000"/>
      </a:schemeClr>
    </dgm:fillClrLst>
    <dgm:linClrLst meth="repeat">
      <a:schemeClr val="lt1"/>
    </dgm:linClrLst>
    <dgm:effectClrLst/>
    <dgm:txLinClrLst/>
    <dgm:txFillClrLst/>
    <dgm:txEffectClrLst/>
  </dgm:styleLbl>
  <dgm:styleLbl name="f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dgm:txEffectClrLst/>
  </dgm:styleLbl>
  <dgm:styleLbl name="f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b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sibTrans1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shade val="80000"/>
      </a:schemeClr>
    </dgm:fillClrLst>
    <dgm:linClrLst meth="repeat">
      <a:schemeClr val="lt1"/>
    </dgm:linClrLst>
    <dgm:effectClrLst/>
    <dgm:txLinClrLst/>
    <dgm:txFillClrLst/>
    <dgm:txEffectClrLst/>
  </dgm:styleLbl>
  <dgm:styleLbl name="asst1">
    <dgm:fillClrLst meth="repeat">
      <a:schemeClr val="accent1">
        <a:shade val="80000"/>
      </a:schemeClr>
    </dgm:fillClrLst>
    <dgm:linClrLst meth="repeat">
      <a:schemeClr val="lt1"/>
    </dgm:linClrLst>
    <dgm:effectClrLst/>
    <dgm:txLinClrLst/>
    <dgm:txFillClrLst/>
    <dgm:txEffectClrLst/>
  </dgm:styleLbl>
  <dgm:styleLbl name="asst2">
    <dgm:fillClrLst>
      <a:schemeClr val="accent1">
        <a:tint val="99000"/>
      </a:schemeClr>
    </dgm:fillClrLst>
    <dgm:linClrLst meth="repeat">
      <a:schemeClr val="lt1"/>
    </dgm:linClrLst>
    <dgm:effectClrLst/>
    <dgm:txLinClrLst/>
    <dgm:txFillClrLst/>
    <dgm:txEffectClrLst/>
  </dgm:styleLbl>
  <dgm:styleLbl name="asst3">
    <dgm:fillClrLst>
      <a:schemeClr val="accent1">
        <a:tint val="80000"/>
      </a:schemeClr>
    </dgm:fillClrLst>
    <dgm:linClrLst meth="repeat">
      <a:schemeClr val="lt1"/>
    </dgm:linClrLst>
    <dgm:effectClrLst/>
    <dgm:txLinClrLst/>
    <dgm:txFillClrLst/>
    <dgm:txEffectClrLst/>
  </dgm:styleLbl>
  <dgm:styleLbl name="asst4">
    <dgm:fillClrLst>
      <a:schemeClr val="accent1">
        <a:tint val="70000"/>
      </a:schemeClr>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lt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9000"/>
      </a:schemeClr>
    </dgm:fillClrLst>
    <dgm:linClrLst meth="repeat">
      <a:schemeClr val="accent1">
        <a:tint val="99000"/>
      </a:schemeClr>
    </dgm:linClrLst>
    <dgm:effectClrLst/>
    <dgm:txLinClrLst/>
    <dgm:txFillClrLst meth="repeat">
      <a:schemeClr val="tx1"/>
    </dgm:txFillClrLst>
    <dgm:txEffectClrLst/>
  </dgm:styleLbl>
  <dgm:styleLbl name="parChTrans1D3">
    <dgm:fillClrLst meth="repeat">
      <a:schemeClr val="accent1">
        <a:tint val="80000"/>
      </a:schemeClr>
    </dgm:fillClrLst>
    <dgm:linClrLst meth="repeat">
      <a:schemeClr val="accent1">
        <a:tint val="80000"/>
      </a:schemeClr>
    </dgm:linClrLst>
    <dgm:effectClrLst/>
    <dgm:txLinClrLst/>
    <dgm:txFillClrLst meth="repeat">
      <a:schemeClr val="tx1"/>
    </dgm:txFillClrLst>
    <dgm:txEffectClrLst/>
  </dgm:styleLbl>
  <dgm:styleLbl name="parChTrans1D4">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A70FD8F-0050-42E3-8B3A-6ED7CFB9852E}" type="doc">
      <dgm:prSet loTypeId="urn:microsoft.com/office/officeart/2016/7/layout/RoundedRectangleTimeline" loCatId="process" qsTypeId="urn:microsoft.com/office/officeart/2005/8/quickstyle/simple1" qsCatId="simple" csTypeId="urn:microsoft.com/office/officeart/2005/8/colors/accent1_3" csCatId="accent1" phldr="1"/>
      <dgm:spPr/>
      <dgm:t>
        <a:bodyPr rtlCol="0"/>
        <a:lstStyle/>
        <a:p>
          <a:pPr rtl="0"/>
          <a:endParaRPr lang="en-US"/>
        </a:p>
      </dgm:t>
    </dgm:pt>
    <dgm:pt modelId="{8DB5D7D5-6A1C-4ABC-8850-759A9D876047}">
      <dgm:prSet/>
      <dgm:spPr/>
      <dgm:t>
        <a:bodyPr rtlCol="0"/>
        <a:lstStyle/>
        <a:p>
          <a:pPr rtl="0"/>
          <a:r>
            <a:rPr lang="ru" dirty="0"/>
            <a:t>2017 г.</a:t>
          </a:r>
        </a:p>
      </dgm:t>
    </dgm:pt>
    <dgm:pt modelId="{D8874F40-D7B0-41DE-BB6F-A6014FEAB2D7}" type="parTrans" cxnId="{C5202EE1-10E9-4076-9D55-9E0CF8B152AF}">
      <dgm:prSet/>
      <dgm:spPr/>
      <dgm:t>
        <a:bodyPr rtlCol="0"/>
        <a:lstStyle/>
        <a:p>
          <a:pPr rtl="0"/>
          <a:endParaRPr lang="en-US"/>
        </a:p>
      </dgm:t>
    </dgm:pt>
    <dgm:pt modelId="{BD6E0A2E-99C8-4F5A-971A-CD211D1099FF}" type="sibTrans" cxnId="{C5202EE1-10E9-4076-9D55-9E0CF8B152AF}">
      <dgm:prSet/>
      <dgm:spPr/>
      <dgm:t>
        <a:bodyPr rtlCol="0"/>
        <a:lstStyle/>
        <a:p>
          <a:pPr rtl="0"/>
          <a:endParaRPr lang="en-US"/>
        </a:p>
      </dgm:t>
    </dgm:pt>
    <dgm:pt modelId="{96262926-A67D-4E4E-9515-5EBC67F0B634}">
      <dgm:prSet/>
      <dgm:spPr/>
      <dgm:t>
        <a:bodyPr rtlCol="0"/>
        <a:lstStyle/>
        <a:p>
          <a:pPr rtl="0"/>
          <a:r>
            <a:rPr lang="ru" dirty="0"/>
            <a:t>Lorem ipsum dolor sit amet</a:t>
          </a:r>
        </a:p>
      </dgm:t>
    </dgm:pt>
    <dgm:pt modelId="{EC74E552-C501-4B0E-9400-E8B410F53D50}" type="parTrans" cxnId="{8C5B110A-FBC3-4CBF-BED2-413E87D4DAD5}">
      <dgm:prSet/>
      <dgm:spPr/>
      <dgm:t>
        <a:bodyPr rtlCol="0"/>
        <a:lstStyle/>
        <a:p>
          <a:pPr rtl="0"/>
          <a:endParaRPr lang="en-US"/>
        </a:p>
      </dgm:t>
    </dgm:pt>
    <dgm:pt modelId="{1DA7ACEB-F642-43C1-BCB5-F580B9B985B9}" type="sibTrans" cxnId="{8C5B110A-FBC3-4CBF-BED2-413E87D4DAD5}">
      <dgm:prSet/>
      <dgm:spPr/>
      <dgm:t>
        <a:bodyPr rtlCol="0"/>
        <a:lstStyle/>
        <a:p>
          <a:pPr rtl="0"/>
          <a:endParaRPr lang="en-US"/>
        </a:p>
      </dgm:t>
    </dgm:pt>
    <dgm:pt modelId="{C5146535-FD3D-4589-98A3-623B8DA4B8DB}">
      <dgm:prSet/>
      <dgm:spPr/>
      <dgm:t>
        <a:bodyPr rtlCol="0"/>
        <a:lstStyle/>
        <a:p>
          <a:pPr rtl="0"/>
          <a:r>
            <a:rPr lang="ru" dirty="0"/>
            <a:t>2018 г.</a:t>
          </a:r>
        </a:p>
      </dgm:t>
    </dgm:pt>
    <dgm:pt modelId="{20848F78-EC70-4162-96CE-CC68006930F0}" type="parTrans" cxnId="{8EBF857E-7408-4941-91E4-293B0F59EEF7}">
      <dgm:prSet/>
      <dgm:spPr/>
      <dgm:t>
        <a:bodyPr rtlCol="0"/>
        <a:lstStyle/>
        <a:p>
          <a:pPr rtl="0"/>
          <a:endParaRPr lang="en-US"/>
        </a:p>
      </dgm:t>
    </dgm:pt>
    <dgm:pt modelId="{7A3CCAF8-AC3A-401E-AEDD-44BBC1AA9C31}" type="sibTrans" cxnId="{8EBF857E-7408-4941-91E4-293B0F59EEF7}">
      <dgm:prSet/>
      <dgm:spPr/>
      <dgm:t>
        <a:bodyPr rtlCol="0"/>
        <a:lstStyle/>
        <a:p>
          <a:pPr rtl="0"/>
          <a:endParaRPr lang="en-US"/>
        </a:p>
      </dgm:t>
    </dgm:pt>
    <dgm:pt modelId="{E80CA270-6C90-4E17-ACEA-46B56AD54DD1}">
      <dgm:prSet/>
      <dgm:spPr/>
      <dgm:t>
        <a:bodyPr rtlCol="0"/>
        <a:lstStyle/>
        <a:p>
          <a:pPr rtl="0"/>
          <a:r>
            <a:rPr lang="ru"/>
            <a:t>Lorem ipsum dolor sit amet</a:t>
          </a:r>
        </a:p>
      </dgm:t>
    </dgm:pt>
    <dgm:pt modelId="{7EEC8067-96EF-4BE0-8BE3-BA59ED78A31F}" type="parTrans" cxnId="{2DC28DF8-5C1B-4F53-A4C1-D5B63FB54BAF}">
      <dgm:prSet/>
      <dgm:spPr/>
      <dgm:t>
        <a:bodyPr rtlCol="0"/>
        <a:lstStyle/>
        <a:p>
          <a:pPr rtl="0"/>
          <a:endParaRPr lang="en-US"/>
        </a:p>
      </dgm:t>
    </dgm:pt>
    <dgm:pt modelId="{1AFE46E5-6B07-4894-8ECB-21BD7E7B8AF1}" type="sibTrans" cxnId="{2DC28DF8-5C1B-4F53-A4C1-D5B63FB54BAF}">
      <dgm:prSet/>
      <dgm:spPr/>
      <dgm:t>
        <a:bodyPr rtlCol="0"/>
        <a:lstStyle/>
        <a:p>
          <a:pPr rtl="0"/>
          <a:endParaRPr lang="en-US"/>
        </a:p>
      </dgm:t>
    </dgm:pt>
    <dgm:pt modelId="{09C152DA-7620-4852-8162-A77EC3609F3F}">
      <dgm:prSet/>
      <dgm:spPr/>
      <dgm:t>
        <a:bodyPr rtlCol="0"/>
        <a:lstStyle/>
        <a:p>
          <a:pPr rtl="0"/>
          <a:r>
            <a:rPr lang="ru"/>
            <a:t>2019 г.</a:t>
          </a:r>
        </a:p>
      </dgm:t>
    </dgm:pt>
    <dgm:pt modelId="{9F6D14C0-6C82-4CBD-8D6D-B0E117B6F2ED}" type="parTrans" cxnId="{23ECAC8B-17A4-4883-AA0E-06D66B7E788A}">
      <dgm:prSet/>
      <dgm:spPr/>
      <dgm:t>
        <a:bodyPr rtlCol="0"/>
        <a:lstStyle/>
        <a:p>
          <a:pPr rtl="0"/>
          <a:endParaRPr lang="en-US"/>
        </a:p>
      </dgm:t>
    </dgm:pt>
    <dgm:pt modelId="{0AE8D36D-0F0F-4206-AE39-0A2D73987B68}" type="sibTrans" cxnId="{23ECAC8B-17A4-4883-AA0E-06D66B7E788A}">
      <dgm:prSet/>
      <dgm:spPr/>
      <dgm:t>
        <a:bodyPr rtlCol="0"/>
        <a:lstStyle/>
        <a:p>
          <a:pPr rtl="0"/>
          <a:endParaRPr lang="en-US"/>
        </a:p>
      </dgm:t>
    </dgm:pt>
    <dgm:pt modelId="{6C8937BE-93F8-4DED-8538-1C601DAEBA66}">
      <dgm:prSet/>
      <dgm:spPr/>
      <dgm:t>
        <a:bodyPr rtlCol="0"/>
        <a:lstStyle/>
        <a:p>
          <a:pPr rtl="0"/>
          <a:r>
            <a:rPr lang="ru"/>
            <a:t>Lorem ipsum dolor sit amet</a:t>
          </a:r>
        </a:p>
      </dgm:t>
    </dgm:pt>
    <dgm:pt modelId="{77D169C6-D77F-456D-B18B-D7BE016AD87A}" type="parTrans" cxnId="{FAA8D3DD-12E8-457D-9144-B037C5678347}">
      <dgm:prSet/>
      <dgm:spPr/>
      <dgm:t>
        <a:bodyPr rtlCol="0"/>
        <a:lstStyle/>
        <a:p>
          <a:pPr rtl="0"/>
          <a:endParaRPr lang="en-US"/>
        </a:p>
      </dgm:t>
    </dgm:pt>
    <dgm:pt modelId="{A97BE953-FA9D-4BA6-A92C-494DB1F3BA59}" type="sibTrans" cxnId="{FAA8D3DD-12E8-457D-9144-B037C5678347}">
      <dgm:prSet/>
      <dgm:spPr/>
      <dgm:t>
        <a:bodyPr rtlCol="0"/>
        <a:lstStyle/>
        <a:p>
          <a:pPr rtl="0"/>
          <a:endParaRPr lang="en-US"/>
        </a:p>
      </dgm:t>
    </dgm:pt>
    <dgm:pt modelId="{AB52B3CC-6563-466D-BFC3-9B6B5AFA0881}" type="pres">
      <dgm:prSet presAssocID="{6A70FD8F-0050-42E3-8B3A-6ED7CFB9852E}" presName="Name0" presStyleCnt="0">
        <dgm:presLayoutVars>
          <dgm:chMax/>
          <dgm:chPref/>
          <dgm:animLvl val="lvl"/>
        </dgm:presLayoutVars>
      </dgm:prSet>
      <dgm:spPr/>
    </dgm:pt>
    <dgm:pt modelId="{815EDF7B-AC93-4A61-87AA-CAA5D85C31A8}" type="pres">
      <dgm:prSet presAssocID="{8DB5D7D5-6A1C-4ABC-8850-759A9D876047}" presName="composite1" presStyleCnt="0"/>
      <dgm:spPr/>
    </dgm:pt>
    <dgm:pt modelId="{954381E7-0584-46DD-8108-E9BF4F2B5005}" type="pres">
      <dgm:prSet presAssocID="{8DB5D7D5-6A1C-4ABC-8850-759A9D876047}" presName="parent1" presStyleLbl="alignNode1" presStyleIdx="0" presStyleCnt="3">
        <dgm:presLayoutVars>
          <dgm:chMax val="1"/>
          <dgm:chPref val="1"/>
          <dgm:bulletEnabled val="1"/>
        </dgm:presLayoutVars>
      </dgm:prSet>
      <dgm:spPr/>
    </dgm:pt>
    <dgm:pt modelId="{5A1B764B-0DC5-47CD-BDEA-9E67799496EC}" type="pres">
      <dgm:prSet presAssocID="{8DB5D7D5-6A1C-4ABC-8850-759A9D876047}" presName="Childtext1" presStyleLbl="revTx" presStyleIdx="0" presStyleCnt="3">
        <dgm:presLayoutVars>
          <dgm:bulletEnabled val="1"/>
        </dgm:presLayoutVars>
      </dgm:prSet>
      <dgm:spPr/>
    </dgm:pt>
    <dgm:pt modelId="{122B38A3-0442-4747-820C-1F37877E2B0E}" type="pres">
      <dgm:prSet presAssocID="{8DB5D7D5-6A1C-4ABC-8850-759A9D876047}" presName="ConnectLine1" presStyleLbl="sibTrans1D1" presStyleIdx="0" presStyleCnt="3"/>
      <dgm:spPr>
        <a:noFill/>
        <a:ln w="12700" cap="rnd" cmpd="sng" algn="ctr">
          <a:solidFill>
            <a:schemeClr val="accent1">
              <a:shade val="90000"/>
              <a:hueOff val="93466"/>
              <a:satOff val="1924"/>
              <a:lumOff val="8231"/>
              <a:alphaOff val="0"/>
            </a:schemeClr>
          </a:solidFill>
          <a:prstDash val="dash"/>
        </a:ln>
        <a:effectLst/>
      </dgm:spPr>
    </dgm:pt>
    <dgm:pt modelId="{A73181F6-69BB-4A47-8277-4671A45AC8C8}" type="pres">
      <dgm:prSet presAssocID="{8DB5D7D5-6A1C-4ABC-8850-759A9D876047}" presName="ConnectLineEnd1" presStyleLbl="lnNode1" presStyleIdx="0" presStyleCnt="3"/>
      <dgm:spPr/>
    </dgm:pt>
    <dgm:pt modelId="{6E76EADA-5F61-4A59-B2F8-FA10112079FC}" type="pres">
      <dgm:prSet presAssocID="{8DB5D7D5-6A1C-4ABC-8850-759A9D876047}" presName="EmptyPane1" presStyleCnt="0"/>
      <dgm:spPr/>
    </dgm:pt>
    <dgm:pt modelId="{A8189248-0785-43F1-844C-4DE92841F254}" type="pres">
      <dgm:prSet presAssocID="{BD6E0A2E-99C8-4F5A-971A-CD211D1099FF}" presName="spaceBetweenRectangles1" presStyleCnt="0"/>
      <dgm:spPr/>
    </dgm:pt>
    <dgm:pt modelId="{218D9CD7-D48D-464C-9A1C-0F322EC540B3}" type="pres">
      <dgm:prSet presAssocID="{C5146535-FD3D-4589-98A3-623B8DA4B8DB}" presName="composite1" presStyleCnt="0"/>
      <dgm:spPr/>
    </dgm:pt>
    <dgm:pt modelId="{30804A27-188E-4A17-8FFE-97BCCA0597B8}" type="pres">
      <dgm:prSet presAssocID="{C5146535-FD3D-4589-98A3-623B8DA4B8DB}" presName="parent1" presStyleLbl="alignNode1" presStyleIdx="1" presStyleCnt="3">
        <dgm:presLayoutVars>
          <dgm:chMax val="1"/>
          <dgm:chPref val="1"/>
          <dgm:bulletEnabled val="1"/>
        </dgm:presLayoutVars>
      </dgm:prSet>
      <dgm:spPr/>
    </dgm:pt>
    <dgm:pt modelId="{DF65791B-462E-4589-B98D-F60587330CA8}" type="pres">
      <dgm:prSet presAssocID="{C5146535-FD3D-4589-98A3-623B8DA4B8DB}" presName="Childtext1" presStyleLbl="revTx" presStyleIdx="1" presStyleCnt="3">
        <dgm:presLayoutVars>
          <dgm:bulletEnabled val="1"/>
        </dgm:presLayoutVars>
      </dgm:prSet>
      <dgm:spPr/>
    </dgm:pt>
    <dgm:pt modelId="{DBA410EB-5F61-4F46-92D9-C5B0AA59EE15}" type="pres">
      <dgm:prSet presAssocID="{C5146535-FD3D-4589-98A3-623B8DA4B8DB}" presName="ConnectLine1" presStyleLbl="sibTrans1D1" presStyleIdx="1" presStyleCnt="3"/>
      <dgm:spPr>
        <a:noFill/>
        <a:ln w="12700" cap="rnd" cmpd="sng" algn="ctr">
          <a:solidFill>
            <a:schemeClr val="accent1">
              <a:shade val="90000"/>
              <a:hueOff val="140199"/>
              <a:satOff val="2886"/>
              <a:lumOff val="12346"/>
              <a:alphaOff val="0"/>
            </a:schemeClr>
          </a:solidFill>
          <a:prstDash val="dash"/>
        </a:ln>
        <a:effectLst/>
      </dgm:spPr>
    </dgm:pt>
    <dgm:pt modelId="{E1220EDB-B75C-43A5-B862-97E4C09130A7}" type="pres">
      <dgm:prSet presAssocID="{C5146535-FD3D-4589-98A3-623B8DA4B8DB}" presName="ConnectLineEnd1" presStyleLbl="lnNode1" presStyleIdx="1" presStyleCnt="3"/>
      <dgm:spPr/>
    </dgm:pt>
    <dgm:pt modelId="{D8849157-215F-4E70-9735-315E97B5AC5C}" type="pres">
      <dgm:prSet presAssocID="{C5146535-FD3D-4589-98A3-623B8DA4B8DB}" presName="EmptyPane1" presStyleCnt="0"/>
      <dgm:spPr/>
    </dgm:pt>
    <dgm:pt modelId="{7C467054-22FE-4C18-9934-29D7168DFF63}" type="pres">
      <dgm:prSet presAssocID="{7A3CCAF8-AC3A-401E-AEDD-44BBC1AA9C31}" presName="spaceBetweenRectangles1" presStyleCnt="0"/>
      <dgm:spPr/>
    </dgm:pt>
    <dgm:pt modelId="{3E3E944D-A6EC-4962-9AC1-C585A4F97BDA}" type="pres">
      <dgm:prSet presAssocID="{09C152DA-7620-4852-8162-A77EC3609F3F}" presName="composite1" presStyleCnt="0"/>
      <dgm:spPr/>
    </dgm:pt>
    <dgm:pt modelId="{566B79CB-1A41-4F5C-BF91-58D94BF93913}" type="pres">
      <dgm:prSet presAssocID="{09C152DA-7620-4852-8162-A77EC3609F3F}" presName="parent1" presStyleLbl="alignNode1" presStyleIdx="2" presStyleCnt="3">
        <dgm:presLayoutVars>
          <dgm:chMax val="1"/>
          <dgm:chPref val="1"/>
          <dgm:bulletEnabled val="1"/>
        </dgm:presLayoutVars>
      </dgm:prSet>
      <dgm:spPr/>
    </dgm:pt>
    <dgm:pt modelId="{B4723E2A-4FF1-452A-BD25-8EC364F15A6F}" type="pres">
      <dgm:prSet presAssocID="{09C152DA-7620-4852-8162-A77EC3609F3F}" presName="Childtext1" presStyleLbl="revTx" presStyleIdx="2" presStyleCnt="3">
        <dgm:presLayoutVars>
          <dgm:bulletEnabled val="1"/>
        </dgm:presLayoutVars>
      </dgm:prSet>
      <dgm:spPr/>
    </dgm:pt>
    <dgm:pt modelId="{440E9361-37D2-4157-AF38-7B49AD23708B}" type="pres">
      <dgm:prSet presAssocID="{09C152DA-7620-4852-8162-A77EC3609F3F}" presName="ConnectLine1" presStyleLbl="sibTrans1D1" presStyleIdx="2" presStyleCnt="3"/>
      <dgm:spPr>
        <a:noFill/>
        <a:ln w="12700" cap="rnd" cmpd="sng" algn="ctr">
          <a:solidFill>
            <a:schemeClr val="accent1">
              <a:shade val="90000"/>
              <a:hueOff val="186931"/>
              <a:satOff val="3848"/>
              <a:lumOff val="16461"/>
              <a:alphaOff val="0"/>
            </a:schemeClr>
          </a:solidFill>
          <a:prstDash val="dash"/>
        </a:ln>
        <a:effectLst/>
      </dgm:spPr>
    </dgm:pt>
    <dgm:pt modelId="{C45E7B63-1C71-483E-A3A8-705CE86D4D8E}" type="pres">
      <dgm:prSet presAssocID="{09C152DA-7620-4852-8162-A77EC3609F3F}" presName="ConnectLineEnd1" presStyleLbl="lnNode1" presStyleIdx="2" presStyleCnt="3"/>
      <dgm:spPr/>
    </dgm:pt>
    <dgm:pt modelId="{4174F691-D9D3-451C-9893-D177DC3AED58}" type="pres">
      <dgm:prSet presAssocID="{09C152DA-7620-4852-8162-A77EC3609F3F}" presName="EmptyPane1" presStyleCnt="0"/>
      <dgm:spPr/>
    </dgm:pt>
  </dgm:ptLst>
  <dgm:cxnLst>
    <dgm:cxn modelId="{5C25BB02-FA66-40A4-9DA6-9E1CAE3A8D4E}" type="presOf" srcId="{C5146535-FD3D-4589-98A3-623B8DA4B8DB}" destId="{30804A27-188E-4A17-8FFE-97BCCA0597B8}" srcOrd="0" destOrd="0" presId="urn:microsoft.com/office/officeart/2016/7/layout/RoundedRectangleTimeline"/>
    <dgm:cxn modelId="{8C5B110A-FBC3-4CBF-BED2-413E87D4DAD5}" srcId="{8DB5D7D5-6A1C-4ABC-8850-759A9D876047}" destId="{96262926-A67D-4E4E-9515-5EBC67F0B634}" srcOrd="0" destOrd="0" parTransId="{EC74E552-C501-4B0E-9400-E8B410F53D50}" sibTransId="{1DA7ACEB-F642-43C1-BCB5-F580B9B985B9}"/>
    <dgm:cxn modelId="{84C67813-55CE-4EBC-9032-03BD847DC17E}" type="presOf" srcId="{6A70FD8F-0050-42E3-8B3A-6ED7CFB9852E}" destId="{AB52B3CC-6563-466D-BFC3-9B6B5AFA0881}" srcOrd="0" destOrd="0" presId="urn:microsoft.com/office/officeart/2016/7/layout/RoundedRectangleTimeline"/>
    <dgm:cxn modelId="{22ECA226-C4EA-44F1-BCB5-77F78841DA6F}" type="presOf" srcId="{09C152DA-7620-4852-8162-A77EC3609F3F}" destId="{566B79CB-1A41-4F5C-BF91-58D94BF93913}" srcOrd="0" destOrd="0" presId="urn:microsoft.com/office/officeart/2016/7/layout/RoundedRectangleTimeline"/>
    <dgm:cxn modelId="{E2BBA750-A5E4-4F50-BE16-016934379F81}" type="presOf" srcId="{6C8937BE-93F8-4DED-8538-1C601DAEBA66}" destId="{B4723E2A-4FF1-452A-BD25-8EC364F15A6F}" srcOrd="0" destOrd="0" presId="urn:microsoft.com/office/officeart/2016/7/layout/RoundedRectangleTimeline"/>
    <dgm:cxn modelId="{F9B2D375-40BE-4E5D-AA88-61805FBFF819}" type="presOf" srcId="{8DB5D7D5-6A1C-4ABC-8850-759A9D876047}" destId="{954381E7-0584-46DD-8108-E9BF4F2B5005}" srcOrd="0" destOrd="0" presId="urn:microsoft.com/office/officeart/2016/7/layout/RoundedRectangleTimeline"/>
    <dgm:cxn modelId="{8EBF857E-7408-4941-91E4-293B0F59EEF7}" srcId="{6A70FD8F-0050-42E3-8B3A-6ED7CFB9852E}" destId="{C5146535-FD3D-4589-98A3-623B8DA4B8DB}" srcOrd="1" destOrd="0" parTransId="{20848F78-EC70-4162-96CE-CC68006930F0}" sibTransId="{7A3CCAF8-AC3A-401E-AEDD-44BBC1AA9C31}"/>
    <dgm:cxn modelId="{23ECAC8B-17A4-4883-AA0E-06D66B7E788A}" srcId="{6A70FD8F-0050-42E3-8B3A-6ED7CFB9852E}" destId="{09C152DA-7620-4852-8162-A77EC3609F3F}" srcOrd="2" destOrd="0" parTransId="{9F6D14C0-6C82-4CBD-8D6D-B0E117B6F2ED}" sibTransId="{0AE8D36D-0F0F-4206-AE39-0A2D73987B68}"/>
    <dgm:cxn modelId="{F9540599-A193-456C-A9A9-8962E3855B0B}" type="presOf" srcId="{96262926-A67D-4E4E-9515-5EBC67F0B634}" destId="{5A1B764B-0DC5-47CD-BDEA-9E67799496EC}" srcOrd="0" destOrd="0" presId="urn:microsoft.com/office/officeart/2016/7/layout/RoundedRectangleTimeline"/>
    <dgm:cxn modelId="{E13585A2-54F2-486A-B317-F4D6AF7E83B9}" type="presOf" srcId="{E80CA270-6C90-4E17-ACEA-46B56AD54DD1}" destId="{DF65791B-462E-4589-B98D-F60587330CA8}" srcOrd="0" destOrd="0" presId="urn:microsoft.com/office/officeart/2016/7/layout/RoundedRectangleTimeline"/>
    <dgm:cxn modelId="{FAA8D3DD-12E8-457D-9144-B037C5678347}" srcId="{09C152DA-7620-4852-8162-A77EC3609F3F}" destId="{6C8937BE-93F8-4DED-8538-1C601DAEBA66}" srcOrd="0" destOrd="0" parTransId="{77D169C6-D77F-456D-B18B-D7BE016AD87A}" sibTransId="{A97BE953-FA9D-4BA6-A92C-494DB1F3BA59}"/>
    <dgm:cxn modelId="{C5202EE1-10E9-4076-9D55-9E0CF8B152AF}" srcId="{6A70FD8F-0050-42E3-8B3A-6ED7CFB9852E}" destId="{8DB5D7D5-6A1C-4ABC-8850-759A9D876047}" srcOrd="0" destOrd="0" parTransId="{D8874F40-D7B0-41DE-BB6F-A6014FEAB2D7}" sibTransId="{BD6E0A2E-99C8-4F5A-971A-CD211D1099FF}"/>
    <dgm:cxn modelId="{2DC28DF8-5C1B-4F53-A4C1-D5B63FB54BAF}" srcId="{C5146535-FD3D-4589-98A3-623B8DA4B8DB}" destId="{E80CA270-6C90-4E17-ACEA-46B56AD54DD1}" srcOrd="0" destOrd="0" parTransId="{7EEC8067-96EF-4BE0-8BE3-BA59ED78A31F}" sibTransId="{1AFE46E5-6B07-4894-8ECB-21BD7E7B8AF1}"/>
    <dgm:cxn modelId="{76459B4A-BC95-4631-A3CC-1410E80D5DFD}" type="presParOf" srcId="{AB52B3CC-6563-466D-BFC3-9B6B5AFA0881}" destId="{815EDF7B-AC93-4A61-87AA-CAA5D85C31A8}" srcOrd="0" destOrd="0" presId="urn:microsoft.com/office/officeart/2016/7/layout/RoundedRectangleTimeline"/>
    <dgm:cxn modelId="{4238FA88-CE43-4680-BFB0-73DED5612698}" type="presParOf" srcId="{815EDF7B-AC93-4A61-87AA-CAA5D85C31A8}" destId="{954381E7-0584-46DD-8108-E9BF4F2B5005}" srcOrd="0" destOrd="0" presId="urn:microsoft.com/office/officeart/2016/7/layout/RoundedRectangleTimeline"/>
    <dgm:cxn modelId="{6497CE05-0893-4952-B18A-28D71D90B841}" type="presParOf" srcId="{815EDF7B-AC93-4A61-87AA-CAA5D85C31A8}" destId="{5A1B764B-0DC5-47CD-BDEA-9E67799496EC}" srcOrd="1" destOrd="0" presId="urn:microsoft.com/office/officeart/2016/7/layout/RoundedRectangleTimeline"/>
    <dgm:cxn modelId="{CB8BA570-C0D4-4400-BED8-C9BC961A6553}" type="presParOf" srcId="{815EDF7B-AC93-4A61-87AA-CAA5D85C31A8}" destId="{122B38A3-0442-4747-820C-1F37877E2B0E}" srcOrd="2" destOrd="0" presId="urn:microsoft.com/office/officeart/2016/7/layout/RoundedRectangleTimeline"/>
    <dgm:cxn modelId="{82FC1E36-99F3-4E1F-8BD1-229D77A82EB1}" type="presParOf" srcId="{815EDF7B-AC93-4A61-87AA-CAA5D85C31A8}" destId="{A73181F6-69BB-4A47-8277-4671A45AC8C8}" srcOrd="3" destOrd="0" presId="urn:microsoft.com/office/officeart/2016/7/layout/RoundedRectangleTimeline"/>
    <dgm:cxn modelId="{7EAD7967-836C-4AB6-AAA2-ED2EF3F29E78}" type="presParOf" srcId="{815EDF7B-AC93-4A61-87AA-CAA5D85C31A8}" destId="{6E76EADA-5F61-4A59-B2F8-FA10112079FC}" srcOrd="4" destOrd="0" presId="urn:microsoft.com/office/officeart/2016/7/layout/RoundedRectangleTimeline"/>
    <dgm:cxn modelId="{3783DE09-7B3D-423E-960C-ED9DB81E314E}" type="presParOf" srcId="{AB52B3CC-6563-466D-BFC3-9B6B5AFA0881}" destId="{A8189248-0785-43F1-844C-4DE92841F254}" srcOrd="1" destOrd="0" presId="urn:microsoft.com/office/officeart/2016/7/layout/RoundedRectangleTimeline"/>
    <dgm:cxn modelId="{38B07C9C-D21D-4E2B-A78B-C30877B2689A}" type="presParOf" srcId="{AB52B3CC-6563-466D-BFC3-9B6B5AFA0881}" destId="{218D9CD7-D48D-464C-9A1C-0F322EC540B3}" srcOrd="2" destOrd="0" presId="urn:microsoft.com/office/officeart/2016/7/layout/RoundedRectangleTimeline"/>
    <dgm:cxn modelId="{E6790483-7B9E-44FB-9EAE-A282A4B9AB73}" type="presParOf" srcId="{218D9CD7-D48D-464C-9A1C-0F322EC540B3}" destId="{30804A27-188E-4A17-8FFE-97BCCA0597B8}" srcOrd="0" destOrd="0" presId="urn:microsoft.com/office/officeart/2016/7/layout/RoundedRectangleTimeline"/>
    <dgm:cxn modelId="{B31BDB48-FB8E-47F4-8F76-B90009D28A96}" type="presParOf" srcId="{218D9CD7-D48D-464C-9A1C-0F322EC540B3}" destId="{DF65791B-462E-4589-B98D-F60587330CA8}" srcOrd="1" destOrd="0" presId="urn:microsoft.com/office/officeart/2016/7/layout/RoundedRectangleTimeline"/>
    <dgm:cxn modelId="{517AE913-68B2-41AC-BE20-5D4195845D6F}" type="presParOf" srcId="{218D9CD7-D48D-464C-9A1C-0F322EC540B3}" destId="{DBA410EB-5F61-4F46-92D9-C5B0AA59EE15}" srcOrd="2" destOrd="0" presId="urn:microsoft.com/office/officeart/2016/7/layout/RoundedRectangleTimeline"/>
    <dgm:cxn modelId="{0F089045-7542-47F1-8B17-68354869406A}" type="presParOf" srcId="{218D9CD7-D48D-464C-9A1C-0F322EC540B3}" destId="{E1220EDB-B75C-43A5-B862-97E4C09130A7}" srcOrd="3" destOrd="0" presId="urn:microsoft.com/office/officeart/2016/7/layout/RoundedRectangleTimeline"/>
    <dgm:cxn modelId="{79B44ECC-99D2-49DD-9DEE-58B1D2AE6C6C}" type="presParOf" srcId="{218D9CD7-D48D-464C-9A1C-0F322EC540B3}" destId="{D8849157-215F-4E70-9735-315E97B5AC5C}" srcOrd="4" destOrd="0" presId="urn:microsoft.com/office/officeart/2016/7/layout/RoundedRectangleTimeline"/>
    <dgm:cxn modelId="{6930EC12-FB60-44F8-973F-19AC06AA90BB}" type="presParOf" srcId="{AB52B3CC-6563-466D-BFC3-9B6B5AFA0881}" destId="{7C467054-22FE-4C18-9934-29D7168DFF63}" srcOrd="3" destOrd="0" presId="urn:microsoft.com/office/officeart/2016/7/layout/RoundedRectangleTimeline"/>
    <dgm:cxn modelId="{1F4A4777-E935-453F-A5B9-015C6946FC6A}" type="presParOf" srcId="{AB52B3CC-6563-466D-BFC3-9B6B5AFA0881}" destId="{3E3E944D-A6EC-4962-9AC1-C585A4F97BDA}" srcOrd="4" destOrd="0" presId="urn:microsoft.com/office/officeart/2016/7/layout/RoundedRectangleTimeline"/>
    <dgm:cxn modelId="{94AC8B5D-A9B9-4EF3-AD1C-6024606B5BF8}" type="presParOf" srcId="{3E3E944D-A6EC-4962-9AC1-C585A4F97BDA}" destId="{566B79CB-1A41-4F5C-BF91-58D94BF93913}" srcOrd="0" destOrd="0" presId="urn:microsoft.com/office/officeart/2016/7/layout/RoundedRectangleTimeline"/>
    <dgm:cxn modelId="{A151554E-10B3-429A-9E0D-D40262ED6857}" type="presParOf" srcId="{3E3E944D-A6EC-4962-9AC1-C585A4F97BDA}" destId="{B4723E2A-4FF1-452A-BD25-8EC364F15A6F}" srcOrd="1" destOrd="0" presId="urn:microsoft.com/office/officeart/2016/7/layout/RoundedRectangleTimeline"/>
    <dgm:cxn modelId="{329635D9-081F-4DC9-88AA-E074B7400415}" type="presParOf" srcId="{3E3E944D-A6EC-4962-9AC1-C585A4F97BDA}" destId="{440E9361-37D2-4157-AF38-7B49AD23708B}" srcOrd="2" destOrd="0" presId="urn:microsoft.com/office/officeart/2016/7/layout/RoundedRectangleTimeline"/>
    <dgm:cxn modelId="{0F0D3AEA-9F0C-400E-A955-6CD1F474B6A4}" type="presParOf" srcId="{3E3E944D-A6EC-4962-9AC1-C585A4F97BDA}" destId="{C45E7B63-1C71-483E-A3A8-705CE86D4D8E}" srcOrd="3" destOrd="0" presId="urn:microsoft.com/office/officeart/2016/7/layout/RoundedRectangleTimeline"/>
    <dgm:cxn modelId="{91F0BE33-39D4-4457-A5CC-3F1682DB166D}" type="presParOf" srcId="{3E3E944D-A6EC-4962-9AC1-C585A4F97BDA}" destId="{4174F691-D9D3-451C-9893-D177DC3AED58}" srcOrd="4" destOrd="0" presId="urn:microsoft.com/office/officeart/2016/7/layout/RoundedRectangleTimeline"/>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54381E7-0584-46DD-8108-E9BF4F2B5005}">
      <dsp:nvSpPr>
        <dsp:cNvPr id="0" name=""/>
        <dsp:cNvSpPr/>
      </dsp:nvSpPr>
      <dsp:spPr>
        <a:xfrm rot="16200000">
          <a:off x="2328055" y="314278"/>
          <a:ext cx="363378" cy="3005230"/>
        </a:xfrm>
        <a:prstGeom prst="round2SameRect">
          <a:avLst/>
        </a:prstGeom>
        <a:solidFill>
          <a:schemeClr val="accent1">
            <a:shade val="80000"/>
            <a:hueOff val="0"/>
            <a:satOff val="0"/>
            <a:lumOff val="0"/>
            <a:alphaOff val="0"/>
          </a:schemeClr>
        </a:solidFill>
        <a:ln w="22225" cap="rnd"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3820" tIns="83820" rIns="83820" bIns="83820" numCol="1" spcCol="1270" rtlCol="0" anchor="ctr" anchorCtr="1">
          <a:noAutofit/>
        </a:bodyPr>
        <a:lstStyle/>
        <a:p>
          <a:pPr marL="0" lvl="0" indent="0" algn="ctr" defTabSz="488950" rtl="0">
            <a:lnSpc>
              <a:spcPct val="90000"/>
            </a:lnSpc>
            <a:spcBef>
              <a:spcPct val="0"/>
            </a:spcBef>
            <a:spcAft>
              <a:spcPct val="35000"/>
            </a:spcAft>
            <a:buNone/>
          </a:pPr>
          <a:r>
            <a:rPr lang="ru" sz="1100" kern="1200" dirty="0"/>
            <a:t>2017 г.</a:t>
          </a:r>
        </a:p>
      </dsp:txBody>
      <dsp:txXfrm rot="5400000">
        <a:off x="1024869" y="1652943"/>
        <a:ext cx="2987491" cy="327900"/>
      </dsp:txXfrm>
    </dsp:sp>
    <dsp:sp modelId="{5A1B764B-0DC5-47CD-BDEA-9E67799496EC}">
      <dsp:nvSpPr>
        <dsp:cNvPr id="0" name=""/>
        <dsp:cNvSpPr/>
      </dsp:nvSpPr>
      <dsp:spPr>
        <a:xfrm>
          <a:off x="5385" y="0"/>
          <a:ext cx="5008717" cy="127182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0" tIns="0" rIns="0" bIns="83820" numCol="1" spcCol="1270" rtlCol="0" anchor="b" anchorCtr="1">
          <a:noAutofit/>
        </a:bodyPr>
        <a:lstStyle/>
        <a:p>
          <a:pPr marL="0" lvl="0" indent="0" algn="ctr" defTabSz="488950" rtl="0">
            <a:lnSpc>
              <a:spcPct val="90000"/>
            </a:lnSpc>
            <a:spcBef>
              <a:spcPct val="0"/>
            </a:spcBef>
            <a:spcAft>
              <a:spcPct val="35000"/>
            </a:spcAft>
            <a:buNone/>
          </a:pPr>
          <a:r>
            <a:rPr lang="ru" sz="1100" kern="1200" dirty="0"/>
            <a:t>Lorem ipsum dolor sit amet</a:t>
          </a:r>
        </a:p>
      </dsp:txBody>
      <dsp:txXfrm>
        <a:off x="5385" y="0"/>
        <a:ext cx="5008717" cy="1271825"/>
      </dsp:txXfrm>
    </dsp:sp>
    <dsp:sp modelId="{122B38A3-0442-4747-820C-1F37877E2B0E}">
      <dsp:nvSpPr>
        <dsp:cNvPr id="0" name=""/>
        <dsp:cNvSpPr/>
      </dsp:nvSpPr>
      <dsp:spPr>
        <a:xfrm>
          <a:off x="2509744" y="1344501"/>
          <a:ext cx="0" cy="290702"/>
        </a:xfrm>
        <a:prstGeom prst="line">
          <a:avLst/>
        </a:prstGeom>
        <a:noFill/>
        <a:ln w="12700" cap="rnd" cmpd="sng" algn="ctr">
          <a:solidFill>
            <a:schemeClr val="accent1">
              <a:shade val="90000"/>
              <a:hueOff val="93466"/>
              <a:satOff val="1924"/>
              <a:lumOff val="8231"/>
              <a:alphaOff val="0"/>
            </a:schemeClr>
          </a:solidFill>
          <a:prstDash val="dash"/>
        </a:ln>
        <a:effectLst/>
      </dsp:spPr>
      <dsp:style>
        <a:lnRef idx="1">
          <a:scrgbClr r="0" g="0" b="0"/>
        </a:lnRef>
        <a:fillRef idx="0">
          <a:scrgbClr r="0" g="0" b="0"/>
        </a:fillRef>
        <a:effectRef idx="0">
          <a:scrgbClr r="0" g="0" b="0"/>
        </a:effectRef>
        <a:fontRef idx="minor"/>
      </dsp:style>
    </dsp:sp>
    <dsp:sp modelId="{A73181F6-69BB-4A47-8277-4671A45AC8C8}">
      <dsp:nvSpPr>
        <dsp:cNvPr id="0" name=""/>
        <dsp:cNvSpPr/>
      </dsp:nvSpPr>
      <dsp:spPr>
        <a:xfrm>
          <a:off x="2473406" y="1271825"/>
          <a:ext cx="72675" cy="72675"/>
        </a:xfrm>
        <a:prstGeom prst="ellipse">
          <a:avLst/>
        </a:prstGeom>
        <a:solidFill>
          <a:schemeClr val="accent1">
            <a:shade val="80000"/>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30804A27-188E-4A17-8FFE-97BCCA0597B8}">
      <dsp:nvSpPr>
        <dsp:cNvPr id="0" name=""/>
        <dsp:cNvSpPr/>
      </dsp:nvSpPr>
      <dsp:spPr>
        <a:xfrm>
          <a:off x="4012359" y="1635204"/>
          <a:ext cx="3005230" cy="363378"/>
        </a:xfrm>
        <a:prstGeom prst="rect">
          <a:avLst/>
        </a:prstGeom>
        <a:solidFill>
          <a:schemeClr val="accent1">
            <a:shade val="80000"/>
            <a:hueOff val="223096"/>
            <a:satOff val="-4529"/>
            <a:lumOff val="15339"/>
            <a:alphaOff val="0"/>
          </a:schemeClr>
        </a:solidFill>
        <a:ln w="22225" cap="rnd" cmpd="sng" algn="ctr">
          <a:solidFill>
            <a:schemeClr val="accent1">
              <a:shade val="80000"/>
              <a:hueOff val="223096"/>
              <a:satOff val="-4529"/>
              <a:lumOff val="15339"/>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3820" tIns="83820" rIns="83820" bIns="83820" numCol="1" spcCol="1270" rtlCol="0" anchor="ctr" anchorCtr="1">
          <a:noAutofit/>
        </a:bodyPr>
        <a:lstStyle/>
        <a:p>
          <a:pPr marL="0" lvl="0" indent="0" algn="ctr" defTabSz="488950" rtl="0">
            <a:lnSpc>
              <a:spcPct val="90000"/>
            </a:lnSpc>
            <a:spcBef>
              <a:spcPct val="0"/>
            </a:spcBef>
            <a:spcAft>
              <a:spcPct val="35000"/>
            </a:spcAft>
            <a:buNone/>
          </a:pPr>
          <a:r>
            <a:rPr lang="ru" sz="1100" kern="1200" dirty="0"/>
            <a:t>2018 г.</a:t>
          </a:r>
        </a:p>
      </dsp:txBody>
      <dsp:txXfrm>
        <a:off x="4012359" y="1635204"/>
        <a:ext cx="3005230" cy="363378"/>
      </dsp:txXfrm>
    </dsp:sp>
    <dsp:sp modelId="{DF65791B-462E-4589-B98D-F60587330CA8}">
      <dsp:nvSpPr>
        <dsp:cNvPr id="0" name=""/>
        <dsp:cNvSpPr/>
      </dsp:nvSpPr>
      <dsp:spPr>
        <a:xfrm>
          <a:off x="3010616" y="2361961"/>
          <a:ext cx="5008717" cy="127182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0" tIns="83820" rIns="0" bIns="0" numCol="1" spcCol="1270" rtlCol="0" anchor="t" anchorCtr="1">
          <a:noAutofit/>
        </a:bodyPr>
        <a:lstStyle/>
        <a:p>
          <a:pPr marL="0" lvl="0" indent="0" algn="ctr" defTabSz="488950" rtl="0">
            <a:lnSpc>
              <a:spcPct val="90000"/>
            </a:lnSpc>
            <a:spcBef>
              <a:spcPct val="0"/>
            </a:spcBef>
            <a:spcAft>
              <a:spcPct val="35000"/>
            </a:spcAft>
            <a:buNone/>
          </a:pPr>
          <a:r>
            <a:rPr lang="ru" sz="1100" kern="1200"/>
            <a:t>Lorem ipsum dolor sit amet</a:t>
          </a:r>
        </a:p>
      </dsp:txBody>
      <dsp:txXfrm>
        <a:off x="3010616" y="2361961"/>
        <a:ext cx="5008717" cy="1271825"/>
      </dsp:txXfrm>
    </dsp:sp>
    <dsp:sp modelId="{DBA410EB-5F61-4F46-92D9-C5B0AA59EE15}">
      <dsp:nvSpPr>
        <dsp:cNvPr id="0" name=""/>
        <dsp:cNvSpPr/>
      </dsp:nvSpPr>
      <dsp:spPr>
        <a:xfrm>
          <a:off x="5514975" y="1998582"/>
          <a:ext cx="0" cy="290702"/>
        </a:xfrm>
        <a:prstGeom prst="line">
          <a:avLst/>
        </a:prstGeom>
        <a:noFill/>
        <a:ln w="12700" cap="rnd" cmpd="sng" algn="ctr">
          <a:solidFill>
            <a:schemeClr val="accent1">
              <a:shade val="90000"/>
              <a:hueOff val="140199"/>
              <a:satOff val="2886"/>
              <a:lumOff val="12346"/>
              <a:alphaOff val="0"/>
            </a:schemeClr>
          </a:solidFill>
          <a:prstDash val="dash"/>
        </a:ln>
        <a:effectLst/>
      </dsp:spPr>
      <dsp:style>
        <a:lnRef idx="1">
          <a:scrgbClr r="0" g="0" b="0"/>
        </a:lnRef>
        <a:fillRef idx="0">
          <a:scrgbClr r="0" g="0" b="0"/>
        </a:fillRef>
        <a:effectRef idx="0">
          <a:scrgbClr r="0" g="0" b="0"/>
        </a:effectRef>
        <a:fontRef idx="minor"/>
      </dsp:style>
    </dsp:sp>
    <dsp:sp modelId="{E1220EDB-B75C-43A5-B862-97E4C09130A7}">
      <dsp:nvSpPr>
        <dsp:cNvPr id="0" name=""/>
        <dsp:cNvSpPr/>
      </dsp:nvSpPr>
      <dsp:spPr>
        <a:xfrm>
          <a:off x="5478637" y="2289285"/>
          <a:ext cx="72675" cy="72675"/>
        </a:xfrm>
        <a:prstGeom prst="ellipse">
          <a:avLst/>
        </a:prstGeom>
        <a:solidFill>
          <a:schemeClr val="accent1">
            <a:shade val="80000"/>
            <a:hueOff val="223096"/>
            <a:satOff val="-4529"/>
            <a:lumOff val="15339"/>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566B79CB-1A41-4F5C-BF91-58D94BF93913}">
      <dsp:nvSpPr>
        <dsp:cNvPr id="0" name=""/>
        <dsp:cNvSpPr/>
      </dsp:nvSpPr>
      <dsp:spPr>
        <a:xfrm rot="5400000">
          <a:off x="8338516" y="314278"/>
          <a:ext cx="363378" cy="3005230"/>
        </a:xfrm>
        <a:prstGeom prst="round2SameRect">
          <a:avLst/>
        </a:prstGeom>
        <a:solidFill>
          <a:schemeClr val="accent1">
            <a:shade val="80000"/>
            <a:hueOff val="446191"/>
            <a:satOff val="-9058"/>
            <a:lumOff val="30677"/>
            <a:alphaOff val="0"/>
          </a:schemeClr>
        </a:solidFill>
        <a:ln w="22225" cap="rnd" cmpd="sng" algn="ctr">
          <a:solidFill>
            <a:schemeClr val="accent1">
              <a:shade val="80000"/>
              <a:hueOff val="446191"/>
              <a:satOff val="-9058"/>
              <a:lumOff val="30677"/>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3820" tIns="83820" rIns="83820" bIns="83820" numCol="1" spcCol="1270" rtlCol="0" anchor="ctr" anchorCtr="1">
          <a:noAutofit/>
        </a:bodyPr>
        <a:lstStyle/>
        <a:p>
          <a:pPr marL="0" lvl="0" indent="0" algn="ctr" defTabSz="488950" rtl="0">
            <a:lnSpc>
              <a:spcPct val="90000"/>
            </a:lnSpc>
            <a:spcBef>
              <a:spcPct val="0"/>
            </a:spcBef>
            <a:spcAft>
              <a:spcPct val="35000"/>
            </a:spcAft>
            <a:buNone/>
          </a:pPr>
          <a:r>
            <a:rPr lang="ru" sz="1100" kern="1200"/>
            <a:t>2019 г.</a:t>
          </a:r>
        </a:p>
      </dsp:txBody>
      <dsp:txXfrm rot="-5400000">
        <a:off x="7017591" y="1652943"/>
        <a:ext cx="2987491" cy="327900"/>
      </dsp:txXfrm>
    </dsp:sp>
    <dsp:sp modelId="{B4723E2A-4FF1-452A-BD25-8EC364F15A6F}">
      <dsp:nvSpPr>
        <dsp:cNvPr id="0" name=""/>
        <dsp:cNvSpPr/>
      </dsp:nvSpPr>
      <dsp:spPr>
        <a:xfrm>
          <a:off x="6015846" y="0"/>
          <a:ext cx="5008717" cy="127182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0" tIns="0" rIns="0" bIns="83820" numCol="1" spcCol="1270" rtlCol="0" anchor="b" anchorCtr="1">
          <a:noAutofit/>
        </a:bodyPr>
        <a:lstStyle/>
        <a:p>
          <a:pPr marL="0" lvl="0" indent="0" algn="ctr" defTabSz="488950" rtl="0">
            <a:lnSpc>
              <a:spcPct val="90000"/>
            </a:lnSpc>
            <a:spcBef>
              <a:spcPct val="0"/>
            </a:spcBef>
            <a:spcAft>
              <a:spcPct val="35000"/>
            </a:spcAft>
            <a:buNone/>
          </a:pPr>
          <a:r>
            <a:rPr lang="ru" sz="1100" kern="1200"/>
            <a:t>Lorem ipsum dolor sit amet</a:t>
          </a:r>
        </a:p>
      </dsp:txBody>
      <dsp:txXfrm>
        <a:off x="6015846" y="0"/>
        <a:ext cx="5008717" cy="1271825"/>
      </dsp:txXfrm>
    </dsp:sp>
    <dsp:sp modelId="{440E9361-37D2-4157-AF38-7B49AD23708B}">
      <dsp:nvSpPr>
        <dsp:cNvPr id="0" name=""/>
        <dsp:cNvSpPr/>
      </dsp:nvSpPr>
      <dsp:spPr>
        <a:xfrm>
          <a:off x="8520205" y="1344501"/>
          <a:ext cx="0" cy="290702"/>
        </a:xfrm>
        <a:prstGeom prst="line">
          <a:avLst/>
        </a:prstGeom>
        <a:noFill/>
        <a:ln w="12700" cap="rnd" cmpd="sng" algn="ctr">
          <a:solidFill>
            <a:schemeClr val="accent1">
              <a:shade val="90000"/>
              <a:hueOff val="186931"/>
              <a:satOff val="3848"/>
              <a:lumOff val="16461"/>
              <a:alphaOff val="0"/>
            </a:schemeClr>
          </a:solidFill>
          <a:prstDash val="dash"/>
        </a:ln>
        <a:effectLst/>
      </dsp:spPr>
      <dsp:style>
        <a:lnRef idx="1">
          <a:scrgbClr r="0" g="0" b="0"/>
        </a:lnRef>
        <a:fillRef idx="0">
          <a:scrgbClr r="0" g="0" b="0"/>
        </a:fillRef>
        <a:effectRef idx="0">
          <a:scrgbClr r="0" g="0" b="0"/>
        </a:effectRef>
        <a:fontRef idx="minor"/>
      </dsp:style>
    </dsp:sp>
    <dsp:sp modelId="{C45E7B63-1C71-483E-A3A8-705CE86D4D8E}">
      <dsp:nvSpPr>
        <dsp:cNvPr id="0" name=""/>
        <dsp:cNvSpPr/>
      </dsp:nvSpPr>
      <dsp:spPr>
        <a:xfrm>
          <a:off x="8483867" y="1271825"/>
          <a:ext cx="72675" cy="72675"/>
        </a:xfrm>
        <a:prstGeom prst="ellipse">
          <a:avLst/>
        </a:prstGeom>
        <a:solidFill>
          <a:schemeClr val="accent1">
            <a:shade val="80000"/>
            <a:hueOff val="446191"/>
            <a:satOff val="-9058"/>
            <a:lumOff val="30677"/>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Tree>
</dsp:drawing>
</file>

<file path=ppt/diagrams/layout1.xml><?xml version="1.0" encoding="utf-8"?>
<dgm:layoutDef xmlns:dgm="http://schemas.openxmlformats.org/drawingml/2006/diagram" xmlns:a="http://schemas.openxmlformats.org/drawingml/2006/main" uniqueId="urn:microsoft.com/office/officeart/2016/7/layout/RoundedRectangleTimeline">
  <dgm:title val="Rounded Rectangle Timeline"/>
  <dgm:desc val="Use to show a list of events in chronological order. An invisible box contains the description while the date is shown in rectangles, except for the first and last node where the corners of the rectangle are rounded. It can display large amount of text and long descriptive date format."/>
  <dgm:catLst>
    <dgm:cat type="timeline" pri="500"/>
    <dgm:cat type="process" pri="600"/>
  </dgm:catLst>
  <dgm:sampData>
    <dgm:dataModel>
      <dgm:ptLst>
        <dgm:pt modelId="0" type="doc"/>
        <dgm:pt modelId="10">
          <dgm:prSet phldr="1"/>
        </dgm:pt>
        <dgm:pt modelId="11">
          <dgm:prSet phldr="1"/>
        </dgm:pt>
        <dgm:pt modelId="20">
          <dgm:prSet phldr="1"/>
        </dgm:pt>
        <dgm:pt modelId="21">
          <dgm:prSet phldr="1"/>
        </dgm:pt>
        <dgm:pt modelId="30">
          <dgm:prSet phldr="1"/>
        </dgm:pt>
        <dgm:pt modelId="31">
          <dgm:prSet phldr="1"/>
        </dgm:pt>
      </dgm:ptLst>
      <dgm:cxnLst>
        <dgm:cxn modelId="40" srcId="0" destId="10" srcOrd="0" destOrd="0"/>
        <dgm:cxn modelId="12" srcId="10" destId="11" srcOrd="0" destOrd="0"/>
        <dgm:cxn modelId="50" srcId="0" destId="20" srcOrd="1" destOrd="0"/>
        <dgm:cxn modelId="22" srcId="20" destId="21" srcOrd="0" destOrd="0"/>
        <dgm:cxn modelId="60" srcId="0" destId="30" srcOrd="1" destOrd="0"/>
        <dgm:cxn modelId="32" srcId="30" destId="31" srcOrd="0" destOrd="0"/>
      </dgm:cxnLst>
      <dgm:bg/>
      <dgm:whole/>
    </dgm:dataModel>
  </dgm:sampData>
  <dgm:styleData>
    <dgm:dataModel>
      <dgm:ptLst>
        <dgm:pt modelId="0" type="doc"/>
        <dgm:pt modelId="10">
          <dgm:prSet phldr="1"/>
        </dgm:pt>
        <dgm:pt modelId="20">
          <dgm:prSet phldr="1"/>
        </dgm:pt>
      </dgm:ptLst>
      <dgm:cxnLst>
        <dgm:cxn modelId="60" srcId="0" destId="10" srcOrd="0" destOrd="0"/>
        <dgm:cxn modelId="70" srcId="0" destId="20" srcOrd="1" destOrd="0"/>
      </dgm:cxnLst>
      <dgm:bg/>
      <dgm:whole/>
    </dgm:dataModel>
  </dgm:styleData>
  <dgm:clrData>
    <dgm:dataModel>
      <dgm:ptLst>
        <dgm:pt modelId="0" type="doc"/>
        <dgm:pt modelId="10">
          <dgm:prSet phldr="1"/>
        </dgm:pt>
        <dgm:pt modelId="20">
          <dgm:prSet phldr="1"/>
        </dgm:pt>
        <dgm:pt modelId="30">
          <dgm:prSet phldr="1"/>
        </dgm:pt>
        <dgm:pt modelId="40">
          <dgm:prSet phldr="1"/>
        </dgm:pt>
      </dgm:ptLst>
      <dgm:cxnLst>
        <dgm:cxn modelId="60" srcId="0" destId="10" srcOrd="0" destOrd="0"/>
        <dgm:cxn modelId="70" srcId="0" destId="20" srcOrd="1" destOrd="0"/>
        <dgm:cxn modelId="80" srcId="0" destId="30" srcOrd="2" destOrd="0"/>
        <dgm:cxn modelId="90" srcId="0" destId="40" srcOrd="3" destOrd="0"/>
      </dgm:cxnLst>
      <dgm:bg/>
      <dgm:whole/>
    </dgm:dataModel>
  </dgm:clrData>
  <dgm:layoutNode name="Name0">
    <dgm:varLst>
      <dgm:chMax/>
      <dgm:chPref/>
      <dgm:animLvl val="lvl"/>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constrLst>
      <dgm:constr type="primFontSz" for="des" forName="parent" val="18"/>
      <dgm:constr type="primFontSz" for="des" forName="Childtext" val="18"/>
      <dgm:constr type="primFontSz" for="des" forName="Childtext" refType="primFontSz" refFor="des" refForName="parent" op="lte"/>
      <dgm:constr type="w" for="ch" forName="composite" refType="w"/>
      <dgm:constr type="h" for="ch" forName="composite" refType="h"/>
      <dgm:constr type="w" for="ch" forName="spaceBetweenRectangles" refType="w" refFor="ch" refForName="composite" fact="-0.4"/>
      <dgm:constr type="w" for="ch" ptType="sibTrans" op="equ"/>
      <dgm:constr type="primFontSz" for="des" forName="parent" op="equ"/>
      <dgm:constr type="primFontSz" for="des" forName="Childtext" op="equ"/>
      <dgm:constr type="primFontSz" for="des" forName="parent1" val="18"/>
      <dgm:constr type="primFontSz" for="des" forName="Childtext1" val="18"/>
      <dgm:constr type="primFontSz" for="des" forName="Childtext1" refType="primFontSz" refFor="des" refForName="parent1" op="lte"/>
      <dgm:constr type="w" for="ch" forName="composite1" refType="w"/>
      <dgm:constr type="h" for="ch" forName="composite1" refType="h"/>
      <dgm:constr type="w" for="ch" forName="spaceBetweenRectangles1" refType="w" refFor="ch" refForName="composite1" fact="-0.4"/>
      <dgm:constr type="primFontSz" for="des" forName="parent1" op="equ"/>
      <dgm:constr type="primFontSz" for="des" forName="Childtext1" op="equ"/>
    </dgm:constrLst>
    <dgm:choose name="layoutByNodeCnt">
      <dgm:if name="twoOrLessNodes" axis="ch" ptType="node" func="cnt" op="lte" val="2">
        <dgm:forEach name="nodesForEach" axis="ch" ptType="node">
          <dgm:layoutNode name="composite">
            <dgm:alg type="composite"/>
            <dgm:shape xmlns:r="http://schemas.openxmlformats.org/officeDocument/2006/relationships" r:blip="">
              <dgm:adjLst/>
            </dgm:shape>
            <dgm:choose name="casesForFirstAndLastNode1">
              <dgm:if name="startNode1" axis="self" ptType="node" func="pos" op="equ" val="1">
                <dgm:choose name="removeLineWhenOnlyOneNode1">
                  <dgm:if name="ifOnlyOneNode1" axis="followSib" ptType="node" func="cnt" op="equ" val="0">
                    <dgm:constrLst>
                      <dgm:constr type="w" for="ch" forName="parent" refType="w" fact="0.95"/>
                      <dgm:constr type="l" for="ch" forName="parent" refType="w" fact="0.025"/>
                      <dgm:constr type="t" for="ch" forName="parent" refType="h" fact="0.45"/>
                      <dgm:constr type="h" for="ch" forName="parent" refType="h" fact="0.1"/>
                      <dgm:constr type="l" for="ch" forName="Childtext" refType="w" fact="0.025"/>
                      <dgm:constr type="w" for="ch" forName="Childtext" refType="w" fact="0.95"/>
                      <dgm:constr type="h" for="ch" forName="Childtext" refType="h" fact="0.35"/>
                      <dgm:constr type="w" for="ch" forName="ConnectLine"/>
                      <dgm:constr type="h" for="ch" forName="ConnectLine" refType="h" fact="0.08"/>
                      <dgm:constr type="t" for="ch" forName="ConnectLine" refType="h" fact="0.37"/>
                      <dgm:constr type="ctrX" for="ch" forName="ConnectLine" refType="w" fact="0.5"/>
                      <dgm:constr type="w" for="ch" forName="ConnectLineEnd" refType="h" fact="0.02"/>
                      <dgm:constr type="h" for="ch" forName="ConnectLineEnd" refType="h" fact="0.02"/>
                      <dgm:constr type="t" for="ch" forName="ConnectLineEnd" refType="h" fact="0.35"/>
                      <dgm:constr type="ctrX" for="ch" forName="ConnectLineEnd" refType="w" fact="0.5"/>
                      <dgm:constr type="w" for="ch" forName="EmptyPane" refType="w"/>
                      <dgm:constr type="t" for="ch" forName="EmptyPane" refType="h" fact="0.55"/>
                      <dgm:constr type="h" for="ch" forName="EmptyPane" refType="h" fact="0.45"/>
                    </dgm:constrLst>
                  </dgm:if>
                  <dgm:else name="ifMoreThanOneNode1">
                    <dgm:constrLst>
                      <dgm:constr type="w" for="ch" forName="parent" refType="w" fact="0.6"/>
                      <dgm:constr type="l" for="ch" forName="parent" refType="w" fact="0.2"/>
                      <dgm:constr type="t" for="ch" forName="parent" refType="h" fact="0.45"/>
                      <dgm:constr type="h" for="ch" forName="parent" refType="h" fact="0.1"/>
                      <dgm:constr type="l" for="ch" forName="Childtext" refType="w" fact="0.2"/>
                      <dgm:constr type="w" for="ch" forName="Childtext" refType="w" fact="0.6"/>
                      <dgm:constr type="h" for="ch" forName="Childtext" refType="h" fact="0.35"/>
                      <dgm:constr type="w" for="ch" forName="ConnectLine"/>
                      <dgm:constr type="h" for="ch" forName="ConnectLine" refType="h" fact="0.08"/>
                      <dgm:constr type="t" for="ch" forName="ConnectLine" refType="h" fact="0.37"/>
                      <dgm:constr type="ctrX" for="ch" forName="ConnectLine" refType="w" fact="0.5"/>
                      <dgm:constr type="w" for="ch" forName="ConnectLineEnd" refType="h" fact="0.02"/>
                      <dgm:constr type="h" for="ch" forName="ConnectLineEnd" refType="h" fact="0.02"/>
                      <dgm:constr type="t" for="ch" forName="ConnectLineEnd" refType="h" fact="0.35"/>
                      <dgm:constr type="ctrX" for="ch" forName="ConnectLineEnd" refType="w" fact="0.5"/>
                      <dgm:constr type="w" for="ch" forName="EmptyPane" refType="w"/>
                      <dgm:constr type="t" for="ch" forName="EmptyPane" refType="h" fact="0.55"/>
                      <dgm:constr type="h" for="ch" forName="EmptyPane" refType="h" fact="0.45"/>
                    </dgm:constrLst>
                  </dgm:else>
                </dgm:choose>
              </dgm:if>
              <dgm:else name="notStartNode1">
                <dgm:constrLst>
                  <dgm:constr type="w" for="ch" forName="parent" refType="w" fact="0.6"/>
                  <dgm:constr type="l" for="ch" forName="parent" refType="w" fact="0.2"/>
                  <dgm:constr type="t" for="ch" forName="parent" refType="h" fact="0.45"/>
                  <dgm:constr type="h" for="ch" forName="parent" refType="h" fact="0.1"/>
                  <dgm:constr type="l" for="ch" forName="Childtext" refType="w" fact="0.2"/>
                  <dgm:constr type="w" for="ch" forName="Childtext" refType="w" fact="0.6"/>
                  <dgm:constr type="h" for="ch" forName="Childtext" refType="h" fact="0.35"/>
                  <dgm:constr type="t" for="ch" forName="Childtext" refType="h" fact="0.65"/>
                  <dgm:constr type="w" for="ch" forName="ConnectLine"/>
                  <dgm:constr type="h" for="ch" forName="ConnectLine" refType="h" fact="0.08"/>
                  <dgm:constr type="t" for="ch" forName="ConnectLine" refType="h" fact="0.55"/>
                  <dgm:constr type="ctrX" for="ch" forName="ConnectLine" refType="w" fact="0.5"/>
                  <dgm:constr type="w" for="ch" forName="ConnectLineEnd" refType="h" fact="0.02"/>
                  <dgm:constr type="h" for="ch" forName="ConnectLineEnd" refType="h" fact="0.02"/>
                  <dgm:constr type="b" for="ch" forName="ConnectLineEnd" refType="h" fact="0.65"/>
                  <dgm:constr type="ctrX" for="ch" forName="ConnectLineEnd" refType="w" fact="0.5"/>
                  <dgm:constr type="w" for="ch" forName="EmptyPane" refType="w"/>
                  <dgm:constr type="h" for="ch" forName="EmptyPane" refType="h" fact="0.45"/>
                </dgm:constrLst>
              </dgm:else>
            </dgm:choose>
            <dgm:layoutNode name="parent" styleLbl="alignNode1">
              <dgm:varLst>
                <dgm:chMax val="1"/>
                <dgm:chPref val="1"/>
                <dgm:bulletEnabled val="1"/>
              </dgm:varLst>
              <dgm:alg type="tx">
                <dgm:param type="txAnchorHorz" val="ctr"/>
                <dgm:param type="txAnchorVert" val="mid"/>
                <dgm:param type="parTxLTRAlign" val="ctr"/>
                <dgm:param type="parTxRTLAlign" val="ctr"/>
              </dgm:alg>
              <dgm:choose name="casesForFirstAndLastNode">
                <dgm:if name="startNode" axis="self" ptType="node" func="pos" op="equ" val="1">
                  <dgm:choose name="removeLineWhenOnlyOneNode">
                    <dgm:if name="ifOnlyOneNode" axis="followSib" ptType="node" func="cnt" op="equ" val="0">
                      <dgm:shape xmlns:r="http://schemas.openxmlformats.org/officeDocument/2006/relationships" type="roundRect" r:blip="">
                        <dgm:adjLst/>
                      </dgm:shape>
                    </dgm:if>
                    <dgm:else name="ifMoreThanOneNode">
                      <dgm:choose name="Name18">
                        <dgm:if name="Name19" func="var" arg="dir" op="equ" val="norm">
                          <dgm:shape xmlns:r="http://schemas.openxmlformats.org/officeDocument/2006/relationships" rot="-90" type="round2SameRect" r:blip="">
                            <dgm:adjLst/>
                          </dgm:shape>
                        </dgm:if>
                        <dgm:else name="Name20">
                          <dgm:shape xmlns:r="http://schemas.openxmlformats.org/officeDocument/2006/relationships" rot="90" type="round2SameRect" r:blip="">
                            <dgm:adjLst/>
                          </dgm:shape>
                        </dgm:else>
                      </dgm:choose>
                    </dgm:else>
                  </dgm:choose>
                </dgm:if>
                <dgm:else name="notStartNode">
                  <dgm:choose name="Name22">
                    <dgm:if name="Name23" axis="self" ptType="node" func="revPos" op="equ" val="1">
                      <dgm:choose name="Name24">
                        <dgm:if name="Name25" func="var" arg="dir" op="equ" val="norm">
                          <dgm:shape xmlns:r="http://schemas.openxmlformats.org/officeDocument/2006/relationships" rot="90" type="round2SameRect" r:blip="">
                            <dgm:adjLst/>
                          </dgm:shape>
                        </dgm:if>
                        <dgm:else name="Name26">
                          <dgm:shape xmlns:r="http://schemas.openxmlformats.org/officeDocument/2006/relationships" rot="-90" type="round2SameRect" r:blip="">
                            <dgm:adjLst/>
                          </dgm:shape>
                        </dgm:else>
                      </dgm:choose>
                    </dgm:if>
                    <dgm:else name="Name27">
                      <dgm:shape xmlns:r="http://schemas.openxmlformats.org/officeDocument/2006/relationships" type="rect" r:blip="">
                        <dgm:adjLst/>
                      </dgm:shape>
                    </dgm:else>
                  </dgm:choose>
                </dgm:else>
              </dgm:choose>
              <dgm:presOf axis="self" ptType="node"/>
              <dgm:constrLst>
                <dgm:constr type="lMarg" refType="primFontSz" fact="0.6"/>
                <dgm:constr type="rMarg" refType="primFontSz" fact="0.6"/>
                <dgm:constr type="tMarg" refType="primFontSz" fact="0.6"/>
                <dgm:constr type="bMarg" refType="primFontSz" fact="0.6"/>
              </dgm:constrLst>
              <dgm:ruleLst>
                <dgm:rule type="primFontSz" val="11" fact="NaN" max="NaN"/>
              </dgm:ruleLst>
            </dgm:layoutNode>
            <dgm:layoutNode name="Childtext" styleLbl="revTx">
              <dgm:varLst>
                <dgm:bulletEnabled val="1"/>
              </dgm:varLst>
              <dgm:choose name="casesForTxtDirLogic">
                <dgm:if name="Name77" axis="self" ptType="node" func="posOdd" op="equ" val="1">
                  <dgm:alg type="tx">
                    <dgm:param type="txAnchorVert" val="b"/>
                    <dgm:param type="txAnchorHorz" val="ctr"/>
                    <dgm:param type="parTxLTRAlign" val="ctr"/>
                    <dgm:param type="parTxRTLAlign" val="ctr"/>
                  </dgm:alg>
                  <dgm:constrLst>
                    <dgm:constr type="lMarg"/>
                    <dgm:constr type="rMarg"/>
                    <dgm:constr type="tMarg"/>
                    <dgm:constr type="bMarg" refType="primFontSz" fact="0.6"/>
                  </dgm:constrLst>
                </dgm:if>
                <dgm:else name="Name88">
                  <dgm:alg type="tx">
                    <dgm:param type="txAnchorVert" val="t"/>
                    <dgm:param type="txAnchorHorz" val="ctr"/>
                    <dgm:param type="parTxLTRAlign" val="ctr"/>
                    <dgm:param type="parTxRTLAlign" val="ctr"/>
                  </dgm:alg>
                  <dgm:constrLst>
                    <dgm:constr type="lMarg"/>
                    <dgm:constr type="rMarg"/>
                    <dgm:constr type="tMarg" refType="primFontSz" fact="0.6"/>
                    <dgm:constr type="bMarg"/>
                  </dgm:constrLst>
                </dgm:else>
              </dgm:choose>
              <dgm:shape xmlns:r="http://schemas.openxmlformats.org/officeDocument/2006/relationships" type="rect" r:blip="">
                <dgm:adjLst/>
              </dgm:shape>
              <dgm:presOf axis="ch" ptType="node"/>
              <dgm:ruleLst>
                <dgm:rule type="primFontSz" val="11" fact="NaN" max="NaN"/>
              </dgm:ruleLst>
            </dgm:layoutNode>
            <dgm:layoutNode name="ConnectLine" styleLbl="sibTrans1D1">
              <dgm:alg type="sp"/>
              <dgm:shape xmlns:r="http://schemas.openxmlformats.org/officeDocument/2006/relationships" type="line" r:blip="">
                <dgm:adjLst/>
                <dgm:extLst>
                  <a:ext uri="{B698B0E9-8C71-41B9-8309-B3DCBF30829C}">
                    <dgm1612:spPr xmlns:dgm1612="http://schemas.microsoft.com/office/drawing/2016/12/diagram">
                      <a:ln>
                        <a:prstDash val="dash"/>
                      </a:ln>
                    </dgm1612:spPr>
                  </a:ext>
                </dgm:extLst>
              </dgm:shape>
              <dgm:presOf/>
              <dgm:constrLst/>
            </dgm:layoutNode>
            <dgm:layoutNode name="ConnectLineEnd" styleLbl="lnNode1">
              <dgm:alg type="sp"/>
              <dgm:shape xmlns:r="http://schemas.openxmlformats.org/officeDocument/2006/relationships" type="ellipse" r:blip="">
                <dgm:adjLst/>
              </dgm:shape>
              <dgm:presOf/>
              <dgm:constrLst/>
            </dgm:layoutNode>
            <dgm:layoutNode name="EmptyPane">
              <dgm:alg type="sp"/>
              <dgm:shape xmlns:r="http://schemas.openxmlformats.org/officeDocument/2006/relationships" r:blip="">
                <dgm:adjLst/>
              </dgm:shape>
              <dgm:presOf/>
              <dgm:constrLst/>
            </dgm:layoutNode>
          </dgm:layoutNode>
          <dgm:forEach name="Name28" axis="followSib" ptType="sibTrans" cnt="1">
            <dgm:layoutNode name="spaceBetweenRectangles">
              <dgm:alg type="sp"/>
              <dgm:shape xmlns:r="http://schemas.openxmlformats.org/officeDocument/2006/relationships" r:blip="">
                <dgm:adjLst/>
              </dgm:shape>
              <dgm:presOf/>
              <dgm:constrLst/>
              <dgm:ruleLst/>
            </dgm:layoutNode>
          </dgm:forEach>
        </dgm:forEach>
      </dgm:if>
      <dgm:else name="moreThanTwoNodes">
        <dgm:forEach name="nodesForEach1" axis="ch" ptType="node">
          <dgm:layoutNode name="composite1">
            <dgm:alg type="composite"/>
            <dgm:shape xmlns:r="http://schemas.openxmlformats.org/officeDocument/2006/relationships" r:blip="">
              <dgm:adjLst/>
            </dgm:shape>
            <dgm:choose name="casesForSnakingLogic21">
              <dgm:if name="oddNode21" axis="self" ptType="node" func="posOdd" op="equ" val="1">
                <dgm:constrLst>
                  <dgm:constr type="w" for="ch" forName="parent1" refType="w" fact="0.6"/>
                  <dgm:constr type="l" for="ch" forName="parent1" refType="w" fact="0.2"/>
                  <dgm:constr type="t" for="ch" forName="parent1" refType="h" fact="0.45"/>
                  <dgm:constr type="h" for="ch" forName="parent1" refType="h" fact="0.1"/>
                  <dgm:constr type="w" for="ch" forName="Childtext1" refType="w"/>
                  <dgm:constr type="h" for="ch" forName="Childtext1" refType="h" fact="0.35"/>
                  <dgm:constr type="w" for="ch" forName="ConnectLine1"/>
                  <dgm:constr type="h" for="ch" forName="ConnectLine1" refType="h" fact="0.08"/>
                  <dgm:constr type="t" for="ch" forName="ConnectLine1" refType="h" fact="0.37"/>
                  <dgm:constr type="ctrX" for="ch" forName="ConnectLine1" refType="w" fact="0.5"/>
                  <dgm:constr type="w" for="ch" forName="ConnectLineEnd1" refType="h" fact="0.02"/>
                  <dgm:constr type="h" for="ch" forName="ConnectLineEnd1" refType="h" fact="0.02"/>
                  <dgm:constr type="t" for="ch" forName="ConnectLineEnd1" refType="h" fact="0.35"/>
                  <dgm:constr type="ctrX" for="ch" forName="ConnectLineEnd1" refType="w" fact="0.5"/>
                  <dgm:constr type="w" for="ch" forName="EmptyPane1" refType="w"/>
                  <dgm:constr type="t" for="ch" forName="EmptyPane1" refType="h" fact="0.55"/>
                  <dgm:constr type="h" for="ch" forName="EmptyPane1" refType="h" fact="0.45"/>
                </dgm:constrLst>
              </dgm:if>
              <dgm:else name="evenNode2">
                <dgm:constrLst>
                  <dgm:constr type="w" for="ch" forName="parent1" refType="w" fact="0.6"/>
                  <dgm:constr type="l" for="ch" forName="parent1" refType="w" fact="0.2"/>
                  <dgm:constr type="t" for="ch" forName="parent1" refType="h" fact="0.45"/>
                  <dgm:constr type="h" for="ch" forName="parent1" refType="h" fact="0.1"/>
                  <dgm:constr type="w" for="ch" forName="Childtext1" refType="w"/>
                  <dgm:constr type="h" for="ch" forName="Childtext1" refType="h" fact="0.35"/>
                  <dgm:constr type="t" for="ch" forName="Childtext1" refType="h" fact="0.65"/>
                  <dgm:constr type="w" for="ch" forName="ConnectLine1"/>
                  <dgm:constr type="h" for="ch" forName="ConnectLine1" refType="h" fact="0.08"/>
                  <dgm:constr type="t" for="ch" forName="ConnectLine1" refType="h" fact="0.55"/>
                  <dgm:constr type="ctrX" for="ch" forName="ConnectLine1" refType="w" fact="0.5"/>
                  <dgm:constr type="w" for="ch" forName="ConnectLineEnd1" refType="h" fact="0.02"/>
                  <dgm:constr type="h" for="ch" forName="ConnectLineEnd1" refType="h" fact="0.02"/>
                  <dgm:constr type="b" for="ch" forName="ConnectLineEnd1" refType="h" fact="0.65"/>
                  <dgm:constr type="ctrX" for="ch" forName="ConnectLineEnd1" refType="w" fact="0.5"/>
                  <dgm:constr type="w" for="ch" forName="EmptyPane1" refType="w"/>
                  <dgm:constr type="h" for="ch" forName="EmptyPane1" refType="h" fact="0.45"/>
                </dgm:constrLst>
              </dgm:else>
            </dgm:choose>
            <dgm:layoutNode name="parent1" styleLbl="alignNode1">
              <dgm:varLst>
                <dgm:chMax val="1"/>
                <dgm:chPref val="1"/>
                <dgm:bulletEnabled val="1"/>
              </dgm:varLst>
              <dgm:alg type="tx">
                <dgm:param type="txAnchorHorz" val="ctr"/>
                <dgm:param type="txAnchorVert" val="mid"/>
                <dgm:param type="parTxLTRAlign" val="ctr"/>
                <dgm:param type="parTxRTLAlign" val="ctr"/>
              </dgm:alg>
              <dgm:choose name="casesForFirstAndLastNode12">
                <dgm:if name="startNode12" axis="self" ptType="node" func="pos" op="equ" val="1">
                  <dgm:choose name="removeLineWhenOnlyOneNode12">
                    <dgm:if name="ifOnlyOneNode12" axis="followSib" ptType="node" func="cnt" op="equ" val="0">
                      <dgm:shape xmlns:r="http://schemas.openxmlformats.org/officeDocument/2006/relationships" type="roundRect" r:blip="">
                        <dgm:adjLst/>
                      </dgm:shape>
                    </dgm:if>
                    <dgm:else name="ifMoreThanOneNode12">
                      <dgm:choose name="Name181">
                        <dgm:if name="Name191" func="var" arg="dir" op="equ" val="norm">
                          <dgm:shape xmlns:r="http://schemas.openxmlformats.org/officeDocument/2006/relationships" rot="-90" type="round2SameRect" r:blip="">
                            <dgm:adjLst/>
                          </dgm:shape>
                        </dgm:if>
                        <dgm:else name="Name201">
                          <dgm:shape xmlns:r="http://schemas.openxmlformats.org/officeDocument/2006/relationships" rot="90" type="round2SameRect" r:blip="">
                            <dgm:adjLst/>
                          </dgm:shape>
                        </dgm:else>
                      </dgm:choose>
                    </dgm:else>
                  </dgm:choose>
                </dgm:if>
                <dgm:else name="notStartNode12">
                  <dgm:choose name="Name221">
                    <dgm:if name="Name231" axis="self" ptType="node" func="revPos" op="equ" val="1">
                      <dgm:choose name="Name241">
                        <dgm:if name="Name251" func="var" arg="dir" op="equ" val="norm">
                          <dgm:shape xmlns:r="http://schemas.openxmlformats.org/officeDocument/2006/relationships" rot="90" type="round2SameRect" r:blip="">
                            <dgm:adjLst/>
                          </dgm:shape>
                        </dgm:if>
                        <dgm:else name="Name261">
                          <dgm:shape xmlns:r="http://schemas.openxmlformats.org/officeDocument/2006/relationships" rot="-90" type="round2SameRect" r:blip="">
                            <dgm:adjLst/>
                          </dgm:shape>
                        </dgm:else>
                      </dgm:choose>
                    </dgm:if>
                    <dgm:else name="Name271">
                      <dgm:shape xmlns:r="http://schemas.openxmlformats.org/officeDocument/2006/relationships" type="rect" r:blip="">
                        <dgm:adjLst/>
                      </dgm:shape>
                    </dgm:else>
                  </dgm:choose>
                </dgm:else>
              </dgm:choose>
              <dgm:presOf axis="self" ptType="node"/>
              <dgm:constrLst>
                <dgm:constr type="lMarg" refType="primFontSz" fact="0.6"/>
                <dgm:constr type="rMarg" refType="primFontSz" fact="0.6"/>
                <dgm:constr type="tMarg" refType="primFontSz" fact="0.6"/>
                <dgm:constr type="bMarg" refType="primFontSz" fact="0.6"/>
              </dgm:constrLst>
              <dgm:ruleLst>
                <dgm:rule type="primFontSz" val="11" fact="NaN" max="NaN"/>
              </dgm:ruleLst>
            </dgm:layoutNode>
            <dgm:layoutNode name="Childtext1" styleLbl="revTx">
              <dgm:varLst>
                <dgm:bulletEnabled val="1"/>
              </dgm:varLst>
              <dgm:choose name="casesForTxtDirLogic1">
                <dgm:if name="Name771" axis="self" ptType="node" func="posOdd" op="equ" val="1">
                  <dgm:alg type="tx">
                    <dgm:param type="txAnchorVert" val="b"/>
                    <dgm:param type="txAnchorHorz" val="ctr"/>
                    <dgm:param type="parTxLTRAlign" val="ctr"/>
                    <dgm:param type="parTxRTLAlign" val="ctr"/>
                  </dgm:alg>
                  <dgm:constrLst>
                    <dgm:constr type="lMarg"/>
                    <dgm:constr type="rMarg"/>
                    <dgm:constr type="tMarg"/>
                    <dgm:constr type="bMarg" refType="primFontSz" fact="0.6"/>
                  </dgm:constrLst>
                </dgm:if>
                <dgm:else name="Name881">
                  <dgm:alg type="tx">
                    <dgm:param type="txAnchorVert" val="t"/>
                    <dgm:param type="txAnchorHorz" val="ctr"/>
                    <dgm:param type="parTxLTRAlign" val="ctr"/>
                    <dgm:param type="parTxRTLAlign" val="ctr"/>
                  </dgm:alg>
                  <dgm:constrLst>
                    <dgm:constr type="lMarg"/>
                    <dgm:constr type="rMarg"/>
                    <dgm:constr type="tMarg" refType="primFontSz" fact="0.6"/>
                    <dgm:constr type="bMarg"/>
                  </dgm:constrLst>
                </dgm:else>
              </dgm:choose>
              <dgm:shape xmlns:r="http://schemas.openxmlformats.org/officeDocument/2006/relationships" type="rect" r:blip="">
                <dgm:adjLst/>
              </dgm:shape>
              <dgm:presOf axis="ch" ptType="node"/>
              <dgm:ruleLst>
                <dgm:rule type="primFontSz" val="11" fact="NaN" max="NaN"/>
              </dgm:ruleLst>
            </dgm:layoutNode>
            <dgm:layoutNode name="ConnectLine1" styleLbl="sibTrans1D1">
              <dgm:alg type="sp"/>
              <dgm:shape xmlns:r="http://schemas.openxmlformats.org/officeDocument/2006/relationships" type="line" r:blip="">
                <dgm:adjLst/>
                <dgm:extLst>
                  <a:ext uri="{B698B0E9-8C71-41B9-8309-B3DCBF30829C}">
                    <dgm1612:spPr xmlns:dgm1612="http://schemas.microsoft.com/office/drawing/2016/12/diagram">
                      <a:ln>
                        <a:prstDash val="dash"/>
                      </a:ln>
                    </dgm1612:spPr>
                  </a:ext>
                </dgm:extLst>
              </dgm:shape>
              <dgm:presOf/>
              <dgm:constrLst/>
            </dgm:layoutNode>
            <dgm:layoutNode name="ConnectLineEnd1" styleLbl="lnNode1">
              <dgm:alg type="sp"/>
              <dgm:shape xmlns:r="http://schemas.openxmlformats.org/officeDocument/2006/relationships" type="ellipse" r:blip="">
                <dgm:adjLst/>
              </dgm:shape>
              <dgm:presOf/>
              <dgm:constrLst/>
            </dgm:layoutNode>
            <dgm:layoutNode name="EmptyPane1">
              <dgm:alg type="sp"/>
              <dgm:shape xmlns:r="http://schemas.openxmlformats.org/officeDocument/2006/relationships" r:blip="">
                <dgm:adjLst/>
              </dgm:shape>
              <dgm:presOf/>
              <dgm:constrLst/>
            </dgm:layoutNode>
          </dgm:layoutNode>
          <dgm:forEach name="Name281" axis="followSib" ptType="sibTrans" cnt="1">
            <dgm:layoutNode name="spaceBetweenRectangles1">
              <dgm:alg type="sp"/>
              <dgm:shape xmlns:r="http://schemas.openxmlformats.org/officeDocument/2006/relationships" r:blip="">
                <dgm:adjLst/>
              </dgm:shape>
              <dgm:presOf/>
              <dgm:constrLst/>
              <dgm:ruleLst/>
            </dgm:layoutNode>
          </dgm:forEach>
        </dgm:forEach>
      </dgm:else>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pPr rtl="0"/>
            <a:endParaRPr lang="en-US"/>
          </a:p>
        </p:txBody>
      </p:sp>
      <p:sp>
        <p:nvSpPr>
          <p:cNvPr id="3" name="Дата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pPr rtl="0"/>
            <a:fld id="{79F2607F-EAB8-462D-9596-B11A1C51125F}" type="datetime1">
              <a:rPr lang="ru-RU" smtClean="0"/>
              <a:t>28.09.2021</a:t>
            </a:fld>
            <a:endParaRPr lang="en-US" dirty="0"/>
          </a:p>
        </p:txBody>
      </p:sp>
      <p:sp>
        <p:nvSpPr>
          <p:cNvPr id="4" name="Нижний колонтитул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pPr rtl="0"/>
            <a:endParaRPr lang="en-US"/>
          </a:p>
        </p:txBody>
      </p:sp>
      <p:sp>
        <p:nvSpPr>
          <p:cNvPr id="5" name="Номер слайда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pPr rtl="0"/>
            <a:fld id="{A975D426-A9DD-4244-A2CE-1FB6623742C7}" type="slidenum">
              <a:rPr lang="en-US" smtClean="0"/>
              <a:t>‹#›</a:t>
            </a:fld>
            <a:endParaRPr lang="en-US"/>
          </a:p>
        </p:txBody>
      </p:sp>
    </p:spTree>
    <p:extLst>
      <p:ext uri="{BB962C8B-B14F-4D97-AF65-F5344CB8AC3E}">
        <p14:creationId xmlns:p14="http://schemas.microsoft.com/office/powerpoint/2010/main" val="882484457"/>
      </p:ext>
    </p:extLst>
  </p:cSld>
  <p:clrMap bg1="lt1" tx1="dk1" bg2="lt2" tx2="dk2" accent1="accent1" accent2="accent2" accent3="accent3" accent4="accent4" accent5="accent5" accent6="accent6" hlink="hlink" folHlink="folHlink"/>
  <p:hf hdr="0" ftr="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pPr rtl="0"/>
            <a:endParaRPr lang="en-US"/>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pPr rtl="0"/>
            <a:fld id="{150EC31D-9C0F-4EDB-9AC9-93AE84D7514D}" type="datetime1">
              <a:rPr lang="ru-RU" smtClean="0"/>
              <a:t>28.09.2021</a:t>
            </a:fld>
            <a:endParaRPr lang="en-US"/>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rtl="0"/>
            <a:endParaRPr lang="en-US"/>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rtl="0"/>
            <a:r>
              <a:rPr lang="ru"/>
              <a:t>Щелкните, чтобы изменить стили текста образца слайда</a:t>
            </a:r>
            <a:endParaRPr lang="en-US"/>
          </a:p>
          <a:p>
            <a:pPr lvl="1" rtl="0"/>
            <a:r>
              <a:rPr lang="ru"/>
              <a:t>Второй уровень</a:t>
            </a:r>
          </a:p>
          <a:p>
            <a:pPr lvl="2" rtl="0"/>
            <a:r>
              <a:rPr lang="ru"/>
              <a:t>Третий уровень</a:t>
            </a:r>
          </a:p>
          <a:p>
            <a:pPr lvl="3" rtl="0"/>
            <a:r>
              <a:rPr lang="ru"/>
              <a:t>Четвертый уровень</a:t>
            </a:r>
          </a:p>
          <a:p>
            <a:pPr lvl="4" rtl="0"/>
            <a:r>
              <a:rPr lang="ru"/>
              <a:t>Пятый уровень</a:t>
            </a:r>
            <a:endParaRPr lang="en-US"/>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pPr rtl="0"/>
            <a:endParaRPr lang="en-US"/>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pPr rtl="0"/>
            <a:fld id="{01B41D33-19C8-4450-B3C5-BE83E9C8F0BC}" type="slidenum">
              <a:rPr lang="en-US" smtClean="0"/>
              <a:t>‹#›</a:t>
            </a:fld>
            <a:endParaRPr lang="en-US"/>
          </a:p>
        </p:txBody>
      </p:sp>
    </p:spTree>
    <p:extLst>
      <p:ext uri="{BB962C8B-B14F-4D97-AF65-F5344CB8AC3E}">
        <p14:creationId xmlns:p14="http://schemas.microsoft.com/office/powerpoint/2010/main" val="3571455252"/>
      </p:ext>
    </p:extLst>
  </p:cSld>
  <p:clrMap bg1="lt1" tx1="dk1" bg2="lt2" tx2="dk2" accent1="accent1" accent2="accent2" accent3="accent3" accent4="accent4" accent5="accent5" accent6="accent6" hlink="hlink" folHlink="folHlink"/>
  <p:hf hdr="0" ftr="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7" name="Прямоугольник 6"/>
          <p:cNvSpPr/>
          <p:nvPr/>
        </p:nvSpPr>
        <p:spPr>
          <a:xfrm>
            <a:off x="446534" y="3085764"/>
            <a:ext cx="11298932" cy="3338149"/>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Заголовок 1"/>
          <p:cNvSpPr>
            <a:spLocks noGrp="1"/>
          </p:cNvSpPr>
          <p:nvPr>
            <p:ph type="ctrTitle"/>
          </p:nvPr>
        </p:nvSpPr>
        <p:spPr>
          <a:xfrm>
            <a:off x="581191" y="1020431"/>
            <a:ext cx="10993549" cy="1475013"/>
          </a:xfrm>
          <a:effectLst/>
        </p:spPr>
        <p:txBody>
          <a:bodyPr rtlCol="0" anchor="b">
            <a:normAutofit/>
          </a:bodyPr>
          <a:lstStyle>
            <a:lvl1pPr>
              <a:defRPr sz="3600">
                <a:solidFill>
                  <a:schemeClr val="tx1">
                    <a:lumMod val="75000"/>
                    <a:lumOff val="25000"/>
                  </a:schemeClr>
                </a:solidFill>
              </a:defRPr>
            </a:lvl1pPr>
          </a:lstStyle>
          <a:p>
            <a:pPr rtl="0"/>
            <a:r>
              <a:rPr lang="ru-RU"/>
              <a:t>Образец заголовка</a:t>
            </a:r>
            <a:endParaRPr lang="en-US" dirty="0"/>
          </a:p>
        </p:txBody>
      </p:sp>
      <p:sp>
        <p:nvSpPr>
          <p:cNvPr id="3" name="Подзаголовок 2"/>
          <p:cNvSpPr>
            <a:spLocks noGrp="1"/>
          </p:cNvSpPr>
          <p:nvPr>
            <p:ph type="subTitle" idx="1"/>
          </p:nvPr>
        </p:nvSpPr>
        <p:spPr>
          <a:xfrm>
            <a:off x="581194" y="2495445"/>
            <a:ext cx="10993546" cy="590321"/>
          </a:xfrm>
        </p:spPr>
        <p:txBody>
          <a:bodyPr rtlCol="0" anchor="t">
            <a:normAutofit/>
          </a:bodyPr>
          <a:lstStyle>
            <a:lvl1pPr marL="0" indent="0" algn="l">
              <a:buNone/>
              <a:defRPr sz="1600" cap="all">
                <a:solidFill>
                  <a:schemeClr val="accent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rtl="0"/>
            <a:r>
              <a:rPr lang="ru-RU"/>
              <a:t>Образец подзаголовка</a:t>
            </a:r>
            <a:endParaRPr lang="en-US" dirty="0"/>
          </a:p>
        </p:txBody>
      </p:sp>
      <p:sp>
        <p:nvSpPr>
          <p:cNvPr id="8" name="Дата 7">
            <a:extLst>
              <a:ext uri="{FF2B5EF4-FFF2-40B4-BE49-F238E27FC236}">
                <a16:creationId xmlns:a16="http://schemas.microsoft.com/office/drawing/2014/main" id="{7FA0ACE7-29A8-47D3-A7D9-257B711D8023}"/>
              </a:ext>
            </a:extLst>
          </p:cNvPr>
          <p:cNvSpPr>
            <a:spLocks noGrp="1"/>
          </p:cNvSpPr>
          <p:nvPr>
            <p:ph type="dt" sz="half" idx="10"/>
          </p:nvPr>
        </p:nvSpPr>
        <p:spPr/>
        <p:txBody>
          <a:bodyPr rtlCol="0"/>
          <a:lstStyle/>
          <a:p>
            <a:pPr rtl="0"/>
            <a:fld id="{1948E6C3-8E12-426B-A56F-861F8B162AC6}" type="datetime1">
              <a:rPr lang="ru-RU" smtClean="0"/>
              <a:t>28.09.2021</a:t>
            </a:fld>
            <a:endParaRPr lang="en-US" dirty="0"/>
          </a:p>
        </p:txBody>
      </p:sp>
      <p:sp>
        <p:nvSpPr>
          <p:cNvPr id="9" name="Нижний колонтитул 8">
            <a:extLst>
              <a:ext uri="{FF2B5EF4-FFF2-40B4-BE49-F238E27FC236}">
                <a16:creationId xmlns:a16="http://schemas.microsoft.com/office/drawing/2014/main" id="{DEC604B9-52E9-4810-8359-47206518D038}"/>
              </a:ext>
            </a:extLst>
          </p:cNvPr>
          <p:cNvSpPr>
            <a:spLocks noGrp="1"/>
          </p:cNvSpPr>
          <p:nvPr>
            <p:ph type="ftr" sz="quarter" idx="11"/>
          </p:nvPr>
        </p:nvSpPr>
        <p:spPr/>
        <p:txBody>
          <a:bodyPr rtlCol="0"/>
          <a:lstStyle/>
          <a:p>
            <a:pPr rtl="0"/>
            <a:endParaRPr lang="en-US" dirty="0"/>
          </a:p>
        </p:txBody>
      </p:sp>
      <p:sp>
        <p:nvSpPr>
          <p:cNvPr id="10" name="Номер слайда 9">
            <a:extLst>
              <a:ext uri="{FF2B5EF4-FFF2-40B4-BE49-F238E27FC236}">
                <a16:creationId xmlns:a16="http://schemas.microsoft.com/office/drawing/2014/main" id="{5898A89F-CA25-400F-B05A-AECBF2517E4F}"/>
              </a:ext>
            </a:extLst>
          </p:cNvPr>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4900175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9" name="Заголовок 1"/>
          <p:cNvSpPr>
            <a:spLocks noGrp="1"/>
          </p:cNvSpPr>
          <p:nvPr>
            <p:ph type="title"/>
          </p:nvPr>
        </p:nvSpPr>
        <p:spPr>
          <a:xfrm>
            <a:off x="581192" y="702156"/>
            <a:ext cx="11029616" cy="1013800"/>
          </a:xfrm>
        </p:spPr>
        <p:txBody>
          <a:bodyPr rtlCol="0"/>
          <a:lstStyle/>
          <a:p>
            <a:pPr rtl="0"/>
            <a:r>
              <a:rPr lang="ru-RU"/>
              <a:t>Образец заголовка</a:t>
            </a:r>
            <a:endParaRPr lang="en-US" dirty="0"/>
          </a:p>
        </p:txBody>
      </p:sp>
      <p:sp>
        <p:nvSpPr>
          <p:cNvPr id="3" name="Вертикальный текст 2"/>
          <p:cNvSpPr>
            <a:spLocks noGrp="1"/>
          </p:cNvSpPr>
          <p:nvPr>
            <p:ph type="body" orient="vert" idx="1"/>
          </p:nvPr>
        </p:nvSpPr>
        <p:spPr/>
        <p:txBody>
          <a:bodyPr vert="eaVert" rtlCol="0" anchor="t"/>
          <a:lstStyle>
            <a:lvl1pPr algn="l">
              <a:defRPr/>
            </a:lvl1pPr>
            <a:lvl2pPr algn="l">
              <a:defRPr/>
            </a:lvl2pPr>
            <a:lvl3pPr algn="l">
              <a:defRPr/>
            </a:lvl3pPr>
            <a:lvl4pPr algn="l">
              <a:defRPr/>
            </a:lvl4pPr>
            <a:lvl5pPr algn="l">
              <a:defRPr/>
            </a:lvl5pPr>
          </a:lstStyle>
          <a:p>
            <a:pPr lvl="0" rtl="0"/>
            <a:r>
              <a:rPr lang="ru-RU"/>
              <a:t>Образец текста</a:t>
            </a:r>
          </a:p>
          <a:p>
            <a:pPr lvl="1" rtl="0"/>
            <a:r>
              <a:rPr lang="ru-RU"/>
              <a:t>Второй уровень</a:t>
            </a:r>
          </a:p>
          <a:p>
            <a:pPr lvl="2" rtl="0"/>
            <a:r>
              <a:rPr lang="ru-RU"/>
              <a:t>Третий уровень</a:t>
            </a:r>
          </a:p>
          <a:p>
            <a:pPr lvl="3" rtl="0"/>
            <a:r>
              <a:rPr lang="ru-RU"/>
              <a:t>Четвертый уровень</a:t>
            </a:r>
          </a:p>
          <a:p>
            <a:pPr lvl="4" rtl="0"/>
            <a:r>
              <a:rPr lang="ru-RU"/>
              <a:t>Пятый уровень</a:t>
            </a:r>
            <a:endParaRPr lang="en-US" dirty="0"/>
          </a:p>
        </p:txBody>
      </p:sp>
      <p:sp>
        <p:nvSpPr>
          <p:cNvPr id="4" name="Дата 3"/>
          <p:cNvSpPr>
            <a:spLocks noGrp="1"/>
          </p:cNvSpPr>
          <p:nvPr>
            <p:ph type="dt" sz="half" idx="10"/>
          </p:nvPr>
        </p:nvSpPr>
        <p:spPr/>
        <p:txBody>
          <a:bodyPr rtlCol="0"/>
          <a:lstStyle/>
          <a:p>
            <a:pPr rtl="0"/>
            <a:fld id="{AD323C2A-FDF4-456A-A556-14045268B55D}" type="datetime1">
              <a:rPr lang="ru-RU" smtClean="0"/>
              <a:t>28.09.2021</a:t>
            </a:fld>
            <a:endParaRPr lang="en-US" dirty="0"/>
          </a:p>
        </p:txBody>
      </p:sp>
      <p:sp>
        <p:nvSpPr>
          <p:cNvPr id="5" name="Нижний колонтитул 4"/>
          <p:cNvSpPr>
            <a:spLocks noGrp="1"/>
          </p:cNvSpPr>
          <p:nvPr>
            <p:ph type="ftr" sz="quarter" idx="11"/>
          </p:nvPr>
        </p:nvSpPr>
        <p:spPr/>
        <p:txBody>
          <a:bodyPr rtlCol="0"/>
          <a:lstStyle/>
          <a:p>
            <a:pPr rtl="0"/>
            <a:endParaRPr lang="en-US" dirty="0"/>
          </a:p>
        </p:txBody>
      </p:sp>
      <p:sp>
        <p:nvSpPr>
          <p:cNvPr id="6" name="Номер слайда 5"/>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128359114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Вертикальный заголовок и текст">
    <p:spTree>
      <p:nvGrpSpPr>
        <p:cNvPr id="1" name=""/>
        <p:cNvGrpSpPr/>
        <p:nvPr/>
      </p:nvGrpSpPr>
      <p:grpSpPr>
        <a:xfrm>
          <a:off x="0" y="0"/>
          <a:ext cx="0" cy="0"/>
          <a:chOff x="0" y="0"/>
          <a:chExt cx="0" cy="0"/>
        </a:xfrm>
      </p:grpSpPr>
      <p:sp>
        <p:nvSpPr>
          <p:cNvPr id="7" name="Прямоугольник 6"/>
          <p:cNvSpPr>
            <a:spLocks noChangeAspect="1"/>
          </p:cNvSpPr>
          <p:nvPr/>
        </p:nvSpPr>
        <p:spPr>
          <a:xfrm>
            <a:off x="8058151" y="599725"/>
            <a:ext cx="3687316" cy="5816950"/>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Вертикальный заголовок 1"/>
          <p:cNvSpPr>
            <a:spLocks noGrp="1"/>
          </p:cNvSpPr>
          <p:nvPr>
            <p:ph type="title" orient="vert"/>
          </p:nvPr>
        </p:nvSpPr>
        <p:spPr>
          <a:xfrm>
            <a:off x="8204200" y="863600"/>
            <a:ext cx="3124200" cy="4807326"/>
          </a:xfrm>
        </p:spPr>
        <p:txBody>
          <a:bodyPr vert="eaVert" rtlCol="0" anchor="ctr"/>
          <a:lstStyle>
            <a:lvl1pPr>
              <a:defRPr>
                <a:solidFill>
                  <a:srgbClr val="FFFFFF"/>
                </a:solidFill>
              </a:defRPr>
            </a:lvl1pPr>
          </a:lstStyle>
          <a:p>
            <a:pPr rtl="0"/>
            <a:r>
              <a:rPr lang="ru-RU"/>
              <a:t>Образец заголовка</a:t>
            </a:r>
            <a:endParaRPr lang="en-US" dirty="0"/>
          </a:p>
        </p:txBody>
      </p:sp>
      <p:sp>
        <p:nvSpPr>
          <p:cNvPr id="3" name="Вертикальный текст 2"/>
          <p:cNvSpPr>
            <a:spLocks noGrp="1"/>
          </p:cNvSpPr>
          <p:nvPr>
            <p:ph type="body" orient="vert" idx="1"/>
          </p:nvPr>
        </p:nvSpPr>
        <p:spPr>
          <a:xfrm>
            <a:off x="774923" y="863600"/>
            <a:ext cx="7161625" cy="4807326"/>
          </a:xfrm>
        </p:spPr>
        <p:txBody>
          <a:bodyPr vert="eaVert" rtlCol="0" anchor="t"/>
          <a:lstStyle/>
          <a:p>
            <a:pPr lvl="0" rtl="0"/>
            <a:r>
              <a:rPr lang="ru-RU"/>
              <a:t>Образец текста</a:t>
            </a:r>
          </a:p>
          <a:p>
            <a:pPr lvl="1" rtl="0"/>
            <a:r>
              <a:rPr lang="ru-RU"/>
              <a:t>Второй уровень</a:t>
            </a:r>
          </a:p>
          <a:p>
            <a:pPr lvl="2" rtl="0"/>
            <a:r>
              <a:rPr lang="ru-RU"/>
              <a:t>Третий уровень</a:t>
            </a:r>
          </a:p>
          <a:p>
            <a:pPr lvl="3" rtl="0"/>
            <a:r>
              <a:rPr lang="ru-RU"/>
              <a:t>Четвертый уровень</a:t>
            </a:r>
          </a:p>
          <a:p>
            <a:pPr lvl="4" rtl="0"/>
            <a:r>
              <a:rPr lang="ru-RU"/>
              <a:t>Пятый уровень</a:t>
            </a:r>
            <a:endParaRPr lang="en-US" dirty="0"/>
          </a:p>
        </p:txBody>
      </p:sp>
      <p:sp>
        <p:nvSpPr>
          <p:cNvPr id="8" name="Прямоугольник 7">
            <a:extLst>
              <a:ext uri="{FF2B5EF4-FFF2-40B4-BE49-F238E27FC236}">
                <a16:creationId xmlns:a16="http://schemas.microsoft.com/office/drawing/2014/main" id="{F6423B97-A5D4-47B9-8861-73B3707A04CF}"/>
              </a:ext>
            </a:extLst>
          </p:cNvPr>
          <p:cNvSpPr/>
          <p:nvPr/>
        </p:nvSpPr>
        <p:spPr>
          <a:xfrm>
            <a:off x="446534" y="457200"/>
            <a:ext cx="3703320" cy="94997"/>
          </a:xfrm>
          <a:prstGeom prst="rect">
            <a:avLst/>
          </a:prstGeom>
          <a:solidFill>
            <a:srgbClr val="969FA7"/>
          </a:solidFill>
          <a:ln>
            <a:noFill/>
          </a:ln>
          <a:effectLst/>
        </p:spPr>
        <p:style>
          <a:lnRef idx="1">
            <a:schemeClr val="accent1"/>
          </a:lnRef>
          <a:fillRef idx="3">
            <a:schemeClr val="accent1"/>
          </a:fillRef>
          <a:effectRef idx="2">
            <a:schemeClr val="accent1"/>
          </a:effectRef>
          <a:fontRef idx="minor">
            <a:schemeClr val="lt1"/>
          </a:fontRef>
        </p:style>
      </p:sp>
      <p:sp>
        <p:nvSpPr>
          <p:cNvPr id="9" name="Прямоугольник 8">
            <a:extLst>
              <a:ext uri="{FF2B5EF4-FFF2-40B4-BE49-F238E27FC236}">
                <a16:creationId xmlns:a16="http://schemas.microsoft.com/office/drawing/2014/main" id="{1AEC0421-37B4-4481-A10D-69FDF5EC7909}"/>
              </a:ext>
            </a:extLst>
          </p:cNvPr>
          <p:cNvSpPr/>
          <p:nvPr/>
        </p:nvSpPr>
        <p:spPr>
          <a:xfrm>
            <a:off x="8042147" y="453643"/>
            <a:ext cx="3703320" cy="98554"/>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10" name="Прямоугольник 9">
            <a:extLst>
              <a:ext uri="{FF2B5EF4-FFF2-40B4-BE49-F238E27FC236}">
                <a16:creationId xmlns:a16="http://schemas.microsoft.com/office/drawing/2014/main" id="{5F7265B5-9F97-4F1E-99E9-74F7B7E62337}"/>
              </a:ext>
            </a:extLst>
          </p:cNvPr>
          <p:cNvSpPr/>
          <p:nvPr/>
        </p:nvSpPr>
        <p:spPr>
          <a:xfrm>
            <a:off x="4241830" y="457200"/>
            <a:ext cx="3703320" cy="9144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1" name="Дата 10">
            <a:extLst>
              <a:ext uri="{FF2B5EF4-FFF2-40B4-BE49-F238E27FC236}">
                <a16:creationId xmlns:a16="http://schemas.microsoft.com/office/drawing/2014/main" id="{5C74A470-3BD3-4F33-80E5-67E6E87FCBE7}"/>
              </a:ext>
            </a:extLst>
          </p:cNvPr>
          <p:cNvSpPr>
            <a:spLocks noGrp="1"/>
          </p:cNvSpPr>
          <p:nvPr>
            <p:ph type="dt" sz="half" idx="10"/>
          </p:nvPr>
        </p:nvSpPr>
        <p:spPr/>
        <p:txBody>
          <a:bodyPr rtlCol="0"/>
          <a:lstStyle/>
          <a:p>
            <a:pPr rtl="0"/>
            <a:fld id="{BBD5CFD7-CC7C-49C5-B221-A9E29F5846A0}" type="datetime1">
              <a:rPr lang="ru-RU" smtClean="0"/>
              <a:t>28.09.2021</a:t>
            </a:fld>
            <a:endParaRPr lang="en-US" dirty="0"/>
          </a:p>
        </p:txBody>
      </p:sp>
      <p:sp>
        <p:nvSpPr>
          <p:cNvPr id="12" name="Нижний колонтитул 11">
            <a:extLst>
              <a:ext uri="{FF2B5EF4-FFF2-40B4-BE49-F238E27FC236}">
                <a16:creationId xmlns:a16="http://schemas.microsoft.com/office/drawing/2014/main" id="{9A3A30BA-DB50-4D7D-BCDE-17D20FB354DF}"/>
              </a:ext>
            </a:extLst>
          </p:cNvPr>
          <p:cNvSpPr>
            <a:spLocks noGrp="1"/>
          </p:cNvSpPr>
          <p:nvPr>
            <p:ph type="ftr" sz="quarter" idx="11"/>
          </p:nvPr>
        </p:nvSpPr>
        <p:spPr/>
        <p:txBody>
          <a:bodyPr rtlCol="0"/>
          <a:lstStyle/>
          <a:p>
            <a:pPr rtl="0"/>
            <a:endParaRPr lang="en-US" dirty="0"/>
          </a:p>
        </p:txBody>
      </p:sp>
      <p:sp>
        <p:nvSpPr>
          <p:cNvPr id="13" name="Номер слайда 12">
            <a:extLst>
              <a:ext uri="{FF2B5EF4-FFF2-40B4-BE49-F238E27FC236}">
                <a16:creationId xmlns:a16="http://schemas.microsoft.com/office/drawing/2014/main" id="{76FF9E58-C0B2-436B-A21C-DB45A00D6515}"/>
              </a:ext>
            </a:extLst>
          </p:cNvPr>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33888496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81192" y="702156"/>
            <a:ext cx="11029616" cy="1188720"/>
          </a:xfrm>
        </p:spPr>
        <p:txBody>
          <a:bodyPr rtlCol="0"/>
          <a:lstStyle/>
          <a:p>
            <a:pPr rtl="0"/>
            <a:r>
              <a:rPr lang="ru-RU"/>
              <a:t>Образец заголовка</a:t>
            </a:r>
            <a:endParaRPr lang="en-US" dirty="0"/>
          </a:p>
        </p:txBody>
      </p:sp>
      <p:sp>
        <p:nvSpPr>
          <p:cNvPr id="3" name="Объект 2"/>
          <p:cNvSpPr>
            <a:spLocks noGrp="1"/>
          </p:cNvSpPr>
          <p:nvPr>
            <p:ph idx="1"/>
          </p:nvPr>
        </p:nvSpPr>
        <p:spPr>
          <a:xfrm>
            <a:off x="581192" y="2340864"/>
            <a:ext cx="11029615" cy="3634486"/>
          </a:xfrm>
        </p:spPr>
        <p:txBody>
          <a:bodyPr rtlCol="0"/>
          <a:lstStyle/>
          <a:p>
            <a:pPr lvl="0" rtl="0"/>
            <a:r>
              <a:rPr lang="ru-RU"/>
              <a:t>Образец текста</a:t>
            </a:r>
          </a:p>
          <a:p>
            <a:pPr lvl="1" rtl="0"/>
            <a:r>
              <a:rPr lang="ru-RU"/>
              <a:t>Второй уровень</a:t>
            </a:r>
          </a:p>
          <a:p>
            <a:pPr lvl="2" rtl="0"/>
            <a:r>
              <a:rPr lang="ru-RU"/>
              <a:t>Третий уровень</a:t>
            </a:r>
          </a:p>
          <a:p>
            <a:pPr lvl="3" rtl="0"/>
            <a:r>
              <a:rPr lang="ru-RU"/>
              <a:t>Четвертый уровень</a:t>
            </a:r>
          </a:p>
          <a:p>
            <a:pPr lvl="4" rtl="0"/>
            <a:r>
              <a:rPr lang="ru-RU"/>
              <a:t>Пятый уровень</a:t>
            </a:r>
            <a:endParaRPr lang="en-US" dirty="0"/>
          </a:p>
        </p:txBody>
      </p:sp>
      <p:sp>
        <p:nvSpPr>
          <p:cNvPr id="8" name="Дата 7">
            <a:extLst>
              <a:ext uri="{FF2B5EF4-FFF2-40B4-BE49-F238E27FC236}">
                <a16:creationId xmlns:a16="http://schemas.microsoft.com/office/drawing/2014/main" id="{770E6237-3456-439F-802D-3BA93FC7E3E5}"/>
              </a:ext>
            </a:extLst>
          </p:cNvPr>
          <p:cNvSpPr>
            <a:spLocks noGrp="1"/>
          </p:cNvSpPr>
          <p:nvPr>
            <p:ph type="dt" sz="half" idx="10"/>
          </p:nvPr>
        </p:nvSpPr>
        <p:spPr/>
        <p:txBody>
          <a:bodyPr rtlCol="0"/>
          <a:lstStyle/>
          <a:p>
            <a:pPr rtl="0"/>
            <a:fld id="{6E13CF11-4D7C-4367-8D00-578223D03103}" type="datetime1">
              <a:rPr lang="ru-RU" smtClean="0"/>
              <a:t>28.09.2021</a:t>
            </a:fld>
            <a:endParaRPr lang="en-US" dirty="0"/>
          </a:p>
        </p:txBody>
      </p:sp>
      <p:sp>
        <p:nvSpPr>
          <p:cNvPr id="9" name="Нижний колонтитул 8">
            <a:extLst>
              <a:ext uri="{FF2B5EF4-FFF2-40B4-BE49-F238E27FC236}">
                <a16:creationId xmlns:a16="http://schemas.microsoft.com/office/drawing/2014/main" id="{1356D3B5-6063-4A89-B88F-9D3043916FF8}"/>
              </a:ext>
            </a:extLst>
          </p:cNvPr>
          <p:cNvSpPr>
            <a:spLocks noGrp="1"/>
          </p:cNvSpPr>
          <p:nvPr>
            <p:ph type="ftr" sz="quarter" idx="11"/>
          </p:nvPr>
        </p:nvSpPr>
        <p:spPr/>
        <p:txBody>
          <a:bodyPr rtlCol="0"/>
          <a:lstStyle/>
          <a:p>
            <a:pPr rtl="0"/>
            <a:endParaRPr lang="en-US" dirty="0"/>
          </a:p>
        </p:txBody>
      </p:sp>
      <p:sp>
        <p:nvSpPr>
          <p:cNvPr id="10" name="Номер слайда 9">
            <a:extLst>
              <a:ext uri="{FF2B5EF4-FFF2-40B4-BE49-F238E27FC236}">
                <a16:creationId xmlns:a16="http://schemas.microsoft.com/office/drawing/2014/main" id="{02B78BF7-69D3-4CE0-A631-50EFD41EEEB8}"/>
              </a:ext>
            </a:extLst>
          </p:cNvPr>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852443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8" name="Прямоугольник 7"/>
          <p:cNvSpPr>
            <a:spLocks noChangeAspect="1"/>
          </p:cNvSpPr>
          <p:nvPr/>
        </p:nvSpPr>
        <p:spPr>
          <a:xfrm>
            <a:off x="447817" y="5141974"/>
            <a:ext cx="11290860" cy="1258827"/>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Заголовок 1"/>
          <p:cNvSpPr>
            <a:spLocks noGrp="1"/>
          </p:cNvSpPr>
          <p:nvPr>
            <p:ph type="title"/>
          </p:nvPr>
        </p:nvSpPr>
        <p:spPr>
          <a:xfrm>
            <a:off x="581193" y="2393950"/>
            <a:ext cx="11029615" cy="2147467"/>
          </a:xfrm>
        </p:spPr>
        <p:txBody>
          <a:bodyPr rtlCol="0" anchor="b">
            <a:normAutofit/>
          </a:bodyPr>
          <a:lstStyle>
            <a:lvl1pPr algn="l">
              <a:defRPr sz="3600" b="0" cap="all">
                <a:solidFill>
                  <a:schemeClr val="tx1">
                    <a:lumMod val="75000"/>
                    <a:lumOff val="25000"/>
                  </a:schemeClr>
                </a:solidFill>
              </a:defRPr>
            </a:lvl1pPr>
          </a:lstStyle>
          <a:p>
            <a:pPr rtl="0"/>
            <a:r>
              <a:rPr lang="ru-RU"/>
              <a:t>Образец заголовка</a:t>
            </a:r>
            <a:endParaRPr lang="en-US" dirty="0"/>
          </a:p>
        </p:txBody>
      </p:sp>
      <p:sp>
        <p:nvSpPr>
          <p:cNvPr id="3" name="Текст 2"/>
          <p:cNvSpPr>
            <a:spLocks noGrp="1"/>
          </p:cNvSpPr>
          <p:nvPr>
            <p:ph type="body" idx="1"/>
          </p:nvPr>
        </p:nvSpPr>
        <p:spPr>
          <a:xfrm>
            <a:off x="581192" y="4541417"/>
            <a:ext cx="11029615" cy="600556"/>
          </a:xfrm>
        </p:spPr>
        <p:txBody>
          <a:bodyPr rtlCol="0" anchor="t">
            <a:normAutofit/>
          </a:bodyPr>
          <a:lstStyle>
            <a:lvl1pPr marL="0" indent="0" algn="l">
              <a:buNone/>
              <a:defRPr sz="1800" cap="all">
                <a:solidFill>
                  <a:schemeClr val="accent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rtl="0"/>
            <a:r>
              <a:rPr lang="ru-RU"/>
              <a:t>Образец текста</a:t>
            </a:r>
          </a:p>
        </p:txBody>
      </p:sp>
      <p:sp>
        <p:nvSpPr>
          <p:cNvPr id="7" name="Дата 6">
            <a:extLst>
              <a:ext uri="{FF2B5EF4-FFF2-40B4-BE49-F238E27FC236}">
                <a16:creationId xmlns:a16="http://schemas.microsoft.com/office/drawing/2014/main" id="{61582016-5696-4A93-887F-BBB3B9002FE5}"/>
              </a:ext>
            </a:extLst>
          </p:cNvPr>
          <p:cNvSpPr>
            <a:spLocks noGrp="1"/>
          </p:cNvSpPr>
          <p:nvPr>
            <p:ph type="dt" sz="half" idx="10"/>
          </p:nvPr>
        </p:nvSpPr>
        <p:spPr/>
        <p:txBody>
          <a:bodyPr rtlCol="0"/>
          <a:lstStyle/>
          <a:p>
            <a:pPr rtl="0"/>
            <a:fld id="{4540FCE8-CB6C-4798-845F-C8260D76B307}" type="datetime1">
              <a:rPr lang="ru-RU" smtClean="0"/>
              <a:t>28.09.2021</a:t>
            </a:fld>
            <a:endParaRPr lang="en-US" dirty="0"/>
          </a:p>
        </p:txBody>
      </p:sp>
      <p:sp>
        <p:nvSpPr>
          <p:cNvPr id="9" name="Нижний колонтитул 8">
            <a:extLst>
              <a:ext uri="{FF2B5EF4-FFF2-40B4-BE49-F238E27FC236}">
                <a16:creationId xmlns:a16="http://schemas.microsoft.com/office/drawing/2014/main" id="{857CFCD5-1192-4E18-8A8F-29E153B44DA4}"/>
              </a:ext>
            </a:extLst>
          </p:cNvPr>
          <p:cNvSpPr>
            <a:spLocks noGrp="1"/>
          </p:cNvSpPr>
          <p:nvPr>
            <p:ph type="ftr" sz="quarter" idx="11"/>
          </p:nvPr>
        </p:nvSpPr>
        <p:spPr/>
        <p:txBody>
          <a:bodyPr rtlCol="0"/>
          <a:lstStyle/>
          <a:p>
            <a:pPr rtl="0"/>
            <a:endParaRPr lang="en-US" dirty="0"/>
          </a:p>
        </p:txBody>
      </p:sp>
      <p:sp>
        <p:nvSpPr>
          <p:cNvPr id="10" name="Номер слайда 9">
            <a:extLst>
              <a:ext uri="{FF2B5EF4-FFF2-40B4-BE49-F238E27FC236}">
                <a16:creationId xmlns:a16="http://schemas.microsoft.com/office/drawing/2014/main" id="{E39A109E-5018-4794-92B3-FD5E5BCD95E8}"/>
              </a:ext>
            </a:extLst>
          </p:cNvPr>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3666809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81193" y="729658"/>
            <a:ext cx="11029616" cy="988332"/>
          </a:xfrm>
        </p:spPr>
        <p:txBody>
          <a:bodyPr rtlCol="0"/>
          <a:lstStyle/>
          <a:p>
            <a:pPr rtl="0"/>
            <a:r>
              <a:rPr lang="ru-RU"/>
              <a:t>Образец заголовка</a:t>
            </a:r>
            <a:endParaRPr lang="en-US" dirty="0"/>
          </a:p>
        </p:txBody>
      </p:sp>
      <p:sp>
        <p:nvSpPr>
          <p:cNvPr id="3" name="Объект 2"/>
          <p:cNvSpPr>
            <a:spLocks noGrp="1"/>
          </p:cNvSpPr>
          <p:nvPr>
            <p:ph sz="half" idx="1"/>
          </p:nvPr>
        </p:nvSpPr>
        <p:spPr>
          <a:xfrm>
            <a:off x="581193" y="2228003"/>
            <a:ext cx="5194767" cy="3633047"/>
          </a:xfrm>
        </p:spPr>
        <p:txBody>
          <a:bodyPr rtlCol="0">
            <a:normAutofit/>
          </a:bodyPr>
          <a:lstStyle/>
          <a:p>
            <a:pPr lvl="0" rtl="0"/>
            <a:r>
              <a:rPr lang="ru-RU"/>
              <a:t>Образец текста</a:t>
            </a:r>
          </a:p>
          <a:p>
            <a:pPr lvl="1" rtl="0"/>
            <a:r>
              <a:rPr lang="ru-RU"/>
              <a:t>Второй уровень</a:t>
            </a:r>
          </a:p>
          <a:p>
            <a:pPr lvl="2" rtl="0"/>
            <a:r>
              <a:rPr lang="ru-RU"/>
              <a:t>Третий уровень</a:t>
            </a:r>
          </a:p>
          <a:p>
            <a:pPr lvl="3" rtl="0"/>
            <a:r>
              <a:rPr lang="ru-RU"/>
              <a:t>Четвертый уровень</a:t>
            </a:r>
          </a:p>
          <a:p>
            <a:pPr lvl="4" rtl="0"/>
            <a:r>
              <a:rPr lang="ru-RU"/>
              <a:t>Пятый уровень</a:t>
            </a:r>
            <a:endParaRPr lang="en-US" dirty="0"/>
          </a:p>
        </p:txBody>
      </p:sp>
      <p:sp>
        <p:nvSpPr>
          <p:cNvPr id="4" name="Объект 3"/>
          <p:cNvSpPr>
            <a:spLocks noGrp="1"/>
          </p:cNvSpPr>
          <p:nvPr>
            <p:ph sz="half" idx="2"/>
          </p:nvPr>
        </p:nvSpPr>
        <p:spPr>
          <a:xfrm>
            <a:off x="6416039" y="2228003"/>
            <a:ext cx="5194769" cy="3633047"/>
          </a:xfrm>
        </p:spPr>
        <p:txBody>
          <a:bodyPr rtlCol="0">
            <a:normAutofit/>
          </a:bodyPr>
          <a:lstStyle/>
          <a:p>
            <a:pPr lvl="0" rtl="0"/>
            <a:r>
              <a:rPr lang="ru-RU"/>
              <a:t>Образец текста</a:t>
            </a:r>
          </a:p>
          <a:p>
            <a:pPr lvl="1" rtl="0"/>
            <a:r>
              <a:rPr lang="ru-RU"/>
              <a:t>Второй уровень</a:t>
            </a:r>
          </a:p>
          <a:p>
            <a:pPr lvl="2" rtl="0"/>
            <a:r>
              <a:rPr lang="ru-RU"/>
              <a:t>Третий уровень</a:t>
            </a:r>
          </a:p>
          <a:p>
            <a:pPr lvl="3" rtl="0"/>
            <a:r>
              <a:rPr lang="ru-RU"/>
              <a:t>Четвертый уровень</a:t>
            </a:r>
          </a:p>
          <a:p>
            <a:pPr lvl="4" rtl="0"/>
            <a:r>
              <a:rPr lang="ru-RU"/>
              <a:t>Пятый уровень</a:t>
            </a:r>
            <a:endParaRPr lang="en-US" dirty="0"/>
          </a:p>
        </p:txBody>
      </p:sp>
      <p:sp>
        <p:nvSpPr>
          <p:cNvPr id="5" name="Дата 4"/>
          <p:cNvSpPr>
            <a:spLocks noGrp="1"/>
          </p:cNvSpPr>
          <p:nvPr>
            <p:ph type="dt" sz="half" idx="10"/>
          </p:nvPr>
        </p:nvSpPr>
        <p:spPr/>
        <p:txBody>
          <a:bodyPr rtlCol="0"/>
          <a:lstStyle/>
          <a:p>
            <a:pPr rtl="0"/>
            <a:fld id="{93C13A7E-4C64-47B0-B355-B165BE4012BA}" type="datetime1">
              <a:rPr lang="ru-RU" smtClean="0"/>
              <a:t>28.09.2021</a:t>
            </a:fld>
            <a:endParaRPr lang="en-US" dirty="0"/>
          </a:p>
        </p:txBody>
      </p:sp>
      <p:sp>
        <p:nvSpPr>
          <p:cNvPr id="6" name="Нижний колонтитул 5"/>
          <p:cNvSpPr>
            <a:spLocks noGrp="1"/>
          </p:cNvSpPr>
          <p:nvPr>
            <p:ph type="ftr" sz="quarter" idx="11"/>
          </p:nvPr>
        </p:nvSpPr>
        <p:spPr/>
        <p:txBody>
          <a:bodyPr rtlCol="0"/>
          <a:lstStyle/>
          <a:p>
            <a:pPr rtl="0"/>
            <a:endParaRPr lang="en-US" dirty="0"/>
          </a:p>
        </p:txBody>
      </p:sp>
      <p:sp>
        <p:nvSpPr>
          <p:cNvPr id="7" name="Номер слайда 6"/>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24833232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Сравнение">
    <p:spTree>
      <p:nvGrpSpPr>
        <p:cNvPr id="1" name=""/>
        <p:cNvGrpSpPr/>
        <p:nvPr/>
      </p:nvGrpSpPr>
      <p:grpSpPr>
        <a:xfrm>
          <a:off x="0" y="0"/>
          <a:ext cx="0" cy="0"/>
          <a:chOff x="0" y="0"/>
          <a:chExt cx="0" cy="0"/>
        </a:xfrm>
      </p:grpSpPr>
      <p:sp>
        <p:nvSpPr>
          <p:cNvPr id="12" name="Заголовок 1"/>
          <p:cNvSpPr>
            <a:spLocks noGrp="1"/>
          </p:cNvSpPr>
          <p:nvPr>
            <p:ph type="title"/>
          </p:nvPr>
        </p:nvSpPr>
        <p:spPr>
          <a:xfrm>
            <a:off x="581193" y="729658"/>
            <a:ext cx="11029616" cy="988332"/>
          </a:xfrm>
        </p:spPr>
        <p:txBody>
          <a:bodyPr rtlCol="0"/>
          <a:lstStyle/>
          <a:p>
            <a:pPr rtl="0"/>
            <a:r>
              <a:rPr lang="ru-RU"/>
              <a:t>Образец заголовка</a:t>
            </a:r>
            <a:endParaRPr lang="en-US" dirty="0"/>
          </a:p>
        </p:txBody>
      </p:sp>
      <p:sp>
        <p:nvSpPr>
          <p:cNvPr id="3" name="Текст 2"/>
          <p:cNvSpPr>
            <a:spLocks noGrp="1"/>
          </p:cNvSpPr>
          <p:nvPr>
            <p:ph type="body" idx="1"/>
          </p:nvPr>
        </p:nvSpPr>
        <p:spPr>
          <a:xfrm>
            <a:off x="581191" y="2250891"/>
            <a:ext cx="5194769" cy="557784"/>
          </a:xfrm>
        </p:spPr>
        <p:txBody>
          <a:bodyPr rtlCol="0" anchor="ctr">
            <a:noAutofit/>
          </a:bodyPr>
          <a:lstStyle>
            <a:lvl1pPr marL="0" indent="0">
              <a:buNone/>
              <a:defRPr sz="2000" b="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a:t>Образец текста</a:t>
            </a:r>
          </a:p>
        </p:txBody>
      </p:sp>
      <p:sp>
        <p:nvSpPr>
          <p:cNvPr id="4" name="Объект 3"/>
          <p:cNvSpPr>
            <a:spLocks noGrp="1"/>
          </p:cNvSpPr>
          <p:nvPr>
            <p:ph sz="half" idx="2"/>
          </p:nvPr>
        </p:nvSpPr>
        <p:spPr>
          <a:xfrm>
            <a:off x="581194" y="2926052"/>
            <a:ext cx="5194766" cy="2934999"/>
          </a:xfrm>
        </p:spPr>
        <p:txBody>
          <a:bodyPr rtlCol="0" anchor="t">
            <a:normAutofit/>
          </a:bodyPr>
          <a:lstStyle/>
          <a:p>
            <a:pPr lvl="0" rtl="0"/>
            <a:r>
              <a:rPr lang="ru-RU"/>
              <a:t>Образец текста</a:t>
            </a:r>
          </a:p>
          <a:p>
            <a:pPr lvl="1" rtl="0"/>
            <a:r>
              <a:rPr lang="ru-RU"/>
              <a:t>Второй уровень</a:t>
            </a:r>
          </a:p>
          <a:p>
            <a:pPr lvl="2" rtl="0"/>
            <a:r>
              <a:rPr lang="ru-RU"/>
              <a:t>Третий уровень</a:t>
            </a:r>
          </a:p>
          <a:p>
            <a:pPr lvl="3" rtl="0"/>
            <a:r>
              <a:rPr lang="ru-RU"/>
              <a:t>Четвертый уровень</a:t>
            </a:r>
          </a:p>
          <a:p>
            <a:pPr lvl="4" rtl="0"/>
            <a:r>
              <a:rPr lang="ru-RU"/>
              <a:t>Пятый уровень</a:t>
            </a:r>
            <a:endParaRPr lang="en-US" dirty="0"/>
          </a:p>
        </p:txBody>
      </p:sp>
      <p:sp>
        <p:nvSpPr>
          <p:cNvPr id="5" name="Текст 4"/>
          <p:cNvSpPr>
            <a:spLocks noGrp="1"/>
          </p:cNvSpPr>
          <p:nvPr>
            <p:ph type="body" sz="quarter" idx="3"/>
          </p:nvPr>
        </p:nvSpPr>
        <p:spPr>
          <a:xfrm>
            <a:off x="6416039" y="2250892"/>
            <a:ext cx="5194770" cy="553373"/>
          </a:xfrm>
        </p:spPr>
        <p:txBody>
          <a:bodyPr rtlCol="0" anchor="ctr">
            <a:noAutofit/>
          </a:bodyPr>
          <a:lstStyle>
            <a:lvl1pPr marL="0" marR="0" indent="0" algn="l" defTabSz="457200" rtl="0" eaLnBrk="1" fontAlgn="auto" latinLnBrk="0" hangingPunct="1">
              <a:lnSpc>
                <a:spcPct val="100000"/>
              </a:lnSpc>
              <a:spcBef>
                <a:spcPct val="20000"/>
              </a:spcBef>
              <a:spcAft>
                <a:spcPts val="600"/>
              </a:spcAft>
              <a:buClr>
                <a:schemeClr val="accent1"/>
              </a:buClr>
              <a:buSzPct val="92000"/>
              <a:buFont typeface="Wingdings 2" panose="05020102010507070707" pitchFamily="18" charset="2"/>
              <a:buNone/>
              <a:tabLst/>
              <a:defRPr sz="2000" b="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marR="0" lvl="0" indent="0" algn="l" defTabSz="457200" rtl="0" eaLnBrk="1" fontAlgn="auto" latinLnBrk="0" hangingPunct="1">
              <a:lnSpc>
                <a:spcPct val="100000"/>
              </a:lnSpc>
              <a:spcBef>
                <a:spcPct val="20000"/>
              </a:spcBef>
              <a:spcAft>
                <a:spcPts val="600"/>
              </a:spcAft>
              <a:buClr>
                <a:schemeClr val="accent1"/>
              </a:buClr>
              <a:buSzPct val="92000"/>
              <a:buFont typeface="Wingdings 2" panose="05020102010507070707" pitchFamily="18" charset="2"/>
              <a:buNone/>
              <a:tabLst/>
              <a:defRPr/>
            </a:pPr>
            <a:r>
              <a:rPr lang="ru-RU"/>
              <a:t>Образец текста</a:t>
            </a:r>
          </a:p>
        </p:txBody>
      </p:sp>
      <p:sp>
        <p:nvSpPr>
          <p:cNvPr id="6" name="Объект 5"/>
          <p:cNvSpPr>
            <a:spLocks noGrp="1"/>
          </p:cNvSpPr>
          <p:nvPr>
            <p:ph sz="quarter" idx="4"/>
          </p:nvPr>
        </p:nvSpPr>
        <p:spPr>
          <a:xfrm>
            <a:off x="6416037" y="2926052"/>
            <a:ext cx="5194771" cy="2934999"/>
          </a:xfrm>
        </p:spPr>
        <p:txBody>
          <a:bodyPr rtlCol="0" anchor="t">
            <a:normAutofit/>
          </a:bodyPr>
          <a:lstStyle/>
          <a:p>
            <a:pPr lvl="0" rtl="0"/>
            <a:r>
              <a:rPr lang="ru-RU"/>
              <a:t>Образец текста</a:t>
            </a:r>
          </a:p>
          <a:p>
            <a:pPr lvl="1" rtl="0"/>
            <a:r>
              <a:rPr lang="ru-RU"/>
              <a:t>Второй уровень</a:t>
            </a:r>
          </a:p>
          <a:p>
            <a:pPr lvl="2" rtl="0"/>
            <a:r>
              <a:rPr lang="ru-RU"/>
              <a:t>Третий уровень</a:t>
            </a:r>
          </a:p>
          <a:p>
            <a:pPr lvl="3" rtl="0"/>
            <a:r>
              <a:rPr lang="ru-RU"/>
              <a:t>Четвертый уровень</a:t>
            </a:r>
          </a:p>
          <a:p>
            <a:pPr lvl="4" rtl="0"/>
            <a:r>
              <a:rPr lang="ru-RU"/>
              <a:t>Пятый уровень</a:t>
            </a:r>
            <a:endParaRPr lang="en-US" dirty="0"/>
          </a:p>
        </p:txBody>
      </p:sp>
      <p:sp>
        <p:nvSpPr>
          <p:cNvPr id="7" name="Дата 6"/>
          <p:cNvSpPr>
            <a:spLocks noGrp="1"/>
          </p:cNvSpPr>
          <p:nvPr>
            <p:ph type="dt" sz="half" idx="10"/>
          </p:nvPr>
        </p:nvSpPr>
        <p:spPr/>
        <p:txBody>
          <a:bodyPr rtlCol="0"/>
          <a:lstStyle/>
          <a:p>
            <a:pPr rtl="0"/>
            <a:fld id="{731CA3B4-5CE4-4976-BBFE-4E91C7258FC5}" type="datetime1">
              <a:rPr lang="ru-RU" smtClean="0"/>
              <a:t>28.09.2021</a:t>
            </a:fld>
            <a:endParaRPr lang="en-US" dirty="0"/>
          </a:p>
        </p:txBody>
      </p:sp>
      <p:sp>
        <p:nvSpPr>
          <p:cNvPr id="8" name="Нижний колонтитул 7"/>
          <p:cNvSpPr>
            <a:spLocks noGrp="1"/>
          </p:cNvSpPr>
          <p:nvPr>
            <p:ph type="ftr" sz="quarter" idx="11"/>
          </p:nvPr>
        </p:nvSpPr>
        <p:spPr/>
        <p:txBody>
          <a:bodyPr rtlCol="0"/>
          <a:lstStyle/>
          <a:p>
            <a:pPr rtl="0"/>
            <a:endParaRPr lang="en-US" dirty="0"/>
          </a:p>
        </p:txBody>
      </p:sp>
      <p:sp>
        <p:nvSpPr>
          <p:cNvPr id="9" name="Номер слайда 8"/>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17480465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8" name="Заголовок 1"/>
          <p:cNvSpPr>
            <a:spLocks noGrp="1"/>
          </p:cNvSpPr>
          <p:nvPr>
            <p:ph type="title"/>
          </p:nvPr>
        </p:nvSpPr>
        <p:spPr>
          <a:xfrm>
            <a:off x="575894" y="729658"/>
            <a:ext cx="11029616" cy="988332"/>
          </a:xfrm>
        </p:spPr>
        <p:txBody>
          <a:bodyPr rtlCol="0"/>
          <a:lstStyle/>
          <a:p>
            <a:pPr rtl="0"/>
            <a:r>
              <a:rPr lang="ru-RU"/>
              <a:t>Образец заголовка</a:t>
            </a:r>
            <a:endParaRPr lang="en-US" dirty="0"/>
          </a:p>
        </p:txBody>
      </p:sp>
      <p:sp>
        <p:nvSpPr>
          <p:cNvPr id="3" name="Дата 2"/>
          <p:cNvSpPr>
            <a:spLocks noGrp="1"/>
          </p:cNvSpPr>
          <p:nvPr>
            <p:ph type="dt" sz="half" idx="10"/>
          </p:nvPr>
        </p:nvSpPr>
        <p:spPr/>
        <p:txBody>
          <a:bodyPr rtlCol="0"/>
          <a:lstStyle/>
          <a:p>
            <a:pPr rtl="0"/>
            <a:fld id="{D5316041-DA7D-4734-AA8C-761AB09393E2}" type="datetime1">
              <a:rPr lang="ru-RU" smtClean="0"/>
              <a:t>28.09.2021</a:t>
            </a:fld>
            <a:endParaRPr lang="en-US" dirty="0"/>
          </a:p>
        </p:txBody>
      </p:sp>
      <p:sp>
        <p:nvSpPr>
          <p:cNvPr id="4" name="Нижний колонтитул 3"/>
          <p:cNvSpPr>
            <a:spLocks noGrp="1"/>
          </p:cNvSpPr>
          <p:nvPr>
            <p:ph type="ftr" sz="quarter" idx="11"/>
          </p:nvPr>
        </p:nvSpPr>
        <p:spPr/>
        <p:txBody>
          <a:bodyPr rtlCol="0"/>
          <a:lstStyle/>
          <a:p>
            <a:pPr rtl="0"/>
            <a:endParaRPr lang="en-US" dirty="0"/>
          </a:p>
        </p:txBody>
      </p:sp>
      <p:sp>
        <p:nvSpPr>
          <p:cNvPr id="5" name="Номер слайда 4"/>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1129363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rtlCol="0"/>
          <a:lstStyle/>
          <a:p>
            <a:pPr rtl="0"/>
            <a:fld id="{8692EF8B-D3DF-4216-96A1-1B1DE794B37A}" type="datetime1">
              <a:rPr lang="ru-RU" smtClean="0"/>
              <a:t>28.09.2021</a:t>
            </a:fld>
            <a:endParaRPr lang="en-US" dirty="0"/>
          </a:p>
        </p:txBody>
      </p:sp>
      <p:sp>
        <p:nvSpPr>
          <p:cNvPr id="3" name="Нижний колонтитул 2"/>
          <p:cNvSpPr>
            <a:spLocks noGrp="1"/>
          </p:cNvSpPr>
          <p:nvPr>
            <p:ph type="ftr" sz="quarter" idx="11"/>
          </p:nvPr>
        </p:nvSpPr>
        <p:spPr/>
        <p:txBody>
          <a:bodyPr rtlCol="0"/>
          <a:lstStyle/>
          <a:p>
            <a:pPr rtl="0"/>
            <a:endParaRPr lang="en-US" dirty="0"/>
          </a:p>
        </p:txBody>
      </p:sp>
      <p:sp>
        <p:nvSpPr>
          <p:cNvPr id="4" name="Номер слайда 3"/>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11294949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9" name="Прямоугольник 8"/>
          <p:cNvSpPr>
            <a:spLocks noChangeAspect="1"/>
          </p:cNvSpPr>
          <p:nvPr/>
        </p:nvSpPr>
        <p:spPr>
          <a:xfrm>
            <a:off x="447817" y="601200"/>
            <a:ext cx="3682723" cy="5815475"/>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Заголовок 1"/>
          <p:cNvSpPr>
            <a:spLocks noGrp="1"/>
          </p:cNvSpPr>
          <p:nvPr>
            <p:ph type="title"/>
          </p:nvPr>
        </p:nvSpPr>
        <p:spPr>
          <a:xfrm>
            <a:off x="767857" y="933450"/>
            <a:ext cx="3031852" cy="1722419"/>
          </a:xfrm>
        </p:spPr>
        <p:txBody>
          <a:bodyPr rtlCol="0" anchor="b">
            <a:normAutofit/>
          </a:bodyPr>
          <a:lstStyle>
            <a:lvl1pPr algn="l">
              <a:defRPr sz="2400" b="0">
                <a:solidFill>
                  <a:srgbClr val="FFFFFF"/>
                </a:solidFill>
              </a:defRPr>
            </a:lvl1pPr>
          </a:lstStyle>
          <a:p>
            <a:pPr rtl="0"/>
            <a:r>
              <a:rPr lang="ru-RU"/>
              <a:t>Образец заголовка</a:t>
            </a:r>
            <a:endParaRPr lang="en-US" dirty="0"/>
          </a:p>
        </p:txBody>
      </p:sp>
      <p:sp>
        <p:nvSpPr>
          <p:cNvPr id="3" name="Объект 2"/>
          <p:cNvSpPr>
            <a:spLocks noGrp="1"/>
          </p:cNvSpPr>
          <p:nvPr>
            <p:ph idx="1"/>
          </p:nvPr>
        </p:nvSpPr>
        <p:spPr>
          <a:xfrm>
            <a:off x="4900928" y="1179829"/>
            <a:ext cx="6650991" cy="4658216"/>
          </a:xfrm>
        </p:spPr>
        <p:txBody>
          <a:bodyPr rtlCol="0" anchor="ctr">
            <a:normAutofit/>
          </a:bodyPr>
          <a:lstStyle>
            <a:lvl1pPr>
              <a:defRPr sz="2000">
                <a:solidFill>
                  <a:schemeClr val="tx2"/>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400">
                <a:solidFill>
                  <a:schemeClr val="tx2"/>
                </a:solidFill>
              </a:defRPr>
            </a:lvl5pPr>
            <a:lvl6pPr>
              <a:defRPr sz="1400">
                <a:solidFill>
                  <a:schemeClr val="tx2"/>
                </a:solidFill>
              </a:defRPr>
            </a:lvl6pPr>
            <a:lvl7pPr>
              <a:defRPr sz="1400">
                <a:solidFill>
                  <a:schemeClr val="tx2"/>
                </a:solidFill>
              </a:defRPr>
            </a:lvl7pPr>
            <a:lvl8pPr>
              <a:defRPr sz="1400">
                <a:solidFill>
                  <a:schemeClr val="tx2"/>
                </a:solidFill>
              </a:defRPr>
            </a:lvl8pPr>
            <a:lvl9pPr>
              <a:defRPr sz="1400">
                <a:solidFill>
                  <a:schemeClr val="tx2"/>
                </a:solidFill>
              </a:defRPr>
            </a:lvl9pPr>
          </a:lstStyle>
          <a:p>
            <a:pPr lvl="0" rtl="0"/>
            <a:r>
              <a:rPr lang="ru-RU"/>
              <a:t>Образец текста</a:t>
            </a:r>
          </a:p>
          <a:p>
            <a:pPr lvl="1" rtl="0"/>
            <a:r>
              <a:rPr lang="ru-RU"/>
              <a:t>Второй уровень</a:t>
            </a:r>
          </a:p>
          <a:p>
            <a:pPr lvl="2" rtl="0"/>
            <a:r>
              <a:rPr lang="ru-RU"/>
              <a:t>Третий уровень</a:t>
            </a:r>
          </a:p>
          <a:p>
            <a:pPr lvl="3" rtl="0"/>
            <a:r>
              <a:rPr lang="ru-RU"/>
              <a:t>Четвертый уровень</a:t>
            </a:r>
          </a:p>
          <a:p>
            <a:pPr lvl="4" rtl="0"/>
            <a:r>
              <a:rPr lang="ru-RU"/>
              <a:t>Пятый уровень</a:t>
            </a:r>
            <a:endParaRPr lang="en-US" dirty="0"/>
          </a:p>
        </p:txBody>
      </p:sp>
      <p:sp>
        <p:nvSpPr>
          <p:cNvPr id="4" name="Текст 3"/>
          <p:cNvSpPr>
            <a:spLocks noGrp="1"/>
          </p:cNvSpPr>
          <p:nvPr>
            <p:ph type="body" sz="half" idx="2"/>
          </p:nvPr>
        </p:nvSpPr>
        <p:spPr>
          <a:xfrm>
            <a:off x="767857" y="2836654"/>
            <a:ext cx="3031852" cy="3001392"/>
          </a:xfrm>
        </p:spPr>
        <p:txBody>
          <a:bodyPr rtlCol="0" anchor="t">
            <a:normAutofit/>
          </a:bodyPr>
          <a:lstStyle>
            <a:lvl1pPr marL="0" indent="0" algn="l">
              <a:buNone/>
              <a:defRPr sz="1600">
                <a:solidFill>
                  <a:srgbClr val="FFFFFF"/>
                </a:solidFill>
              </a:defRPr>
            </a:lvl1pPr>
            <a:lvl2pPr marL="457200" indent="0">
              <a:buNone/>
              <a:defRPr sz="11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rtl="0"/>
            <a:r>
              <a:rPr lang="ru-RU"/>
              <a:t>Образец текста</a:t>
            </a:r>
          </a:p>
        </p:txBody>
      </p:sp>
      <p:sp>
        <p:nvSpPr>
          <p:cNvPr id="8" name="Дата 7">
            <a:extLst>
              <a:ext uri="{FF2B5EF4-FFF2-40B4-BE49-F238E27FC236}">
                <a16:creationId xmlns:a16="http://schemas.microsoft.com/office/drawing/2014/main" id="{0B919CC2-2A65-446F-B538-9E6249035445}"/>
              </a:ext>
            </a:extLst>
          </p:cNvPr>
          <p:cNvSpPr>
            <a:spLocks noGrp="1"/>
          </p:cNvSpPr>
          <p:nvPr>
            <p:ph type="dt" sz="half" idx="10"/>
          </p:nvPr>
        </p:nvSpPr>
        <p:spPr>
          <a:xfrm>
            <a:off x="7605951" y="6456916"/>
            <a:ext cx="2844799" cy="365125"/>
          </a:xfrm>
        </p:spPr>
        <p:txBody>
          <a:bodyPr rtlCol="0"/>
          <a:lstStyle/>
          <a:p>
            <a:pPr rtl="0"/>
            <a:fld id="{09563768-3096-48CB-A41A-8D454362CCAD}" type="datetime1">
              <a:rPr lang="ru-RU" smtClean="0"/>
              <a:t>28.09.2021</a:t>
            </a:fld>
            <a:endParaRPr lang="en-US" dirty="0"/>
          </a:p>
        </p:txBody>
      </p:sp>
      <p:sp>
        <p:nvSpPr>
          <p:cNvPr id="10" name="Нижний колонтитул 9">
            <a:extLst>
              <a:ext uri="{FF2B5EF4-FFF2-40B4-BE49-F238E27FC236}">
                <a16:creationId xmlns:a16="http://schemas.microsoft.com/office/drawing/2014/main" id="{B72412AE-119E-4982-8B24-63365EFCA796}"/>
              </a:ext>
            </a:extLst>
          </p:cNvPr>
          <p:cNvSpPr>
            <a:spLocks noGrp="1"/>
          </p:cNvSpPr>
          <p:nvPr>
            <p:ph type="ftr" sz="quarter" idx="11"/>
          </p:nvPr>
        </p:nvSpPr>
        <p:spPr>
          <a:xfrm>
            <a:off x="581192" y="6452590"/>
            <a:ext cx="6917210" cy="365125"/>
          </a:xfrm>
        </p:spPr>
        <p:txBody>
          <a:bodyPr rtlCol="0"/>
          <a:lstStyle/>
          <a:p>
            <a:pPr rtl="0"/>
            <a:endParaRPr lang="en-US" dirty="0"/>
          </a:p>
        </p:txBody>
      </p:sp>
      <p:sp>
        <p:nvSpPr>
          <p:cNvPr id="11" name="Номер слайда 10">
            <a:extLst>
              <a:ext uri="{FF2B5EF4-FFF2-40B4-BE49-F238E27FC236}">
                <a16:creationId xmlns:a16="http://schemas.microsoft.com/office/drawing/2014/main" id="{7FC4BB19-6AD1-45CF-9F99-00B109890FAB}"/>
              </a:ext>
            </a:extLst>
          </p:cNvPr>
          <p:cNvSpPr>
            <a:spLocks noGrp="1"/>
          </p:cNvSpPr>
          <p:nvPr>
            <p:ph type="sldNum" sz="quarter" idx="12"/>
          </p:nvPr>
        </p:nvSpPr>
        <p:spPr>
          <a:xfrm>
            <a:off x="10558300" y="6456916"/>
            <a:ext cx="1052510" cy="365125"/>
          </a:xfrm>
        </p:spPr>
        <p:txBody>
          <a:bodyPr rtlCol="0"/>
          <a:lstStyle/>
          <a:p>
            <a:pPr rtl="0"/>
            <a:fld id="{3A98EE3D-8CD1-4C3F-BD1C-C98C9596463C}" type="slidenum">
              <a:rPr lang="en-US" smtClean="0"/>
              <a:pPr/>
              <a:t>‹#›</a:t>
            </a:fld>
            <a:endParaRPr lang="en-US" dirty="0"/>
          </a:p>
        </p:txBody>
      </p:sp>
    </p:spTree>
    <p:extLst>
      <p:ext uri="{BB962C8B-B14F-4D97-AF65-F5344CB8AC3E}">
        <p14:creationId xmlns:p14="http://schemas.microsoft.com/office/powerpoint/2010/main" val="12617666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81193" y="4693389"/>
            <a:ext cx="11029616" cy="566738"/>
          </a:xfrm>
        </p:spPr>
        <p:txBody>
          <a:bodyPr rtlCol="0" anchor="b">
            <a:normAutofit/>
          </a:bodyPr>
          <a:lstStyle>
            <a:lvl1pPr algn="l">
              <a:defRPr sz="2400" b="0">
                <a:solidFill>
                  <a:schemeClr val="tx1">
                    <a:lumMod val="75000"/>
                    <a:lumOff val="25000"/>
                  </a:schemeClr>
                </a:solidFill>
              </a:defRPr>
            </a:lvl1pPr>
          </a:lstStyle>
          <a:p>
            <a:pPr rtl="0"/>
            <a:r>
              <a:rPr lang="ru-RU"/>
              <a:t>Образец заголовка</a:t>
            </a:r>
            <a:endParaRPr lang="en-US" dirty="0"/>
          </a:p>
        </p:txBody>
      </p:sp>
      <p:sp>
        <p:nvSpPr>
          <p:cNvPr id="3" name="Рисунок 2"/>
          <p:cNvSpPr>
            <a:spLocks noGrp="1" noChangeAspect="1"/>
          </p:cNvSpPr>
          <p:nvPr>
            <p:ph type="pic" idx="1"/>
          </p:nvPr>
        </p:nvSpPr>
        <p:spPr>
          <a:xfrm>
            <a:off x="447817" y="641350"/>
            <a:ext cx="11290859" cy="3651249"/>
          </a:xfrm>
        </p:spPr>
        <p:txBody>
          <a:bodyPr rtlCol="0"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rtl="0"/>
            <a:r>
              <a:rPr lang="ru-RU"/>
              <a:t>Вставка рисунка</a:t>
            </a:r>
            <a:endParaRPr lang="en-US" dirty="0"/>
          </a:p>
        </p:txBody>
      </p:sp>
      <p:sp>
        <p:nvSpPr>
          <p:cNvPr id="4" name="Текст 3"/>
          <p:cNvSpPr>
            <a:spLocks noGrp="1"/>
          </p:cNvSpPr>
          <p:nvPr>
            <p:ph type="body" sz="half" idx="2"/>
          </p:nvPr>
        </p:nvSpPr>
        <p:spPr>
          <a:xfrm>
            <a:off x="581192" y="5260127"/>
            <a:ext cx="11029617" cy="998148"/>
          </a:xfrm>
        </p:spPr>
        <p:txBody>
          <a:bodyPr rtlCol="0"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rtl="0"/>
            <a:r>
              <a:rPr lang="ru-RU"/>
              <a:t>Образец текста</a:t>
            </a:r>
          </a:p>
        </p:txBody>
      </p:sp>
      <p:sp>
        <p:nvSpPr>
          <p:cNvPr id="5" name="Дата 4"/>
          <p:cNvSpPr>
            <a:spLocks noGrp="1"/>
          </p:cNvSpPr>
          <p:nvPr>
            <p:ph type="dt" sz="half" idx="10"/>
          </p:nvPr>
        </p:nvSpPr>
        <p:spPr/>
        <p:txBody>
          <a:bodyPr rtlCol="0"/>
          <a:lstStyle/>
          <a:p>
            <a:pPr rtl="0"/>
            <a:fld id="{530088EE-0E82-4198-BDFF-3B9755AA8919}" type="datetime1">
              <a:rPr lang="ru-RU" smtClean="0"/>
              <a:t>28.09.2021</a:t>
            </a:fld>
            <a:endParaRPr lang="en-US" dirty="0"/>
          </a:p>
        </p:txBody>
      </p:sp>
      <p:sp>
        <p:nvSpPr>
          <p:cNvPr id="6" name="Нижний колонтитул 5"/>
          <p:cNvSpPr>
            <a:spLocks noGrp="1"/>
          </p:cNvSpPr>
          <p:nvPr>
            <p:ph type="ftr" sz="quarter" idx="11"/>
          </p:nvPr>
        </p:nvSpPr>
        <p:spPr/>
        <p:txBody>
          <a:bodyPr rtlCol="0"/>
          <a:lstStyle/>
          <a:p>
            <a:pPr algn="l" rtl="0"/>
            <a:endParaRPr lang="en-US" dirty="0"/>
          </a:p>
        </p:txBody>
      </p:sp>
      <p:sp>
        <p:nvSpPr>
          <p:cNvPr id="7" name="Номер слайда 6"/>
          <p:cNvSpPr>
            <a:spLocks noGrp="1"/>
          </p:cNvSpPr>
          <p:nvPr>
            <p:ph type="sldNum" sz="quarter" idx="12"/>
          </p:nvPr>
        </p:nvSpPr>
        <p:spPr/>
        <p:txBody>
          <a:bodyPr rtlCol="0"/>
          <a:lstStyle/>
          <a:p>
            <a:pPr rtl="0"/>
            <a:fld id="{3A98EE3D-8CD1-4C3F-BD1C-C98C9596463C}" type="slidenum">
              <a:rPr lang="en-US" smtClean="0"/>
              <a:t>‹#›</a:t>
            </a:fld>
            <a:endParaRPr lang="en-US" dirty="0"/>
          </a:p>
        </p:txBody>
      </p:sp>
    </p:spTree>
    <p:extLst>
      <p:ext uri="{BB962C8B-B14F-4D97-AF65-F5344CB8AC3E}">
        <p14:creationId xmlns:p14="http://schemas.microsoft.com/office/powerpoint/2010/main" val="357328955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81192" y="705124"/>
            <a:ext cx="11029616" cy="1189554"/>
          </a:xfrm>
          <a:prstGeom prst="rect">
            <a:avLst/>
          </a:prstGeom>
        </p:spPr>
        <p:txBody>
          <a:bodyPr vert="horz" lIns="91440" tIns="45720" rIns="91440" bIns="45720" rtlCol="0" anchor="b">
            <a:normAutofit/>
          </a:bodyPr>
          <a:lstStyle/>
          <a:p>
            <a:pPr rtl="0"/>
            <a:r>
              <a:rPr lang="ru"/>
              <a:t>Стиль образца заголовка</a:t>
            </a:r>
            <a:endParaRPr lang="en-US" dirty="0"/>
          </a:p>
        </p:txBody>
      </p:sp>
      <p:sp>
        <p:nvSpPr>
          <p:cNvPr id="3" name="Текст 2"/>
          <p:cNvSpPr>
            <a:spLocks noGrp="1"/>
          </p:cNvSpPr>
          <p:nvPr>
            <p:ph type="body" idx="1"/>
          </p:nvPr>
        </p:nvSpPr>
        <p:spPr>
          <a:xfrm>
            <a:off x="581192" y="2336002"/>
            <a:ext cx="11029616" cy="3652047"/>
          </a:xfrm>
          <a:prstGeom prst="rect">
            <a:avLst/>
          </a:prstGeom>
        </p:spPr>
        <p:txBody>
          <a:bodyPr vert="horz" lIns="91440" tIns="45720" rIns="91440" bIns="45720" rtlCol="0" anchor="ctr">
            <a:normAutofit/>
          </a:bodyPr>
          <a:lstStyle/>
          <a:p>
            <a:pPr lvl="0" rtl="0"/>
            <a:r>
              <a:rPr lang="ru"/>
              <a:t>Щелкните, чтобы изменить стили текста образца слайда</a:t>
            </a:r>
          </a:p>
          <a:p>
            <a:pPr lvl="1" rtl="0"/>
            <a:r>
              <a:rPr lang="ru"/>
              <a:t>Второй уровень</a:t>
            </a:r>
          </a:p>
          <a:p>
            <a:pPr lvl="2" rtl="0"/>
            <a:r>
              <a:rPr lang="ru"/>
              <a:t>Третий уровень</a:t>
            </a:r>
          </a:p>
          <a:p>
            <a:pPr lvl="3" rtl="0"/>
            <a:r>
              <a:rPr lang="ru"/>
              <a:t>Четвертый уровень</a:t>
            </a:r>
          </a:p>
          <a:p>
            <a:pPr lvl="4" rtl="0"/>
            <a:r>
              <a:rPr lang="ru"/>
              <a:t>Пятый уровень</a:t>
            </a:r>
            <a:endParaRPr lang="en-US" dirty="0"/>
          </a:p>
        </p:txBody>
      </p:sp>
      <p:sp>
        <p:nvSpPr>
          <p:cNvPr id="4" name="Дата 3"/>
          <p:cNvSpPr>
            <a:spLocks noGrp="1"/>
          </p:cNvSpPr>
          <p:nvPr>
            <p:ph type="dt" sz="half" idx="2"/>
          </p:nvPr>
        </p:nvSpPr>
        <p:spPr>
          <a:xfrm>
            <a:off x="7605951" y="6423914"/>
            <a:ext cx="2844799" cy="365125"/>
          </a:xfrm>
          <a:prstGeom prst="rect">
            <a:avLst/>
          </a:prstGeom>
        </p:spPr>
        <p:txBody>
          <a:bodyPr vert="horz" lIns="91440" tIns="45720" rIns="91440" bIns="45720" rtlCol="0" anchor="ctr"/>
          <a:lstStyle>
            <a:lvl1pPr algn="r">
              <a:defRPr sz="900">
                <a:solidFill>
                  <a:schemeClr val="tx1">
                    <a:lumMod val="75000"/>
                    <a:lumOff val="25000"/>
                  </a:schemeClr>
                </a:solidFill>
              </a:defRPr>
            </a:lvl1pPr>
          </a:lstStyle>
          <a:p>
            <a:pPr rtl="0"/>
            <a:fld id="{C6B9E6FA-8E94-487D-81C3-7EE9BB2FD23D}" type="datetime1">
              <a:rPr lang="ru-RU" smtClean="0"/>
              <a:t>28.09.2021</a:t>
            </a:fld>
            <a:endParaRPr lang="en-US" dirty="0"/>
          </a:p>
        </p:txBody>
      </p:sp>
      <p:sp>
        <p:nvSpPr>
          <p:cNvPr id="5" name="Нижний колонтитул 4"/>
          <p:cNvSpPr>
            <a:spLocks noGrp="1"/>
          </p:cNvSpPr>
          <p:nvPr>
            <p:ph type="ftr" sz="quarter" idx="3"/>
          </p:nvPr>
        </p:nvSpPr>
        <p:spPr>
          <a:xfrm>
            <a:off x="581192" y="6423914"/>
            <a:ext cx="6917210" cy="365125"/>
          </a:xfrm>
          <a:prstGeom prst="rect">
            <a:avLst/>
          </a:prstGeom>
        </p:spPr>
        <p:txBody>
          <a:bodyPr vert="horz" lIns="91440" tIns="45720" rIns="91440" bIns="45720" rtlCol="0" anchor="ctr"/>
          <a:lstStyle>
            <a:lvl1pPr algn="l">
              <a:defRPr sz="900" cap="all">
                <a:solidFill>
                  <a:schemeClr val="tx1">
                    <a:lumMod val="75000"/>
                    <a:lumOff val="25000"/>
                  </a:schemeClr>
                </a:solidFill>
              </a:defRPr>
            </a:lvl1pPr>
          </a:lstStyle>
          <a:p>
            <a:pPr rtl="0"/>
            <a:endParaRPr lang="en-US" dirty="0"/>
          </a:p>
        </p:txBody>
      </p:sp>
      <p:sp>
        <p:nvSpPr>
          <p:cNvPr id="6" name="Номер слайда 5"/>
          <p:cNvSpPr>
            <a:spLocks noGrp="1"/>
          </p:cNvSpPr>
          <p:nvPr>
            <p:ph type="sldNum" sz="quarter" idx="4"/>
          </p:nvPr>
        </p:nvSpPr>
        <p:spPr>
          <a:xfrm>
            <a:off x="10558300" y="6423914"/>
            <a:ext cx="1052510" cy="365125"/>
          </a:xfrm>
          <a:prstGeom prst="rect">
            <a:avLst/>
          </a:prstGeom>
        </p:spPr>
        <p:txBody>
          <a:bodyPr vert="horz" lIns="91440" tIns="45720" rIns="91440" bIns="45720" rtlCol="0" anchor="ctr"/>
          <a:lstStyle>
            <a:lvl1pPr algn="r">
              <a:defRPr sz="900">
                <a:solidFill>
                  <a:schemeClr val="tx1">
                    <a:lumMod val="75000"/>
                    <a:lumOff val="25000"/>
                  </a:schemeClr>
                </a:solidFill>
              </a:defRPr>
            </a:lvl1pPr>
          </a:lstStyle>
          <a:p>
            <a:pPr rtl="0"/>
            <a:fld id="{3A98EE3D-8CD1-4C3F-BD1C-C98C9596463C}" type="slidenum">
              <a:rPr lang="en-US" smtClean="0"/>
              <a:t>‹#›</a:t>
            </a:fld>
            <a:endParaRPr lang="en-US" dirty="0"/>
          </a:p>
        </p:txBody>
      </p:sp>
      <p:sp>
        <p:nvSpPr>
          <p:cNvPr id="9" name="Прямоугольник 8"/>
          <p:cNvSpPr/>
          <p:nvPr/>
        </p:nvSpPr>
        <p:spPr>
          <a:xfrm>
            <a:off x="446534" y="457200"/>
            <a:ext cx="3703320" cy="94997"/>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10" name="Прямоугольник 9"/>
          <p:cNvSpPr/>
          <p:nvPr/>
        </p:nvSpPr>
        <p:spPr>
          <a:xfrm>
            <a:off x="8042147" y="453643"/>
            <a:ext cx="3703320" cy="98554"/>
          </a:xfrm>
          <a:prstGeom prst="rect">
            <a:avLst/>
          </a:prstGeom>
          <a:solidFill>
            <a:srgbClr val="969FA7"/>
          </a:solidFill>
          <a:ln>
            <a:noFill/>
          </a:ln>
          <a:effectLst/>
        </p:spPr>
        <p:style>
          <a:lnRef idx="1">
            <a:schemeClr val="accent1"/>
          </a:lnRef>
          <a:fillRef idx="3">
            <a:schemeClr val="accent1"/>
          </a:fillRef>
          <a:effectRef idx="2">
            <a:schemeClr val="accent1"/>
          </a:effectRef>
          <a:fontRef idx="minor">
            <a:schemeClr val="lt1"/>
          </a:fontRef>
        </p:style>
      </p:sp>
      <p:sp>
        <p:nvSpPr>
          <p:cNvPr id="11" name="Прямоугольник 10"/>
          <p:cNvSpPr/>
          <p:nvPr/>
        </p:nvSpPr>
        <p:spPr>
          <a:xfrm>
            <a:off x="4241830" y="457200"/>
            <a:ext cx="3703320" cy="9144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3000897896"/>
      </p:ext>
    </p:extLst>
  </p:cSld>
  <p:clrMap bg1="lt1" tx1="dk1" bg2="lt2" tx2="dk2" accent1="accent1" accent2="accent2" accent3="accent3" accent4="accent4" accent5="accent5" accent6="accent6" hlink="hlink" folHlink="folHlink"/>
  <p:sldLayoutIdLst>
    <p:sldLayoutId id="2147483756" r:id="rId1"/>
    <p:sldLayoutId id="2147483757" r:id="rId2"/>
    <p:sldLayoutId id="2147483758" r:id="rId3"/>
    <p:sldLayoutId id="2147483759" r:id="rId4"/>
    <p:sldLayoutId id="2147483711" r:id="rId5"/>
    <p:sldLayoutId id="2147483760" r:id="rId6"/>
    <p:sldLayoutId id="2147483762" r:id="rId7"/>
    <p:sldLayoutId id="2147483706" r:id="rId8"/>
    <p:sldLayoutId id="2147483709" r:id="rId9"/>
    <p:sldLayoutId id="2147483707" r:id="rId10"/>
    <p:sldLayoutId id="2147483708" r:id="rId11"/>
  </p:sldLayoutIdLst>
  <p:hf sldNum="0" hdr="0" ftr="0"/>
  <p:txStyles>
    <p:titleStyle>
      <a:lvl1pPr algn="l" defTabSz="457200" rtl="0" eaLnBrk="1" latinLnBrk="0" hangingPunct="1">
        <a:lnSpc>
          <a:spcPct val="100000"/>
        </a:lnSpc>
        <a:spcBef>
          <a:spcPct val="0"/>
        </a:spcBef>
        <a:buNone/>
        <a:defRPr sz="2800" b="0" kern="1200" cap="all">
          <a:solidFill>
            <a:schemeClr val="tx1">
              <a:lumMod val="75000"/>
              <a:lumOff val="2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06000" indent="-306000" algn="l" defTabSz="457200" rtl="0" eaLnBrk="1" latinLnBrk="0" hangingPunct="1">
        <a:lnSpc>
          <a:spcPct val="110000"/>
        </a:lnSpc>
        <a:spcBef>
          <a:spcPct val="20000"/>
        </a:spcBef>
        <a:spcAft>
          <a:spcPts val="600"/>
        </a:spcAft>
        <a:buClr>
          <a:schemeClr val="accent1"/>
        </a:buClr>
        <a:buSzPct val="92000"/>
        <a:buFont typeface="Wingdings 2" panose="05020102010507070707" pitchFamily="18" charset="2"/>
        <a:buChar char=""/>
        <a:defRPr sz="1700" kern="1200">
          <a:solidFill>
            <a:schemeClr val="tx1">
              <a:lumMod val="75000"/>
              <a:lumOff val="25000"/>
            </a:schemeClr>
          </a:solidFill>
          <a:latin typeface="+mn-lt"/>
          <a:ea typeface="+mn-ea"/>
          <a:cs typeface="+mn-cs"/>
        </a:defRPr>
      </a:lvl1pPr>
      <a:lvl2pPr marL="630000" indent="-306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400" kern="1200">
          <a:solidFill>
            <a:schemeClr val="tx1">
              <a:lumMod val="75000"/>
              <a:lumOff val="25000"/>
            </a:schemeClr>
          </a:solidFill>
          <a:latin typeface="+mn-lt"/>
          <a:ea typeface="+mn-ea"/>
          <a:cs typeface="+mn-cs"/>
        </a:defRPr>
      </a:lvl2pPr>
      <a:lvl3pPr marL="900000" indent="-270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300" kern="1200">
          <a:solidFill>
            <a:schemeClr val="tx1">
              <a:lumMod val="75000"/>
              <a:lumOff val="25000"/>
            </a:schemeClr>
          </a:solidFill>
          <a:latin typeface="+mn-lt"/>
          <a:ea typeface="+mn-ea"/>
          <a:cs typeface="+mn-cs"/>
        </a:defRPr>
      </a:lvl3pPr>
      <a:lvl4pPr marL="1242000" indent="-234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100" kern="1200">
          <a:solidFill>
            <a:schemeClr val="tx1">
              <a:lumMod val="75000"/>
              <a:lumOff val="25000"/>
            </a:schemeClr>
          </a:solidFill>
          <a:latin typeface="+mn-lt"/>
          <a:ea typeface="+mn-ea"/>
          <a:cs typeface="+mn-cs"/>
        </a:defRPr>
      </a:lvl4pPr>
      <a:lvl5pPr marL="1602000" indent="-234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100" kern="1200">
          <a:solidFill>
            <a:schemeClr val="tx1">
              <a:lumMod val="75000"/>
              <a:lumOff val="25000"/>
            </a:schemeClr>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s://www.radiosvoboda.org/a/27959502.html" TargetMode="External"/><Relationship Id="rId2" Type="http://schemas.openxmlformats.org/officeDocument/2006/relationships/hyperlink" Target="https://www.youtube.com/watch?v=ilfBr_sSu9Y&amp;t=4s" TargetMode="External"/><Relationship Id="rId1" Type="http://schemas.openxmlformats.org/officeDocument/2006/relationships/slideLayout" Target="../slideLayouts/slideLayout2.xml"/><Relationship Id="rId4" Type="http://schemas.openxmlformats.org/officeDocument/2006/relationships/hyperlink" Target="https://www.youtube.com/watch?v=Bn5yAmd981I" TargetMode="External"/></Relationships>
</file>

<file path=ppt/slides/_rels/slide3.xml.rels><?xml version="1.0" encoding="UTF-8" standalone="yes"?>
<Relationships xmlns="http://schemas.openxmlformats.org/package/2006/relationships"><Relationship Id="rId2" Type="http://schemas.openxmlformats.org/officeDocument/2006/relationships/hyperlink" Target="https://www.youtube.com/watch?v=oUnXCJCyEdI&amp;t=17s"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www.youtube.com/watch?v=jb_H0U-i130&amp;t=15s"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s://www.youtube.com/watch?v=o5RNpYNEc4Y" TargetMode="External"/><Relationship Id="rId2" Type="http://schemas.openxmlformats.org/officeDocument/2006/relationships/hyperlink" Target="https://www.dw.com/uk/anna-furman-naimolodshii-zhertvi-babynoho-yaru-bulo-dva-dni/a-59324455"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18" name="Прямоугольник 17">
            <a:extLst>
              <a:ext uri="{FF2B5EF4-FFF2-40B4-BE49-F238E27FC236}">
                <a16:creationId xmlns:a16="http://schemas.microsoft.com/office/drawing/2014/main" id="{D6D7A0BC-0046-4CAA-8E7F-DCAFE511EA0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a:p>
        </p:txBody>
      </p:sp>
      <p:sp>
        <p:nvSpPr>
          <p:cNvPr id="2" name="Заголовок 1">
            <a:extLst>
              <a:ext uri="{FF2B5EF4-FFF2-40B4-BE49-F238E27FC236}">
                <a16:creationId xmlns:a16="http://schemas.microsoft.com/office/drawing/2014/main" id="{1C21E816-31F5-48BB-BD02-D15F2F18B48A}"/>
              </a:ext>
            </a:extLst>
          </p:cNvPr>
          <p:cNvSpPr>
            <a:spLocks noGrp="1"/>
          </p:cNvSpPr>
          <p:nvPr>
            <p:ph type="ctrTitle"/>
          </p:nvPr>
        </p:nvSpPr>
        <p:spPr>
          <a:xfrm>
            <a:off x="581191" y="1020431"/>
            <a:ext cx="10993549" cy="1475013"/>
          </a:xfrm>
        </p:spPr>
        <p:txBody>
          <a:bodyPr rtlCol="0">
            <a:normAutofit/>
          </a:bodyPr>
          <a:lstStyle/>
          <a:p>
            <a:pPr rtl="0"/>
            <a:r>
              <a:rPr lang="ru" dirty="0"/>
              <a:t>Соціальна пам</a:t>
            </a:r>
            <a:r>
              <a:rPr lang="en-US" dirty="0"/>
              <a:t>’</a:t>
            </a:r>
            <a:r>
              <a:rPr lang="uk-UA" dirty="0"/>
              <a:t>ять</a:t>
            </a:r>
            <a:endParaRPr lang="ru" dirty="0"/>
          </a:p>
        </p:txBody>
      </p:sp>
      <p:sp>
        <p:nvSpPr>
          <p:cNvPr id="3" name="Подзаголовок 2">
            <a:extLst>
              <a:ext uri="{FF2B5EF4-FFF2-40B4-BE49-F238E27FC236}">
                <a16:creationId xmlns:a16="http://schemas.microsoft.com/office/drawing/2014/main" id="{835D6E6B-3353-491C-A3C6-F278D6CED8B3}"/>
              </a:ext>
            </a:extLst>
          </p:cNvPr>
          <p:cNvSpPr>
            <a:spLocks noGrp="1"/>
          </p:cNvSpPr>
          <p:nvPr>
            <p:ph type="subTitle" idx="1"/>
          </p:nvPr>
        </p:nvSpPr>
        <p:spPr>
          <a:xfrm>
            <a:off x="581194" y="2495445"/>
            <a:ext cx="10993546" cy="468233"/>
          </a:xfrm>
        </p:spPr>
        <p:txBody>
          <a:bodyPr rtlCol="0">
            <a:normAutofit/>
          </a:bodyPr>
          <a:lstStyle/>
          <a:p>
            <a:pPr rtl="0"/>
            <a:r>
              <a:rPr lang="ru" dirty="0"/>
              <a:t>Історична пам</a:t>
            </a:r>
            <a:r>
              <a:rPr lang="en-US" dirty="0"/>
              <a:t>’</a:t>
            </a:r>
            <a:r>
              <a:rPr lang="ru" dirty="0"/>
              <a:t>ять, політика пам</a:t>
            </a:r>
            <a:r>
              <a:rPr lang="en-US" dirty="0"/>
              <a:t>’</a:t>
            </a:r>
            <a:r>
              <a:rPr lang="ru" dirty="0"/>
              <a:t>яті, постпам</a:t>
            </a:r>
            <a:r>
              <a:rPr lang="en-US" dirty="0"/>
              <a:t>’</a:t>
            </a:r>
            <a:r>
              <a:rPr lang="ru" dirty="0"/>
              <a:t>ять, мемоцид </a:t>
            </a:r>
          </a:p>
        </p:txBody>
      </p:sp>
      <p:sp>
        <p:nvSpPr>
          <p:cNvPr id="20" name="Прямоугольник 19">
            <a:extLst>
              <a:ext uri="{FF2B5EF4-FFF2-40B4-BE49-F238E27FC236}">
                <a16:creationId xmlns:a16="http://schemas.microsoft.com/office/drawing/2014/main" id="{E7C6334F-6411-41EC-AD7D-179EDD8B58C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46534" y="457200"/>
            <a:ext cx="3703320" cy="94997"/>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2" name="Прямоугольник 21">
            <a:extLst>
              <a:ext uri="{FF2B5EF4-FFF2-40B4-BE49-F238E27FC236}">
                <a16:creationId xmlns:a16="http://schemas.microsoft.com/office/drawing/2014/main" id="{E6B02CEE-3AF8-4349-9B3E-8970E6DF62B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1830" y="457200"/>
            <a:ext cx="3703320" cy="9144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4" name="Прямоугольник 23">
            <a:extLst>
              <a:ext uri="{FF2B5EF4-FFF2-40B4-BE49-F238E27FC236}">
                <a16:creationId xmlns:a16="http://schemas.microsoft.com/office/drawing/2014/main" id="{AAA01CF0-3FB5-44EB-B7DE-F2E86374C2F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042147" y="453643"/>
            <a:ext cx="3703320" cy="98554"/>
          </a:xfrm>
          <a:prstGeom prst="rect">
            <a:avLst/>
          </a:prstGeom>
          <a:solidFill>
            <a:srgbClr val="969FA7"/>
          </a:solidFill>
          <a:ln>
            <a:noFill/>
          </a:ln>
          <a:effectLst/>
        </p:spPr>
        <p:style>
          <a:lnRef idx="1">
            <a:schemeClr val="accent1"/>
          </a:lnRef>
          <a:fillRef idx="3">
            <a:schemeClr val="accent1"/>
          </a:fillRef>
          <a:effectRef idx="2">
            <a:schemeClr val="accent1"/>
          </a:effectRef>
          <a:fontRef idx="minor">
            <a:schemeClr val="lt1"/>
          </a:fontRef>
        </p:style>
      </p:sp>
      <p:pic>
        <p:nvPicPr>
          <p:cNvPr id="6" name="Рисунок 5" descr="Крупный план логотипа&#10;&#10;Автоматически созданное описание">
            <a:extLst>
              <a:ext uri="{FF2B5EF4-FFF2-40B4-BE49-F238E27FC236}">
                <a16:creationId xmlns:a16="http://schemas.microsoft.com/office/drawing/2014/main" id="{F1A8C364-94D4-4630-BAD0-78722F347055}"/>
              </a:ext>
            </a:extLst>
          </p:cNvPr>
          <p:cNvPicPr>
            <a:picLocks noChangeAspect="1"/>
          </p:cNvPicPr>
          <p:nvPr/>
        </p:nvPicPr>
        <p:blipFill rotWithShape="1">
          <a:blip r:embed="rId2" cstate="hqprint">
            <a:extLst>
              <a:ext uri="{28A0092B-C50C-407E-A947-70E740481C1C}">
                <a14:useLocalDpi xmlns:a14="http://schemas.microsoft.com/office/drawing/2010/main" val="0"/>
              </a:ext>
            </a:extLst>
          </a:blip>
          <a:srcRect/>
          <a:stretch/>
        </p:blipFill>
        <p:spPr>
          <a:xfrm>
            <a:off x="448733" y="3081867"/>
            <a:ext cx="11260667" cy="3310466"/>
          </a:xfrm>
          <a:prstGeom prst="rect">
            <a:avLst/>
          </a:prstGeom>
        </p:spPr>
      </p:pic>
    </p:spTree>
    <p:extLst>
      <p:ext uri="{BB962C8B-B14F-4D97-AF65-F5344CB8AC3E}">
        <p14:creationId xmlns:p14="http://schemas.microsoft.com/office/powerpoint/2010/main" val="24758055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E1DB9AA3-3863-48BD-AC31-A3CD7A2CB9D2}"/>
              </a:ext>
            </a:extLst>
          </p:cNvPr>
          <p:cNvSpPr>
            <a:spLocks noGrp="1"/>
          </p:cNvSpPr>
          <p:nvPr>
            <p:ph type="title"/>
          </p:nvPr>
        </p:nvSpPr>
        <p:spPr/>
        <p:txBody>
          <a:bodyPr/>
          <a:lstStyle/>
          <a:p>
            <a:r>
              <a:rPr lang="uk-UA" dirty="0"/>
              <a:t>Поняття історичної пам'яті </a:t>
            </a:r>
            <a:endParaRPr lang="ru-UA" dirty="0"/>
          </a:p>
        </p:txBody>
      </p:sp>
      <p:sp>
        <p:nvSpPr>
          <p:cNvPr id="3" name="Объект 2">
            <a:extLst>
              <a:ext uri="{FF2B5EF4-FFF2-40B4-BE49-F238E27FC236}">
                <a16:creationId xmlns:a16="http://schemas.microsoft.com/office/drawing/2014/main" id="{4C0C1009-2E94-4203-B3B0-6C8C02ADA093}"/>
              </a:ext>
            </a:extLst>
          </p:cNvPr>
          <p:cNvSpPr>
            <a:spLocks noGrp="1"/>
          </p:cNvSpPr>
          <p:nvPr>
            <p:ph idx="1"/>
          </p:nvPr>
        </p:nvSpPr>
        <p:spPr/>
        <p:txBody>
          <a:bodyPr>
            <a:normAutofit fontScale="92500" lnSpcReduction="10000"/>
          </a:bodyPr>
          <a:lstStyle/>
          <a:p>
            <a:pPr marL="0" indent="0">
              <a:buNone/>
            </a:pPr>
            <a:r>
              <a:rPr lang="uk-UA" sz="2800" dirty="0"/>
              <a:t>Василь </a:t>
            </a:r>
            <a:r>
              <a:rPr lang="uk-UA" sz="2800" dirty="0" err="1"/>
              <a:t>Расевич</a:t>
            </a:r>
            <a:r>
              <a:rPr lang="uk-UA" sz="2800" dirty="0"/>
              <a:t> Вектори історичної пам'яті: </a:t>
            </a:r>
            <a:r>
              <a:rPr lang="en-US" sz="2800" dirty="0">
                <a:hlinkClick r:id="rId2"/>
              </a:rPr>
              <a:t>https://www.youtube.com/watch?v=ilfBr_sSu9Y&amp;t=4s</a:t>
            </a:r>
            <a:endParaRPr lang="uk-UA" sz="2800" dirty="0"/>
          </a:p>
          <a:p>
            <a:pPr marL="0" indent="0">
              <a:buNone/>
            </a:pPr>
            <a:r>
              <a:rPr lang="uk-UA" sz="2800" b="1" dirty="0"/>
              <a:t>Історична пам'ять </a:t>
            </a:r>
            <a:r>
              <a:rPr lang="uk-UA" sz="2800" dirty="0"/>
              <a:t>– пам'ять про конкретні історичні події. </a:t>
            </a:r>
          </a:p>
          <a:p>
            <a:pPr marL="0" indent="0">
              <a:buNone/>
            </a:pPr>
            <a:r>
              <a:rPr lang="uk-UA" sz="2800" dirty="0"/>
              <a:t>Тест на знання історії України: </a:t>
            </a:r>
            <a:r>
              <a:rPr lang="en-US" sz="2800" dirty="0">
                <a:hlinkClick r:id="rId3"/>
              </a:rPr>
              <a:t>https://www.radiosvoboda.org/a/27959502.html</a:t>
            </a:r>
            <a:endParaRPr lang="uk-UA" sz="2800" dirty="0"/>
          </a:p>
          <a:p>
            <a:pPr marL="0" indent="0">
              <a:buNone/>
            </a:pPr>
            <a:r>
              <a:rPr lang="ru-RU" sz="2800" dirty="0" err="1"/>
              <a:t>Соціальний</a:t>
            </a:r>
            <a:r>
              <a:rPr lang="ru-RU" sz="2800" dirty="0"/>
              <a:t> </a:t>
            </a:r>
            <a:r>
              <a:rPr lang="ru-RU" sz="2800" dirty="0" err="1"/>
              <a:t>експеримент</a:t>
            </a:r>
            <a:r>
              <a:rPr lang="ru-RU" sz="2800" dirty="0"/>
              <a:t>. </a:t>
            </a:r>
            <a:r>
              <a:rPr lang="ru-RU" sz="2800" dirty="0" err="1"/>
              <a:t>Знання</a:t>
            </a:r>
            <a:r>
              <a:rPr lang="ru-RU" sz="2800" dirty="0"/>
              <a:t> </a:t>
            </a:r>
            <a:r>
              <a:rPr lang="ru-RU" sz="2800" dirty="0" err="1"/>
              <a:t>історії</a:t>
            </a:r>
            <a:r>
              <a:rPr lang="ru-RU" sz="2800" dirty="0"/>
              <a:t> </a:t>
            </a:r>
            <a:r>
              <a:rPr lang="ru-RU" sz="2800" dirty="0" err="1"/>
              <a:t>України</a:t>
            </a:r>
            <a:r>
              <a:rPr lang="ru-RU" sz="2800" dirty="0"/>
              <a:t>: </a:t>
            </a:r>
            <a:r>
              <a:rPr lang="en-US" sz="2800" dirty="0">
                <a:hlinkClick r:id="rId4"/>
              </a:rPr>
              <a:t>https://www.youtube.com/watch?v=Bn5yAmd981I</a:t>
            </a:r>
            <a:endParaRPr lang="uk-UA" sz="2800" dirty="0"/>
          </a:p>
          <a:p>
            <a:pPr marL="0" indent="0">
              <a:buNone/>
            </a:pPr>
            <a:endParaRPr lang="uk-UA" sz="2800" dirty="0"/>
          </a:p>
        </p:txBody>
      </p:sp>
      <p:sp>
        <p:nvSpPr>
          <p:cNvPr id="4" name="Дата 3">
            <a:extLst>
              <a:ext uri="{FF2B5EF4-FFF2-40B4-BE49-F238E27FC236}">
                <a16:creationId xmlns:a16="http://schemas.microsoft.com/office/drawing/2014/main" id="{910686FE-B70D-4058-B3AC-A71D5FC2DAA8}"/>
              </a:ext>
            </a:extLst>
          </p:cNvPr>
          <p:cNvSpPr>
            <a:spLocks noGrp="1"/>
          </p:cNvSpPr>
          <p:nvPr>
            <p:ph type="dt" sz="half" idx="10"/>
          </p:nvPr>
        </p:nvSpPr>
        <p:spPr/>
        <p:txBody>
          <a:bodyPr/>
          <a:lstStyle/>
          <a:p>
            <a:pPr rtl="0"/>
            <a:fld id="{6E13CF11-4D7C-4367-8D00-578223D03103}" type="datetime1">
              <a:rPr lang="ru-RU" smtClean="0"/>
              <a:t>28.09.2021</a:t>
            </a:fld>
            <a:endParaRPr lang="en-US" dirty="0"/>
          </a:p>
        </p:txBody>
      </p:sp>
    </p:spTree>
    <p:extLst>
      <p:ext uri="{BB962C8B-B14F-4D97-AF65-F5344CB8AC3E}">
        <p14:creationId xmlns:p14="http://schemas.microsoft.com/office/powerpoint/2010/main" val="118994086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4AB58FF-CDB0-4302-8F36-53D92936056A}"/>
              </a:ext>
            </a:extLst>
          </p:cNvPr>
          <p:cNvSpPr>
            <a:spLocks noGrp="1"/>
          </p:cNvSpPr>
          <p:nvPr>
            <p:ph type="title"/>
          </p:nvPr>
        </p:nvSpPr>
        <p:spPr/>
        <p:txBody>
          <a:bodyPr/>
          <a:lstStyle/>
          <a:p>
            <a:r>
              <a:rPr lang="uk-UA" dirty="0"/>
              <a:t>Соціальна історія та історія повсякденності</a:t>
            </a:r>
            <a:endParaRPr lang="ru-UA" dirty="0"/>
          </a:p>
        </p:txBody>
      </p:sp>
      <p:sp>
        <p:nvSpPr>
          <p:cNvPr id="3" name="Объект 2">
            <a:extLst>
              <a:ext uri="{FF2B5EF4-FFF2-40B4-BE49-F238E27FC236}">
                <a16:creationId xmlns:a16="http://schemas.microsoft.com/office/drawing/2014/main" id="{73DAD3BF-4EF3-47B3-B041-14EAD71C7FCB}"/>
              </a:ext>
            </a:extLst>
          </p:cNvPr>
          <p:cNvSpPr>
            <a:spLocks noGrp="1"/>
          </p:cNvSpPr>
          <p:nvPr>
            <p:ph idx="1"/>
          </p:nvPr>
        </p:nvSpPr>
        <p:spPr/>
        <p:txBody>
          <a:bodyPr>
            <a:normAutofit fontScale="92500" lnSpcReduction="20000"/>
          </a:bodyPr>
          <a:lstStyle/>
          <a:p>
            <a:r>
              <a:rPr lang="ru-RU" sz="2000" dirty="0" err="1"/>
              <a:t>Соціальна</a:t>
            </a:r>
            <a:r>
              <a:rPr lang="ru-RU" sz="2000" dirty="0"/>
              <a:t> </a:t>
            </a:r>
            <a:r>
              <a:rPr lang="ru-RU" sz="2000" dirty="0" err="1"/>
              <a:t>історія</a:t>
            </a:r>
            <a:r>
              <a:rPr lang="ru-RU" sz="2000" dirty="0"/>
              <a:t> - </a:t>
            </a:r>
            <a:r>
              <a:rPr lang="ru-RU" sz="2000" dirty="0" err="1"/>
              <a:t>це</a:t>
            </a:r>
            <a:r>
              <a:rPr lang="ru-RU" sz="2000" dirty="0"/>
              <a:t> </a:t>
            </a:r>
            <a:r>
              <a:rPr lang="ru-RU" sz="2000" dirty="0" err="1"/>
              <a:t>галузь</a:t>
            </a:r>
            <a:r>
              <a:rPr lang="ru-RU" sz="2000" dirty="0"/>
              <a:t> </a:t>
            </a:r>
            <a:r>
              <a:rPr lang="ru-RU" sz="2000" dirty="0" err="1"/>
              <a:t>історичного</a:t>
            </a:r>
            <a:r>
              <a:rPr lang="ru-RU" sz="2000" dirty="0"/>
              <a:t> (</a:t>
            </a:r>
            <a:r>
              <a:rPr lang="ru-RU" sz="2000" dirty="0" err="1"/>
              <a:t>пізніше</a:t>
            </a:r>
            <a:r>
              <a:rPr lang="ru-RU" sz="2000" dirty="0"/>
              <a:t> - </a:t>
            </a:r>
            <a:r>
              <a:rPr lang="ru-RU" sz="2000" dirty="0" err="1"/>
              <a:t>соціального</a:t>
            </a:r>
            <a:r>
              <a:rPr lang="ru-RU" sz="2000" dirty="0"/>
              <a:t>) </a:t>
            </a:r>
            <a:r>
              <a:rPr lang="ru-RU" sz="2000" dirty="0" err="1"/>
              <a:t>знання</a:t>
            </a:r>
            <a:r>
              <a:rPr lang="ru-RU" sz="2000" dirty="0"/>
              <a:t>, в </a:t>
            </a:r>
            <a:r>
              <a:rPr lang="ru-RU" sz="2000" dirty="0" err="1"/>
              <a:t>центрі</a:t>
            </a:r>
            <a:r>
              <a:rPr lang="ru-RU" sz="2000" dirty="0"/>
              <a:t> </a:t>
            </a:r>
            <a:r>
              <a:rPr lang="ru-RU" sz="2000" dirty="0" err="1"/>
              <a:t>уваги</a:t>
            </a:r>
            <a:r>
              <a:rPr lang="ru-RU" sz="2000" dirty="0"/>
              <a:t> </a:t>
            </a:r>
            <a:r>
              <a:rPr lang="ru-RU" sz="2000" dirty="0" err="1"/>
              <a:t>якої</a:t>
            </a:r>
            <a:r>
              <a:rPr lang="ru-RU" sz="2000" dirty="0"/>
              <a:t> </a:t>
            </a:r>
            <a:r>
              <a:rPr lang="ru-RU" sz="2000" dirty="0" err="1"/>
              <a:t>знаходяться</a:t>
            </a:r>
            <a:r>
              <a:rPr lang="ru-RU" sz="2000" dirty="0"/>
              <a:t> </a:t>
            </a:r>
            <a:r>
              <a:rPr lang="ru-RU" sz="2000" dirty="0" err="1"/>
              <a:t>соціальні</a:t>
            </a:r>
            <a:r>
              <a:rPr lang="ru-RU" sz="2000" dirty="0"/>
              <a:t> </a:t>
            </a:r>
            <a:r>
              <a:rPr lang="ru-RU" sz="2000" dirty="0" err="1"/>
              <a:t>групи</a:t>
            </a:r>
            <a:r>
              <a:rPr lang="ru-RU" sz="2000" dirty="0"/>
              <a:t>, </a:t>
            </a:r>
            <a:r>
              <a:rPr lang="ru-RU" sz="2000" dirty="0" err="1"/>
              <a:t>взаємини</a:t>
            </a:r>
            <a:r>
              <a:rPr lang="ru-RU" sz="2000" dirty="0"/>
              <a:t>, роль і </a:t>
            </a:r>
            <a:r>
              <a:rPr lang="ru-RU" sz="2000" dirty="0" err="1"/>
              <a:t>функції</a:t>
            </a:r>
            <a:r>
              <a:rPr lang="ru-RU" sz="2000" dirty="0"/>
              <a:t> в </a:t>
            </a:r>
            <a:r>
              <a:rPr lang="ru-RU" sz="2000" dirty="0" err="1"/>
              <a:t>громадських</a:t>
            </a:r>
            <a:r>
              <a:rPr lang="ru-RU" sz="2000" dirty="0"/>
              <a:t> структурах і </a:t>
            </a:r>
            <a:r>
              <a:rPr lang="ru-RU" sz="2000" dirty="0" err="1"/>
              <a:t>процесах</a:t>
            </a:r>
            <a:r>
              <a:rPr lang="ru-RU" sz="2000" dirty="0"/>
              <a:t>, </a:t>
            </a:r>
            <a:r>
              <a:rPr lang="ru-RU" sz="2000" dirty="0" err="1"/>
              <a:t>які</a:t>
            </a:r>
            <a:r>
              <a:rPr lang="ru-RU" sz="2000" dirty="0"/>
              <a:t> вона </a:t>
            </a:r>
            <a:r>
              <a:rPr lang="ru-RU" sz="2000" dirty="0" err="1"/>
              <a:t>вивчає</a:t>
            </a:r>
            <a:r>
              <a:rPr lang="ru-RU" sz="2000" dirty="0"/>
              <a:t>; </a:t>
            </a:r>
            <a:r>
              <a:rPr lang="ru-RU" sz="2000" dirty="0" err="1"/>
              <a:t>її</a:t>
            </a:r>
            <a:r>
              <a:rPr lang="ru-RU" sz="2000" dirty="0"/>
              <a:t>, </a:t>
            </a:r>
            <a:r>
              <a:rPr lang="ru-RU" sz="2000" dirty="0" err="1"/>
              <a:t>крім</a:t>
            </a:r>
            <a:r>
              <a:rPr lang="ru-RU" sz="2000" dirty="0"/>
              <a:t> того, </a:t>
            </a:r>
            <a:r>
              <a:rPr lang="ru-RU" sz="2000" dirty="0" err="1"/>
              <a:t>цікавлять</a:t>
            </a:r>
            <a:r>
              <a:rPr lang="ru-RU" sz="2000" dirty="0"/>
              <a:t> </a:t>
            </a:r>
            <a:r>
              <a:rPr lang="ru-RU" sz="2000" dirty="0" err="1"/>
              <a:t>суспільні</a:t>
            </a:r>
            <a:r>
              <a:rPr lang="ru-RU" sz="2000" dirty="0"/>
              <a:t> рухи і </a:t>
            </a:r>
            <a:r>
              <a:rPr lang="ru-RU" sz="2000" dirty="0" err="1"/>
              <a:t>соціальні</a:t>
            </a:r>
            <a:r>
              <a:rPr lang="ru-RU" sz="2000" dirty="0"/>
              <a:t> </a:t>
            </a:r>
            <a:r>
              <a:rPr lang="ru-RU" sz="2000" dirty="0" err="1"/>
              <a:t>конфлікти</a:t>
            </a:r>
            <a:endParaRPr lang="ru-RU" sz="2000" dirty="0"/>
          </a:p>
          <a:p>
            <a:r>
              <a:rPr lang="ru-RU" sz="2000" dirty="0" err="1"/>
              <a:t>Історія</a:t>
            </a:r>
            <a:r>
              <a:rPr lang="ru-RU" sz="2000" dirty="0"/>
              <a:t> </a:t>
            </a:r>
            <a:r>
              <a:rPr lang="ru-RU" sz="2000" dirty="0" err="1"/>
              <a:t>повсякденності</a:t>
            </a:r>
            <a:r>
              <a:rPr lang="ru-RU" sz="2000" dirty="0"/>
              <a:t> - </a:t>
            </a:r>
            <a:r>
              <a:rPr lang="ru-RU" sz="2000" dirty="0" err="1"/>
              <a:t>дослідження</a:t>
            </a:r>
            <a:r>
              <a:rPr lang="ru-RU" sz="2000" dirty="0"/>
              <a:t> умов </a:t>
            </a:r>
            <a:r>
              <a:rPr lang="ru-RU" sz="2000" dirty="0" err="1"/>
              <a:t>життя</a:t>
            </a:r>
            <a:r>
              <a:rPr lang="ru-RU" sz="2000" dirty="0"/>
              <a:t>, </a:t>
            </a:r>
            <a:r>
              <a:rPr lang="ru-RU" sz="2000" dirty="0" err="1"/>
              <a:t>праці</a:t>
            </a:r>
            <a:r>
              <a:rPr lang="ru-RU" sz="2000" dirty="0"/>
              <a:t> та </a:t>
            </a:r>
            <a:r>
              <a:rPr lang="ru-RU" sz="2000" dirty="0" err="1"/>
              <a:t>відпочинку</a:t>
            </a:r>
            <a:r>
              <a:rPr lang="ru-RU" sz="2000" dirty="0"/>
              <a:t> (</a:t>
            </a:r>
            <a:r>
              <a:rPr lang="ru-RU" sz="2000" dirty="0" err="1"/>
              <a:t>побуту</a:t>
            </a:r>
            <a:r>
              <a:rPr lang="ru-RU" sz="2000" dirty="0"/>
              <a:t>, умов </a:t>
            </a:r>
            <a:r>
              <a:rPr lang="ru-RU" sz="2000" dirty="0" err="1"/>
              <a:t>проживання</a:t>
            </a:r>
            <a:r>
              <a:rPr lang="ru-RU" sz="2000" dirty="0"/>
              <a:t>, </a:t>
            </a:r>
            <a:r>
              <a:rPr lang="ru-RU" sz="2000" dirty="0" err="1"/>
              <a:t>раціону</a:t>
            </a:r>
            <a:r>
              <a:rPr lang="ru-RU" sz="2000" dirty="0"/>
              <a:t> </a:t>
            </a:r>
            <a:r>
              <a:rPr lang="ru-RU" sz="2000" dirty="0" err="1"/>
              <a:t>харчування</a:t>
            </a:r>
            <a:r>
              <a:rPr lang="ru-RU" sz="2000" dirty="0"/>
              <a:t>, </a:t>
            </a:r>
            <a:r>
              <a:rPr lang="ru-RU" sz="2000" dirty="0" err="1"/>
              <a:t>способів</a:t>
            </a:r>
            <a:r>
              <a:rPr lang="ru-RU" sz="2000" dirty="0"/>
              <a:t> </a:t>
            </a:r>
            <a:r>
              <a:rPr lang="ru-RU" sz="2000" dirty="0" err="1"/>
              <a:t>лікування</a:t>
            </a:r>
            <a:r>
              <a:rPr lang="ru-RU" sz="2000" dirty="0"/>
              <a:t>, </a:t>
            </a:r>
            <a:r>
              <a:rPr lang="ru-RU" sz="2000" dirty="0" err="1"/>
              <a:t>соціальної</a:t>
            </a:r>
            <a:r>
              <a:rPr lang="ru-RU" sz="2000" dirty="0"/>
              <a:t> </a:t>
            </a:r>
            <a:r>
              <a:rPr lang="ru-RU" sz="2000" dirty="0" err="1"/>
              <a:t>адаптації</a:t>
            </a:r>
            <a:r>
              <a:rPr lang="ru-RU" sz="2000" dirty="0"/>
              <a:t>), а </a:t>
            </a:r>
            <a:r>
              <a:rPr lang="ru-RU" sz="2000" dirty="0" err="1"/>
              <a:t>також</a:t>
            </a:r>
            <a:r>
              <a:rPr lang="ru-RU" sz="2000" dirty="0"/>
              <a:t> </a:t>
            </a:r>
            <a:r>
              <a:rPr lang="ru-RU" sz="2000" dirty="0" err="1"/>
              <a:t>факторів</a:t>
            </a:r>
            <a:r>
              <a:rPr lang="ru-RU" sz="2000" dirty="0"/>
              <a:t>, </a:t>
            </a:r>
            <a:r>
              <a:rPr lang="ru-RU" sz="2000" dirty="0" err="1"/>
              <a:t>що</a:t>
            </a:r>
            <a:r>
              <a:rPr lang="ru-RU" sz="2000" dirty="0"/>
              <a:t> </a:t>
            </a:r>
            <a:r>
              <a:rPr lang="ru-RU" sz="2000" dirty="0" err="1"/>
              <a:t>впливають</a:t>
            </a:r>
            <a:r>
              <a:rPr lang="ru-RU" sz="2000" dirty="0"/>
              <a:t> на </a:t>
            </a:r>
            <a:r>
              <a:rPr lang="ru-RU" sz="2000" dirty="0" err="1"/>
              <a:t>формування</a:t>
            </a:r>
            <a:r>
              <a:rPr lang="ru-RU" sz="2000" dirty="0"/>
              <a:t> </a:t>
            </a:r>
            <a:r>
              <a:rPr lang="ru-RU" sz="2000" dirty="0" err="1"/>
              <a:t>свідомості</a:t>
            </a:r>
            <a:r>
              <a:rPr lang="ru-RU" sz="2000" dirty="0"/>
              <a:t> та норм </a:t>
            </a:r>
            <a:r>
              <a:rPr lang="ru-RU" sz="2000" dirty="0" err="1"/>
              <a:t>поведінки</a:t>
            </a:r>
            <a:r>
              <a:rPr lang="ru-RU" sz="2000" dirty="0"/>
              <a:t>, </a:t>
            </a:r>
            <a:r>
              <a:rPr lang="ru-RU" sz="2000" dirty="0" err="1"/>
              <a:t>соціально-політичні</a:t>
            </a:r>
            <a:r>
              <a:rPr lang="ru-RU" sz="2000" dirty="0"/>
              <a:t> </a:t>
            </a:r>
            <a:r>
              <a:rPr lang="ru-RU" sz="2000" dirty="0" err="1"/>
              <a:t>уподобання</a:t>
            </a:r>
            <a:r>
              <a:rPr lang="ru-RU" sz="2000" dirty="0"/>
              <a:t> </a:t>
            </a:r>
            <a:r>
              <a:rPr lang="ru-RU" sz="2000" dirty="0" err="1"/>
              <a:t>тощо</a:t>
            </a:r>
            <a:r>
              <a:rPr lang="ru-RU" sz="2000" dirty="0"/>
              <a:t> </a:t>
            </a:r>
            <a:r>
              <a:rPr lang="ru-RU" sz="2000" dirty="0" err="1"/>
              <a:t>переважної</a:t>
            </a:r>
            <a:r>
              <a:rPr lang="ru-RU" sz="2000" dirty="0"/>
              <a:t> </a:t>
            </a:r>
            <a:r>
              <a:rPr lang="ru-RU" sz="2000" dirty="0" err="1"/>
              <a:t>більшості</a:t>
            </a:r>
            <a:r>
              <a:rPr lang="ru-RU" sz="2000" dirty="0"/>
              <a:t> </a:t>
            </a:r>
            <a:r>
              <a:rPr lang="ru-RU" sz="2000" dirty="0" err="1"/>
              <a:t>населення</a:t>
            </a:r>
            <a:r>
              <a:rPr lang="ru-RU" sz="2000" dirty="0"/>
              <a:t> («</a:t>
            </a:r>
            <a:r>
              <a:rPr lang="ru-RU" sz="2000" dirty="0" err="1"/>
              <a:t>пересічних</a:t>
            </a:r>
            <a:r>
              <a:rPr lang="ru-RU" sz="2000" dirty="0"/>
              <a:t> людей») </a:t>
            </a:r>
            <a:r>
              <a:rPr lang="ru-RU" sz="2000" dirty="0" err="1"/>
              <a:t>тієї</a:t>
            </a:r>
            <a:r>
              <a:rPr lang="ru-RU" sz="2000" dirty="0"/>
              <a:t> </a:t>
            </a:r>
            <a:r>
              <a:rPr lang="ru-RU" sz="2000" dirty="0" err="1"/>
              <a:t>чи</a:t>
            </a:r>
            <a:r>
              <a:rPr lang="ru-RU" sz="2000" dirty="0"/>
              <a:t> </a:t>
            </a:r>
            <a:r>
              <a:rPr lang="ru-RU" sz="2000" dirty="0" err="1"/>
              <a:t>іншої</a:t>
            </a:r>
            <a:r>
              <a:rPr lang="ru-RU" sz="2000" dirty="0"/>
              <a:t> </a:t>
            </a:r>
            <a:r>
              <a:rPr lang="ru-RU" sz="2000" dirty="0" err="1"/>
              <a:t>країни</a:t>
            </a:r>
            <a:r>
              <a:rPr lang="ru-RU" sz="2000" dirty="0"/>
              <a:t> в той </a:t>
            </a:r>
            <a:r>
              <a:rPr lang="ru-RU" sz="2000" dirty="0" err="1"/>
              <a:t>чи</a:t>
            </a:r>
            <a:r>
              <a:rPr lang="ru-RU" sz="2000" dirty="0"/>
              <a:t> </a:t>
            </a:r>
            <a:r>
              <a:rPr lang="ru-RU" sz="2000" dirty="0" err="1"/>
              <a:t>інший</a:t>
            </a:r>
            <a:r>
              <a:rPr lang="ru-RU" sz="2000" dirty="0"/>
              <a:t> </a:t>
            </a:r>
            <a:r>
              <a:rPr lang="ru-RU" sz="2000" dirty="0" err="1"/>
              <a:t>історичний</a:t>
            </a:r>
            <a:r>
              <a:rPr lang="ru-RU" sz="2000" dirty="0"/>
              <a:t> </a:t>
            </a:r>
            <a:r>
              <a:rPr lang="ru-RU" sz="2000" dirty="0" err="1"/>
              <a:t>період</a:t>
            </a:r>
            <a:r>
              <a:rPr lang="ru-RU" sz="2000" dirty="0"/>
              <a:t>. </a:t>
            </a:r>
            <a:r>
              <a:rPr lang="ru-RU" sz="2000" dirty="0" err="1"/>
              <a:t>Історія</a:t>
            </a:r>
            <a:r>
              <a:rPr lang="ru-RU" sz="2000" dirty="0"/>
              <a:t> </a:t>
            </a:r>
            <a:r>
              <a:rPr lang="ru-RU" sz="2000" dirty="0" err="1"/>
              <a:t>повсякденності</a:t>
            </a:r>
            <a:r>
              <a:rPr lang="ru-RU" sz="2000" dirty="0"/>
              <a:t> є </a:t>
            </a:r>
            <a:r>
              <a:rPr lang="ru-RU" sz="2000" dirty="0" err="1"/>
              <a:t>історією</a:t>
            </a:r>
            <a:r>
              <a:rPr lang="ru-RU" sz="2000" dirty="0"/>
              <a:t> тих, без кого не могло б бути </a:t>
            </a:r>
            <a:r>
              <a:rPr lang="ru-RU" sz="2000" dirty="0" err="1"/>
              <a:t>історії</a:t>
            </a:r>
            <a:r>
              <a:rPr lang="ru-RU" sz="2000" dirty="0"/>
              <a:t>, але </a:t>
            </a:r>
            <a:r>
              <a:rPr lang="ru-RU" sz="2000" dirty="0" err="1"/>
              <a:t>хто</a:t>
            </a:r>
            <a:r>
              <a:rPr lang="ru-RU" sz="2000" dirty="0"/>
              <a:t> для </a:t>
            </a:r>
            <a:r>
              <a:rPr lang="ru-RU" sz="2000" dirty="0" err="1"/>
              <a:t>істориків</a:t>
            </a:r>
            <a:r>
              <a:rPr lang="ru-RU" sz="2000" dirty="0"/>
              <a:t> </a:t>
            </a:r>
            <a:r>
              <a:rPr lang="ru-RU" sz="2000" dirty="0" err="1"/>
              <a:t>залишився</a:t>
            </a:r>
            <a:r>
              <a:rPr lang="ru-RU" sz="2000" dirty="0"/>
              <a:t> в </a:t>
            </a:r>
            <a:r>
              <a:rPr lang="ru-RU" sz="2000" dirty="0" err="1"/>
              <a:t>історії</a:t>
            </a:r>
            <a:r>
              <a:rPr lang="ru-RU" sz="2000" dirty="0"/>
              <a:t> </a:t>
            </a:r>
            <a:r>
              <a:rPr lang="ru-RU" sz="2000" dirty="0" err="1"/>
              <a:t>переважно</a:t>
            </a:r>
            <a:r>
              <a:rPr lang="ru-RU" sz="2000" dirty="0"/>
              <a:t> «</a:t>
            </a:r>
            <a:r>
              <a:rPr lang="ru-RU" sz="2000" dirty="0" err="1"/>
              <a:t>безіменним</a:t>
            </a:r>
            <a:r>
              <a:rPr lang="ru-RU" sz="2000" dirty="0"/>
              <a:t>» і «</a:t>
            </a:r>
            <a:r>
              <a:rPr lang="ru-RU" sz="2000" dirty="0" err="1"/>
              <a:t>мовчазним</a:t>
            </a:r>
            <a:r>
              <a:rPr lang="ru-RU" sz="2000" dirty="0"/>
              <a:t>».</a:t>
            </a:r>
          </a:p>
          <a:p>
            <a:r>
              <a:rPr lang="ru-RU" sz="2000" dirty="0" err="1"/>
              <a:t>Медіаматеріал</a:t>
            </a:r>
            <a:r>
              <a:rPr lang="ru-RU" sz="2000" dirty="0"/>
              <a:t> з </a:t>
            </a:r>
            <a:r>
              <a:rPr lang="ru-RU" sz="2000" dirty="0" err="1"/>
              <a:t>історії</a:t>
            </a:r>
            <a:r>
              <a:rPr lang="ru-RU" sz="2000" dirty="0"/>
              <a:t> </a:t>
            </a:r>
            <a:r>
              <a:rPr lang="ru-RU" sz="2000" dirty="0" err="1"/>
              <a:t>повсякдення</a:t>
            </a:r>
            <a:r>
              <a:rPr lang="ru-RU" sz="2000" dirty="0"/>
              <a:t>: </a:t>
            </a:r>
            <a:r>
              <a:rPr lang="en-US" sz="2000" dirty="0">
                <a:hlinkClick r:id="rId2"/>
              </a:rPr>
              <a:t>https://www.youtube.com/watch?v=oUnXCJCyEdI&amp;t=17s</a:t>
            </a:r>
            <a:endParaRPr lang="uk-UA" sz="2000" dirty="0"/>
          </a:p>
          <a:p>
            <a:r>
              <a:rPr lang="uk-UA" sz="2000" dirty="0"/>
              <a:t>Завдання-гра: створити мем про власне повсякдення.</a:t>
            </a:r>
          </a:p>
          <a:p>
            <a:endParaRPr lang="ru-UA" sz="2000" dirty="0"/>
          </a:p>
        </p:txBody>
      </p:sp>
      <p:sp>
        <p:nvSpPr>
          <p:cNvPr id="4" name="Дата 3">
            <a:extLst>
              <a:ext uri="{FF2B5EF4-FFF2-40B4-BE49-F238E27FC236}">
                <a16:creationId xmlns:a16="http://schemas.microsoft.com/office/drawing/2014/main" id="{B8B4DD32-E078-45E7-86C8-7F29157F1B25}"/>
              </a:ext>
            </a:extLst>
          </p:cNvPr>
          <p:cNvSpPr>
            <a:spLocks noGrp="1"/>
          </p:cNvSpPr>
          <p:nvPr>
            <p:ph type="dt" sz="half" idx="10"/>
          </p:nvPr>
        </p:nvSpPr>
        <p:spPr/>
        <p:txBody>
          <a:bodyPr/>
          <a:lstStyle/>
          <a:p>
            <a:pPr rtl="0"/>
            <a:fld id="{6E13CF11-4D7C-4367-8D00-578223D03103}" type="datetime1">
              <a:rPr lang="ru-RU" smtClean="0"/>
              <a:t>28.09.2021</a:t>
            </a:fld>
            <a:endParaRPr lang="en-US" dirty="0"/>
          </a:p>
        </p:txBody>
      </p:sp>
    </p:spTree>
    <p:extLst>
      <p:ext uri="{BB962C8B-B14F-4D97-AF65-F5344CB8AC3E}">
        <p14:creationId xmlns:p14="http://schemas.microsoft.com/office/powerpoint/2010/main" val="57481019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62B0DB2-EADE-4CA0-939E-C4513426912C}"/>
              </a:ext>
            </a:extLst>
          </p:cNvPr>
          <p:cNvSpPr>
            <a:spLocks noGrp="1"/>
          </p:cNvSpPr>
          <p:nvPr>
            <p:ph type="title"/>
          </p:nvPr>
        </p:nvSpPr>
        <p:spPr/>
        <p:txBody>
          <a:bodyPr/>
          <a:lstStyle/>
          <a:p>
            <a:r>
              <a:rPr lang="uk-UA" dirty="0"/>
              <a:t>Функції соціальної </a:t>
            </a:r>
            <a:r>
              <a:rPr lang="uk-UA" dirty="0" err="1"/>
              <a:t>памяті</a:t>
            </a:r>
            <a:r>
              <a:rPr lang="uk-UA" dirty="0"/>
              <a:t> </a:t>
            </a:r>
            <a:endParaRPr lang="ru-UA" dirty="0"/>
          </a:p>
        </p:txBody>
      </p:sp>
      <p:sp>
        <p:nvSpPr>
          <p:cNvPr id="3" name="Объект 2">
            <a:extLst>
              <a:ext uri="{FF2B5EF4-FFF2-40B4-BE49-F238E27FC236}">
                <a16:creationId xmlns:a16="http://schemas.microsoft.com/office/drawing/2014/main" id="{50246116-0F0A-4889-B613-45A4C520DD90}"/>
              </a:ext>
            </a:extLst>
          </p:cNvPr>
          <p:cNvSpPr>
            <a:spLocks noGrp="1"/>
          </p:cNvSpPr>
          <p:nvPr>
            <p:ph idx="1"/>
          </p:nvPr>
        </p:nvSpPr>
        <p:spPr/>
        <p:txBody>
          <a:bodyPr>
            <a:noAutofit/>
          </a:bodyPr>
          <a:lstStyle/>
          <a:p>
            <a:r>
              <a:rPr lang="ru-RU" sz="1800" dirty="0" err="1"/>
              <a:t>ідентифікаційна</a:t>
            </a:r>
            <a:r>
              <a:rPr lang="ru-RU" sz="1800" dirty="0"/>
              <a:t>                                            </a:t>
            </a:r>
            <a:r>
              <a:rPr lang="ru-RU" sz="1800" dirty="0" err="1"/>
              <a:t>мобілізаційна</a:t>
            </a:r>
            <a:r>
              <a:rPr lang="ru-RU" sz="1800" dirty="0"/>
              <a:t>, </a:t>
            </a:r>
          </a:p>
          <a:p>
            <a:r>
              <a:rPr lang="ru-RU" sz="1800" dirty="0" err="1"/>
              <a:t>психологічна</a:t>
            </a:r>
            <a:r>
              <a:rPr lang="ru-RU" sz="1800" dirty="0"/>
              <a:t>,                                                  </a:t>
            </a:r>
            <a:r>
              <a:rPr lang="ru-RU" sz="1800" dirty="0" err="1"/>
              <a:t>виховна</a:t>
            </a:r>
            <a:r>
              <a:rPr lang="ru-RU" sz="1800" dirty="0"/>
              <a:t>, </a:t>
            </a:r>
          </a:p>
          <a:p>
            <a:r>
              <a:rPr lang="ru-RU" sz="1800" dirty="0" err="1"/>
              <a:t>соціалізації</a:t>
            </a:r>
            <a:r>
              <a:rPr lang="ru-RU" sz="1800" dirty="0"/>
              <a:t>,                                                     </a:t>
            </a:r>
            <a:r>
              <a:rPr lang="ru-RU" sz="1800" dirty="0" err="1"/>
              <a:t>політична</a:t>
            </a:r>
            <a:r>
              <a:rPr lang="ru-RU" sz="1800" dirty="0"/>
              <a:t>, </a:t>
            </a:r>
          </a:p>
          <a:p>
            <a:r>
              <a:rPr lang="ru-RU" sz="1800" dirty="0" err="1"/>
              <a:t>інтеграційна</a:t>
            </a:r>
            <a:r>
              <a:rPr lang="ru-RU" sz="1800" dirty="0"/>
              <a:t>,                                                  </a:t>
            </a:r>
            <a:r>
              <a:rPr lang="ru-RU" sz="1800" dirty="0" err="1"/>
              <a:t>етична</a:t>
            </a:r>
            <a:r>
              <a:rPr lang="ru-RU" sz="1800" dirty="0"/>
              <a:t>, </a:t>
            </a:r>
          </a:p>
          <a:p>
            <a:r>
              <a:rPr lang="ru-RU" sz="1800" dirty="0" err="1"/>
              <a:t>інституційна</a:t>
            </a:r>
            <a:r>
              <a:rPr lang="ru-RU" sz="1800" dirty="0"/>
              <a:t>,                                                   </a:t>
            </a:r>
            <a:r>
              <a:rPr lang="ru-RU" sz="1800" dirty="0" err="1"/>
              <a:t>інструментальна</a:t>
            </a:r>
            <a:r>
              <a:rPr lang="ru-RU" sz="1800" dirty="0"/>
              <a:t>, </a:t>
            </a:r>
          </a:p>
          <a:p>
            <a:r>
              <a:rPr lang="ru-RU" sz="1800" dirty="0" err="1"/>
              <a:t>функція</a:t>
            </a:r>
            <a:r>
              <a:rPr lang="ru-RU" sz="1800" dirty="0"/>
              <a:t> </a:t>
            </a:r>
            <a:r>
              <a:rPr lang="ru-RU" sz="1800" dirty="0" err="1"/>
              <a:t>трансляції</a:t>
            </a:r>
            <a:r>
              <a:rPr lang="ru-RU" sz="1800" dirty="0"/>
              <a:t> </a:t>
            </a:r>
            <a:r>
              <a:rPr lang="ru-RU" sz="1800" dirty="0" err="1"/>
              <a:t>досвіду</a:t>
            </a:r>
            <a:r>
              <a:rPr lang="ru-RU" sz="1800" dirty="0"/>
              <a:t>, </a:t>
            </a:r>
            <a:r>
              <a:rPr lang="ru-RU" sz="1800" dirty="0" err="1"/>
              <a:t>культури</a:t>
            </a:r>
            <a:r>
              <a:rPr lang="ru-RU" sz="1800" dirty="0"/>
              <a:t> </a:t>
            </a:r>
          </a:p>
          <a:p>
            <a:r>
              <a:rPr lang="ru-RU" sz="1800" dirty="0" err="1"/>
              <a:t>культурологічна</a:t>
            </a:r>
            <a:r>
              <a:rPr lang="ru-RU" sz="1800" dirty="0"/>
              <a:t>,                                           </a:t>
            </a:r>
            <a:r>
              <a:rPr lang="ru-RU" sz="1800" dirty="0" err="1"/>
              <a:t>комунікаційна</a:t>
            </a:r>
            <a:r>
              <a:rPr lang="ru-RU" sz="1800" dirty="0"/>
              <a:t>, </a:t>
            </a:r>
          </a:p>
          <a:p>
            <a:r>
              <a:rPr lang="ru-RU" sz="1800" dirty="0" err="1"/>
              <a:t>історична</a:t>
            </a:r>
            <a:r>
              <a:rPr lang="ru-RU" sz="1800" dirty="0"/>
              <a:t>,                                                        сакральна,  </a:t>
            </a:r>
            <a:r>
              <a:rPr lang="ru-RU" sz="1800" dirty="0" err="1"/>
              <a:t>гносеологічна</a:t>
            </a:r>
            <a:r>
              <a:rPr lang="ru-RU" sz="1800" dirty="0"/>
              <a:t> </a:t>
            </a:r>
            <a:endParaRPr lang="ru-UA" sz="1800" dirty="0"/>
          </a:p>
        </p:txBody>
      </p:sp>
      <p:sp>
        <p:nvSpPr>
          <p:cNvPr id="4" name="Дата 3">
            <a:extLst>
              <a:ext uri="{FF2B5EF4-FFF2-40B4-BE49-F238E27FC236}">
                <a16:creationId xmlns:a16="http://schemas.microsoft.com/office/drawing/2014/main" id="{FF185A91-5E60-4EA6-B074-4F8DB3A89F4A}"/>
              </a:ext>
            </a:extLst>
          </p:cNvPr>
          <p:cNvSpPr>
            <a:spLocks noGrp="1"/>
          </p:cNvSpPr>
          <p:nvPr>
            <p:ph type="dt" sz="half" idx="10"/>
          </p:nvPr>
        </p:nvSpPr>
        <p:spPr/>
        <p:txBody>
          <a:bodyPr/>
          <a:lstStyle/>
          <a:p>
            <a:pPr rtl="0"/>
            <a:fld id="{6E13CF11-4D7C-4367-8D00-578223D03103}" type="datetime1">
              <a:rPr lang="ru-RU" smtClean="0"/>
              <a:t>28.09.2021</a:t>
            </a:fld>
            <a:endParaRPr lang="en-US" dirty="0"/>
          </a:p>
        </p:txBody>
      </p:sp>
    </p:spTree>
    <p:extLst>
      <p:ext uri="{BB962C8B-B14F-4D97-AF65-F5344CB8AC3E}">
        <p14:creationId xmlns:p14="http://schemas.microsoft.com/office/powerpoint/2010/main" val="163398060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F4860C2A-C130-4784-BE31-F2046F9DBDEE}"/>
              </a:ext>
            </a:extLst>
          </p:cNvPr>
          <p:cNvSpPr>
            <a:spLocks noGrp="1"/>
          </p:cNvSpPr>
          <p:nvPr>
            <p:ph type="title"/>
          </p:nvPr>
        </p:nvSpPr>
        <p:spPr/>
        <p:txBody>
          <a:bodyPr/>
          <a:lstStyle/>
          <a:p>
            <a:r>
              <a:rPr lang="uk-UA" dirty="0"/>
              <a:t>Політика пам'яті</a:t>
            </a:r>
            <a:br>
              <a:rPr lang="uk-UA" dirty="0"/>
            </a:br>
            <a:endParaRPr lang="ru-UA" dirty="0"/>
          </a:p>
        </p:txBody>
      </p:sp>
      <p:sp>
        <p:nvSpPr>
          <p:cNvPr id="3" name="Объект 2">
            <a:extLst>
              <a:ext uri="{FF2B5EF4-FFF2-40B4-BE49-F238E27FC236}">
                <a16:creationId xmlns:a16="http://schemas.microsoft.com/office/drawing/2014/main" id="{F3971383-73F9-43BD-80DC-A4061DA1A298}"/>
              </a:ext>
            </a:extLst>
          </p:cNvPr>
          <p:cNvSpPr>
            <a:spLocks noGrp="1"/>
          </p:cNvSpPr>
          <p:nvPr>
            <p:ph idx="1"/>
          </p:nvPr>
        </p:nvSpPr>
        <p:spPr/>
        <p:txBody>
          <a:bodyPr>
            <a:normAutofit/>
          </a:bodyPr>
          <a:lstStyle/>
          <a:p>
            <a:r>
              <a:rPr lang="uk-UA" sz="2400" dirty="0"/>
              <a:t>Державна політика пам'яті - с</a:t>
            </a:r>
            <a:r>
              <a:rPr lang="ru-RU" sz="2400" dirty="0" err="1"/>
              <a:t>укупність</a:t>
            </a:r>
            <a:r>
              <a:rPr lang="ru-RU" sz="2400" dirty="0"/>
              <a:t> </a:t>
            </a:r>
            <a:r>
              <a:rPr lang="ru-RU" sz="2400" dirty="0" err="1"/>
              <a:t>офіційних</a:t>
            </a:r>
            <a:r>
              <a:rPr lang="ru-RU" sz="2400" dirty="0"/>
              <a:t> </a:t>
            </a:r>
            <a:r>
              <a:rPr lang="ru-RU" sz="2400" dirty="0" err="1"/>
              <a:t>репрезентацій</a:t>
            </a:r>
            <a:r>
              <a:rPr lang="ru-RU" sz="2400" dirty="0"/>
              <a:t> </a:t>
            </a:r>
            <a:r>
              <a:rPr lang="ru-RU" sz="2400" dirty="0" err="1"/>
              <a:t>історичного</a:t>
            </a:r>
            <a:r>
              <a:rPr lang="ru-RU" sz="2400" dirty="0"/>
              <a:t> </a:t>
            </a:r>
            <a:r>
              <a:rPr lang="ru-RU" sz="2400" dirty="0" err="1"/>
              <a:t>минулого</a:t>
            </a:r>
            <a:r>
              <a:rPr lang="ru-RU" sz="2400" dirty="0"/>
              <a:t>, </a:t>
            </a:r>
            <a:r>
              <a:rPr lang="ru-RU" sz="2400" dirty="0" err="1"/>
              <a:t>комеморативних</a:t>
            </a:r>
            <a:r>
              <a:rPr lang="ru-RU" sz="2400" dirty="0"/>
              <a:t> </a:t>
            </a:r>
            <a:r>
              <a:rPr lang="ru-RU" sz="2400" dirty="0" err="1"/>
              <a:t>стратегій</a:t>
            </a:r>
            <a:r>
              <a:rPr lang="ru-RU" sz="2400" dirty="0"/>
              <a:t> та практик, </a:t>
            </a:r>
            <a:r>
              <a:rPr lang="ru-RU" sz="2400" dirty="0" err="1"/>
              <a:t>орієнтованих</a:t>
            </a:r>
            <a:r>
              <a:rPr lang="ru-RU" sz="2400" dirty="0"/>
              <a:t> на </a:t>
            </a:r>
            <a:r>
              <a:rPr lang="ru-RU" sz="2400" dirty="0" err="1"/>
              <a:t>формування</a:t>
            </a:r>
            <a:r>
              <a:rPr lang="ru-RU" sz="2400" dirty="0"/>
              <a:t> </a:t>
            </a:r>
            <a:r>
              <a:rPr lang="ru-RU" sz="2400" dirty="0" err="1"/>
              <a:t>історичної</a:t>
            </a:r>
            <a:r>
              <a:rPr lang="ru-RU" sz="2400" dirty="0"/>
              <a:t> </a:t>
            </a:r>
            <a:r>
              <a:rPr lang="ru-RU" sz="2400" dirty="0" err="1"/>
              <a:t>пам’яті</a:t>
            </a:r>
            <a:r>
              <a:rPr lang="ru-RU" sz="2400" dirty="0"/>
              <a:t> </a:t>
            </a:r>
            <a:r>
              <a:rPr lang="ru-RU" sz="2400" dirty="0" err="1"/>
              <a:t>національної</a:t>
            </a:r>
            <a:r>
              <a:rPr lang="ru-RU" sz="2400" dirty="0"/>
              <a:t> </a:t>
            </a:r>
            <a:r>
              <a:rPr lang="ru-RU" sz="2400" dirty="0" err="1"/>
              <a:t>спільноти</a:t>
            </a:r>
            <a:r>
              <a:rPr lang="ru-RU" sz="2400" dirty="0"/>
              <a:t>.</a:t>
            </a:r>
          </a:p>
          <a:p>
            <a:r>
              <a:rPr lang="ru-RU" sz="2400" dirty="0" err="1"/>
              <a:t>Інститут</a:t>
            </a:r>
            <a:r>
              <a:rPr lang="ru-RU" sz="2400" dirty="0"/>
              <a:t> </a:t>
            </a:r>
            <a:r>
              <a:rPr lang="ru-RU" sz="2400" dirty="0" err="1"/>
              <a:t>національної</a:t>
            </a:r>
            <a:r>
              <a:rPr lang="ru-RU" sz="2400" dirty="0"/>
              <a:t> </a:t>
            </a:r>
            <a:r>
              <a:rPr lang="ru-RU" sz="2400" dirty="0" err="1"/>
              <a:t>пам’яті</a:t>
            </a:r>
            <a:r>
              <a:rPr lang="ru-RU" sz="2400" dirty="0"/>
              <a:t> (В. </a:t>
            </a:r>
            <a:r>
              <a:rPr lang="ru-RU" sz="2400" dirty="0" err="1"/>
              <a:t>В’ятрович</a:t>
            </a:r>
            <a:r>
              <a:rPr lang="ru-RU" sz="2400" dirty="0"/>
              <a:t>). </a:t>
            </a:r>
            <a:r>
              <a:rPr lang="ru-RU" sz="2400" dirty="0" err="1"/>
              <a:t>Наративи</a:t>
            </a:r>
            <a:r>
              <a:rPr lang="ru-RU" sz="2400" dirty="0"/>
              <a:t>: </a:t>
            </a:r>
            <a:r>
              <a:rPr lang="ru-RU" sz="2400" dirty="0" err="1"/>
              <a:t>декомунізація</a:t>
            </a:r>
            <a:r>
              <a:rPr lang="ru-RU" sz="2400" dirty="0"/>
              <a:t>, </a:t>
            </a:r>
            <a:r>
              <a:rPr lang="ru-RU" sz="2400" dirty="0" err="1"/>
              <a:t>боротьба</a:t>
            </a:r>
            <a:r>
              <a:rPr lang="ru-RU" sz="2400" dirty="0"/>
              <a:t> </a:t>
            </a:r>
            <a:r>
              <a:rPr lang="ru-RU" sz="2400" dirty="0" err="1"/>
              <a:t>із</a:t>
            </a:r>
            <a:r>
              <a:rPr lang="ru-RU" sz="2400" dirty="0"/>
              <a:t> </a:t>
            </a:r>
            <a:r>
              <a:rPr lang="ru-RU" sz="2400" dirty="0" err="1"/>
              <a:t>радянськими</a:t>
            </a:r>
            <a:r>
              <a:rPr lang="ru-RU" sz="2400" dirty="0"/>
              <a:t> </a:t>
            </a:r>
            <a:r>
              <a:rPr lang="ru-RU" sz="2400" dirty="0" err="1"/>
              <a:t>міфами</a:t>
            </a:r>
            <a:r>
              <a:rPr lang="ru-RU" sz="2400" dirty="0"/>
              <a:t>. </a:t>
            </a:r>
          </a:p>
          <a:p>
            <a:r>
              <a:rPr lang="ru-RU" sz="2400" dirty="0" err="1"/>
              <a:t>Медіаматеріал</a:t>
            </a:r>
            <a:r>
              <a:rPr lang="ru-RU" sz="2400" dirty="0"/>
              <a:t> про </a:t>
            </a:r>
            <a:r>
              <a:rPr lang="ru-RU" sz="2400" dirty="0" err="1"/>
              <a:t>декомунізацію</a:t>
            </a:r>
            <a:r>
              <a:rPr lang="ru-RU" sz="2400" dirty="0"/>
              <a:t>: </a:t>
            </a:r>
            <a:r>
              <a:rPr lang="en-US" sz="2400" dirty="0">
                <a:hlinkClick r:id="rId2"/>
              </a:rPr>
              <a:t>https://www.youtube.com/watch?v=jb_H0U-i130&amp;t=15s</a:t>
            </a:r>
            <a:endParaRPr lang="uk-UA" sz="2400" dirty="0"/>
          </a:p>
          <a:p>
            <a:endParaRPr lang="ru-UA" sz="2400" dirty="0"/>
          </a:p>
        </p:txBody>
      </p:sp>
      <p:sp>
        <p:nvSpPr>
          <p:cNvPr id="4" name="Дата 3">
            <a:extLst>
              <a:ext uri="{FF2B5EF4-FFF2-40B4-BE49-F238E27FC236}">
                <a16:creationId xmlns:a16="http://schemas.microsoft.com/office/drawing/2014/main" id="{3790F125-0FCD-45A6-8B81-2DF654F7E12E}"/>
              </a:ext>
            </a:extLst>
          </p:cNvPr>
          <p:cNvSpPr>
            <a:spLocks noGrp="1"/>
          </p:cNvSpPr>
          <p:nvPr>
            <p:ph type="dt" sz="half" idx="10"/>
          </p:nvPr>
        </p:nvSpPr>
        <p:spPr/>
        <p:txBody>
          <a:bodyPr/>
          <a:lstStyle/>
          <a:p>
            <a:pPr rtl="0"/>
            <a:fld id="{6E13CF11-4D7C-4367-8D00-578223D03103}" type="datetime1">
              <a:rPr lang="ru-RU" smtClean="0"/>
              <a:t>28.09.2021</a:t>
            </a:fld>
            <a:endParaRPr lang="en-US" dirty="0"/>
          </a:p>
        </p:txBody>
      </p:sp>
    </p:spTree>
    <p:extLst>
      <p:ext uri="{BB962C8B-B14F-4D97-AF65-F5344CB8AC3E}">
        <p14:creationId xmlns:p14="http://schemas.microsoft.com/office/powerpoint/2010/main" val="425024104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6B74206A-3B02-401E-8CD5-BD92E1A729A3}"/>
              </a:ext>
            </a:extLst>
          </p:cNvPr>
          <p:cNvSpPr>
            <a:spLocks noGrp="1"/>
          </p:cNvSpPr>
          <p:nvPr>
            <p:ph type="title"/>
          </p:nvPr>
        </p:nvSpPr>
        <p:spPr/>
        <p:txBody>
          <a:bodyPr/>
          <a:lstStyle/>
          <a:p>
            <a:r>
              <a:rPr lang="uk-UA" dirty="0" err="1"/>
              <a:t>Постпам’ять</a:t>
            </a:r>
            <a:br>
              <a:rPr lang="uk-UA" dirty="0"/>
            </a:br>
            <a:endParaRPr lang="ru-UA" dirty="0"/>
          </a:p>
        </p:txBody>
      </p:sp>
      <p:sp>
        <p:nvSpPr>
          <p:cNvPr id="3" name="Объект 2">
            <a:extLst>
              <a:ext uri="{FF2B5EF4-FFF2-40B4-BE49-F238E27FC236}">
                <a16:creationId xmlns:a16="http://schemas.microsoft.com/office/drawing/2014/main" id="{94807610-B48F-4E4E-B62C-F2239F4B71E5}"/>
              </a:ext>
            </a:extLst>
          </p:cNvPr>
          <p:cNvSpPr>
            <a:spLocks noGrp="1"/>
          </p:cNvSpPr>
          <p:nvPr>
            <p:ph idx="1"/>
          </p:nvPr>
        </p:nvSpPr>
        <p:spPr/>
        <p:txBody>
          <a:bodyPr>
            <a:normAutofit fontScale="92500" lnSpcReduction="10000"/>
          </a:bodyPr>
          <a:lstStyle/>
          <a:p>
            <a:r>
              <a:rPr lang="ru-RU" sz="2000" dirty="0" err="1"/>
              <a:t>Термін</a:t>
            </a:r>
            <a:r>
              <a:rPr lang="ru-RU" sz="2000" dirty="0"/>
              <a:t> </a:t>
            </a:r>
            <a:r>
              <a:rPr lang="ru-RU" sz="2000" dirty="0" err="1"/>
              <a:t>постпамʼять</a:t>
            </a:r>
            <a:r>
              <a:rPr lang="ru-RU" sz="2000" dirty="0"/>
              <a:t> уводить у </a:t>
            </a:r>
            <a:r>
              <a:rPr lang="ru-RU" sz="2000" dirty="0" err="1"/>
              <a:t>науковий</a:t>
            </a:r>
            <a:r>
              <a:rPr lang="ru-RU" sz="2000" dirty="0"/>
              <a:t> </a:t>
            </a:r>
            <a:r>
              <a:rPr lang="ru-RU" sz="2000" dirty="0" err="1"/>
              <a:t>обіг</a:t>
            </a:r>
            <a:r>
              <a:rPr lang="ru-RU" sz="2000" dirty="0"/>
              <a:t> </a:t>
            </a:r>
            <a:r>
              <a:rPr lang="ru-RU" sz="2000" dirty="0" err="1"/>
              <a:t>М.Гірш</a:t>
            </a:r>
            <a:r>
              <a:rPr lang="ru-RU" sz="2000" dirty="0"/>
              <a:t>, яка </a:t>
            </a:r>
            <a:r>
              <a:rPr lang="ru-RU" sz="2000" dirty="0" err="1"/>
              <a:t>запропонувала</a:t>
            </a:r>
            <a:r>
              <a:rPr lang="ru-RU" sz="2000" dirty="0"/>
              <a:t> </a:t>
            </a:r>
            <a:r>
              <a:rPr lang="ru-RU" sz="2000" dirty="0" err="1"/>
              <a:t>інтерпретацію</a:t>
            </a:r>
            <a:r>
              <a:rPr lang="ru-RU" sz="2000" dirty="0"/>
              <a:t> феномену </a:t>
            </a:r>
            <a:r>
              <a:rPr lang="ru-RU" sz="2000" dirty="0" err="1"/>
              <a:t>передачі</a:t>
            </a:r>
            <a:r>
              <a:rPr lang="ru-RU" sz="2000" dirty="0"/>
              <a:t> </a:t>
            </a:r>
            <a:r>
              <a:rPr lang="ru-RU" sz="2000" dirty="0" err="1"/>
              <a:t>спогадів</a:t>
            </a:r>
            <a:r>
              <a:rPr lang="ru-RU" sz="2000" dirty="0"/>
              <a:t> </a:t>
            </a:r>
            <a:r>
              <a:rPr lang="ru-RU" sz="2000" dirty="0" err="1"/>
              <a:t>між</a:t>
            </a:r>
            <a:r>
              <a:rPr lang="ru-RU" sz="2000" dirty="0"/>
              <a:t> </a:t>
            </a:r>
            <a:r>
              <a:rPr lang="ru-RU" sz="2000" dirty="0" err="1"/>
              <a:t>поколіннями</a:t>
            </a:r>
            <a:r>
              <a:rPr lang="ru-RU" sz="2000" dirty="0"/>
              <a:t>.  </a:t>
            </a:r>
            <a:r>
              <a:rPr lang="ru-RU" sz="2000" dirty="0" err="1"/>
              <a:t>Він</a:t>
            </a:r>
            <a:r>
              <a:rPr lang="ru-RU" sz="2000" dirty="0"/>
              <a:t> «</a:t>
            </a:r>
            <a:r>
              <a:rPr lang="ru-RU" sz="2000" dirty="0" err="1"/>
              <a:t>призначений</a:t>
            </a:r>
            <a:r>
              <a:rPr lang="ru-RU" sz="2000" dirty="0"/>
              <a:t> для </a:t>
            </a:r>
            <a:r>
              <a:rPr lang="ru-RU" sz="2000" dirty="0" err="1"/>
              <a:t>передачі</a:t>
            </a:r>
            <a:r>
              <a:rPr lang="ru-RU" sz="2000" dirty="0"/>
              <a:t> </a:t>
            </a:r>
            <a:r>
              <a:rPr lang="ru-RU" sz="2000" dirty="0" err="1"/>
              <a:t>часової</a:t>
            </a:r>
            <a:r>
              <a:rPr lang="ru-RU" sz="2000" dirty="0"/>
              <a:t> та </a:t>
            </a:r>
            <a:r>
              <a:rPr lang="ru-RU" sz="2000" dirty="0" err="1"/>
              <a:t>якісної</a:t>
            </a:r>
            <a:r>
              <a:rPr lang="ru-RU" sz="2000" dirty="0"/>
              <a:t> </a:t>
            </a:r>
            <a:r>
              <a:rPr lang="ru-RU" sz="2000" dirty="0" err="1"/>
              <a:t>відмінності</a:t>
            </a:r>
            <a:r>
              <a:rPr lang="ru-RU" sz="2000" dirty="0"/>
              <a:t> </a:t>
            </a:r>
            <a:r>
              <a:rPr lang="ru-RU" sz="2000" dirty="0" err="1"/>
              <a:t>від</a:t>
            </a:r>
            <a:r>
              <a:rPr lang="ru-RU" sz="2000" dirty="0"/>
              <a:t> </a:t>
            </a:r>
            <a:r>
              <a:rPr lang="ru-RU" sz="2000" dirty="0" err="1"/>
              <a:t>пам'яті</a:t>
            </a:r>
            <a:r>
              <a:rPr lang="ru-RU" sz="2000" dirty="0"/>
              <a:t> тих, </a:t>
            </a:r>
            <a:r>
              <a:rPr lang="ru-RU" sz="2000" dirty="0" err="1"/>
              <a:t>хто</a:t>
            </a:r>
            <a:r>
              <a:rPr lang="ru-RU" sz="2000" dirty="0"/>
              <a:t> </a:t>
            </a:r>
            <a:r>
              <a:rPr lang="ru-RU" sz="2000" dirty="0" err="1"/>
              <a:t>вижив</a:t>
            </a:r>
            <a:r>
              <a:rPr lang="ru-RU" sz="2000" dirty="0"/>
              <a:t>, </a:t>
            </a:r>
            <a:r>
              <a:rPr lang="ru-RU" sz="2000" dirty="0" err="1"/>
              <a:t>вторинної</a:t>
            </a:r>
            <a:r>
              <a:rPr lang="ru-RU" sz="2000" dirty="0"/>
              <a:t> </a:t>
            </a:r>
            <a:r>
              <a:rPr lang="ru-RU" sz="2000" dirty="0" err="1"/>
              <a:t>якості</a:t>
            </a:r>
            <a:r>
              <a:rPr lang="ru-RU" sz="2000" dirty="0"/>
              <a:t> </a:t>
            </a:r>
            <a:r>
              <a:rPr lang="ru-RU" sz="2000" dirty="0" err="1"/>
              <a:t>або</a:t>
            </a:r>
            <a:r>
              <a:rPr lang="ru-RU" sz="2000" dirty="0"/>
              <a:t> </a:t>
            </a:r>
            <a:r>
              <a:rPr lang="ru-RU" sz="2000" dirty="0" err="1"/>
              <a:t>якості</a:t>
            </a:r>
            <a:r>
              <a:rPr lang="ru-RU" sz="2000" dirty="0"/>
              <a:t> </a:t>
            </a:r>
            <a:r>
              <a:rPr lang="ru-RU" sz="2000" dirty="0" err="1"/>
              <a:t>пам'яті</a:t>
            </a:r>
            <a:r>
              <a:rPr lang="ru-RU" sz="2000" dirty="0"/>
              <a:t> другого </a:t>
            </a:r>
            <a:r>
              <a:rPr lang="ru-RU" sz="2000" dirty="0" err="1"/>
              <a:t>покоління</a:t>
            </a:r>
            <a:r>
              <a:rPr lang="ru-RU" sz="2000" dirty="0"/>
              <a:t>, </a:t>
            </a:r>
            <a:r>
              <a:rPr lang="ru-RU" sz="2000" dirty="0" err="1"/>
              <a:t>основи</a:t>
            </a:r>
            <a:r>
              <a:rPr lang="ru-RU" sz="2000" dirty="0"/>
              <a:t> </a:t>
            </a:r>
            <a:r>
              <a:rPr lang="ru-RU" sz="2000" dirty="0" err="1"/>
              <a:t>витіснення</a:t>
            </a:r>
            <a:r>
              <a:rPr lang="ru-RU" sz="2000" dirty="0"/>
              <a:t>, </a:t>
            </a:r>
            <a:r>
              <a:rPr lang="ru-RU" sz="2000" dirty="0" err="1"/>
              <a:t>замінності</a:t>
            </a:r>
            <a:r>
              <a:rPr lang="ru-RU" sz="2000" dirty="0"/>
              <a:t> та </a:t>
            </a:r>
            <a:r>
              <a:rPr lang="ru-RU" sz="2000" dirty="0" err="1"/>
              <a:t>запізнілість</a:t>
            </a:r>
            <a:r>
              <a:rPr lang="ru-RU" sz="2000" dirty="0"/>
              <a:t>. </a:t>
            </a:r>
            <a:r>
              <a:rPr lang="ru-RU" sz="2000" dirty="0" err="1"/>
              <a:t>Постпам'ять</a:t>
            </a:r>
            <a:r>
              <a:rPr lang="ru-RU" sz="2000" dirty="0"/>
              <a:t> є потужною формою </a:t>
            </a:r>
            <a:r>
              <a:rPr lang="ru-RU" sz="2000" dirty="0" err="1"/>
              <a:t>пам'яті</a:t>
            </a:r>
            <a:r>
              <a:rPr lang="ru-RU" sz="2000" dirty="0"/>
              <a:t> </a:t>
            </a:r>
            <a:r>
              <a:rPr lang="ru-RU" sz="2000" dirty="0" err="1"/>
              <a:t>саме</a:t>
            </a:r>
            <a:r>
              <a:rPr lang="ru-RU" sz="2000" dirty="0"/>
              <a:t> тому, </a:t>
            </a:r>
            <a:r>
              <a:rPr lang="ru-RU" sz="2000" dirty="0" err="1"/>
              <a:t>що</a:t>
            </a:r>
            <a:r>
              <a:rPr lang="ru-RU" sz="2000" dirty="0"/>
              <a:t> </a:t>
            </a:r>
            <a:r>
              <a:rPr lang="ru-RU" sz="2000" dirty="0" err="1"/>
              <a:t>її</a:t>
            </a:r>
            <a:r>
              <a:rPr lang="ru-RU" sz="2000" dirty="0"/>
              <a:t> </a:t>
            </a:r>
            <a:r>
              <a:rPr lang="ru-RU" sz="2000" dirty="0" err="1"/>
              <a:t>зв'язок</a:t>
            </a:r>
            <a:r>
              <a:rPr lang="ru-RU" sz="2000" dirty="0"/>
              <a:t> </a:t>
            </a:r>
            <a:r>
              <a:rPr lang="ru-RU" sz="2000" dirty="0" err="1"/>
              <a:t>із</a:t>
            </a:r>
            <a:r>
              <a:rPr lang="ru-RU" sz="2000" dirty="0"/>
              <a:t> </a:t>
            </a:r>
            <a:r>
              <a:rPr lang="ru-RU" sz="2000" dirty="0" err="1"/>
              <a:t>об'єктом</a:t>
            </a:r>
            <a:r>
              <a:rPr lang="ru-RU" sz="2000" dirty="0"/>
              <a:t> </a:t>
            </a:r>
            <a:r>
              <a:rPr lang="ru-RU" sz="2000" dirty="0" err="1"/>
              <a:t>або</a:t>
            </a:r>
            <a:r>
              <a:rPr lang="ru-RU" sz="2000" dirty="0"/>
              <a:t> </a:t>
            </a:r>
            <a:r>
              <a:rPr lang="ru-RU" sz="2000" dirty="0" err="1"/>
              <a:t>джерелом</a:t>
            </a:r>
            <a:r>
              <a:rPr lang="ru-RU" sz="2000" dirty="0"/>
              <a:t> </a:t>
            </a:r>
            <a:r>
              <a:rPr lang="ru-RU" sz="2000" dirty="0" err="1"/>
              <a:t>опосередковується</a:t>
            </a:r>
            <a:r>
              <a:rPr lang="ru-RU" sz="2000" dirty="0"/>
              <a:t> не через </a:t>
            </a:r>
            <a:r>
              <a:rPr lang="ru-RU" sz="2000" dirty="0" err="1"/>
              <a:t>пригадування</a:t>
            </a:r>
            <a:r>
              <a:rPr lang="ru-RU" sz="2000" dirty="0"/>
              <a:t>, але через </a:t>
            </a:r>
            <a:r>
              <a:rPr lang="ru-RU" sz="2000" dirty="0" err="1"/>
              <a:t>уявлення</a:t>
            </a:r>
            <a:r>
              <a:rPr lang="ru-RU" sz="2000" dirty="0"/>
              <a:t>, </a:t>
            </a:r>
            <a:r>
              <a:rPr lang="ru-RU" sz="2000" dirty="0" err="1"/>
              <a:t>проекцію</a:t>
            </a:r>
            <a:r>
              <a:rPr lang="ru-RU" sz="2000" dirty="0"/>
              <a:t> та </a:t>
            </a:r>
            <a:r>
              <a:rPr lang="ru-RU" sz="2000" dirty="0" err="1"/>
              <a:t>створення</a:t>
            </a:r>
            <a:r>
              <a:rPr lang="ru-RU" sz="2000" dirty="0"/>
              <a:t> - часто </a:t>
            </a:r>
            <a:r>
              <a:rPr lang="ru-RU" sz="2000" dirty="0" err="1"/>
              <a:t>базується</a:t>
            </a:r>
            <a:r>
              <a:rPr lang="ru-RU" sz="2000" dirty="0"/>
              <a:t> на </a:t>
            </a:r>
            <a:r>
              <a:rPr lang="ru-RU" sz="2000" dirty="0" err="1"/>
              <a:t>мовчанні</a:t>
            </a:r>
            <a:r>
              <a:rPr lang="ru-RU" sz="2000" dirty="0"/>
              <a:t>, а не на </a:t>
            </a:r>
            <a:r>
              <a:rPr lang="ru-RU" sz="2000" dirty="0" err="1"/>
              <a:t>мові</a:t>
            </a:r>
            <a:r>
              <a:rPr lang="ru-RU" sz="2000" dirty="0"/>
              <a:t>, а на невидимому». </a:t>
            </a:r>
          </a:p>
          <a:p>
            <a:r>
              <a:rPr lang="ru-RU" sz="2000" dirty="0" err="1"/>
              <a:t>Термі</a:t>
            </a:r>
            <a:r>
              <a:rPr lang="ru-RU" sz="2000" dirty="0"/>
              <a:t> </a:t>
            </a:r>
            <a:r>
              <a:rPr lang="ru-RU" sz="2000" dirty="0" err="1"/>
              <a:t>було</a:t>
            </a:r>
            <a:r>
              <a:rPr lang="ru-RU" sz="2000" dirty="0"/>
              <a:t> уведено </a:t>
            </a:r>
            <a:r>
              <a:rPr lang="ru-RU" sz="2000" dirty="0" err="1"/>
              <a:t>під</a:t>
            </a:r>
            <a:r>
              <a:rPr lang="ru-RU" sz="2000" dirty="0"/>
              <a:t> час </a:t>
            </a:r>
            <a:r>
              <a:rPr lang="ru-RU" sz="2000" dirty="0" err="1"/>
              <a:t>досліджень</a:t>
            </a:r>
            <a:r>
              <a:rPr lang="ru-RU" sz="2000" dirty="0"/>
              <a:t> </a:t>
            </a:r>
            <a:r>
              <a:rPr lang="ru-RU" sz="2000" dirty="0" err="1"/>
              <a:t>Голокосту</a:t>
            </a:r>
            <a:r>
              <a:rPr lang="ru-RU" sz="2000" dirty="0"/>
              <a:t>.</a:t>
            </a:r>
          </a:p>
          <a:p>
            <a:r>
              <a:rPr lang="ru-RU" sz="2000" dirty="0" err="1"/>
              <a:t>Медіаматеріал</a:t>
            </a:r>
            <a:r>
              <a:rPr lang="ru-RU" sz="2000" dirty="0"/>
              <a:t> про Бабин Яр і </a:t>
            </a:r>
            <a:r>
              <a:rPr lang="ru-RU" sz="2000" dirty="0" err="1"/>
              <a:t>його</a:t>
            </a:r>
            <a:r>
              <a:rPr lang="ru-RU" sz="2000" dirty="0"/>
              <a:t> жертв: </a:t>
            </a:r>
            <a:r>
              <a:rPr lang="en-US" sz="2000" dirty="0">
                <a:hlinkClick r:id="rId2"/>
              </a:rPr>
              <a:t>https://www.dw.com/uk/anna-furman-naimolodshii-zhertvi-babynoho-yaru-bulo-dva-dni/a-59324455</a:t>
            </a:r>
            <a:endParaRPr lang="uk-UA" sz="2000" dirty="0"/>
          </a:p>
          <a:p>
            <a:r>
              <a:rPr lang="uk-UA" sz="2000" dirty="0"/>
              <a:t>Голодомор. Свідчення очевидців: </a:t>
            </a:r>
            <a:r>
              <a:rPr lang="en-US" sz="2000" dirty="0">
                <a:hlinkClick r:id="rId3"/>
              </a:rPr>
              <a:t>https://www.youtube.com/watch?v=o5RNpYNEc4Y</a:t>
            </a:r>
            <a:endParaRPr lang="uk-UA" sz="2000" dirty="0"/>
          </a:p>
          <a:p>
            <a:endParaRPr lang="ru-UA" sz="2000" dirty="0"/>
          </a:p>
        </p:txBody>
      </p:sp>
      <p:sp>
        <p:nvSpPr>
          <p:cNvPr id="4" name="Дата 3">
            <a:extLst>
              <a:ext uri="{FF2B5EF4-FFF2-40B4-BE49-F238E27FC236}">
                <a16:creationId xmlns:a16="http://schemas.microsoft.com/office/drawing/2014/main" id="{BAF5E66D-C73A-4580-9616-2BB6FA188483}"/>
              </a:ext>
            </a:extLst>
          </p:cNvPr>
          <p:cNvSpPr>
            <a:spLocks noGrp="1"/>
          </p:cNvSpPr>
          <p:nvPr>
            <p:ph type="dt" sz="half" idx="10"/>
          </p:nvPr>
        </p:nvSpPr>
        <p:spPr/>
        <p:txBody>
          <a:bodyPr/>
          <a:lstStyle/>
          <a:p>
            <a:pPr rtl="0"/>
            <a:fld id="{6E13CF11-4D7C-4367-8D00-578223D03103}" type="datetime1">
              <a:rPr lang="ru-RU" smtClean="0"/>
              <a:t>28.09.2021</a:t>
            </a:fld>
            <a:endParaRPr lang="en-US" dirty="0"/>
          </a:p>
        </p:txBody>
      </p:sp>
    </p:spTree>
    <p:extLst>
      <p:ext uri="{BB962C8B-B14F-4D97-AF65-F5344CB8AC3E}">
        <p14:creationId xmlns:p14="http://schemas.microsoft.com/office/powerpoint/2010/main" val="217672833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DA21193C-74EC-47D3-B214-7973E3E0DEA3}"/>
              </a:ext>
            </a:extLst>
          </p:cNvPr>
          <p:cNvSpPr>
            <a:spLocks noGrp="1"/>
          </p:cNvSpPr>
          <p:nvPr>
            <p:ph type="title"/>
          </p:nvPr>
        </p:nvSpPr>
        <p:spPr/>
        <p:txBody>
          <a:bodyPr/>
          <a:lstStyle/>
          <a:p>
            <a:r>
              <a:rPr lang="uk-UA" dirty="0" err="1"/>
              <a:t>Мемоцид</a:t>
            </a:r>
            <a:r>
              <a:rPr lang="uk-UA" dirty="0"/>
              <a:t> як вид комунікаційного насильства</a:t>
            </a:r>
            <a:endParaRPr lang="ru-UA" dirty="0"/>
          </a:p>
        </p:txBody>
      </p:sp>
      <p:sp>
        <p:nvSpPr>
          <p:cNvPr id="3" name="Объект 2">
            <a:extLst>
              <a:ext uri="{FF2B5EF4-FFF2-40B4-BE49-F238E27FC236}">
                <a16:creationId xmlns:a16="http://schemas.microsoft.com/office/drawing/2014/main" id="{DAEEB069-5713-4D71-9114-091ACF301176}"/>
              </a:ext>
            </a:extLst>
          </p:cNvPr>
          <p:cNvSpPr>
            <a:spLocks noGrp="1"/>
          </p:cNvSpPr>
          <p:nvPr>
            <p:ph idx="1"/>
          </p:nvPr>
        </p:nvSpPr>
        <p:spPr/>
        <p:txBody>
          <a:bodyPr>
            <a:noAutofit/>
          </a:bodyPr>
          <a:lstStyle/>
          <a:p>
            <a:r>
              <a:rPr lang="ru-RU" sz="2400" b="1" dirty="0" err="1"/>
              <a:t>Мемоцид</a:t>
            </a:r>
            <a:r>
              <a:rPr lang="ru-RU" sz="2400" dirty="0"/>
              <a:t> </a:t>
            </a:r>
            <a:r>
              <a:rPr lang="ru-RU" sz="2400" dirty="0" err="1"/>
              <a:t>полягає</a:t>
            </a:r>
            <a:r>
              <a:rPr lang="ru-RU" sz="2400" dirty="0"/>
              <a:t> у </a:t>
            </a:r>
            <a:r>
              <a:rPr lang="ru-RU" sz="2400" dirty="0" err="1"/>
              <a:t>вилученні</a:t>
            </a:r>
            <a:r>
              <a:rPr lang="ru-RU" sz="2400" dirty="0"/>
              <a:t> та </a:t>
            </a:r>
            <a:r>
              <a:rPr lang="ru-RU" sz="2400" dirty="0" err="1"/>
              <a:t>викоріненні</a:t>
            </a:r>
            <a:r>
              <a:rPr lang="ru-RU" sz="2400" dirty="0"/>
              <a:t> </a:t>
            </a:r>
            <a:r>
              <a:rPr lang="ru-RU" sz="2400" dirty="0" err="1"/>
              <a:t>із</a:t>
            </a:r>
            <a:r>
              <a:rPr lang="ru-RU" sz="2400" dirty="0"/>
              <a:t> </a:t>
            </a:r>
            <a:r>
              <a:rPr lang="ru-RU" sz="2400" dirty="0" err="1"/>
              <a:t>культури</a:t>
            </a:r>
            <a:r>
              <a:rPr lang="ru-RU" sz="2400" dirty="0"/>
              <a:t> </a:t>
            </a:r>
            <a:r>
              <a:rPr lang="ru-RU" sz="2400" dirty="0" err="1"/>
              <a:t>ідей</a:t>
            </a:r>
            <a:r>
              <a:rPr lang="ru-RU" sz="2400" dirty="0"/>
              <a:t> і </a:t>
            </a:r>
            <a:r>
              <a:rPr lang="ru-RU" sz="2400" dirty="0" err="1"/>
              <a:t>навіть</a:t>
            </a:r>
            <a:r>
              <a:rPr lang="ru-RU" sz="2400" dirty="0"/>
              <a:t> </a:t>
            </a:r>
            <a:r>
              <a:rPr lang="ru-RU" sz="2400" dirty="0" err="1"/>
              <a:t>їх</a:t>
            </a:r>
            <a:r>
              <a:rPr lang="ru-RU" sz="2400" dirty="0"/>
              <a:t> </a:t>
            </a:r>
            <a:r>
              <a:rPr lang="ru-RU" sz="2400" dirty="0" err="1"/>
              <a:t>слідів</a:t>
            </a:r>
            <a:r>
              <a:rPr lang="ru-RU" sz="2400" dirty="0"/>
              <a:t> .</a:t>
            </a:r>
          </a:p>
          <a:p>
            <a:r>
              <a:rPr lang="ru-RU" sz="2400" dirty="0" err="1"/>
              <a:t>Питання</a:t>
            </a:r>
            <a:r>
              <a:rPr lang="ru-RU" sz="2400" dirty="0"/>
              <a:t> </a:t>
            </a:r>
            <a:r>
              <a:rPr lang="ru-RU" sz="2400" dirty="0" err="1"/>
              <a:t>знищення</a:t>
            </a:r>
            <a:r>
              <a:rPr lang="ru-RU" sz="2400" dirty="0"/>
              <a:t> </a:t>
            </a:r>
            <a:r>
              <a:rPr lang="ru-RU" sz="2400" dirty="0" err="1"/>
              <a:t>пам’яті</a:t>
            </a:r>
            <a:r>
              <a:rPr lang="ru-RU" sz="2400" dirty="0"/>
              <a:t> і </a:t>
            </a:r>
            <a:r>
              <a:rPr lang="ru-RU" sz="2400" dirty="0" err="1"/>
              <a:t>боротьба</a:t>
            </a:r>
            <a:r>
              <a:rPr lang="ru-RU" sz="2400" dirty="0"/>
              <a:t> </a:t>
            </a:r>
            <a:r>
              <a:rPr lang="ru-RU" sz="2400" dirty="0" err="1"/>
              <a:t>із</a:t>
            </a:r>
            <a:r>
              <a:rPr lang="ru-RU" sz="2400" dirty="0"/>
              <a:t> </a:t>
            </a:r>
            <a:r>
              <a:rPr lang="ru-RU" sz="2400" dirty="0" err="1"/>
              <a:t>спогадами</a:t>
            </a:r>
            <a:r>
              <a:rPr lang="ru-RU" sz="2400" dirty="0"/>
              <a:t> та </a:t>
            </a:r>
            <a:r>
              <a:rPr lang="ru-RU" sz="2400" dirty="0" err="1"/>
              <a:t>уявленнями</a:t>
            </a:r>
            <a:r>
              <a:rPr lang="ru-RU" sz="2400" dirty="0"/>
              <a:t> про </a:t>
            </a:r>
            <a:r>
              <a:rPr lang="ru-RU" sz="2400" dirty="0" err="1"/>
              <a:t>минуле</a:t>
            </a:r>
            <a:r>
              <a:rPr lang="ru-RU" sz="2400" dirty="0"/>
              <a:t> </a:t>
            </a:r>
            <a:r>
              <a:rPr lang="ru-RU" sz="2400" dirty="0" err="1"/>
              <a:t>цілих</a:t>
            </a:r>
            <a:r>
              <a:rPr lang="ru-RU" sz="2400" dirty="0"/>
              <a:t> </a:t>
            </a:r>
            <a:r>
              <a:rPr lang="ru-RU" sz="2400" dirty="0" err="1"/>
              <a:t>народів</a:t>
            </a:r>
            <a:r>
              <a:rPr lang="ru-RU" sz="2400" dirty="0"/>
              <a:t> входить у </a:t>
            </a:r>
            <a:r>
              <a:rPr lang="ru-RU" sz="2400" dirty="0" err="1"/>
              <a:t>поняття</a:t>
            </a:r>
            <a:r>
              <a:rPr lang="ru-RU" sz="2400" dirty="0"/>
              <a:t> </a:t>
            </a:r>
            <a:r>
              <a:rPr lang="ru-RU" sz="2400" b="1" dirty="0" err="1"/>
              <a:t>меморіциду</a:t>
            </a:r>
            <a:r>
              <a:rPr lang="ru-RU" sz="2400" dirty="0"/>
              <a:t>, </a:t>
            </a:r>
            <a:r>
              <a:rPr lang="ru-RU" sz="2400" dirty="0" err="1"/>
              <a:t>цей</a:t>
            </a:r>
            <a:r>
              <a:rPr lang="ru-RU" sz="2400" dirty="0"/>
              <a:t> </a:t>
            </a:r>
            <a:r>
              <a:rPr lang="ru-RU" sz="2400" dirty="0" err="1"/>
              <a:t>термін</a:t>
            </a:r>
            <a:r>
              <a:rPr lang="ru-RU" sz="2400" dirty="0"/>
              <a:t> </a:t>
            </a:r>
            <a:r>
              <a:rPr lang="ru-RU" sz="2400" dirty="0" err="1"/>
              <a:t>також</a:t>
            </a:r>
            <a:r>
              <a:rPr lang="ru-RU" sz="2400" dirty="0"/>
              <a:t> активно </a:t>
            </a:r>
            <a:r>
              <a:rPr lang="ru-RU" sz="2400" dirty="0" err="1"/>
              <a:t>використовується</a:t>
            </a:r>
            <a:r>
              <a:rPr lang="ru-RU" sz="2400" dirty="0"/>
              <a:t> і часто </a:t>
            </a:r>
            <a:r>
              <a:rPr lang="ru-RU" sz="2400" dirty="0" err="1"/>
              <a:t>приймається</a:t>
            </a:r>
            <a:r>
              <a:rPr lang="ru-RU" sz="2400" dirty="0"/>
              <a:t> як </a:t>
            </a:r>
            <a:r>
              <a:rPr lang="ru-RU" sz="2400" dirty="0" err="1"/>
              <a:t>техніка</a:t>
            </a:r>
            <a:r>
              <a:rPr lang="ru-RU" sz="2400" dirty="0"/>
              <a:t> </a:t>
            </a:r>
            <a:r>
              <a:rPr lang="ru-RU" sz="2400" dirty="0" err="1"/>
              <a:t>знищення</a:t>
            </a:r>
            <a:r>
              <a:rPr lang="ru-RU" sz="2400" dirty="0"/>
              <a:t> </a:t>
            </a:r>
            <a:r>
              <a:rPr lang="ru-RU" sz="2400" dirty="0" err="1"/>
              <a:t>пам’яті</a:t>
            </a:r>
            <a:r>
              <a:rPr lang="ru-RU" sz="2400" dirty="0"/>
              <a:t>, вона </a:t>
            </a:r>
            <a:r>
              <a:rPr lang="ru-RU" sz="2400" dirty="0" err="1"/>
              <a:t>полягає</a:t>
            </a:r>
            <a:r>
              <a:rPr lang="ru-RU" sz="2400" dirty="0"/>
              <a:t> у </a:t>
            </a:r>
            <a:r>
              <a:rPr lang="ru-RU" sz="2400" dirty="0" err="1"/>
              <a:t>знищенні</a:t>
            </a:r>
            <a:r>
              <a:rPr lang="ru-RU" sz="2400" dirty="0"/>
              <a:t> </a:t>
            </a:r>
            <a:r>
              <a:rPr lang="ru-RU" sz="2400" dirty="0" err="1"/>
              <a:t>релігійних</a:t>
            </a:r>
            <a:r>
              <a:rPr lang="ru-RU" sz="2400" dirty="0"/>
              <a:t> </a:t>
            </a:r>
            <a:r>
              <a:rPr lang="ru-RU" sz="2400" dirty="0" err="1"/>
              <a:t>споруд</a:t>
            </a:r>
            <a:r>
              <a:rPr lang="ru-RU" sz="2400" dirty="0"/>
              <a:t>, </a:t>
            </a:r>
            <a:r>
              <a:rPr lang="ru-RU" sz="2400" dirty="0" err="1"/>
              <a:t>шкіл</a:t>
            </a:r>
            <a:r>
              <a:rPr lang="ru-RU" sz="2400" dirty="0"/>
              <a:t> </a:t>
            </a:r>
            <a:r>
              <a:rPr lang="ru-RU" sz="2400" dirty="0" err="1"/>
              <a:t>або</a:t>
            </a:r>
            <a:r>
              <a:rPr lang="ru-RU" sz="2400" dirty="0"/>
              <a:t> </a:t>
            </a:r>
            <a:r>
              <a:rPr lang="ru-RU" sz="2400" dirty="0" err="1"/>
              <a:t>інших</a:t>
            </a:r>
            <a:r>
              <a:rPr lang="ru-RU" sz="2400" dirty="0"/>
              <a:t> </a:t>
            </a:r>
            <a:r>
              <a:rPr lang="ru-RU" sz="2400" dirty="0" err="1"/>
              <a:t>ознак</a:t>
            </a:r>
            <a:r>
              <a:rPr lang="ru-RU" sz="2400" dirty="0"/>
              <a:t> </a:t>
            </a:r>
            <a:r>
              <a:rPr lang="ru-RU" sz="2400" dirty="0" err="1"/>
              <a:t>присутності</a:t>
            </a:r>
            <a:r>
              <a:rPr lang="ru-RU" sz="2400" dirty="0"/>
              <a:t> «</a:t>
            </a:r>
            <a:r>
              <a:rPr lang="ru-RU" sz="2400" dirty="0" err="1"/>
              <a:t>іншого</a:t>
            </a:r>
            <a:r>
              <a:rPr lang="ru-RU" sz="2400" dirty="0"/>
              <a:t>». </a:t>
            </a:r>
            <a:r>
              <a:rPr lang="ru-RU" sz="2400" dirty="0" err="1"/>
              <a:t>Такі</a:t>
            </a:r>
            <a:r>
              <a:rPr lang="ru-RU" sz="2400" dirty="0"/>
              <a:t> практики залучались до </a:t>
            </a:r>
            <a:r>
              <a:rPr lang="ru-RU" sz="2400" dirty="0" err="1"/>
              <a:t>інструментарію</a:t>
            </a:r>
            <a:r>
              <a:rPr lang="ru-RU" sz="2400" dirty="0"/>
              <a:t> </a:t>
            </a:r>
            <a:r>
              <a:rPr lang="ru-RU" sz="2400" dirty="0" err="1"/>
              <a:t>радянського</a:t>
            </a:r>
            <a:r>
              <a:rPr lang="ru-RU" sz="2400" dirty="0"/>
              <a:t> режиму, </a:t>
            </a:r>
            <a:r>
              <a:rPr lang="ru-RU" sz="2400" dirty="0" err="1"/>
              <a:t>зокрема</a:t>
            </a:r>
            <a:r>
              <a:rPr lang="ru-RU" sz="2400" dirty="0"/>
              <a:t> на </a:t>
            </a:r>
            <a:r>
              <a:rPr lang="ru-RU" sz="2400" dirty="0" err="1"/>
              <a:t>території</a:t>
            </a:r>
            <a:r>
              <a:rPr lang="ru-RU" sz="2400" dirty="0"/>
              <a:t> </a:t>
            </a:r>
            <a:r>
              <a:rPr lang="ru-RU" sz="2400" dirty="0" err="1"/>
              <a:t>України</a:t>
            </a:r>
            <a:r>
              <a:rPr lang="ru-RU" sz="2400" dirty="0"/>
              <a:t>. </a:t>
            </a:r>
            <a:r>
              <a:rPr lang="ru-RU" sz="2400" dirty="0" err="1"/>
              <a:t>Він</a:t>
            </a:r>
            <a:r>
              <a:rPr lang="ru-RU" sz="2400" dirty="0"/>
              <a:t> </a:t>
            </a:r>
            <a:r>
              <a:rPr lang="ru-RU" sz="2400" dirty="0" err="1"/>
              <a:t>стосувався</a:t>
            </a:r>
            <a:r>
              <a:rPr lang="ru-RU" sz="2400" dirty="0"/>
              <a:t> як </a:t>
            </a:r>
            <a:r>
              <a:rPr lang="ru-RU" sz="2400" dirty="0" err="1"/>
              <a:t>знищення</a:t>
            </a:r>
            <a:r>
              <a:rPr lang="ru-RU" sz="2400" dirty="0"/>
              <a:t> </a:t>
            </a:r>
            <a:r>
              <a:rPr lang="ru-RU" sz="2400" dirty="0" err="1"/>
              <a:t>пам’яті</a:t>
            </a:r>
            <a:r>
              <a:rPr lang="ru-RU" sz="2400" dirty="0"/>
              <a:t> самих </a:t>
            </a:r>
            <a:r>
              <a:rPr lang="ru-RU" sz="2400" dirty="0" err="1"/>
              <a:t>українців</a:t>
            </a:r>
            <a:r>
              <a:rPr lang="ru-RU" sz="2400" dirty="0"/>
              <a:t> про </a:t>
            </a:r>
            <a:r>
              <a:rPr lang="ru-RU" sz="2400" dirty="0" err="1"/>
              <a:t>своє</a:t>
            </a:r>
            <a:r>
              <a:rPr lang="ru-RU" sz="2400" dirty="0"/>
              <a:t> </a:t>
            </a:r>
            <a:r>
              <a:rPr lang="ru-RU" sz="2400" dirty="0" err="1"/>
              <a:t>минуле</a:t>
            </a:r>
            <a:r>
              <a:rPr lang="ru-RU" sz="2400" dirty="0"/>
              <a:t>, так і </a:t>
            </a:r>
            <a:r>
              <a:rPr lang="ru-RU" sz="2400" dirty="0" err="1"/>
              <a:t>знищення</a:t>
            </a:r>
            <a:r>
              <a:rPr lang="ru-RU" sz="2400" dirty="0"/>
              <a:t> </a:t>
            </a:r>
            <a:r>
              <a:rPr lang="ru-RU" sz="2400" dirty="0" err="1"/>
              <a:t>пам’яті</a:t>
            </a:r>
            <a:r>
              <a:rPr lang="ru-RU" sz="2400" dirty="0"/>
              <a:t> про </a:t>
            </a:r>
            <a:r>
              <a:rPr lang="ru-RU" sz="2400" dirty="0" err="1"/>
              <a:t>цілі</a:t>
            </a:r>
            <a:r>
              <a:rPr lang="ru-RU" sz="2400" dirty="0"/>
              <a:t> народи, </a:t>
            </a:r>
            <a:r>
              <a:rPr lang="ru-RU" sz="2400" dirty="0" err="1"/>
              <a:t>наприклад</a:t>
            </a:r>
            <a:r>
              <a:rPr lang="ru-RU" sz="2400" dirty="0"/>
              <a:t>, </a:t>
            </a:r>
            <a:r>
              <a:rPr lang="ru-RU" sz="2400" dirty="0" err="1"/>
              <a:t>кримських</a:t>
            </a:r>
            <a:r>
              <a:rPr lang="ru-RU" sz="2400" dirty="0"/>
              <a:t> татар. </a:t>
            </a:r>
            <a:r>
              <a:rPr lang="ru-RU" sz="2400" dirty="0" err="1"/>
              <a:t>Меморіциди</a:t>
            </a:r>
            <a:r>
              <a:rPr lang="ru-RU" sz="2400" dirty="0"/>
              <a:t> </a:t>
            </a:r>
            <a:r>
              <a:rPr lang="ru-RU" sz="2400" dirty="0" err="1"/>
              <a:t>зокрема</a:t>
            </a:r>
            <a:r>
              <a:rPr lang="ru-RU" sz="2400" dirty="0"/>
              <a:t> </a:t>
            </a:r>
            <a:r>
              <a:rPr lang="ru-RU" sz="2400" dirty="0" err="1"/>
              <a:t>супроводжують</a:t>
            </a:r>
            <a:r>
              <a:rPr lang="ru-RU" sz="2400" dirty="0"/>
              <a:t> </a:t>
            </a:r>
            <a:r>
              <a:rPr lang="ru-RU" sz="2400" dirty="0" err="1"/>
              <a:t>етнічні</a:t>
            </a:r>
            <a:r>
              <a:rPr lang="ru-RU" sz="2400" dirty="0"/>
              <a:t> чистки </a:t>
            </a:r>
            <a:endParaRPr lang="ru-UA" sz="2400" dirty="0"/>
          </a:p>
        </p:txBody>
      </p:sp>
      <p:sp>
        <p:nvSpPr>
          <p:cNvPr id="4" name="Дата 3">
            <a:extLst>
              <a:ext uri="{FF2B5EF4-FFF2-40B4-BE49-F238E27FC236}">
                <a16:creationId xmlns:a16="http://schemas.microsoft.com/office/drawing/2014/main" id="{9F461424-B3BB-454D-B013-0A0B934E7D53}"/>
              </a:ext>
            </a:extLst>
          </p:cNvPr>
          <p:cNvSpPr>
            <a:spLocks noGrp="1"/>
          </p:cNvSpPr>
          <p:nvPr>
            <p:ph type="dt" sz="half" idx="10"/>
          </p:nvPr>
        </p:nvSpPr>
        <p:spPr/>
        <p:txBody>
          <a:bodyPr/>
          <a:lstStyle/>
          <a:p>
            <a:pPr rtl="0"/>
            <a:fld id="{6E13CF11-4D7C-4367-8D00-578223D03103}" type="datetime1">
              <a:rPr lang="ru-RU" smtClean="0"/>
              <a:t>28.09.2021</a:t>
            </a:fld>
            <a:endParaRPr lang="en-US" dirty="0"/>
          </a:p>
        </p:txBody>
      </p:sp>
    </p:spTree>
    <p:extLst>
      <p:ext uri="{BB962C8B-B14F-4D97-AF65-F5344CB8AC3E}">
        <p14:creationId xmlns:p14="http://schemas.microsoft.com/office/powerpoint/2010/main" val="191420356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E562972-3449-42D1-8185-B4BEFD52AB44}"/>
              </a:ext>
            </a:extLst>
          </p:cNvPr>
          <p:cNvSpPr>
            <a:spLocks noGrp="1"/>
          </p:cNvSpPr>
          <p:nvPr>
            <p:ph type="title"/>
          </p:nvPr>
        </p:nvSpPr>
        <p:spPr/>
        <p:txBody>
          <a:bodyPr rtlCol="0"/>
          <a:lstStyle/>
          <a:p>
            <a:pPr rtl="0"/>
            <a:r>
              <a:rPr lang="ru"/>
              <a:t>Заголовок Lorem Ipsum Dolor Sit Amet</a:t>
            </a:r>
          </a:p>
        </p:txBody>
      </p:sp>
      <p:graphicFrame>
        <p:nvGraphicFramePr>
          <p:cNvPr id="4" name="Объект 2">
            <a:extLst>
              <a:ext uri="{FF2B5EF4-FFF2-40B4-BE49-F238E27FC236}">
                <a16:creationId xmlns:a16="http://schemas.microsoft.com/office/drawing/2014/main" id="{FF3F0D82-0AA6-45C3-8367-955CBFA02ED6}"/>
              </a:ext>
            </a:extLst>
          </p:cNvPr>
          <p:cNvGraphicFramePr>
            <a:graphicFrameLocks noGrp="1"/>
          </p:cNvGraphicFramePr>
          <p:nvPr>
            <p:ph idx="1"/>
            <p:extLst>
              <p:ext uri="{D42A27DB-BD31-4B8C-83A1-F6EECF244321}">
                <p14:modId xmlns:p14="http://schemas.microsoft.com/office/powerpoint/2010/main" val="3086745933"/>
              </p:ext>
            </p:extLst>
          </p:nvPr>
        </p:nvGraphicFramePr>
        <p:xfrm>
          <a:off x="581025" y="2341563"/>
          <a:ext cx="11029950" cy="363378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63784652"/>
      </p:ext>
    </p:extLst>
  </p:cSld>
  <p:clrMapOvr>
    <a:masterClrMapping/>
  </p:clrMapOvr>
</p:sld>
</file>

<file path=ppt/theme/theme1.xml><?xml version="1.0" encoding="utf-8"?>
<a:theme xmlns:a="http://schemas.openxmlformats.org/drawingml/2006/main" name="ДивидендVTI">
  <a:themeElements>
    <a:clrScheme name="Blue II">
      <a:dk1>
        <a:sysClr val="windowText" lastClr="000000"/>
      </a:dk1>
      <a:lt1>
        <a:sysClr val="window" lastClr="FFFFFF"/>
      </a:lt1>
      <a:dk2>
        <a:srgbClr val="335B74"/>
      </a:dk2>
      <a:lt2>
        <a:srgbClr val="DFE3E5"/>
      </a:lt2>
      <a:accent1>
        <a:srgbClr val="1CADE4"/>
      </a:accent1>
      <a:accent2>
        <a:srgbClr val="2683C6"/>
      </a:accent2>
      <a:accent3>
        <a:srgbClr val="27CED7"/>
      </a:accent3>
      <a:accent4>
        <a:srgbClr val="42BA97"/>
      </a:accent4>
      <a:accent5>
        <a:srgbClr val="3E8853"/>
      </a:accent5>
      <a:accent6>
        <a:srgbClr val="62A39F"/>
      </a:accent6>
      <a:hlink>
        <a:srgbClr val="6EAC1C"/>
      </a:hlink>
      <a:folHlink>
        <a:srgbClr val="B26B02"/>
      </a:folHlink>
    </a:clrScheme>
    <a:fontScheme name="Dividend">
      <a:majorFont>
        <a:latin typeface="Franklin Gothic Demi"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Dividend">
      <a:fillStyleLst>
        <a:solidFill>
          <a:schemeClr val="phClr"/>
        </a:solidFill>
        <a:gradFill rotWithShape="1">
          <a:gsLst>
            <a:gs pos="0">
              <a:schemeClr val="phClr">
                <a:tint val="68000"/>
                <a:alpha val="90000"/>
                <a:lumMod val="100000"/>
              </a:schemeClr>
            </a:gs>
            <a:gs pos="100000">
              <a:schemeClr val="phClr">
                <a:tint val="90000"/>
                <a:lumMod val="95000"/>
              </a:schemeClr>
            </a:gs>
          </a:gsLst>
          <a:lin ang="5400000" scaled="1"/>
        </a:gradFill>
        <a:gradFill rotWithShape="1">
          <a:gsLst>
            <a:gs pos="0">
              <a:schemeClr val="phClr">
                <a:tint val="98000"/>
                <a:lumMod val="110000"/>
              </a:schemeClr>
            </a:gs>
            <a:gs pos="84000">
              <a:schemeClr val="phClr">
                <a:shade val="90000"/>
                <a:lumMod val="88000"/>
              </a:schemeClr>
            </a:gs>
          </a:gsLst>
          <a:lin ang="5400000" scaled="0"/>
        </a:gradFill>
      </a:fillStyleLst>
      <a:lnStyleLst>
        <a:ln w="12700" cap="rnd" cmpd="sng" algn="ctr">
          <a:solidFill>
            <a:schemeClr val="phClr">
              <a:lumMod val="90000"/>
            </a:schemeClr>
          </a:solidFill>
          <a:prstDash val="solid"/>
        </a:ln>
        <a:ln w="22225"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55000"/>
              </a:srgbClr>
            </a:outerShdw>
          </a:effectLst>
        </a:effectStyle>
        <a:effectStyle>
          <a:effectLst>
            <a:outerShdw blurRad="88900" dist="38100" dir="5040000" rotWithShape="0">
              <a:srgbClr val="000000">
                <a:alpha val="60000"/>
              </a:srgbClr>
            </a:outerShdw>
          </a:effectLst>
          <a:scene3d>
            <a:camera prst="orthographicFront">
              <a:rot lat="0" lon="0" rev="0"/>
            </a:camera>
            <a:lightRig rig="threePt" dir="tl">
              <a:rot lat="0" lon="0" rev="1200000"/>
            </a:lightRig>
          </a:scene3d>
          <a:sp3d>
            <a:bevelT w="38100" h="50800"/>
          </a:sp3d>
        </a:effectStyle>
      </a:effectStyleLst>
      <a:bgFillStyleLst>
        <a:solidFill>
          <a:schemeClr val="phClr"/>
        </a:solidFill>
        <a:gradFill rotWithShape="1">
          <a:gsLst>
            <a:gs pos="0">
              <a:schemeClr val="phClr">
                <a:tint val="90000"/>
                <a:lumMod val="110000"/>
              </a:schemeClr>
            </a:gs>
            <a:gs pos="88000">
              <a:schemeClr val="phClr">
                <a:shade val="94000"/>
                <a:satMod val="110000"/>
                <a:lumMod val="88000"/>
              </a:schemeClr>
            </a:gs>
          </a:gsLst>
          <a:lin ang="5400000" scaled="0"/>
        </a:gradFill>
        <a:gradFill rotWithShape="1">
          <a:gsLst>
            <a:gs pos="0">
              <a:schemeClr val="phClr">
                <a:tint val="90000"/>
                <a:lumMod val="110000"/>
              </a:schemeClr>
            </a:gs>
            <a:gs pos="100000">
              <a:schemeClr val="phClr">
                <a:shade val="98000"/>
                <a:satMod val="110000"/>
                <a:lumMod val="8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Office_41798998_TF33552983" id="{160FF37C-0DDC-4D2E-AEAD-253EF6364DF1}" vid="{EC99DBC3-C858-4F3A-82DD-48D686A36DB8}"/>
    </a:ext>
  </a:extLst>
</a:theme>
</file>

<file path=ppt/theme/theme2.xml><?xml version="1.0" encoding="utf-8"?>
<a:theme xmlns:a="http://schemas.openxmlformats.org/drawingml/2006/main" name="Тема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Тема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{778EA959-DCFD-4C82-B984-8D7DE985CF42}tf33552983_win32</Template>
  <TotalTime>60</TotalTime>
  <Words>652</Words>
  <Application>Microsoft Office PowerPoint</Application>
  <PresentationFormat>Широкоэкранный</PresentationFormat>
  <Paragraphs>46</Paragraphs>
  <Slides>8</Slides>
  <Notes>0</Notes>
  <HiddenSlides>0</HiddenSlides>
  <MMClips>0</MMClips>
  <ScaleCrop>false</ScaleCrop>
  <HeadingPairs>
    <vt:vector size="6" baseType="variant">
      <vt:variant>
        <vt:lpstr>Использованные шрифты</vt:lpstr>
      </vt:variant>
      <vt:variant>
        <vt:i4>5</vt:i4>
      </vt:variant>
      <vt:variant>
        <vt:lpstr>Тема</vt:lpstr>
      </vt:variant>
      <vt:variant>
        <vt:i4>1</vt:i4>
      </vt:variant>
      <vt:variant>
        <vt:lpstr>Заголовки слайдов</vt:lpstr>
      </vt:variant>
      <vt:variant>
        <vt:i4>8</vt:i4>
      </vt:variant>
    </vt:vector>
  </HeadingPairs>
  <TitlesOfParts>
    <vt:vector size="14" baseType="lpstr">
      <vt:lpstr>Calibri</vt:lpstr>
      <vt:lpstr>Corbel</vt:lpstr>
      <vt:lpstr>Franklin Gothic Book</vt:lpstr>
      <vt:lpstr>Franklin Gothic Demi</vt:lpstr>
      <vt:lpstr>Wingdings 2</vt:lpstr>
      <vt:lpstr>ДивидендVTI</vt:lpstr>
      <vt:lpstr>Соціальна пам’ять</vt:lpstr>
      <vt:lpstr>Поняття історичної пам'яті </vt:lpstr>
      <vt:lpstr>Соціальна історія та історія повсякденності</vt:lpstr>
      <vt:lpstr>Функції соціальної памяті </vt:lpstr>
      <vt:lpstr>Політика пам'яті </vt:lpstr>
      <vt:lpstr>Постпам’ять </vt:lpstr>
      <vt:lpstr>Мемоцид як вид комунікаційного насильства</vt:lpstr>
      <vt:lpstr>Заголовок Lorem Ipsum Dolor Sit Amet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Соціальна пам’ять</dc:title>
  <dc:creator>Людмила Чернявская</dc:creator>
  <cp:lastModifiedBy>Людмила Чернявская</cp:lastModifiedBy>
  <cp:revision>1</cp:revision>
  <dcterms:created xsi:type="dcterms:W3CDTF">2021-09-28T17:59:15Z</dcterms:created>
  <dcterms:modified xsi:type="dcterms:W3CDTF">2021-09-28T19:00:11Z</dcterms:modified>
</cp:coreProperties>
</file>

<file path=docProps/thumbnail.jpeg>
</file>