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26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2" r:id="rId25"/>
    <p:sldId id="28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2F3E0A-0887-4BB4-882F-1D8751919F3D}" type="doc">
      <dgm:prSet loTypeId="urn:microsoft.com/office/officeart/2005/8/layout/chevron2" loCatId="process" qsTypeId="urn:microsoft.com/office/officeart/2005/8/quickstyle/3d1" qsCatId="3D" csTypeId="urn:microsoft.com/office/officeart/2005/8/colors/accent1_2" csCatId="accent1" phldr="1"/>
      <dgm:spPr/>
    </dgm:pt>
    <dgm:pt modelId="{DA62DFC6-9CA0-4454-B6DA-E577828CA418}">
      <dgm:prSet phldrT="[Текст]"/>
      <dgm:spPr/>
      <dgm:t>
        <a:bodyPr/>
        <a:lstStyle/>
        <a:p>
          <a:r>
            <a:rPr lang="uk-UA" dirty="0" smtClean="0"/>
            <a:t>І</a:t>
          </a:r>
          <a:endParaRPr lang="ru-RU" dirty="0"/>
        </a:p>
      </dgm:t>
    </dgm:pt>
    <dgm:pt modelId="{A4E5908A-6B34-41FD-9214-F75C59436590}" type="parTrans" cxnId="{9DC3CB0A-4C99-4FD6-94C8-6FFC02687AB4}">
      <dgm:prSet/>
      <dgm:spPr/>
      <dgm:t>
        <a:bodyPr/>
        <a:lstStyle/>
        <a:p>
          <a:endParaRPr lang="ru-RU"/>
        </a:p>
      </dgm:t>
    </dgm:pt>
    <dgm:pt modelId="{9E2D1162-CCD6-4CC6-8AD6-5880E4BE618F}" type="sibTrans" cxnId="{9DC3CB0A-4C99-4FD6-94C8-6FFC02687AB4}">
      <dgm:prSet/>
      <dgm:spPr/>
      <dgm:t>
        <a:bodyPr/>
        <a:lstStyle/>
        <a:p>
          <a:endParaRPr lang="ru-RU"/>
        </a:p>
      </dgm:t>
    </dgm:pt>
    <dgm:pt modelId="{B3086C71-A3C8-42CA-B1C8-FEC1CE5B16A8}">
      <dgm:prSet phldrT="[Текст]"/>
      <dgm:spPr/>
      <dgm:t>
        <a:bodyPr/>
        <a:lstStyle/>
        <a:p>
          <a:r>
            <a:rPr lang="uk-UA" dirty="0" smtClean="0"/>
            <a:t>ІІ</a:t>
          </a:r>
          <a:endParaRPr lang="ru-RU" dirty="0"/>
        </a:p>
      </dgm:t>
    </dgm:pt>
    <dgm:pt modelId="{3AF0FFCB-8D72-4BFC-B7A0-6493721B14E7}" type="parTrans" cxnId="{095754AC-E94F-4B13-AAC6-43C9B901A5CD}">
      <dgm:prSet/>
      <dgm:spPr/>
      <dgm:t>
        <a:bodyPr/>
        <a:lstStyle/>
        <a:p>
          <a:endParaRPr lang="ru-RU"/>
        </a:p>
      </dgm:t>
    </dgm:pt>
    <dgm:pt modelId="{0D39B141-A9CC-4EB3-9EF2-09471292AAC8}" type="sibTrans" cxnId="{095754AC-E94F-4B13-AAC6-43C9B901A5CD}">
      <dgm:prSet/>
      <dgm:spPr/>
      <dgm:t>
        <a:bodyPr/>
        <a:lstStyle/>
        <a:p>
          <a:endParaRPr lang="ru-RU"/>
        </a:p>
      </dgm:t>
    </dgm:pt>
    <dgm:pt modelId="{22B4F80B-7914-4BA3-80BE-D76652A11A62}">
      <dgm:prSet phldrT="[Текст]"/>
      <dgm:spPr/>
      <dgm:t>
        <a:bodyPr/>
        <a:lstStyle/>
        <a:p>
          <a:r>
            <a:rPr lang="uk-UA" dirty="0" smtClean="0"/>
            <a:t>ІІІ</a:t>
          </a:r>
          <a:endParaRPr lang="ru-RU" dirty="0"/>
        </a:p>
      </dgm:t>
    </dgm:pt>
    <dgm:pt modelId="{4314ABFE-3269-4472-9D66-CF843A9FA08B}" type="parTrans" cxnId="{0FE25E55-46A9-44A1-A7C9-9DFD1753B1FA}">
      <dgm:prSet/>
      <dgm:spPr/>
      <dgm:t>
        <a:bodyPr/>
        <a:lstStyle/>
        <a:p>
          <a:endParaRPr lang="ru-RU"/>
        </a:p>
      </dgm:t>
    </dgm:pt>
    <dgm:pt modelId="{33FBB028-CD6E-4C9E-900D-4CA28B4A7D98}" type="sibTrans" cxnId="{0FE25E55-46A9-44A1-A7C9-9DFD1753B1FA}">
      <dgm:prSet/>
      <dgm:spPr/>
      <dgm:t>
        <a:bodyPr/>
        <a:lstStyle/>
        <a:p>
          <a:endParaRPr lang="ru-RU"/>
        </a:p>
      </dgm:t>
    </dgm:pt>
    <dgm:pt modelId="{2BCE7DFC-98EE-4078-960E-BF9132058456}">
      <dgm:prSet phldrT="[Текст]"/>
      <dgm:spPr/>
      <dgm:t>
        <a:bodyPr/>
        <a:lstStyle/>
        <a:p>
          <a:r>
            <a:rPr lang="en-US" dirty="0" smtClean="0"/>
            <a:t>IV</a:t>
          </a:r>
          <a:endParaRPr lang="ru-RU" dirty="0"/>
        </a:p>
      </dgm:t>
    </dgm:pt>
    <dgm:pt modelId="{33B7FE66-4C86-49DA-8AB4-D686CE908632}" type="parTrans" cxnId="{B7B5A074-3097-42D1-9C6D-D987E560E2C1}">
      <dgm:prSet/>
      <dgm:spPr/>
      <dgm:t>
        <a:bodyPr/>
        <a:lstStyle/>
        <a:p>
          <a:endParaRPr lang="ru-RU"/>
        </a:p>
      </dgm:t>
    </dgm:pt>
    <dgm:pt modelId="{981AD7FF-B6A4-426A-A154-1DB09F2763BD}" type="sibTrans" cxnId="{B7B5A074-3097-42D1-9C6D-D987E560E2C1}">
      <dgm:prSet/>
      <dgm:spPr/>
      <dgm:t>
        <a:bodyPr/>
        <a:lstStyle/>
        <a:p>
          <a:endParaRPr lang="ru-RU"/>
        </a:p>
      </dgm:t>
    </dgm:pt>
    <dgm:pt modelId="{F58C9AD0-EF26-48EE-BCB7-4C034860ACEA}">
      <dgm:prSet phldrT="[Текст]"/>
      <dgm:spPr/>
      <dgm:t>
        <a:bodyPr/>
        <a:lstStyle/>
        <a:p>
          <a:r>
            <a:rPr lang="uk-UA" dirty="0" smtClean="0"/>
            <a:t>Створення колективу учнів </a:t>
          </a:r>
          <a:endParaRPr lang="ru-RU" dirty="0"/>
        </a:p>
      </dgm:t>
    </dgm:pt>
    <dgm:pt modelId="{BD6529A6-E79F-45F4-8EF2-EC5EA2AB5D69}" type="parTrans" cxnId="{67649E32-54D6-4337-895E-AF03F8DF2624}">
      <dgm:prSet/>
      <dgm:spPr/>
      <dgm:t>
        <a:bodyPr/>
        <a:lstStyle/>
        <a:p>
          <a:endParaRPr lang="ru-RU"/>
        </a:p>
      </dgm:t>
    </dgm:pt>
    <dgm:pt modelId="{8AC54A04-BB73-48D0-883D-96EA1A435FA2}" type="sibTrans" cxnId="{67649E32-54D6-4337-895E-AF03F8DF2624}">
      <dgm:prSet/>
      <dgm:spPr/>
      <dgm:t>
        <a:bodyPr/>
        <a:lstStyle/>
        <a:p>
          <a:endParaRPr lang="ru-RU"/>
        </a:p>
      </dgm:t>
    </dgm:pt>
    <dgm:pt modelId="{101E1123-B05B-4697-9B2D-CEF7DED2DC86}">
      <dgm:prSet phldrT="[Текст]"/>
      <dgm:spPr/>
      <dgm:t>
        <a:bodyPr/>
        <a:lstStyle/>
        <a:p>
          <a:r>
            <a:rPr lang="uk-UA" dirty="0" smtClean="0"/>
            <a:t>Поширення впливу активу на весь колектив</a:t>
          </a:r>
          <a:endParaRPr lang="ru-RU" dirty="0"/>
        </a:p>
      </dgm:t>
    </dgm:pt>
    <dgm:pt modelId="{6F575A7A-07A8-400A-B5CA-ECA914F7FE02}" type="parTrans" cxnId="{30393F4E-DD9A-434A-AAED-8C936E25CADF}">
      <dgm:prSet/>
      <dgm:spPr/>
      <dgm:t>
        <a:bodyPr/>
        <a:lstStyle/>
        <a:p>
          <a:endParaRPr lang="ru-RU"/>
        </a:p>
      </dgm:t>
    </dgm:pt>
    <dgm:pt modelId="{8B78DB15-302C-4A9C-846E-960E220F4EF9}" type="sibTrans" cxnId="{30393F4E-DD9A-434A-AAED-8C936E25CADF}">
      <dgm:prSet/>
      <dgm:spPr/>
      <dgm:t>
        <a:bodyPr/>
        <a:lstStyle/>
        <a:p>
          <a:endParaRPr lang="ru-RU"/>
        </a:p>
      </dgm:t>
    </dgm:pt>
    <dgm:pt modelId="{118E9C1D-E6A5-4DCB-80D4-A451A41F5A7D}">
      <dgm:prSet phldrT="[Текст]"/>
      <dgm:spPr/>
      <dgm:t>
        <a:bodyPr/>
        <a:lstStyle/>
        <a:p>
          <a:r>
            <a:rPr lang="uk-UA" dirty="0" smtClean="0"/>
            <a:t>Вирішальний вплив громадської думки більшості </a:t>
          </a:r>
          <a:endParaRPr lang="ru-RU" dirty="0"/>
        </a:p>
      </dgm:t>
    </dgm:pt>
    <dgm:pt modelId="{B935539E-B795-43E7-A0D5-CCBA64B0BDA0}" type="parTrans" cxnId="{12A222AE-9E88-4E98-803B-0500E399F433}">
      <dgm:prSet/>
      <dgm:spPr/>
      <dgm:t>
        <a:bodyPr/>
        <a:lstStyle/>
        <a:p>
          <a:endParaRPr lang="ru-RU"/>
        </a:p>
      </dgm:t>
    </dgm:pt>
    <dgm:pt modelId="{3AEB6D60-D120-41BD-B70E-95FDD72B54DE}" type="sibTrans" cxnId="{12A222AE-9E88-4E98-803B-0500E399F433}">
      <dgm:prSet/>
      <dgm:spPr/>
      <dgm:t>
        <a:bodyPr/>
        <a:lstStyle/>
        <a:p>
          <a:endParaRPr lang="ru-RU"/>
        </a:p>
      </dgm:t>
    </dgm:pt>
    <dgm:pt modelId="{F1BBAF57-AAC2-4048-B451-F346E8EAAF71}">
      <dgm:prSet phldrT="[Текст]"/>
      <dgm:spPr/>
      <dgm:t>
        <a:bodyPr/>
        <a:lstStyle/>
        <a:p>
          <a:r>
            <a:rPr lang="uk-UA" dirty="0" smtClean="0"/>
            <a:t>Самовиховання</a:t>
          </a:r>
          <a:endParaRPr lang="ru-RU" dirty="0"/>
        </a:p>
      </dgm:t>
    </dgm:pt>
    <dgm:pt modelId="{48519CFC-9254-4BA8-9A1D-0E8608523F6C}" type="parTrans" cxnId="{1CD757E5-58B4-49F4-BA01-F8A87A98E80F}">
      <dgm:prSet/>
      <dgm:spPr/>
      <dgm:t>
        <a:bodyPr/>
        <a:lstStyle/>
        <a:p>
          <a:endParaRPr lang="ru-RU"/>
        </a:p>
      </dgm:t>
    </dgm:pt>
    <dgm:pt modelId="{F8983E08-6715-42AD-87A1-6C00238F06B6}" type="sibTrans" cxnId="{1CD757E5-58B4-49F4-BA01-F8A87A98E80F}">
      <dgm:prSet/>
      <dgm:spPr/>
      <dgm:t>
        <a:bodyPr/>
        <a:lstStyle/>
        <a:p>
          <a:endParaRPr lang="ru-RU"/>
        </a:p>
      </dgm:t>
    </dgm:pt>
    <dgm:pt modelId="{51ABAA80-2106-4095-BC09-458E2B4A6C3B}" type="pres">
      <dgm:prSet presAssocID="{AA2F3E0A-0887-4BB4-882F-1D8751919F3D}" presName="linearFlow" presStyleCnt="0">
        <dgm:presLayoutVars>
          <dgm:dir/>
          <dgm:animLvl val="lvl"/>
          <dgm:resizeHandles val="exact"/>
        </dgm:presLayoutVars>
      </dgm:prSet>
      <dgm:spPr/>
    </dgm:pt>
    <dgm:pt modelId="{6809E960-E7CB-4372-956C-B8AEE46C081B}" type="pres">
      <dgm:prSet presAssocID="{DA62DFC6-9CA0-4454-B6DA-E577828CA418}" presName="composite" presStyleCnt="0"/>
      <dgm:spPr/>
    </dgm:pt>
    <dgm:pt modelId="{C11A1F21-EC63-40FE-90B9-162326970699}" type="pres">
      <dgm:prSet presAssocID="{DA62DFC6-9CA0-4454-B6DA-E577828CA41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CBC9F-A75E-4131-9E61-4C4094964E2B}" type="pres">
      <dgm:prSet presAssocID="{DA62DFC6-9CA0-4454-B6DA-E577828CA41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E29B3D-EA66-49CD-A4DE-ED60D8F06143}" type="pres">
      <dgm:prSet presAssocID="{9E2D1162-CCD6-4CC6-8AD6-5880E4BE618F}" presName="sp" presStyleCnt="0"/>
      <dgm:spPr/>
    </dgm:pt>
    <dgm:pt modelId="{9BDB83A6-6DB2-446D-BDF9-4C02634F573F}" type="pres">
      <dgm:prSet presAssocID="{B3086C71-A3C8-42CA-B1C8-FEC1CE5B16A8}" presName="composite" presStyleCnt="0"/>
      <dgm:spPr/>
    </dgm:pt>
    <dgm:pt modelId="{04ED4570-3FEC-46F2-873C-B16F9E664761}" type="pres">
      <dgm:prSet presAssocID="{B3086C71-A3C8-42CA-B1C8-FEC1CE5B16A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EED96-E8A2-4331-B33B-A0E9097E1892}" type="pres">
      <dgm:prSet presAssocID="{B3086C71-A3C8-42CA-B1C8-FEC1CE5B16A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FE3B1E-CE87-4791-9B0B-F89FEA99B27D}" type="pres">
      <dgm:prSet presAssocID="{0D39B141-A9CC-4EB3-9EF2-09471292AAC8}" presName="sp" presStyleCnt="0"/>
      <dgm:spPr/>
    </dgm:pt>
    <dgm:pt modelId="{A41DC408-05B8-418D-8917-5CF6CA48318C}" type="pres">
      <dgm:prSet presAssocID="{22B4F80B-7914-4BA3-80BE-D76652A11A62}" presName="composite" presStyleCnt="0"/>
      <dgm:spPr/>
    </dgm:pt>
    <dgm:pt modelId="{A33F1A45-B745-4793-89A1-AB3AFFB99D15}" type="pres">
      <dgm:prSet presAssocID="{22B4F80B-7914-4BA3-80BE-D76652A11A62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7ED117-C6E7-479B-95F3-81F9DEF303CD}" type="pres">
      <dgm:prSet presAssocID="{22B4F80B-7914-4BA3-80BE-D76652A11A62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BA1D7-D273-477A-A922-09CF51D3BDE4}" type="pres">
      <dgm:prSet presAssocID="{33FBB028-CD6E-4C9E-900D-4CA28B4A7D98}" presName="sp" presStyleCnt="0"/>
      <dgm:spPr/>
    </dgm:pt>
    <dgm:pt modelId="{E74D1C97-0B04-4C32-9037-29386C73F15C}" type="pres">
      <dgm:prSet presAssocID="{2BCE7DFC-98EE-4078-960E-BF9132058456}" presName="composite" presStyleCnt="0"/>
      <dgm:spPr/>
    </dgm:pt>
    <dgm:pt modelId="{59F11220-2A18-43BF-8F2B-4C6E5753F752}" type="pres">
      <dgm:prSet presAssocID="{2BCE7DFC-98EE-4078-960E-BF913205845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E4D40-3110-4632-A205-3386CA12D72D}" type="pres">
      <dgm:prSet presAssocID="{2BCE7DFC-98EE-4078-960E-BF9132058456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D757E5-58B4-49F4-BA01-F8A87A98E80F}" srcId="{2BCE7DFC-98EE-4078-960E-BF9132058456}" destId="{F1BBAF57-AAC2-4048-B451-F346E8EAAF71}" srcOrd="0" destOrd="0" parTransId="{48519CFC-9254-4BA8-9A1D-0E8608523F6C}" sibTransId="{F8983E08-6715-42AD-87A1-6C00238F06B6}"/>
    <dgm:cxn modelId="{8C22BDCA-CD4B-46F4-9B62-524213747DA5}" type="presOf" srcId="{101E1123-B05B-4697-9B2D-CEF7DED2DC86}" destId="{284EED96-E8A2-4331-B33B-A0E9097E1892}" srcOrd="0" destOrd="0" presId="urn:microsoft.com/office/officeart/2005/8/layout/chevron2"/>
    <dgm:cxn modelId="{A7C1D39C-6615-4B99-8379-5D96B108179D}" type="presOf" srcId="{118E9C1D-E6A5-4DCB-80D4-A451A41F5A7D}" destId="{2E7ED117-C6E7-479B-95F3-81F9DEF303CD}" srcOrd="0" destOrd="0" presId="urn:microsoft.com/office/officeart/2005/8/layout/chevron2"/>
    <dgm:cxn modelId="{095754AC-E94F-4B13-AAC6-43C9B901A5CD}" srcId="{AA2F3E0A-0887-4BB4-882F-1D8751919F3D}" destId="{B3086C71-A3C8-42CA-B1C8-FEC1CE5B16A8}" srcOrd="1" destOrd="0" parTransId="{3AF0FFCB-8D72-4BFC-B7A0-6493721B14E7}" sibTransId="{0D39B141-A9CC-4EB3-9EF2-09471292AAC8}"/>
    <dgm:cxn modelId="{D8A1DD59-98AB-4413-A463-6AF106CDB6ED}" type="presOf" srcId="{22B4F80B-7914-4BA3-80BE-D76652A11A62}" destId="{A33F1A45-B745-4793-89A1-AB3AFFB99D15}" srcOrd="0" destOrd="0" presId="urn:microsoft.com/office/officeart/2005/8/layout/chevron2"/>
    <dgm:cxn modelId="{67649E32-54D6-4337-895E-AF03F8DF2624}" srcId="{DA62DFC6-9CA0-4454-B6DA-E577828CA418}" destId="{F58C9AD0-EF26-48EE-BCB7-4C034860ACEA}" srcOrd="0" destOrd="0" parTransId="{BD6529A6-E79F-45F4-8EF2-EC5EA2AB5D69}" sibTransId="{8AC54A04-BB73-48D0-883D-96EA1A435FA2}"/>
    <dgm:cxn modelId="{9DC3CB0A-4C99-4FD6-94C8-6FFC02687AB4}" srcId="{AA2F3E0A-0887-4BB4-882F-1D8751919F3D}" destId="{DA62DFC6-9CA0-4454-B6DA-E577828CA418}" srcOrd="0" destOrd="0" parTransId="{A4E5908A-6B34-41FD-9214-F75C59436590}" sibTransId="{9E2D1162-CCD6-4CC6-8AD6-5880E4BE618F}"/>
    <dgm:cxn modelId="{B0F28CA3-3781-4551-800A-1B402B703D9C}" type="presOf" srcId="{F58C9AD0-EF26-48EE-BCB7-4C034860ACEA}" destId="{9CBCBC9F-A75E-4131-9E61-4C4094964E2B}" srcOrd="0" destOrd="0" presId="urn:microsoft.com/office/officeart/2005/8/layout/chevron2"/>
    <dgm:cxn modelId="{DF1EDAD0-5BEF-4E7D-B75D-E69760BBF8D9}" type="presOf" srcId="{F1BBAF57-AAC2-4048-B451-F346E8EAAF71}" destId="{6B0E4D40-3110-4632-A205-3386CA12D72D}" srcOrd="0" destOrd="0" presId="urn:microsoft.com/office/officeart/2005/8/layout/chevron2"/>
    <dgm:cxn modelId="{FC869B73-DBB4-4B86-AA65-2CFF04531711}" type="presOf" srcId="{AA2F3E0A-0887-4BB4-882F-1D8751919F3D}" destId="{51ABAA80-2106-4095-BC09-458E2B4A6C3B}" srcOrd="0" destOrd="0" presId="urn:microsoft.com/office/officeart/2005/8/layout/chevron2"/>
    <dgm:cxn modelId="{ED2AEC0B-4136-48D5-8B36-8B48D7365994}" type="presOf" srcId="{2BCE7DFC-98EE-4078-960E-BF9132058456}" destId="{59F11220-2A18-43BF-8F2B-4C6E5753F752}" srcOrd="0" destOrd="0" presId="urn:microsoft.com/office/officeart/2005/8/layout/chevron2"/>
    <dgm:cxn modelId="{12A222AE-9E88-4E98-803B-0500E399F433}" srcId="{22B4F80B-7914-4BA3-80BE-D76652A11A62}" destId="{118E9C1D-E6A5-4DCB-80D4-A451A41F5A7D}" srcOrd="0" destOrd="0" parTransId="{B935539E-B795-43E7-A0D5-CCBA64B0BDA0}" sibTransId="{3AEB6D60-D120-41BD-B70E-95FDD72B54DE}"/>
    <dgm:cxn modelId="{B7B5A074-3097-42D1-9C6D-D987E560E2C1}" srcId="{AA2F3E0A-0887-4BB4-882F-1D8751919F3D}" destId="{2BCE7DFC-98EE-4078-960E-BF9132058456}" srcOrd="3" destOrd="0" parTransId="{33B7FE66-4C86-49DA-8AB4-D686CE908632}" sibTransId="{981AD7FF-B6A4-426A-A154-1DB09F2763BD}"/>
    <dgm:cxn modelId="{28EFD525-F940-4F5E-8FB9-AC64A538295C}" type="presOf" srcId="{DA62DFC6-9CA0-4454-B6DA-E577828CA418}" destId="{C11A1F21-EC63-40FE-90B9-162326970699}" srcOrd="0" destOrd="0" presId="urn:microsoft.com/office/officeart/2005/8/layout/chevron2"/>
    <dgm:cxn modelId="{30393F4E-DD9A-434A-AAED-8C936E25CADF}" srcId="{B3086C71-A3C8-42CA-B1C8-FEC1CE5B16A8}" destId="{101E1123-B05B-4697-9B2D-CEF7DED2DC86}" srcOrd="0" destOrd="0" parTransId="{6F575A7A-07A8-400A-B5CA-ECA914F7FE02}" sibTransId="{8B78DB15-302C-4A9C-846E-960E220F4EF9}"/>
    <dgm:cxn modelId="{0FE25E55-46A9-44A1-A7C9-9DFD1753B1FA}" srcId="{AA2F3E0A-0887-4BB4-882F-1D8751919F3D}" destId="{22B4F80B-7914-4BA3-80BE-D76652A11A62}" srcOrd="2" destOrd="0" parTransId="{4314ABFE-3269-4472-9D66-CF843A9FA08B}" sibTransId="{33FBB028-CD6E-4C9E-900D-4CA28B4A7D98}"/>
    <dgm:cxn modelId="{6128FCF7-9F39-4124-8D73-599E07FAB14C}" type="presOf" srcId="{B3086C71-A3C8-42CA-B1C8-FEC1CE5B16A8}" destId="{04ED4570-3FEC-46F2-873C-B16F9E664761}" srcOrd="0" destOrd="0" presId="urn:microsoft.com/office/officeart/2005/8/layout/chevron2"/>
    <dgm:cxn modelId="{2598A1F1-73D4-4761-9595-F3A22982D8EE}" type="presParOf" srcId="{51ABAA80-2106-4095-BC09-458E2B4A6C3B}" destId="{6809E960-E7CB-4372-956C-B8AEE46C081B}" srcOrd="0" destOrd="0" presId="urn:microsoft.com/office/officeart/2005/8/layout/chevron2"/>
    <dgm:cxn modelId="{78A1DE2F-18E2-47B4-991D-8B3C1FC57818}" type="presParOf" srcId="{6809E960-E7CB-4372-956C-B8AEE46C081B}" destId="{C11A1F21-EC63-40FE-90B9-162326970699}" srcOrd="0" destOrd="0" presId="urn:microsoft.com/office/officeart/2005/8/layout/chevron2"/>
    <dgm:cxn modelId="{B4FA181D-0006-422A-8A4D-5644D520882C}" type="presParOf" srcId="{6809E960-E7CB-4372-956C-B8AEE46C081B}" destId="{9CBCBC9F-A75E-4131-9E61-4C4094964E2B}" srcOrd="1" destOrd="0" presId="urn:microsoft.com/office/officeart/2005/8/layout/chevron2"/>
    <dgm:cxn modelId="{4402C46F-22C7-49AB-9C7E-071BE88D72F3}" type="presParOf" srcId="{51ABAA80-2106-4095-BC09-458E2B4A6C3B}" destId="{10E29B3D-EA66-49CD-A4DE-ED60D8F06143}" srcOrd="1" destOrd="0" presId="urn:microsoft.com/office/officeart/2005/8/layout/chevron2"/>
    <dgm:cxn modelId="{96A40701-5366-439D-A539-D58A18CEAF63}" type="presParOf" srcId="{51ABAA80-2106-4095-BC09-458E2B4A6C3B}" destId="{9BDB83A6-6DB2-446D-BDF9-4C02634F573F}" srcOrd="2" destOrd="0" presId="urn:microsoft.com/office/officeart/2005/8/layout/chevron2"/>
    <dgm:cxn modelId="{37A119C5-0C2A-4882-AA43-4A0C065F9671}" type="presParOf" srcId="{9BDB83A6-6DB2-446D-BDF9-4C02634F573F}" destId="{04ED4570-3FEC-46F2-873C-B16F9E664761}" srcOrd="0" destOrd="0" presId="urn:microsoft.com/office/officeart/2005/8/layout/chevron2"/>
    <dgm:cxn modelId="{AE754572-33D5-4C06-9A31-CB1D7C45FE54}" type="presParOf" srcId="{9BDB83A6-6DB2-446D-BDF9-4C02634F573F}" destId="{284EED96-E8A2-4331-B33B-A0E9097E1892}" srcOrd="1" destOrd="0" presId="urn:microsoft.com/office/officeart/2005/8/layout/chevron2"/>
    <dgm:cxn modelId="{191BC461-100E-480A-BA01-527276F3C03B}" type="presParOf" srcId="{51ABAA80-2106-4095-BC09-458E2B4A6C3B}" destId="{51FE3B1E-CE87-4791-9B0B-F89FEA99B27D}" srcOrd="3" destOrd="0" presId="urn:microsoft.com/office/officeart/2005/8/layout/chevron2"/>
    <dgm:cxn modelId="{2301662C-8E7E-4435-9C71-9DCFB90F1CA3}" type="presParOf" srcId="{51ABAA80-2106-4095-BC09-458E2B4A6C3B}" destId="{A41DC408-05B8-418D-8917-5CF6CA48318C}" srcOrd="4" destOrd="0" presId="urn:microsoft.com/office/officeart/2005/8/layout/chevron2"/>
    <dgm:cxn modelId="{5FCA8221-759E-49B8-8258-309EB2D3EAF3}" type="presParOf" srcId="{A41DC408-05B8-418D-8917-5CF6CA48318C}" destId="{A33F1A45-B745-4793-89A1-AB3AFFB99D15}" srcOrd="0" destOrd="0" presId="urn:microsoft.com/office/officeart/2005/8/layout/chevron2"/>
    <dgm:cxn modelId="{41CB6010-491A-4ADC-98C7-54801D1A62F3}" type="presParOf" srcId="{A41DC408-05B8-418D-8917-5CF6CA48318C}" destId="{2E7ED117-C6E7-479B-95F3-81F9DEF303CD}" srcOrd="1" destOrd="0" presId="urn:microsoft.com/office/officeart/2005/8/layout/chevron2"/>
    <dgm:cxn modelId="{168F6CE1-24CA-4765-8A19-CE687C3014CE}" type="presParOf" srcId="{51ABAA80-2106-4095-BC09-458E2B4A6C3B}" destId="{978BA1D7-D273-477A-A922-09CF51D3BDE4}" srcOrd="5" destOrd="0" presId="urn:microsoft.com/office/officeart/2005/8/layout/chevron2"/>
    <dgm:cxn modelId="{747D38AB-3E22-418D-BEFE-180DFFFC2898}" type="presParOf" srcId="{51ABAA80-2106-4095-BC09-458E2B4A6C3B}" destId="{E74D1C97-0B04-4C32-9037-29386C73F15C}" srcOrd="6" destOrd="0" presId="urn:microsoft.com/office/officeart/2005/8/layout/chevron2"/>
    <dgm:cxn modelId="{F9AFCE3E-9A8D-429B-AE8C-4ECFF6E6F74A}" type="presParOf" srcId="{E74D1C97-0B04-4C32-9037-29386C73F15C}" destId="{59F11220-2A18-43BF-8F2B-4C6E5753F752}" srcOrd="0" destOrd="0" presId="urn:microsoft.com/office/officeart/2005/8/layout/chevron2"/>
    <dgm:cxn modelId="{11E499D3-BF13-421A-ADE7-7DC9B21E0935}" type="presParOf" srcId="{E74D1C97-0B04-4C32-9037-29386C73F15C}" destId="{6B0E4D40-3110-4632-A205-3386CA12D72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7DCEA3-B752-4DE7-999B-0FF72A7AFDAA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684B74-3E50-4BA6-821A-A23C11A30C3A}">
      <dgm:prSet phldrT="[Текст]" custT="1"/>
      <dgm:spPr/>
      <dgm:t>
        <a:bodyPr/>
        <a:lstStyle/>
        <a:p>
          <a:r>
            <a:rPr lang="uk-UA" sz="2000" b="1" dirty="0" smtClean="0"/>
            <a:t>Конформізм</a:t>
          </a:r>
          <a:endParaRPr lang="ru-RU" sz="1800" b="1" dirty="0"/>
        </a:p>
      </dgm:t>
    </dgm:pt>
    <dgm:pt modelId="{2E4CD79E-1A0F-4752-BE70-B71CE07C1EBA}" type="parTrans" cxnId="{67FAB448-EDD2-42C3-A2E4-A2F14D7D4B20}">
      <dgm:prSet/>
      <dgm:spPr/>
      <dgm:t>
        <a:bodyPr/>
        <a:lstStyle/>
        <a:p>
          <a:endParaRPr lang="ru-RU"/>
        </a:p>
      </dgm:t>
    </dgm:pt>
    <dgm:pt modelId="{6EF5CC9D-B2A2-47BA-B0CB-6010D9C4E72A}" type="sibTrans" cxnId="{67FAB448-EDD2-42C3-A2E4-A2F14D7D4B20}">
      <dgm:prSet/>
      <dgm:spPr/>
      <dgm:t>
        <a:bodyPr/>
        <a:lstStyle/>
        <a:p>
          <a:endParaRPr lang="ru-RU"/>
        </a:p>
      </dgm:t>
    </dgm:pt>
    <dgm:pt modelId="{8D34B0B6-37F8-494E-9990-3B52C5BB0DC3}">
      <dgm:prSet phldrT="[Текст]"/>
      <dgm:spPr/>
      <dgm:t>
        <a:bodyPr/>
        <a:lstStyle/>
        <a:p>
          <a:r>
            <a:rPr lang="uk-UA" b="0" i="1" dirty="0" smtClean="0"/>
            <a:t>особистість підкоряється колективу</a:t>
          </a:r>
          <a:r>
            <a:rPr lang="uk-UA" b="0" dirty="0" smtClean="0"/>
            <a:t> </a:t>
          </a:r>
          <a:endParaRPr lang="ru-RU" b="0" dirty="0"/>
        </a:p>
      </dgm:t>
    </dgm:pt>
    <dgm:pt modelId="{3A9F3778-962F-4507-89CD-2821DCADA519}" type="parTrans" cxnId="{324B3526-BDB5-4197-9646-4A5F78EDF14C}">
      <dgm:prSet/>
      <dgm:spPr/>
      <dgm:t>
        <a:bodyPr/>
        <a:lstStyle/>
        <a:p>
          <a:endParaRPr lang="ru-RU"/>
        </a:p>
      </dgm:t>
    </dgm:pt>
    <dgm:pt modelId="{78EEE0BE-FF70-445A-B276-BDA8707226A6}" type="sibTrans" cxnId="{324B3526-BDB5-4197-9646-4A5F78EDF14C}">
      <dgm:prSet/>
      <dgm:spPr/>
      <dgm:t>
        <a:bodyPr/>
        <a:lstStyle/>
        <a:p>
          <a:endParaRPr lang="ru-RU"/>
        </a:p>
      </dgm:t>
    </dgm:pt>
    <dgm:pt modelId="{1A94C5CB-A74A-48C6-97F3-0D91535976A9}">
      <dgm:prSet phldrT="[Текст]" custT="1"/>
      <dgm:spPr/>
      <dgm:t>
        <a:bodyPr/>
        <a:lstStyle/>
        <a:p>
          <a:r>
            <a:rPr lang="uk-UA" sz="2000" b="1" dirty="0" smtClean="0"/>
            <a:t>Гармонія</a:t>
          </a:r>
          <a:r>
            <a:rPr lang="uk-UA" sz="1800" dirty="0" smtClean="0"/>
            <a:t> </a:t>
          </a:r>
          <a:endParaRPr lang="ru-RU" sz="1800" dirty="0"/>
        </a:p>
      </dgm:t>
    </dgm:pt>
    <dgm:pt modelId="{B7BED6E5-90FA-4398-8576-DAD25155B2A2}" type="parTrans" cxnId="{54600115-AE67-470A-B515-A20FDFA7DFBF}">
      <dgm:prSet/>
      <dgm:spPr/>
      <dgm:t>
        <a:bodyPr/>
        <a:lstStyle/>
        <a:p>
          <a:endParaRPr lang="ru-RU"/>
        </a:p>
      </dgm:t>
    </dgm:pt>
    <dgm:pt modelId="{7F2068A1-8A0D-4AB2-A669-C13B15D979B5}" type="sibTrans" cxnId="{54600115-AE67-470A-B515-A20FDFA7DFBF}">
      <dgm:prSet/>
      <dgm:spPr/>
      <dgm:t>
        <a:bodyPr/>
        <a:lstStyle/>
        <a:p>
          <a:endParaRPr lang="ru-RU"/>
        </a:p>
      </dgm:t>
    </dgm:pt>
    <dgm:pt modelId="{977F1617-5C71-49FC-8695-7774BBD69B93}">
      <dgm:prSet phldrT="[Текст]"/>
      <dgm:spPr/>
      <dgm:t>
        <a:bodyPr/>
        <a:lstStyle/>
        <a:p>
          <a:r>
            <a:rPr lang="uk-UA" b="0" i="1" dirty="0" smtClean="0"/>
            <a:t>особистість і колектив перебувають в оптимальних стосунках</a:t>
          </a:r>
          <a:r>
            <a:rPr lang="uk-UA" b="0" dirty="0" smtClean="0"/>
            <a:t> </a:t>
          </a:r>
          <a:endParaRPr lang="ru-RU" b="0" dirty="0"/>
        </a:p>
      </dgm:t>
    </dgm:pt>
    <dgm:pt modelId="{520923CD-C606-4316-9036-C103859396B3}" type="parTrans" cxnId="{050E3E5C-A2CB-4799-B29B-5AB496CF58D2}">
      <dgm:prSet/>
      <dgm:spPr/>
      <dgm:t>
        <a:bodyPr/>
        <a:lstStyle/>
        <a:p>
          <a:endParaRPr lang="ru-RU"/>
        </a:p>
      </dgm:t>
    </dgm:pt>
    <dgm:pt modelId="{63CB11DB-1E62-4CB2-ADDE-8735B34AD40D}" type="sibTrans" cxnId="{050E3E5C-A2CB-4799-B29B-5AB496CF58D2}">
      <dgm:prSet/>
      <dgm:spPr/>
      <dgm:t>
        <a:bodyPr/>
        <a:lstStyle/>
        <a:p>
          <a:endParaRPr lang="ru-RU"/>
        </a:p>
      </dgm:t>
    </dgm:pt>
    <dgm:pt modelId="{F8B07A3C-FE46-4E33-A707-149D64648F82}">
      <dgm:prSet phldrT="[Текст]" custT="1"/>
      <dgm:spPr/>
      <dgm:t>
        <a:bodyPr/>
        <a:lstStyle/>
        <a:p>
          <a:r>
            <a:rPr lang="uk-UA" sz="2000" b="1" dirty="0" smtClean="0"/>
            <a:t>Нонконформізм</a:t>
          </a:r>
          <a:r>
            <a:rPr lang="uk-UA" sz="1800" dirty="0" smtClean="0"/>
            <a:t> </a:t>
          </a:r>
          <a:endParaRPr lang="ru-RU" sz="1800" dirty="0"/>
        </a:p>
      </dgm:t>
    </dgm:pt>
    <dgm:pt modelId="{3A701F9D-50D5-46CE-830A-895A9F392316}" type="parTrans" cxnId="{9693A84F-45CB-45D4-A697-0FA506651F6D}">
      <dgm:prSet/>
      <dgm:spPr/>
      <dgm:t>
        <a:bodyPr/>
        <a:lstStyle/>
        <a:p>
          <a:endParaRPr lang="ru-RU"/>
        </a:p>
      </dgm:t>
    </dgm:pt>
    <dgm:pt modelId="{4DE18C2C-FEAF-4ADD-87DC-042E86EF08A1}" type="sibTrans" cxnId="{9693A84F-45CB-45D4-A697-0FA506651F6D}">
      <dgm:prSet/>
      <dgm:spPr/>
      <dgm:t>
        <a:bodyPr/>
        <a:lstStyle/>
        <a:p>
          <a:endParaRPr lang="ru-RU"/>
        </a:p>
      </dgm:t>
    </dgm:pt>
    <dgm:pt modelId="{D391FB6F-272E-4300-9CE8-D5A461AC40BE}">
      <dgm:prSet phldrT="[Текст]"/>
      <dgm:spPr/>
      <dgm:t>
        <a:bodyPr/>
        <a:lstStyle/>
        <a:p>
          <a:r>
            <a:rPr lang="uk-UA" b="0" i="1" dirty="0" smtClean="0"/>
            <a:t>особистість підкоряє собі колектив </a:t>
          </a:r>
          <a:endParaRPr lang="ru-RU" b="0" dirty="0"/>
        </a:p>
      </dgm:t>
    </dgm:pt>
    <dgm:pt modelId="{86C5D9B1-94A2-4E17-9169-4A1F931CAA83}" type="parTrans" cxnId="{CBF68BDA-6433-4950-90C6-22C153FB364C}">
      <dgm:prSet/>
      <dgm:spPr/>
      <dgm:t>
        <a:bodyPr/>
        <a:lstStyle/>
        <a:p>
          <a:endParaRPr lang="ru-RU"/>
        </a:p>
      </dgm:t>
    </dgm:pt>
    <dgm:pt modelId="{D3B91E64-920D-4BA8-9B28-2A933AA5B813}" type="sibTrans" cxnId="{CBF68BDA-6433-4950-90C6-22C153FB364C}">
      <dgm:prSet/>
      <dgm:spPr/>
      <dgm:t>
        <a:bodyPr/>
        <a:lstStyle/>
        <a:p>
          <a:endParaRPr lang="ru-RU"/>
        </a:p>
      </dgm:t>
    </dgm:pt>
    <dgm:pt modelId="{2EAAA352-8021-4676-B004-91D73384B0E0}" type="pres">
      <dgm:prSet presAssocID="{DB7DCEA3-B752-4DE7-999B-0FF72A7AFD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727AD5-6899-41FB-B15A-AE207CB01C5A}" type="pres">
      <dgm:prSet presAssocID="{DB7DCEA3-B752-4DE7-999B-0FF72A7AFDAA}" presName="tSp" presStyleCnt="0"/>
      <dgm:spPr/>
    </dgm:pt>
    <dgm:pt modelId="{02E82206-3643-4EB1-ACFB-545DBA657CCD}" type="pres">
      <dgm:prSet presAssocID="{DB7DCEA3-B752-4DE7-999B-0FF72A7AFDAA}" presName="bSp" presStyleCnt="0"/>
      <dgm:spPr/>
    </dgm:pt>
    <dgm:pt modelId="{B7F3B096-739E-439D-9C2B-41113CE762A1}" type="pres">
      <dgm:prSet presAssocID="{DB7DCEA3-B752-4DE7-999B-0FF72A7AFDAA}" presName="process" presStyleCnt="0"/>
      <dgm:spPr/>
    </dgm:pt>
    <dgm:pt modelId="{C35C06A7-0184-46A1-B0E2-A2526351FA45}" type="pres">
      <dgm:prSet presAssocID="{F6684B74-3E50-4BA6-821A-A23C11A30C3A}" presName="composite1" presStyleCnt="0"/>
      <dgm:spPr/>
    </dgm:pt>
    <dgm:pt modelId="{E49C7424-31B9-4654-B441-40B6756D7F21}" type="pres">
      <dgm:prSet presAssocID="{F6684B74-3E50-4BA6-821A-A23C11A30C3A}" presName="dummyNode1" presStyleLbl="node1" presStyleIdx="0" presStyleCnt="3"/>
      <dgm:spPr/>
    </dgm:pt>
    <dgm:pt modelId="{9C7F4210-D1F8-4B36-B3DD-E05B39B41378}" type="pres">
      <dgm:prSet presAssocID="{F6684B74-3E50-4BA6-821A-A23C11A30C3A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29275-D5FB-4B9A-A38D-C23D164AB26F}" type="pres">
      <dgm:prSet presAssocID="{F6684B74-3E50-4BA6-821A-A23C11A30C3A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6488A-E67E-43CE-8233-616DE1CD5F7A}" type="pres">
      <dgm:prSet presAssocID="{F6684B74-3E50-4BA6-821A-A23C11A30C3A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5B457-F5BE-4A76-B597-30DAB023F8D2}" type="pres">
      <dgm:prSet presAssocID="{F6684B74-3E50-4BA6-821A-A23C11A30C3A}" presName="connSite1" presStyleCnt="0"/>
      <dgm:spPr/>
    </dgm:pt>
    <dgm:pt modelId="{A1741776-D4CF-47F4-8036-9F8C2C7090DF}" type="pres">
      <dgm:prSet presAssocID="{6EF5CC9D-B2A2-47BA-B0CB-6010D9C4E72A}" presName="Name9" presStyleLbl="sibTrans2D1" presStyleIdx="0" presStyleCnt="2"/>
      <dgm:spPr/>
      <dgm:t>
        <a:bodyPr/>
        <a:lstStyle/>
        <a:p>
          <a:endParaRPr lang="ru-RU"/>
        </a:p>
      </dgm:t>
    </dgm:pt>
    <dgm:pt modelId="{F30F71F6-A637-4EC2-A3D3-EB3389AAAC75}" type="pres">
      <dgm:prSet presAssocID="{1A94C5CB-A74A-48C6-97F3-0D91535976A9}" presName="composite2" presStyleCnt="0"/>
      <dgm:spPr/>
    </dgm:pt>
    <dgm:pt modelId="{17EF9C76-E21E-4D24-8E96-16B81C05EC02}" type="pres">
      <dgm:prSet presAssocID="{1A94C5CB-A74A-48C6-97F3-0D91535976A9}" presName="dummyNode2" presStyleLbl="node1" presStyleIdx="0" presStyleCnt="3"/>
      <dgm:spPr/>
    </dgm:pt>
    <dgm:pt modelId="{526E466E-DB38-4675-8613-E07457A169EE}" type="pres">
      <dgm:prSet presAssocID="{1A94C5CB-A74A-48C6-97F3-0D91535976A9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73A56-1907-4025-AACE-75E39652AD94}" type="pres">
      <dgm:prSet presAssocID="{1A94C5CB-A74A-48C6-97F3-0D91535976A9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5CDD69-5261-4121-9CBE-20F33E0E9CFC}" type="pres">
      <dgm:prSet presAssocID="{1A94C5CB-A74A-48C6-97F3-0D91535976A9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1B0785-10FD-4C3F-8762-4B2F16003344}" type="pres">
      <dgm:prSet presAssocID="{1A94C5CB-A74A-48C6-97F3-0D91535976A9}" presName="connSite2" presStyleCnt="0"/>
      <dgm:spPr/>
    </dgm:pt>
    <dgm:pt modelId="{939FA719-FA63-464C-8EA7-193F635AB7D6}" type="pres">
      <dgm:prSet presAssocID="{7F2068A1-8A0D-4AB2-A669-C13B15D979B5}" presName="Name18" presStyleLbl="sibTrans2D1" presStyleIdx="1" presStyleCnt="2"/>
      <dgm:spPr/>
      <dgm:t>
        <a:bodyPr/>
        <a:lstStyle/>
        <a:p>
          <a:endParaRPr lang="ru-RU"/>
        </a:p>
      </dgm:t>
    </dgm:pt>
    <dgm:pt modelId="{A7E78482-987C-4456-A476-F2271C0B8042}" type="pres">
      <dgm:prSet presAssocID="{F8B07A3C-FE46-4E33-A707-149D64648F82}" presName="composite1" presStyleCnt="0"/>
      <dgm:spPr/>
    </dgm:pt>
    <dgm:pt modelId="{9233B153-1EE8-42B6-88E0-9490319E67C4}" type="pres">
      <dgm:prSet presAssocID="{F8B07A3C-FE46-4E33-A707-149D64648F82}" presName="dummyNode1" presStyleLbl="node1" presStyleIdx="1" presStyleCnt="3"/>
      <dgm:spPr/>
    </dgm:pt>
    <dgm:pt modelId="{6342F699-C627-4672-9C36-6550AA2AC6BF}" type="pres">
      <dgm:prSet presAssocID="{F8B07A3C-FE46-4E33-A707-149D64648F8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7D1A83-74F0-446B-98F9-87ABE0748D04}" type="pres">
      <dgm:prSet presAssocID="{F8B07A3C-FE46-4E33-A707-149D64648F8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6D6535-B561-426E-948B-6910F102FD7A}" type="pres">
      <dgm:prSet presAssocID="{F8B07A3C-FE46-4E33-A707-149D64648F82}" presName="parentNode1" presStyleLbl="node1" presStyleIdx="2" presStyleCnt="3" custScaleX="1088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064737-A50F-45DB-8B71-2936C60A679E}" type="pres">
      <dgm:prSet presAssocID="{F8B07A3C-FE46-4E33-A707-149D64648F82}" presName="connSite1" presStyleCnt="0"/>
      <dgm:spPr/>
    </dgm:pt>
  </dgm:ptLst>
  <dgm:cxnLst>
    <dgm:cxn modelId="{7ED605CF-A44A-4948-AD03-FF2FBE235E8C}" type="presOf" srcId="{D391FB6F-272E-4300-9CE8-D5A461AC40BE}" destId="{787D1A83-74F0-446B-98F9-87ABE0748D04}" srcOrd="1" destOrd="0" presId="urn:microsoft.com/office/officeart/2005/8/layout/hProcess4"/>
    <dgm:cxn modelId="{324B3526-BDB5-4197-9646-4A5F78EDF14C}" srcId="{F6684B74-3E50-4BA6-821A-A23C11A30C3A}" destId="{8D34B0B6-37F8-494E-9990-3B52C5BB0DC3}" srcOrd="0" destOrd="0" parTransId="{3A9F3778-962F-4507-89CD-2821DCADA519}" sibTransId="{78EEE0BE-FF70-445A-B276-BDA8707226A6}"/>
    <dgm:cxn modelId="{989A3F5B-DC7A-4C2D-855D-FBA9BA1A3209}" type="presOf" srcId="{977F1617-5C71-49FC-8695-7774BBD69B93}" destId="{0E773A56-1907-4025-AACE-75E39652AD94}" srcOrd="1" destOrd="0" presId="urn:microsoft.com/office/officeart/2005/8/layout/hProcess4"/>
    <dgm:cxn modelId="{85652465-1B7B-4205-A9F7-52B39D638BBA}" type="presOf" srcId="{F8B07A3C-FE46-4E33-A707-149D64648F82}" destId="{E16D6535-B561-426E-948B-6910F102FD7A}" srcOrd="0" destOrd="0" presId="urn:microsoft.com/office/officeart/2005/8/layout/hProcess4"/>
    <dgm:cxn modelId="{67FAB448-EDD2-42C3-A2E4-A2F14D7D4B20}" srcId="{DB7DCEA3-B752-4DE7-999B-0FF72A7AFDAA}" destId="{F6684B74-3E50-4BA6-821A-A23C11A30C3A}" srcOrd="0" destOrd="0" parTransId="{2E4CD79E-1A0F-4752-BE70-B71CE07C1EBA}" sibTransId="{6EF5CC9D-B2A2-47BA-B0CB-6010D9C4E72A}"/>
    <dgm:cxn modelId="{15CC4976-1FEE-4482-8BA6-80AA09F297B6}" type="presOf" srcId="{8D34B0B6-37F8-494E-9990-3B52C5BB0DC3}" destId="{9C7F4210-D1F8-4B36-B3DD-E05B39B41378}" srcOrd="0" destOrd="0" presId="urn:microsoft.com/office/officeart/2005/8/layout/hProcess4"/>
    <dgm:cxn modelId="{5C0B4521-0ABD-4CBC-ACBF-2CAD7E7AA2D8}" type="presOf" srcId="{DB7DCEA3-B752-4DE7-999B-0FF72A7AFDAA}" destId="{2EAAA352-8021-4676-B004-91D73384B0E0}" srcOrd="0" destOrd="0" presId="urn:microsoft.com/office/officeart/2005/8/layout/hProcess4"/>
    <dgm:cxn modelId="{A19C7E7C-A857-4020-8DA7-7C06BB09E1D3}" type="presOf" srcId="{7F2068A1-8A0D-4AB2-A669-C13B15D979B5}" destId="{939FA719-FA63-464C-8EA7-193F635AB7D6}" srcOrd="0" destOrd="0" presId="urn:microsoft.com/office/officeart/2005/8/layout/hProcess4"/>
    <dgm:cxn modelId="{050E3E5C-A2CB-4799-B29B-5AB496CF58D2}" srcId="{1A94C5CB-A74A-48C6-97F3-0D91535976A9}" destId="{977F1617-5C71-49FC-8695-7774BBD69B93}" srcOrd="0" destOrd="0" parTransId="{520923CD-C606-4316-9036-C103859396B3}" sibTransId="{63CB11DB-1E62-4CB2-ADDE-8735B34AD40D}"/>
    <dgm:cxn modelId="{3FE8037D-28F3-4A0C-B31B-301780C572A2}" type="presOf" srcId="{977F1617-5C71-49FC-8695-7774BBD69B93}" destId="{526E466E-DB38-4675-8613-E07457A169EE}" srcOrd="0" destOrd="0" presId="urn:microsoft.com/office/officeart/2005/8/layout/hProcess4"/>
    <dgm:cxn modelId="{5A6E34C5-8EF5-41CA-93B3-2B6EAC18AA47}" type="presOf" srcId="{8D34B0B6-37F8-494E-9990-3B52C5BB0DC3}" destId="{7BD29275-D5FB-4B9A-A38D-C23D164AB26F}" srcOrd="1" destOrd="0" presId="urn:microsoft.com/office/officeart/2005/8/layout/hProcess4"/>
    <dgm:cxn modelId="{CBF68BDA-6433-4950-90C6-22C153FB364C}" srcId="{F8B07A3C-FE46-4E33-A707-149D64648F82}" destId="{D391FB6F-272E-4300-9CE8-D5A461AC40BE}" srcOrd="0" destOrd="0" parTransId="{86C5D9B1-94A2-4E17-9169-4A1F931CAA83}" sibTransId="{D3B91E64-920D-4BA8-9B28-2A933AA5B813}"/>
    <dgm:cxn modelId="{54600115-AE67-470A-B515-A20FDFA7DFBF}" srcId="{DB7DCEA3-B752-4DE7-999B-0FF72A7AFDAA}" destId="{1A94C5CB-A74A-48C6-97F3-0D91535976A9}" srcOrd="1" destOrd="0" parTransId="{B7BED6E5-90FA-4398-8576-DAD25155B2A2}" sibTransId="{7F2068A1-8A0D-4AB2-A669-C13B15D979B5}"/>
    <dgm:cxn modelId="{9693A84F-45CB-45D4-A697-0FA506651F6D}" srcId="{DB7DCEA3-B752-4DE7-999B-0FF72A7AFDAA}" destId="{F8B07A3C-FE46-4E33-A707-149D64648F82}" srcOrd="2" destOrd="0" parTransId="{3A701F9D-50D5-46CE-830A-895A9F392316}" sibTransId="{4DE18C2C-FEAF-4ADD-87DC-042E86EF08A1}"/>
    <dgm:cxn modelId="{8DA0F3ED-2E61-49AF-A6ED-F1046B5B852D}" type="presOf" srcId="{6EF5CC9D-B2A2-47BA-B0CB-6010D9C4E72A}" destId="{A1741776-D4CF-47F4-8036-9F8C2C7090DF}" srcOrd="0" destOrd="0" presId="urn:microsoft.com/office/officeart/2005/8/layout/hProcess4"/>
    <dgm:cxn modelId="{221B09B1-F0F8-439C-95A8-E0660652A86D}" type="presOf" srcId="{1A94C5CB-A74A-48C6-97F3-0D91535976A9}" destId="{915CDD69-5261-4121-9CBE-20F33E0E9CFC}" srcOrd="0" destOrd="0" presId="urn:microsoft.com/office/officeart/2005/8/layout/hProcess4"/>
    <dgm:cxn modelId="{6B00EED2-59CB-42CB-BE46-2A1FAFF823A3}" type="presOf" srcId="{D391FB6F-272E-4300-9CE8-D5A461AC40BE}" destId="{6342F699-C627-4672-9C36-6550AA2AC6BF}" srcOrd="0" destOrd="0" presId="urn:microsoft.com/office/officeart/2005/8/layout/hProcess4"/>
    <dgm:cxn modelId="{610CD39F-BFBA-4EB7-BCCC-F9E85191E424}" type="presOf" srcId="{F6684B74-3E50-4BA6-821A-A23C11A30C3A}" destId="{62E6488A-E67E-43CE-8233-616DE1CD5F7A}" srcOrd="0" destOrd="0" presId="urn:microsoft.com/office/officeart/2005/8/layout/hProcess4"/>
    <dgm:cxn modelId="{FB8182F7-07E6-4991-904E-BED15CE1063D}" type="presParOf" srcId="{2EAAA352-8021-4676-B004-91D73384B0E0}" destId="{A3727AD5-6899-41FB-B15A-AE207CB01C5A}" srcOrd="0" destOrd="0" presId="urn:microsoft.com/office/officeart/2005/8/layout/hProcess4"/>
    <dgm:cxn modelId="{3B6F9C86-FD75-47B6-8E35-C474E508EC79}" type="presParOf" srcId="{2EAAA352-8021-4676-B004-91D73384B0E0}" destId="{02E82206-3643-4EB1-ACFB-545DBA657CCD}" srcOrd="1" destOrd="0" presId="urn:microsoft.com/office/officeart/2005/8/layout/hProcess4"/>
    <dgm:cxn modelId="{6FADE8FD-F27F-442C-B356-6EE048C8D546}" type="presParOf" srcId="{2EAAA352-8021-4676-B004-91D73384B0E0}" destId="{B7F3B096-739E-439D-9C2B-41113CE762A1}" srcOrd="2" destOrd="0" presId="urn:microsoft.com/office/officeart/2005/8/layout/hProcess4"/>
    <dgm:cxn modelId="{4E7FED35-7605-4E8D-B7F7-EE5CFAD70374}" type="presParOf" srcId="{B7F3B096-739E-439D-9C2B-41113CE762A1}" destId="{C35C06A7-0184-46A1-B0E2-A2526351FA45}" srcOrd="0" destOrd="0" presId="urn:microsoft.com/office/officeart/2005/8/layout/hProcess4"/>
    <dgm:cxn modelId="{D0C7D13B-E059-4351-B425-0518CE58BCEB}" type="presParOf" srcId="{C35C06A7-0184-46A1-B0E2-A2526351FA45}" destId="{E49C7424-31B9-4654-B441-40B6756D7F21}" srcOrd="0" destOrd="0" presId="urn:microsoft.com/office/officeart/2005/8/layout/hProcess4"/>
    <dgm:cxn modelId="{437C85E9-F3D5-49C2-9418-5FA87CDABF23}" type="presParOf" srcId="{C35C06A7-0184-46A1-B0E2-A2526351FA45}" destId="{9C7F4210-D1F8-4B36-B3DD-E05B39B41378}" srcOrd="1" destOrd="0" presId="urn:microsoft.com/office/officeart/2005/8/layout/hProcess4"/>
    <dgm:cxn modelId="{01ECB445-BBAF-4E73-98F5-FA062C4183BD}" type="presParOf" srcId="{C35C06A7-0184-46A1-B0E2-A2526351FA45}" destId="{7BD29275-D5FB-4B9A-A38D-C23D164AB26F}" srcOrd="2" destOrd="0" presId="urn:microsoft.com/office/officeart/2005/8/layout/hProcess4"/>
    <dgm:cxn modelId="{0F26CF74-FAE1-4CF2-9468-0C10E2F13F3D}" type="presParOf" srcId="{C35C06A7-0184-46A1-B0E2-A2526351FA45}" destId="{62E6488A-E67E-43CE-8233-616DE1CD5F7A}" srcOrd="3" destOrd="0" presId="urn:microsoft.com/office/officeart/2005/8/layout/hProcess4"/>
    <dgm:cxn modelId="{35BFA5E4-D048-43F2-AE48-055FE69DBD7A}" type="presParOf" srcId="{C35C06A7-0184-46A1-B0E2-A2526351FA45}" destId="{D0A5B457-F5BE-4A76-B597-30DAB023F8D2}" srcOrd="4" destOrd="0" presId="urn:microsoft.com/office/officeart/2005/8/layout/hProcess4"/>
    <dgm:cxn modelId="{8594958D-7AF9-4E55-B381-93417E5DA2F3}" type="presParOf" srcId="{B7F3B096-739E-439D-9C2B-41113CE762A1}" destId="{A1741776-D4CF-47F4-8036-9F8C2C7090DF}" srcOrd="1" destOrd="0" presId="urn:microsoft.com/office/officeart/2005/8/layout/hProcess4"/>
    <dgm:cxn modelId="{6CBCDA8C-FC6A-48CD-9CB8-D1BCDDFBBD29}" type="presParOf" srcId="{B7F3B096-739E-439D-9C2B-41113CE762A1}" destId="{F30F71F6-A637-4EC2-A3D3-EB3389AAAC75}" srcOrd="2" destOrd="0" presId="urn:microsoft.com/office/officeart/2005/8/layout/hProcess4"/>
    <dgm:cxn modelId="{76B00BDA-81A6-42BA-9CBF-CC39D9B7266B}" type="presParOf" srcId="{F30F71F6-A637-4EC2-A3D3-EB3389AAAC75}" destId="{17EF9C76-E21E-4D24-8E96-16B81C05EC02}" srcOrd="0" destOrd="0" presId="urn:microsoft.com/office/officeart/2005/8/layout/hProcess4"/>
    <dgm:cxn modelId="{59C4A833-38A4-4479-8F72-506831B7BEC1}" type="presParOf" srcId="{F30F71F6-A637-4EC2-A3D3-EB3389AAAC75}" destId="{526E466E-DB38-4675-8613-E07457A169EE}" srcOrd="1" destOrd="0" presId="urn:microsoft.com/office/officeart/2005/8/layout/hProcess4"/>
    <dgm:cxn modelId="{C9A6BBED-E737-4692-8E1E-1D2AD1B00843}" type="presParOf" srcId="{F30F71F6-A637-4EC2-A3D3-EB3389AAAC75}" destId="{0E773A56-1907-4025-AACE-75E39652AD94}" srcOrd="2" destOrd="0" presId="urn:microsoft.com/office/officeart/2005/8/layout/hProcess4"/>
    <dgm:cxn modelId="{F490B1F3-9183-41AB-BDB3-EADBABDCA18F}" type="presParOf" srcId="{F30F71F6-A637-4EC2-A3D3-EB3389AAAC75}" destId="{915CDD69-5261-4121-9CBE-20F33E0E9CFC}" srcOrd="3" destOrd="0" presId="urn:microsoft.com/office/officeart/2005/8/layout/hProcess4"/>
    <dgm:cxn modelId="{9AA22FE9-1680-408A-A6B1-516A957E6E91}" type="presParOf" srcId="{F30F71F6-A637-4EC2-A3D3-EB3389AAAC75}" destId="{871B0785-10FD-4C3F-8762-4B2F16003344}" srcOrd="4" destOrd="0" presId="urn:microsoft.com/office/officeart/2005/8/layout/hProcess4"/>
    <dgm:cxn modelId="{DDAD2CF2-0A60-4FFA-B746-0A34168C49E7}" type="presParOf" srcId="{B7F3B096-739E-439D-9C2B-41113CE762A1}" destId="{939FA719-FA63-464C-8EA7-193F635AB7D6}" srcOrd="3" destOrd="0" presId="urn:microsoft.com/office/officeart/2005/8/layout/hProcess4"/>
    <dgm:cxn modelId="{BB4690A9-4C00-4F2F-99E7-B3EECC436D75}" type="presParOf" srcId="{B7F3B096-739E-439D-9C2B-41113CE762A1}" destId="{A7E78482-987C-4456-A476-F2271C0B8042}" srcOrd="4" destOrd="0" presId="urn:microsoft.com/office/officeart/2005/8/layout/hProcess4"/>
    <dgm:cxn modelId="{72616DB2-DEE3-4DD7-AE4E-14E35ED2D88F}" type="presParOf" srcId="{A7E78482-987C-4456-A476-F2271C0B8042}" destId="{9233B153-1EE8-42B6-88E0-9490319E67C4}" srcOrd="0" destOrd="0" presId="urn:microsoft.com/office/officeart/2005/8/layout/hProcess4"/>
    <dgm:cxn modelId="{C0A5182A-F7B2-4E87-801C-1C3E5950A34B}" type="presParOf" srcId="{A7E78482-987C-4456-A476-F2271C0B8042}" destId="{6342F699-C627-4672-9C36-6550AA2AC6BF}" srcOrd="1" destOrd="0" presId="urn:microsoft.com/office/officeart/2005/8/layout/hProcess4"/>
    <dgm:cxn modelId="{D13D7E4A-0D58-49EA-8542-0BDE7D71837E}" type="presParOf" srcId="{A7E78482-987C-4456-A476-F2271C0B8042}" destId="{787D1A83-74F0-446B-98F9-87ABE0748D04}" srcOrd="2" destOrd="0" presId="urn:microsoft.com/office/officeart/2005/8/layout/hProcess4"/>
    <dgm:cxn modelId="{187A45AA-FBAF-4008-B867-1D2FDC6B9B23}" type="presParOf" srcId="{A7E78482-987C-4456-A476-F2271C0B8042}" destId="{E16D6535-B561-426E-948B-6910F102FD7A}" srcOrd="3" destOrd="0" presId="urn:microsoft.com/office/officeart/2005/8/layout/hProcess4"/>
    <dgm:cxn modelId="{05E19E27-D30D-4081-ABA2-8C12893A8436}" type="presParOf" srcId="{A7E78482-987C-4456-A476-F2271C0B8042}" destId="{BB064737-A50F-45DB-8B71-2936C60A679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09E769-06E5-454C-AADC-8B36D5E2F10E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5FE460-EE4E-4EEB-B08C-4675D5B52D7D}">
      <dgm:prSet phldrT="[Текст]"/>
      <dgm:spPr/>
      <dgm:t>
        <a:bodyPr/>
        <a:lstStyle/>
        <a:p>
          <a:r>
            <a:rPr lang="uk-UA" dirty="0" smtClean="0"/>
            <a:t>Творчий характер </a:t>
          </a:r>
          <a:endParaRPr lang="ru-RU" dirty="0"/>
        </a:p>
      </dgm:t>
    </dgm:pt>
    <dgm:pt modelId="{624C5536-2AF0-43FE-8406-D26DEDB91477}" type="parTrans" cxnId="{9702F25D-70FC-463A-9C2C-4F531BAAF83D}">
      <dgm:prSet/>
      <dgm:spPr/>
      <dgm:t>
        <a:bodyPr/>
        <a:lstStyle/>
        <a:p>
          <a:endParaRPr lang="ru-RU"/>
        </a:p>
      </dgm:t>
    </dgm:pt>
    <dgm:pt modelId="{CDE1BEB7-1C77-40BF-8139-A41B7EE44B57}" type="sibTrans" cxnId="{9702F25D-70FC-463A-9C2C-4F531BAAF83D}">
      <dgm:prSet/>
      <dgm:spPr/>
      <dgm:t>
        <a:bodyPr/>
        <a:lstStyle/>
        <a:p>
          <a:endParaRPr lang="ru-RU"/>
        </a:p>
      </dgm:t>
    </dgm:pt>
    <dgm:pt modelId="{6B1C7945-F526-48B5-BD79-1B8A60D9B749}">
      <dgm:prSet phldrT="[Текст]"/>
      <dgm:spPr/>
      <dgm:t>
        <a:bodyPr/>
        <a:lstStyle/>
        <a:p>
          <a:r>
            <a:rPr lang="uk-UA" dirty="0" smtClean="0"/>
            <a:t>Колективний характер</a:t>
          </a:r>
          <a:endParaRPr lang="ru-RU" dirty="0"/>
        </a:p>
      </dgm:t>
    </dgm:pt>
    <dgm:pt modelId="{69F6547A-86AA-4B0E-82EE-AEBC9866F425}" type="parTrans" cxnId="{8A0244EF-C4E4-4352-9687-BDE1B4118821}">
      <dgm:prSet/>
      <dgm:spPr/>
      <dgm:t>
        <a:bodyPr/>
        <a:lstStyle/>
        <a:p>
          <a:endParaRPr lang="ru-RU"/>
        </a:p>
      </dgm:t>
    </dgm:pt>
    <dgm:pt modelId="{C643E2D6-55CD-4692-A4B6-DB5C6AA4B706}" type="sibTrans" cxnId="{8A0244EF-C4E4-4352-9687-BDE1B4118821}">
      <dgm:prSet/>
      <dgm:spPr/>
      <dgm:t>
        <a:bodyPr/>
        <a:lstStyle/>
        <a:p>
          <a:endParaRPr lang="ru-RU"/>
        </a:p>
      </dgm:t>
    </dgm:pt>
    <dgm:pt modelId="{E228E2C7-9AC2-4C67-884B-C24CE1F08A34}">
      <dgm:prSet phldrT="[Текст]"/>
      <dgm:spPr/>
      <dgm:t>
        <a:bodyPr/>
        <a:lstStyle/>
        <a:p>
          <a:r>
            <a:rPr lang="uk-UA" dirty="0" smtClean="0"/>
            <a:t>Гуманістичний характер</a:t>
          </a:r>
          <a:endParaRPr lang="ru-RU" dirty="0"/>
        </a:p>
      </dgm:t>
    </dgm:pt>
    <dgm:pt modelId="{EE8EC068-B602-4A97-9093-0F4FC8F3B68B}" type="parTrans" cxnId="{656083BA-D563-4BA4-8E53-64AD0C8210F6}">
      <dgm:prSet/>
      <dgm:spPr/>
      <dgm:t>
        <a:bodyPr/>
        <a:lstStyle/>
        <a:p>
          <a:endParaRPr lang="ru-RU"/>
        </a:p>
      </dgm:t>
    </dgm:pt>
    <dgm:pt modelId="{BB496361-26A9-4E7B-9FCE-AC4D0CE66ACD}" type="sibTrans" cxnId="{656083BA-D563-4BA4-8E53-64AD0C8210F6}">
      <dgm:prSet/>
      <dgm:spPr/>
      <dgm:t>
        <a:bodyPr/>
        <a:lstStyle/>
        <a:p>
          <a:endParaRPr lang="ru-RU"/>
        </a:p>
      </dgm:t>
    </dgm:pt>
    <dgm:pt modelId="{C55F18E7-EC42-4B71-9862-786F24D77898}">
      <dgm:prSet phldrT="[Текст]"/>
      <dgm:spPr/>
      <dgm:t>
        <a:bodyPr/>
        <a:lstStyle/>
        <a:p>
          <a:endParaRPr lang="ru-RU" dirty="0"/>
        </a:p>
      </dgm:t>
    </dgm:pt>
    <dgm:pt modelId="{3560D829-6E4C-42AB-B303-AB29AF70BDED}" type="parTrans" cxnId="{8DDB6607-2166-4D16-80BA-93D6C877DAAC}">
      <dgm:prSet/>
      <dgm:spPr/>
      <dgm:t>
        <a:bodyPr/>
        <a:lstStyle/>
        <a:p>
          <a:endParaRPr lang="ru-RU"/>
        </a:p>
      </dgm:t>
    </dgm:pt>
    <dgm:pt modelId="{F4E3D675-FEAE-4167-9F4B-A49040D0DF2A}" type="sibTrans" cxnId="{8DDB6607-2166-4D16-80BA-93D6C877DAAC}">
      <dgm:prSet/>
      <dgm:spPr/>
      <dgm:t>
        <a:bodyPr/>
        <a:lstStyle/>
        <a:p>
          <a:endParaRPr lang="ru-RU"/>
        </a:p>
      </dgm:t>
    </dgm:pt>
    <dgm:pt modelId="{FA0F3111-8BEC-4922-926D-71DD368F7435}" type="pres">
      <dgm:prSet presAssocID="{2D09E769-06E5-454C-AADC-8B36D5E2F10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975AE2-1AB1-4B34-BC59-C481C6839418}" type="pres">
      <dgm:prSet presAssocID="{2D09E769-06E5-454C-AADC-8B36D5E2F10E}" presName="arrow" presStyleLbl="bgShp" presStyleIdx="0" presStyleCnt="1"/>
      <dgm:spPr/>
    </dgm:pt>
    <dgm:pt modelId="{2393DF44-6D8F-4B8C-9FF9-A44E0E30FDD4}" type="pres">
      <dgm:prSet presAssocID="{2D09E769-06E5-454C-AADC-8B36D5E2F10E}" presName="points" presStyleCnt="0"/>
      <dgm:spPr/>
    </dgm:pt>
    <dgm:pt modelId="{D65F7CAB-7DEB-4263-9AF9-70BED6D99745}" type="pres">
      <dgm:prSet presAssocID="{A45FE460-EE4E-4EEB-B08C-4675D5B52D7D}" presName="compositeA" presStyleCnt="0"/>
      <dgm:spPr/>
    </dgm:pt>
    <dgm:pt modelId="{E9013754-F6E3-44D7-A9BD-9A69361DAB15}" type="pres">
      <dgm:prSet presAssocID="{A45FE460-EE4E-4EEB-B08C-4675D5B52D7D}" presName="text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B2BB3-D2C6-4571-A1BB-F3C47383A663}" type="pres">
      <dgm:prSet presAssocID="{A45FE460-EE4E-4EEB-B08C-4675D5B52D7D}" presName="circleA" presStyleLbl="node1" presStyleIdx="0" presStyleCnt="3"/>
      <dgm:spPr/>
    </dgm:pt>
    <dgm:pt modelId="{23337D48-614B-4B98-A7F3-7F2B95BA72D4}" type="pres">
      <dgm:prSet presAssocID="{A45FE460-EE4E-4EEB-B08C-4675D5B52D7D}" presName="spaceA" presStyleCnt="0"/>
      <dgm:spPr/>
    </dgm:pt>
    <dgm:pt modelId="{C8127331-1762-4769-A2C1-FA8F0EADAC2D}" type="pres">
      <dgm:prSet presAssocID="{CDE1BEB7-1C77-40BF-8139-A41B7EE44B57}" presName="space" presStyleCnt="0"/>
      <dgm:spPr/>
    </dgm:pt>
    <dgm:pt modelId="{95315A90-8E13-44A4-9717-AB704D2B461D}" type="pres">
      <dgm:prSet presAssocID="{6B1C7945-F526-48B5-BD79-1B8A60D9B749}" presName="compositeB" presStyleCnt="0"/>
      <dgm:spPr/>
    </dgm:pt>
    <dgm:pt modelId="{DE0AD6CD-2294-40EB-8529-1D67C67D4850}" type="pres">
      <dgm:prSet presAssocID="{6B1C7945-F526-48B5-BD79-1B8A60D9B749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2BCFC4-A525-4FA3-A252-B2EFDB8D97F7}" type="pres">
      <dgm:prSet presAssocID="{6B1C7945-F526-48B5-BD79-1B8A60D9B749}" presName="circleB" presStyleLbl="node1" presStyleIdx="1" presStyleCnt="3"/>
      <dgm:spPr/>
    </dgm:pt>
    <dgm:pt modelId="{3612A90E-D034-4659-872B-7EC9FE7E8ED1}" type="pres">
      <dgm:prSet presAssocID="{6B1C7945-F526-48B5-BD79-1B8A60D9B749}" presName="spaceB" presStyleCnt="0"/>
      <dgm:spPr/>
    </dgm:pt>
    <dgm:pt modelId="{20FB31EC-898A-402F-A245-6548385014AF}" type="pres">
      <dgm:prSet presAssocID="{C643E2D6-55CD-4692-A4B6-DB5C6AA4B706}" presName="space" presStyleCnt="0"/>
      <dgm:spPr/>
    </dgm:pt>
    <dgm:pt modelId="{A39ECE7E-9A69-488B-BD8D-080684E3E55D}" type="pres">
      <dgm:prSet presAssocID="{E228E2C7-9AC2-4C67-884B-C24CE1F08A34}" presName="compositeA" presStyleCnt="0"/>
      <dgm:spPr/>
    </dgm:pt>
    <dgm:pt modelId="{7560BB2C-D012-47B3-B5B6-D3A6D162D70C}" type="pres">
      <dgm:prSet presAssocID="{E228E2C7-9AC2-4C67-884B-C24CE1F08A34}" presName="textA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3C2B6-A3DA-4231-BE71-27A7D88AB7CE}" type="pres">
      <dgm:prSet presAssocID="{E228E2C7-9AC2-4C67-884B-C24CE1F08A34}" presName="circleA" presStyleLbl="node1" presStyleIdx="2" presStyleCnt="3"/>
      <dgm:spPr/>
    </dgm:pt>
    <dgm:pt modelId="{A55937C6-9560-4E45-BF71-BD5272879F15}" type="pres">
      <dgm:prSet presAssocID="{E228E2C7-9AC2-4C67-884B-C24CE1F08A34}" presName="spaceA" presStyleCnt="0"/>
      <dgm:spPr/>
    </dgm:pt>
  </dgm:ptLst>
  <dgm:cxnLst>
    <dgm:cxn modelId="{9702F25D-70FC-463A-9C2C-4F531BAAF83D}" srcId="{2D09E769-06E5-454C-AADC-8B36D5E2F10E}" destId="{A45FE460-EE4E-4EEB-B08C-4675D5B52D7D}" srcOrd="0" destOrd="0" parTransId="{624C5536-2AF0-43FE-8406-D26DEDB91477}" sibTransId="{CDE1BEB7-1C77-40BF-8139-A41B7EE44B57}"/>
    <dgm:cxn modelId="{19628E39-6601-40DC-8923-B14E88B33113}" type="presOf" srcId="{A45FE460-EE4E-4EEB-B08C-4675D5B52D7D}" destId="{E9013754-F6E3-44D7-A9BD-9A69361DAB15}" srcOrd="0" destOrd="0" presId="urn:microsoft.com/office/officeart/2005/8/layout/hProcess11"/>
    <dgm:cxn modelId="{656083BA-D563-4BA4-8E53-64AD0C8210F6}" srcId="{2D09E769-06E5-454C-AADC-8B36D5E2F10E}" destId="{E228E2C7-9AC2-4C67-884B-C24CE1F08A34}" srcOrd="2" destOrd="0" parTransId="{EE8EC068-B602-4A97-9093-0F4FC8F3B68B}" sibTransId="{BB496361-26A9-4E7B-9FCE-AC4D0CE66ACD}"/>
    <dgm:cxn modelId="{EA584458-9526-4478-AB2E-C3DEA99887F6}" type="presOf" srcId="{E228E2C7-9AC2-4C67-884B-C24CE1F08A34}" destId="{7560BB2C-D012-47B3-B5B6-D3A6D162D70C}" srcOrd="0" destOrd="0" presId="urn:microsoft.com/office/officeart/2005/8/layout/hProcess11"/>
    <dgm:cxn modelId="{8DDB6607-2166-4D16-80BA-93D6C877DAAC}" srcId="{A45FE460-EE4E-4EEB-B08C-4675D5B52D7D}" destId="{C55F18E7-EC42-4B71-9862-786F24D77898}" srcOrd="0" destOrd="0" parTransId="{3560D829-6E4C-42AB-B303-AB29AF70BDED}" sibTransId="{F4E3D675-FEAE-4167-9F4B-A49040D0DF2A}"/>
    <dgm:cxn modelId="{A18AC277-8209-47CA-AE80-7999E945EEE1}" type="presOf" srcId="{6B1C7945-F526-48B5-BD79-1B8A60D9B749}" destId="{DE0AD6CD-2294-40EB-8529-1D67C67D4850}" srcOrd="0" destOrd="0" presId="urn:microsoft.com/office/officeart/2005/8/layout/hProcess11"/>
    <dgm:cxn modelId="{487B0172-F1CF-4E52-ADE7-01D210AACF64}" type="presOf" srcId="{2D09E769-06E5-454C-AADC-8B36D5E2F10E}" destId="{FA0F3111-8BEC-4922-926D-71DD368F7435}" srcOrd="0" destOrd="0" presId="urn:microsoft.com/office/officeart/2005/8/layout/hProcess11"/>
    <dgm:cxn modelId="{DB872670-A02C-40DC-A6A4-CB3B9998A608}" type="presOf" srcId="{C55F18E7-EC42-4B71-9862-786F24D77898}" destId="{E9013754-F6E3-44D7-A9BD-9A69361DAB15}" srcOrd="0" destOrd="1" presId="urn:microsoft.com/office/officeart/2005/8/layout/hProcess11"/>
    <dgm:cxn modelId="{8A0244EF-C4E4-4352-9687-BDE1B4118821}" srcId="{2D09E769-06E5-454C-AADC-8B36D5E2F10E}" destId="{6B1C7945-F526-48B5-BD79-1B8A60D9B749}" srcOrd="1" destOrd="0" parTransId="{69F6547A-86AA-4B0E-82EE-AEBC9866F425}" sibTransId="{C643E2D6-55CD-4692-A4B6-DB5C6AA4B706}"/>
    <dgm:cxn modelId="{6C4F4CF3-A28F-4CCB-AA91-573FCACC78DF}" type="presParOf" srcId="{FA0F3111-8BEC-4922-926D-71DD368F7435}" destId="{28975AE2-1AB1-4B34-BC59-C481C6839418}" srcOrd="0" destOrd="0" presId="urn:microsoft.com/office/officeart/2005/8/layout/hProcess11"/>
    <dgm:cxn modelId="{2354DD6D-AE33-4081-8CDF-42417148E112}" type="presParOf" srcId="{FA0F3111-8BEC-4922-926D-71DD368F7435}" destId="{2393DF44-6D8F-4B8C-9FF9-A44E0E30FDD4}" srcOrd="1" destOrd="0" presId="urn:microsoft.com/office/officeart/2005/8/layout/hProcess11"/>
    <dgm:cxn modelId="{42E26761-5AE5-439D-B92E-4B2EF26AEFB7}" type="presParOf" srcId="{2393DF44-6D8F-4B8C-9FF9-A44E0E30FDD4}" destId="{D65F7CAB-7DEB-4263-9AF9-70BED6D99745}" srcOrd="0" destOrd="0" presId="urn:microsoft.com/office/officeart/2005/8/layout/hProcess11"/>
    <dgm:cxn modelId="{7AF81777-D3B3-4464-938A-2414E2EAC142}" type="presParOf" srcId="{D65F7CAB-7DEB-4263-9AF9-70BED6D99745}" destId="{E9013754-F6E3-44D7-A9BD-9A69361DAB15}" srcOrd="0" destOrd="0" presId="urn:microsoft.com/office/officeart/2005/8/layout/hProcess11"/>
    <dgm:cxn modelId="{DBE956B0-ABE5-4CB1-91CC-D5EA4AA50E60}" type="presParOf" srcId="{D65F7CAB-7DEB-4263-9AF9-70BED6D99745}" destId="{5EEB2BB3-D2C6-4571-A1BB-F3C47383A663}" srcOrd="1" destOrd="0" presId="urn:microsoft.com/office/officeart/2005/8/layout/hProcess11"/>
    <dgm:cxn modelId="{B33AD731-FCE8-496F-8B27-D46C9C62C1BA}" type="presParOf" srcId="{D65F7CAB-7DEB-4263-9AF9-70BED6D99745}" destId="{23337D48-614B-4B98-A7F3-7F2B95BA72D4}" srcOrd="2" destOrd="0" presId="urn:microsoft.com/office/officeart/2005/8/layout/hProcess11"/>
    <dgm:cxn modelId="{475F9332-84F8-44C3-A5D2-A6AB62046966}" type="presParOf" srcId="{2393DF44-6D8F-4B8C-9FF9-A44E0E30FDD4}" destId="{C8127331-1762-4769-A2C1-FA8F0EADAC2D}" srcOrd="1" destOrd="0" presId="urn:microsoft.com/office/officeart/2005/8/layout/hProcess11"/>
    <dgm:cxn modelId="{1C50364D-1F49-45ED-A740-E7BD334C1806}" type="presParOf" srcId="{2393DF44-6D8F-4B8C-9FF9-A44E0E30FDD4}" destId="{95315A90-8E13-44A4-9717-AB704D2B461D}" srcOrd="2" destOrd="0" presId="urn:microsoft.com/office/officeart/2005/8/layout/hProcess11"/>
    <dgm:cxn modelId="{D43D8E09-8D10-4080-A11E-7272EA2D8E39}" type="presParOf" srcId="{95315A90-8E13-44A4-9717-AB704D2B461D}" destId="{DE0AD6CD-2294-40EB-8529-1D67C67D4850}" srcOrd="0" destOrd="0" presId="urn:microsoft.com/office/officeart/2005/8/layout/hProcess11"/>
    <dgm:cxn modelId="{CB413265-4583-4003-BF8E-A9EBA8600BA5}" type="presParOf" srcId="{95315A90-8E13-44A4-9717-AB704D2B461D}" destId="{962BCFC4-A525-4FA3-A252-B2EFDB8D97F7}" srcOrd="1" destOrd="0" presId="urn:microsoft.com/office/officeart/2005/8/layout/hProcess11"/>
    <dgm:cxn modelId="{83368A2A-0E05-4631-9A83-3057C621DAEA}" type="presParOf" srcId="{95315A90-8E13-44A4-9717-AB704D2B461D}" destId="{3612A90E-D034-4659-872B-7EC9FE7E8ED1}" srcOrd="2" destOrd="0" presId="urn:microsoft.com/office/officeart/2005/8/layout/hProcess11"/>
    <dgm:cxn modelId="{D0F89310-392F-4A28-82B3-50A9DAB3F844}" type="presParOf" srcId="{2393DF44-6D8F-4B8C-9FF9-A44E0E30FDD4}" destId="{20FB31EC-898A-402F-A245-6548385014AF}" srcOrd="3" destOrd="0" presId="urn:microsoft.com/office/officeart/2005/8/layout/hProcess11"/>
    <dgm:cxn modelId="{E20E8262-C4D9-4358-9662-1115728F4C39}" type="presParOf" srcId="{2393DF44-6D8F-4B8C-9FF9-A44E0E30FDD4}" destId="{A39ECE7E-9A69-488B-BD8D-080684E3E55D}" srcOrd="4" destOrd="0" presId="urn:microsoft.com/office/officeart/2005/8/layout/hProcess11"/>
    <dgm:cxn modelId="{AEC954E4-3E31-40BF-A020-5C32DE159F99}" type="presParOf" srcId="{A39ECE7E-9A69-488B-BD8D-080684E3E55D}" destId="{7560BB2C-D012-47B3-B5B6-D3A6D162D70C}" srcOrd="0" destOrd="0" presId="urn:microsoft.com/office/officeart/2005/8/layout/hProcess11"/>
    <dgm:cxn modelId="{8E2CB050-165C-4F5D-95D5-63CD098AD6DB}" type="presParOf" srcId="{A39ECE7E-9A69-488B-BD8D-080684E3E55D}" destId="{0903C2B6-A3DA-4231-BE71-27A7D88AB7CE}" srcOrd="1" destOrd="0" presId="urn:microsoft.com/office/officeart/2005/8/layout/hProcess11"/>
    <dgm:cxn modelId="{1AB664FC-9CDA-4AD4-9EDF-27F54D306A1D}" type="presParOf" srcId="{A39ECE7E-9A69-488B-BD8D-080684E3E55D}" destId="{A55937C6-9560-4E45-BF71-BD5272879F1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0F7401D-C97B-49D7-AEC2-977BC6BAAAC4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52E493-F6F0-4094-9F7F-1638A64A8386}">
      <dgm:prSet phldrT="[Текст]"/>
      <dgm:spPr/>
      <dgm:t>
        <a:bodyPr/>
        <a:lstStyle/>
        <a:p>
          <a:r>
            <a:rPr lang="uk-UA" b="0" i="1" dirty="0" smtClean="0"/>
            <a:t>Мета професійної педагогічної діяльності</a:t>
          </a:r>
          <a:endParaRPr lang="ru-RU" b="0" dirty="0"/>
        </a:p>
      </dgm:t>
    </dgm:pt>
    <dgm:pt modelId="{BF98B394-DD3E-4501-8A36-2E771D3ED3B8}" type="parTrans" cxnId="{7C005F1D-685C-4ED0-B473-EC961DFD9B60}">
      <dgm:prSet/>
      <dgm:spPr/>
      <dgm:t>
        <a:bodyPr/>
        <a:lstStyle/>
        <a:p>
          <a:endParaRPr lang="ru-RU"/>
        </a:p>
      </dgm:t>
    </dgm:pt>
    <dgm:pt modelId="{6DBA9941-2CE1-41C7-B716-2D25A33D8599}" type="sibTrans" cxnId="{7C005F1D-685C-4ED0-B473-EC961DFD9B60}">
      <dgm:prSet/>
      <dgm:spPr/>
      <dgm:t>
        <a:bodyPr/>
        <a:lstStyle/>
        <a:p>
          <a:endParaRPr lang="ru-RU"/>
        </a:p>
      </dgm:t>
    </dgm:pt>
    <dgm:pt modelId="{D5C6CDBF-8C2B-4761-AADC-A1509EC5B66E}">
      <dgm:prSet phldrT="[Текст]"/>
      <dgm:spPr/>
      <dgm:t>
        <a:bodyPr/>
        <a:lstStyle/>
        <a:p>
          <a:r>
            <a:rPr lang="uk-UA" b="0" i="1" dirty="0" smtClean="0"/>
            <a:t>Зміст викладацької діяльності</a:t>
          </a:r>
          <a:endParaRPr lang="ru-RU" b="0" dirty="0"/>
        </a:p>
      </dgm:t>
    </dgm:pt>
    <dgm:pt modelId="{A1C693CF-E0A5-4E01-B34C-E17D9A0D147D}" type="parTrans" cxnId="{CDB197C0-AA9C-448F-A632-0B2A9E68E73A}">
      <dgm:prSet/>
      <dgm:spPr/>
      <dgm:t>
        <a:bodyPr/>
        <a:lstStyle/>
        <a:p>
          <a:endParaRPr lang="ru-RU"/>
        </a:p>
      </dgm:t>
    </dgm:pt>
    <dgm:pt modelId="{AF442240-41D1-4D7F-8A8E-CB681E13729A}" type="sibTrans" cxnId="{CDB197C0-AA9C-448F-A632-0B2A9E68E73A}">
      <dgm:prSet/>
      <dgm:spPr/>
      <dgm:t>
        <a:bodyPr/>
        <a:lstStyle/>
        <a:p>
          <a:endParaRPr lang="ru-RU"/>
        </a:p>
      </dgm:t>
    </dgm:pt>
    <dgm:pt modelId="{35483395-8F0F-4FF5-A1BE-8C523C76C857}">
      <dgm:prSet phldrT="[Текст]"/>
      <dgm:spPr/>
      <dgm:t>
        <a:bodyPr/>
        <a:lstStyle/>
        <a:p>
          <a:r>
            <a:rPr lang="uk-UA" b="0" i="1" dirty="0" smtClean="0"/>
            <a:t>Засоби діяльності вчителя</a:t>
          </a:r>
          <a:endParaRPr lang="ru-RU" b="0" dirty="0"/>
        </a:p>
      </dgm:t>
    </dgm:pt>
    <dgm:pt modelId="{C9E6414E-0C25-4046-9ACE-70F0778F3891}" type="parTrans" cxnId="{0FA9E801-DD09-475D-8ECC-BE65C1D77E7A}">
      <dgm:prSet/>
      <dgm:spPr/>
      <dgm:t>
        <a:bodyPr/>
        <a:lstStyle/>
        <a:p>
          <a:endParaRPr lang="ru-RU"/>
        </a:p>
      </dgm:t>
    </dgm:pt>
    <dgm:pt modelId="{DD030D59-E805-4868-837A-ABD618B6C536}" type="sibTrans" cxnId="{0FA9E801-DD09-475D-8ECC-BE65C1D77E7A}">
      <dgm:prSet/>
      <dgm:spPr/>
      <dgm:t>
        <a:bodyPr/>
        <a:lstStyle/>
        <a:p>
          <a:endParaRPr lang="ru-RU"/>
        </a:p>
      </dgm:t>
    </dgm:pt>
    <dgm:pt modelId="{55E4280F-8BF0-4E74-8BAA-6A05A8C3E2AD}">
      <dgm:prSet phldrT="[Текст]"/>
      <dgm:spPr/>
      <dgm:t>
        <a:bodyPr/>
        <a:lstStyle/>
        <a:p>
          <a:r>
            <a:rPr lang="uk-UA" b="0" i="1" dirty="0" smtClean="0"/>
            <a:t>Результат викладацької діяльності</a:t>
          </a:r>
          <a:endParaRPr lang="ru-RU" b="0" dirty="0"/>
        </a:p>
      </dgm:t>
    </dgm:pt>
    <dgm:pt modelId="{981F23CB-9D54-4D88-8CBB-C6783B99ED86}" type="parTrans" cxnId="{4DF00B92-5F87-4473-B3C7-B8A9D81ADE5C}">
      <dgm:prSet/>
      <dgm:spPr/>
      <dgm:t>
        <a:bodyPr/>
        <a:lstStyle/>
        <a:p>
          <a:endParaRPr lang="ru-RU"/>
        </a:p>
      </dgm:t>
    </dgm:pt>
    <dgm:pt modelId="{E41E77FB-864D-46C3-9463-EEEB45CE9FAE}" type="sibTrans" cxnId="{4DF00B92-5F87-4473-B3C7-B8A9D81ADE5C}">
      <dgm:prSet/>
      <dgm:spPr/>
      <dgm:t>
        <a:bodyPr/>
        <a:lstStyle/>
        <a:p>
          <a:endParaRPr lang="ru-RU"/>
        </a:p>
      </dgm:t>
    </dgm:pt>
    <dgm:pt modelId="{E21BC4B7-EB79-4174-A314-05C858CDAEC5}">
      <dgm:prSet phldrT="[Текст]"/>
      <dgm:spPr/>
      <dgm:t>
        <a:bodyPr/>
        <a:lstStyle/>
        <a:p>
          <a:r>
            <a:rPr lang="uk-UA" b="0" i="1" dirty="0" smtClean="0"/>
            <a:t>Суб'єкт педагогічної діяльності</a:t>
          </a:r>
          <a:endParaRPr lang="ru-RU" b="0" dirty="0"/>
        </a:p>
      </dgm:t>
    </dgm:pt>
    <dgm:pt modelId="{86816C32-20CB-4350-9CC1-6C812F65F3DB}" type="parTrans" cxnId="{5A47C32D-E4C0-474C-A3E5-5A19691636FA}">
      <dgm:prSet/>
      <dgm:spPr/>
      <dgm:t>
        <a:bodyPr/>
        <a:lstStyle/>
        <a:p>
          <a:endParaRPr lang="ru-RU"/>
        </a:p>
      </dgm:t>
    </dgm:pt>
    <dgm:pt modelId="{1DEF6C8E-7382-49B9-97B5-170EAF5A81F4}" type="sibTrans" cxnId="{5A47C32D-E4C0-474C-A3E5-5A19691636FA}">
      <dgm:prSet/>
      <dgm:spPr/>
      <dgm:t>
        <a:bodyPr/>
        <a:lstStyle/>
        <a:p>
          <a:endParaRPr lang="ru-RU"/>
        </a:p>
      </dgm:t>
    </dgm:pt>
    <dgm:pt modelId="{CE1D81CE-7771-4612-BBA8-FD1F789D0EB2}">
      <dgm:prSet phldrT="[Текст]"/>
      <dgm:spPr/>
      <dgm:t>
        <a:bodyPr/>
        <a:lstStyle/>
        <a:p>
          <a:r>
            <a:rPr lang="uk-UA" b="0" i="1" dirty="0" smtClean="0"/>
            <a:t>Об'єкт педагогічної діяльності</a:t>
          </a:r>
          <a:endParaRPr lang="ru-RU" b="0" dirty="0"/>
        </a:p>
      </dgm:t>
    </dgm:pt>
    <dgm:pt modelId="{771789B5-5DF5-454F-BF91-57D3A13FD569}" type="parTrans" cxnId="{3FB54EAA-F192-45D8-94B1-054105732DFC}">
      <dgm:prSet/>
      <dgm:spPr/>
      <dgm:t>
        <a:bodyPr/>
        <a:lstStyle/>
        <a:p>
          <a:endParaRPr lang="ru-RU"/>
        </a:p>
      </dgm:t>
    </dgm:pt>
    <dgm:pt modelId="{6D79FE7D-D4A8-4127-BF38-04F7B5745F33}" type="sibTrans" cxnId="{3FB54EAA-F192-45D8-94B1-054105732DFC}">
      <dgm:prSet/>
      <dgm:spPr/>
      <dgm:t>
        <a:bodyPr/>
        <a:lstStyle/>
        <a:p>
          <a:endParaRPr lang="ru-RU"/>
        </a:p>
      </dgm:t>
    </dgm:pt>
    <dgm:pt modelId="{AB9F1DD6-4D26-45F1-B14D-61D16E51D8E0}" type="pres">
      <dgm:prSet presAssocID="{10F7401D-C97B-49D7-AEC2-977BC6BAAAC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F8FAE6F-6953-40AF-B4AA-D981ADDF630F}" type="pres">
      <dgm:prSet presAssocID="{10F7401D-C97B-49D7-AEC2-977BC6BAAAC4}" presName="Name1" presStyleCnt="0"/>
      <dgm:spPr/>
    </dgm:pt>
    <dgm:pt modelId="{C627FDDA-B70F-4D73-ADE5-C07AF7F693FD}" type="pres">
      <dgm:prSet presAssocID="{10F7401D-C97B-49D7-AEC2-977BC6BAAAC4}" presName="cycle" presStyleCnt="0"/>
      <dgm:spPr/>
    </dgm:pt>
    <dgm:pt modelId="{5ACF46AF-8F0A-4848-B226-906CA26FE1D1}" type="pres">
      <dgm:prSet presAssocID="{10F7401D-C97B-49D7-AEC2-977BC6BAAAC4}" presName="srcNode" presStyleLbl="node1" presStyleIdx="0" presStyleCnt="6"/>
      <dgm:spPr/>
    </dgm:pt>
    <dgm:pt modelId="{71E66920-292B-4CAC-B8DF-D9BA01BBD5AF}" type="pres">
      <dgm:prSet presAssocID="{10F7401D-C97B-49D7-AEC2-977BC6BAAAC4}" presName="conn" presStyleLbl="parChTrans1D2" presStyleIdx="0" presStyleCnt="1"/>
      <dgm:spPr/>
      <dgm:t>
        <a:bodyPr/>
        <a:lstStyle/>
        <a:p>
          <a:endParaRPr lang="ru-RU"/>
        </a:p>
      </dgm:t>
    </dgm:pt>
    <dgm:pt modelId="{06468F88-2E2E-488F-B9FD-3CAB4FFE297F}" type="pres">
      <dgm:prSet presAssocID="{10F7401D-C97B-49D7-AEC2-977BC6BAAAC4}" presName="extraNode" presStyleLbl="node1" presStyleIdx="0" presStyleCnt="6"/>
      <dgm:spPr/>
    </dgm:pt>
    <dgm:pt modelId="{B373115C-7D97-4621-ACB4-39961180CA33}" type="pres">
      <dgm:prSet presAssocID="{10F7401D-C97B-49D7-AEC2-977BC6BAAAC4}" presName="dstNode" presStyleLbl="node1" presStyleIdx="0" presStyleCnt="6"/>
      <dgm:spPr/>
    </dgm:pt>
    <dgm:pt modelId="{F8C92B3B-709D-4F6C-A6CF-1EAD0D969A7C}" type="pres">
      <dgm:prSet presAssocID="{A652E493-F6F0-4094-9F7F-1638A64A8386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4D5B16-30A5-4A07-8528-2FA7D4DF00AC}" type="pres">
      <dgm:prSet presAssocID="{A652E493-F6F0-4094-9F7F-1638A64A8386}" presName="accent_1" presStyleCnt="0"/>
      <dgm:spPr/>
    </dgm:pt>
    <dgm:pt modelId="{A7C7D0D9-0B23-49C6-980A-95C41467F0FF}" type="pres">
      <dgm:prSet presAssocID="{A652E493-F6F0-4094-9F7F-1638A64A8386}" presName="accentRepeatNode" presStyleLbl="solidFgAcc1" presStyleIdx="0" presStyleCnt="6"/>
      <dgm:spPr/>
    </dgm:pt>
    <dgm:pt modelId="{C768B1AC-EDA1-47DB-BAEB-777E8D59EDCD}" type="pres">
      <dgm:prSet presAssocID="{D5C6CDBF-8C2B-4761-AADC-A1509EC5B66E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3B9F15-3072-4F57-9247-3F34A56CE635}" type="pres">
      <dgm:prSet presAssocID="{D5C6CDBF-8C2B-4761-AADC-A1509EC5B66E}" presName="accent_2" presStyleCnt="0"/>
      <dgm:spPr/>
    </dgm:pt>
    <dgm:pt modelId="{03120FEC-68EC-4BA2-B9C0-FF90CDC3781C}" type="pres">
      <dgm:prSet presAssocID="{D5C6CDBF-8C2B-4761-AADC-A1509EC5B66E}" presName="accentRepeatNode" presStyleLbl="solidFgAcc1" presStyleIdx="1" presStyleCnt="6"/>
      <dgm:spPr/>
    </dgm:pt>
    <dgm:pt modelId="{569DFABC-1962-4504-BF0E-BBBAE479358A}" type="pres">
      <dgm:prSet presAssocID="{35483395-8F0F-4FF5-A1BE-8C523C76C857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1F6FA-789C-4101-AAFB-D9EBE73B8D46}" type="pres">
      <dgm:prSet presAssocID="{35483395-8F0F-4FF5-A1BE-8C523C76C857}" presName="accent_3" presStyleCnt="0"/>
      <dgm:spPr/>
    </dgm:pt>
    <dgm:pt modelId="{ADCB51B0-FBC9-45ED-B814-A54BAF4D8F4E}" type="pres">
      <dgm:prSet presAssocID="{35483395-8F0F-4FF5-A1BE-8C523C76C857}" presName="accentRepeatNode" presStyleLbl="solidFgAcc1" presStyleIdx="2" presStyleCnt="6"/>
      <dgm:spPr/>
    </dgm:pt>
    <dgm:pt modelId="{CEA4E8D8-50AE-4E4B-B1DE-230D515E10A6}" type="pres">
      <dgm:prSet presAssocID="{55E4280F-8BF0-4E74-8BAA-6A05A8C3E2AD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AE33D-A3AD-480E-BC23-A5531ED06808}" type="pres">
      <dgm:prSet presAssocID="{55E4280F-8BF0-4E74-8BAA-6A05A8C3E2AD}" presName="accent_4" presStyleCnt="0"/>
      <dgm:spPr/>
    </dgm:pt>
    <dgm:pt modelId="{DC68403D-37EB-4BAD-A98A-E2FC3A115C30}" type="pres">
      <dgm:prSet presAssocID="{55E4280F-8BF0-4E74-8BAA-6A05A8C3E2AD}" presName="accentRepeatNode" presStyleLbl="solidFgAcc1" presStyleIdx="3" presStyleCnt="6"/>
      <dgm:spPr/>
    </dgm:pt>
    <dgm:pt modelId="{A95835DB-CECA-4ECD-88DD-9804EBE0F3D6}" type="pres">
      <dgm:prSet presAssocID="{E21BC4B7-EB79-4174-A314-05C858CDAEC5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C49BD2-C40E-4721-8CE7-B728ADDAC36A}" type="pres">
      <dgm:prSet presAssocID="{E21BC4B7-EB79-4174-A314-05C858CDAEC5}" presName="accent_5" presStyleCnt="0"/>
      <dgm:spPr/>
    </dgm:pt>
    <dgm:pt modelId="{E3ADE44A-E774-4098-A016-60DD70F1B9EF}" type="pres">
      <dgm:prSet presAssocID="{E21BC4B7-EB79-4174-A314-05C858CDAEC5}" presName="accentRepeatNode" presStyleLbl="solidFgAcc1" presStyleIdx="4" presStyleCnt="6"/>
      <dgm:spPr/>
    </dgm:pt>
    <dgm:pt modelId="{6A7CCD86-730E-41AD-B439-9A8D63CAC41A}" type="pres">
      <dgm:prSet presAssocID="{CE1D81CE-7771-4612-BBA8-FD1F789D0EB2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BC9E4-BA28-47C4-93AE-1D76ADF77F7C}" type="pres">
      <dgm:prSet presAssocID="{CE1D81CE-7771-4612-BBA8-FD1F789D0EB2}" presName="accent_6" presStyleCnt="0"/>
      <dgm:spPr/>
    </dgm:pt>
    <dgm:pt modelId="{8DDFA537-15E4-489B-99A3-FB0D3AA6AE7B}" type="pres">
      <dgm:prSet presAssocID="{CE1D81CE-7771-4612-BBA8-FD1F789D0EB2}" presName="accentRepeatNode" presStyleLbl="solidFgAcc1" presStyleIdx="5" presStyleCnt="6"/>
      <dgm:spPr/>
    </dgm:pt>
  </dgm:ptLst>
  <dgm:cxnLst>
    <dgm:cxn modelId="{CDB197C0-AA9C-448F-A632-0B2A9E68E73A}" srcId="{10F7401D-C97B-49D7-AEC2-977BC6BAAAC4}" destId="{D5C6CDBF-8C2B-4761-AADC-A1509EC5B66E}" srcOrd="1" destOrd="0" parTransId="{A1C693CF-E0A5-4E01-B34C-E17D9A0D147D}" sibTransId="{AF442240-41D1-4D7F-8A8E-CB681E13729A}"/>
    <dgm:cxn modelId="{0FB8AB25-D26D-43DA-A706-E600DEBD119B}" type="presOf" srcId="{10F7401D-C97B-49D7-AEC2-977BC6BAAAC4}" destId="{AB9F1DD6-4D26-45F1-B14D-61D16E51D8E0}" srcOrd="0" destOrd="0" presId="urn:microsoft.com/office/officeart/2008/layout/VerticalCurvedList"/>
    <dgm:cxn modelId="{7C005F1D-685C-4ED0-B473-EC961DFD9B60}" srcId="{10F7401D-C97B-49D7-AEC2-977BC6BAAAC4}" destId="{A652E493-F6F0-4094-9F7F-1638A64A8386}" srcOrd="0" destOrd="0" parTransId="{BF98B394-DD3E-4501-8A36-2E771D3ED3B8}" sibTransId="{6DBA9941-2CE1-41C7-B716-2D25A33D8599}"/>
    <dgm:cxn modelId="{5A47C32D-E4C0-474C-A3E5-5A19691636FA}" srcId="{10F7401D-C97B-49D7-AEC2-977BC6BAAAC4}" destId="{E21BC4B7-EB79-4174-A314-05C858CDAEC5}" srcOrd="4" destOrd="0" parTransId="{86816C32-20CB-4350-9CC1-6C812F65F3DB}" sibTransId="{1DEF6C8E-7382-49B9-97B5-170EAF5A81F4}"/>
    <dgm:cxn modelId="{B6518DC7-CCEE-484C-89BE-7A93E285B348}" type="presOf" srcId="{6DBA9941-2CE1-41C7-B716-2D25A33D8599}" destId="{71E66920-292B-4CAC-B8DF-D9BA01BBD5AF}" srcOrd="0" destOrd="0" presId="urn:microsoft.com/office/officeart/2008/layout/VerticalCurvedList"/>
    <dgm:cxn modelId="{9A675341-9B5E-42E8-B091-9E221446C664}" type="presOf" srcId="{A652E493-F6F0-4094-9F7F-1638A64A8386}" destId="{F8C92B3B-709D-4F6C-A6CF-1EAD0D969A7C}" srcOrd="0" destOrd="0" presId="urn:microsoft.com/office/officeart/2008/layout/VerticalCurvedList"/>
    <dgm:cxn modelId="{9A6223E8-C6C8-4339-A4FF-9E63E59C2D96}" type="presOf" srcId="{CE1D81CE-7771-4612-BBA8-FD1F789D0EB2}" destId="{6A7CCD86-730E-41AD-B439-9A8D63CAC41A}" srcOrd="0" destOrd="0" presId="urn:microsoft.com/office/officeart/2008/layout/VerticalCurvedList"/>
    <dgm:cxn modelId="{37B3F3C3-312E-4873-A463-620CB3E3C8AB}" type="presOf" srcId="{35483395-8F0F-4FF5-A1BE-8C523C76C857}" destId="{569DFABC-1962-4504-BF0E-BBBAE479358A}" srcOrd="0" destOrd="0" presId="urn:microsoft.com/office/officeart/2008/layout/VerticalCurvedList"/>
    <dgm:cxn modelId="{F53DBB21-BC83-49DE-8BBC-E5B6C0E999D2}" type="presOf" srcId="{E21BC4B7-EB79-4174-A314-05C858CDAEC5}" destId="{A95835DB-CECA-4ECD-88DD-9804EBE0F3D6}" srcOrd="0" destOrd="0" presId="urn:microsoft.com/office/officeart/2008/layout/VerticalCurvedList"/>
    <dgm:cxn modelId="{3E8916C3-A1D9-4195-A148-4B011455FD80}" type="presOf" srcId="{D5C6CDBF-8C2B-4761-AADC-A1509EC5B66E}" destId="{C768B1AC-EDA1-47DB-BAEB-777E8D59EDCD}" srcOrd="0" destOrd="0" presId="urn:microsoft.com/office/officeart/2008/layout/VerticalCurvedList"/>
    <dgm:cxn modelId="{95E84F0A-801C-4CED-B5E3-E910A2A71D74}" type="presOf" srcId="{55E4280F-8BF0-4E74-8BAA-6A05A8C3E2AD}" destId="{CEA4E8D8-50AE-4E4B-B1DE-230D515E10A6}" srcOrd="0" destOrd="0" presId="urn:microsoft.com/office/officeart/2008/layout/VerticalCurvedList"/>
    <dgm:cxn modelId="{3FB54EAA-F192-45D8-94B1-054105732DFC}" srcId="{10F7401D-C97B-49D7-AEC2-977BC6BAAAC4}" destId="{CE1D81CE-7771-4612-BBA8-FD1F789D0EB2}" srcOrd="5" destOrd="0" parTransId="{771789B5-5DF5-454F-BF91-57D3A13FD569}" sibTransId="{6D79FE7D-D4A8-4127-BF38-04F7B5745F33}"/>
    <dgm:cxn modelId="{4DF00B92-5F87-4473-B3C7-B8A9D81ADE5C}" srcId="{10F7401D-C97B-49D7-AEC2-977BC6BAAAC4}" destId="{55E4280F-8BF0-4E74-8BAA-6A05A8C3E2AD}" srcOrd="3" destOrd="0" parTransId="{981F23CB-9D54-4D88-8CBB-C6783B99ED86}" sibTransId="{E41E77FB-864D-46C3-9463-EEEB45CE9FAE}"/>
    <dgm:cxn modelId="{0FA9E801-DD09-475D-8ECC-BE65C1D77E7A}" srcId="{10F7401D-C97B-49D7-AEC2-977BC6BAAAC4}" destId="{35483395-8F0F-4FF5-A1BE-8C523C76C857}" srcOrd="2" destOrd="0" parTransId="{C9E6414E-0C25-4046-9ACE-70F0778F3891}" sibTransId="{DD030D59-E805-4868-837A-ABD618B6C536}"/>
    <dgm:cxn modelId="{B9866630-48A9-4FBF-ADA0-B4384C4A7A23}" type="presParOf" srcId="{AB9F1DD6-4D26-45F1-B14D-61D16E51D8E0}" destId="{6F8FAE6F-6953-40AF-B4AA-D981ADDF630F}" srcOrd="0" destOrd="0" presId="urn:microsoft.com/office/officeart/2008/layout/VerticalCurvedList"/>
    <dgm:cxn modelId="{A75D7AD6-7C1B-4E0A-9E96-DDA1D75A9DC8}" type="presParOf" srcId="{6F8FAE6F-6953-40AF-B4AA-D981ADDF630F}" destId="{C627FDDA-B70F-4D73-ADE5-C07AF7F693FD}" srcOrd="0" destOrd="0" presId="urn:microsoft.com/office/officeart/2008/layout/VerticalCurvedList"/>
    <dgm:cxn modelId="{58BFB758-4A14-49FA-AA20-D2D61394919A}" type="presParOf" srcId="{C627FDDA-B70F-4D73-ADE5-C07AF7F693FD}" destId="{5ACF46AF-8F0A-4848-B226-906CA26FE1D1}" srcOrd="0" destOrd="0" presId="urn:microsoft.com/office/officeart/2008/layout/VerticalCurvedList"/>
    <dgm:cxn modelId="{0DD0E062-CB4C-42B4-8E43-20DEF785F960}" type="presParOf" srcId="{C627FDDA-B70F-4D73-ADE5-C07AF7F693FD}" destId="{71E66920-292B-4CAC-B8DF-D9BA01BBD5AF}" srcOrd="1" destOrd="0" presId="urn:microsoft.com/office/officeart/2008/layout/VerticalCurvedList"/>
    <dgm:cxn modelId="{75A2A939-ADBC-4DD4-9D18-9A7FE32A58C5}" type="presParOf" srcId="{C627FDDA-B70F-4D73-ADE5-C07AF7F693FD}" destId="{06468F88-2E2E-488F-B9FD-3CAB4FFE297F}" srcOrd="2" destOrd="0" presId="urn:microsoft.com/office/officeart/2008/layout/VerticalCurvedList"/>
    <dgm:cxn modelId="{A2E9F722-2B63-4131-BA2C-1DE02E65A61A}" type="presParOf" srcId="{C627FDDA-B70F-4D73-ADE5-C07AF7F693FD}" destId="{B373115C-7D97-4621-ACB4-39961180CA33}" srcOrd="3" destOrd="0" presId="urn:microsoft.com/office/officeart/2008/layout/VerticalCurvedList"/>
    <dgm:cxn modelId="{D0CCF2A9-5463-4FAB-8FDF-7FCABD56C335}" type="presParOf" srcId="{6F8FAE6F-6953-40AF-B4AA-D981ADDF630F}" destId="{F8C92B3B-709D-4F6C-A6CF-1EAD0D969A7C}" srcOrd="1" destOrd="0" presId="urn:microsoft.com/office/officeart/2008/layout/VerticalCurvedList"/>
    <dgm:cxn modelId="{7CC4D540-09FE-4F61-BC84-A6C0C8477929}" type="presParOf" srcId="{6F8FAE6F-6953-40AF-B4AA-D981ADDF630F}" destId="{4E4D5B16-30A5-4A07-8528-2FA7D4DF00AC}" srcOrd="2" destOrd="0" presId="urn:microsoft.com/office/officeart/2008/layout/VerticalCurvedList"/>
    <dgm:cxn modelId="{B4EB23E8-58EA-4CD4-9230-8E0FE7BA4117}" type="presParOf" srcId="{4E4D5B16-30A5-4A07-8528-2FA7D4DF00AC}" destId="{A7C7D0D9-0B23-49C6-980A-95C41467F0FF}" srcOrd="0" destOrd="0" presId="urn:microsoft.com/office/officeart/2008/layout/VerticalCurvedList"/>
    <dgm:cxn modelId="{59D5EC15-8CF1-4E38-854F-F1141B31B3BA}" type="presParOf" srcId="{6F8FAE6F-6953-40AF-B4AA-D981ADDF630F}" destId="{C768B1AC-EDA1-47DB-BAEB-777E8D59EDCD}" srcOrd="3" destOrd="0" presId="urn:microsoft.com/office/officeart/2008/layout/VerticalCurvedList"/>
    <dgm:cxn modelId="{F3A9E3B7-B931-46FF-A852-00C915A755CC}" type="presParOf" srcId="{6F8FAE6F-6953-40AF-B4AA-D981ADDF630F}" destId="{633B9F15-3072-4F57-9247-3F34A56CE635}" srcOrd="4" destOrd="0" presId="urn:microsoft.com/office/officeart/2008/layout/VerticalCurvedList"/>
    <dgm:cxn modelId="{F9F574F1-49E0-4978-B3BC-CD6DBD094BD6}" type="presParOf" srcId="{633B9F15-3072-4F57-9247-3F34A56CE635}" destId="{03120FEC-68EC-4BA2-B9C0-FF90CDC3781C}" srcOrd="0" destOrd="0" presId="urn:microsoft.com/office/officeart/2008/layout/VerticalCurvedList"/>
    <dgm:cxn modelId="{8F5E3409-65A0-4516-8A5E-615548439825}" type="presParOf" srcId="{6F8FAE6F-6953-40AF-B4AA-D981ADDF630F}" destId="{569DFABC-1962-4504-BF0E-BBBAE479358A}" srcOrd="5" destOrd="0" presId="urn:microsoft.com/office/officeart/2008/layout/VerticalCurvedList"/>
    <dgm:cxn modelId="{D2CCD626-64AB-4CCB-9418-C26F8FD8159A}" type="presParOf" srcId="{6F8FAE6F-6953-40AF-B4AA-D981ADDF630F}" destId="{88E1F6FA-789C-4101-AAFB-D9EBE73B8D46}" srcOrd="6" destOrd="0" presId="urn:microsoft.com/office/officeart/2008/layout/VerticalCurvedList"/>
    <dgm:cxn modelId="{5FE941C3-9562-493D-9158-18FAF92E195A}" type="presParOf" srcId="{88E1F6FA-789C-4101-AAFB-D9EBE73B8D46}" destId="{ADCB51B0-FBC9-45ED-B814-A54BAF4D8F4E}" srcOrd="0" destOrd="0" presId="urn:microsoft.com/office/officeart/2008/layout/VerticalCurvedList"/>
    <dgm:cxn modelId="{550F7EC3-0AE1-4B6F-8526-4589EF8D856B}" type="presParOf" srcId="{6F8FAE6F-6953-40AF-B4AA-D981ADDF630F}" destId="{CEA4E8D8-50AE-4E4B-B1DE-230D515E10A6}" srcOrd="7" destOrd="0" presId="urn:microsoft.com/office/officeart/2008/layout/VerticalCurvedList"/>
    <dgm:cxn modelId="{579D4A8D-B59D-4EE3-AA6C-D44FF5F53A56}" type="presParOf" srcId="{6F8FAE6F-6953-40AF-B4AA-D981ADDF630F}" destId="{EC9AE33D-A3AD-480E-BC23-A5531ED06808}" srcOrd="8" destOrd="0" presId="urn:microsoft.com/office/officeart/2008/layout/VerticalCurvedList"/>
    <dgm:cxn modelId="{C5D19E36-61EB-4B1A-AF15-9D2BAF69130D}" type="presParOf" srcId="{EC9AE33D-A3AD-480E-BC23-A5531ED06808}" destId="{DC68403D-37EB-4BAD-A98A-E2FC3A115C30}" srcOrd="0" destOrd="0" presId="urn:microsoft.com/office/officeart/2008/layout/VerticalCurvedList"/>
    <dgm:cxn modelId="{461DFC4E-701C-4772-BB60-04A051D99264}" type="presParOf" srcId="{6F8FAE6F-6953-40AF-B4AA-D981ADDF630F}" destId="{A95835DB-CECA-4ECD-88DD-9804EBE0F3D6}" srcOrd="9" destOrd="0" presId="urn:microsoft.com/office/officeart/2008/layout/VerticalCurvedList"/>
    <dgm:cxn modelId="{996E7C17-AF1F-492C-9BFD-CA092555C257}" type="presParOf" srcId="{6F8FAE6F-6953-40AF-B4AA-D981ADDF630F}" destId="{38C49BD2-C40E-4721-8CE7-B728ADDAC36A}" srcOrd="10" destOrd="0" presId="urn:microsoft.com/office/officeart/2008/layout/VerticalCurvedList"/>
    <dgm:cxn modelId="{772DD127-2039-4EF0-8E11-26244D473F48}" type="presParOf" srcId="{38C49BD2-C40E-4721-8CE7-B728ADDAC36A}" destId="{E3ADE44A-E774-4098-A016-60DD70F1B9EF}" srcOrd="0" destOrd="0" presId="urn:microsoft.com/office/officeart/2008/layout/VerticalCurvedList"/>
    <dgm:cxn modelId="{D37EB571-8D7E-4E85-8BE3-5C1EDB2330E3}" type="presParOf" srcId="{6F8FAE6F-6953-40AF-B4AA-D981ADDF630F}" destId="{6A7CCD86-730E-41AD-B439-9A8D63CAC41A}" srcOrd="11" destOrd="0" presId="urn:microsoft.com/office/officeart/2008/layout/VerticalCurvedList"/>
    <dgm:cxn modelId="{0170DEB7-3405-431A-9923-6EC8AA7A9413}" type="presParOf" srcId="{6F8FAE6F-6953-40AF-B4AA-D981ADDF630F}" destId="{214BC9E4-BA28-47C4-93AE-1D76ADF77F7C}" srcOrd="12" destOrd="0" presId="urn:microsoft.com/office/officeart/2008/layout/VerticalCurvedList"/>
    <dgm:cxn modelId="{9A92A2E8-8C7E-4EAC-843A-83B18A5C4B73}" type="presParOf" srcId="{214BC9E4-BA28-47C4-93AE-1D76ADF77F7C}" destId="{8DDFA537-15E4-489B-99A3-FB0D3AA6AE7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08E817-0BDC-4245-8B24-361ED3E02DAE}" type="doc">
      <dgm:prSet loTypeId="urn:microsoft.com/office/officeart/2005/8/layout/hList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114291-CEC1-4748-B81E-5DD7B3368274}">
      <dgm:prSet phldrT="[Текст]" custT="1"/>
      <dgm:spPr/>
      <dgm:t>
        <a:bodyPr/>
        <a:lstStyle/>
        <a:p>
          <a:r>
            <a:rPr lang="uk-UA" sz="4400" dirty="0" smtClean="0"/>
            <a:t>Конструктивний</a:t>
          </a:r>
          <a:endParaRPr lang="ru-RU" sz="4400" dirty="0"/>
        </a:p>
      </dgm:t>
    </dgm:pt>
    <dgm:pt modelId="{EA501635-3E13-4863-A1BA-E10F33B36480}" type="parTrans" cxnId="{93318350-82DD-4746-9557-E3DB19924CC7}">
      <dgm:prSet/>
      <dgm:spPr/>
      <dgm:t>
        <a:bodyPr/>
        <a:lstStyle/>
        <a:p>
          <a:endParaRPr lang="ru-RU"/>
        </a:p>
      </dgm:t>
    </dgm:pt>
    <dgm:pt modelId="{757DB3C5-0C54-43D0-BA76-F069C1E514A8}" type="sibTrans" cxnId="{93318350-82DD-4746-9557-E3DB19924CC7}">
      <dgm:prSet/>
      <dgm:spPr/>
      <dgm:t>
        <a:bodyPr/>
        <a:lstStyle/>
        <a:p>
          <a:endParaRPr lang="ru-RU"/>
        </a:p>
      </dgm:t>
    </dgm:pt>
    <dgm:pt modelId="{FB276E4C-7D19-471C-BFCB-E035266C7B24}">
      <dgm:prSet phldrT="[Текст]" custT="1"/>
      <dgm:spPr/>
      <dgm:t>
        <a:bodyPr/>
        <a:lstStyle/>
        <a:p>
          <a:r>
            <a:rPr lang="uk-UA" sz="4400" dirty="0" smtClean="0"/>
            <a:t>Організаційний</a:t>
          </a:r>
          <a:endParaRPr lang="ru-RU" sz="4400" dirty="0"/>
        </a:p>
      </dgm:t>
    </dgm:pt>
    <dgm:pt modelId="{A9CC088D-F5B7-46F1-82B3-A95169166F71}" type="parTrans" cxnId="{4C7D6E31-4213-43E2-9B27-D03E04F4B097}">
      <dgm:prSet/>
      <dgm:spPr/>
      <dgm:t>
        <a:bodyPr/>
        <a:lstStyle/>
        <a:p>
          <a:endParaRPr lang="ru-RU"/>
        </a:p>
      </dgm:t>
    </dgm:pt>
    <dgm:pt modelId="{117DC0C7-2B8A-4036-A0FA-07DEFB817A6B}" type="sibTrans" cxnId="{4C7D6E31-4213-43E2-9B27-D03E04F4B097}">
      <dgm:prSet/>
      <dgm:spPr/>
      <dgm:t>
        <a:bodyPr/>
        <a:lstStyle/>
        <a:p>
          <a:endParaRPr lang="ru-RU"/>
        </a:p>
      </dgm:t>
    </dgm:pt>
    <dgm:pt modelId="{4B4BBFBC-D37B-4C18-B4D9-D3C4AD2DD8C9}">
      <dgm:prSet phldrT="[Текст]" custT="1"/>
      <dgm:spPr/>
      <dgm:t>
        <a:bodyPr/>
        <a:lstStyle/>
        <a:p>
          <a:r>
            <a:rPr lang="uk-UA" sz="4400" dirty="0" smtClean="0"/>
            <a:t>Комунікативний </a:t>
          </a:r>
          <a:endParaRPr lang="ru-RU" sz="4400" dirty="0"/>
        </a:p>
      </dgm:t>
    </dgm:pt>
    <dgm:pt modelId="{6ECAA55E-9F2F-4B8F-8A96-8A4524F4ADA1}" type="parTrans" cxnId="{DF2117DD-1E40-4966-B493-87C7000C12DC}">
      <dgm:prSet/>
      <dgm:spPr/>
      <dgm:t>
        <a:bodyPr/>
        <a:lstStyle/>
        <a:p>
          <a:endParaRPr lang="ru-RU"/>
        </a:p>
      </dgm:t>
    </dgm:pt>
    <dgm:pt modelId="{78C24017-C063-429C-80B1-E59F50A7DF91}" type="sibTrans" cxnId="{DF2117DD-1E40-4966-B493-87C7000C12DC}">
      <dgm:prSet/>
      <dgm:spPr/>
      <dgm:t>
        <a:bodyPr/>
        <a:lstStyle/>
        <a:p>
          <a:endParaRPr lang="ru-RU"/>
        </a:p>
      </dgm:t>
    </dgm:pt>
    <dgm:pt modelId="{D0DEE39D-B4BD-4C12-93D0-E16260DFEB8D}">
      <dgm:prSet phldrT="[Текст]"/>
      <dgm:spPr/>
      <dgm:t>
        <a:bodyPr/>
        <a:lstStyle/>
        <a:p>
          <a:r>
            <a:rPr lang="uk-UA" b="1" dirty="0" smtClean="0">
              <a:solidFill>
                <a:schemeClr val="bg1"/>
              </a:solidFill>
            </a:rPr>
            <a:t>Компоненти</a:t>
          </a:r>
          <a:endParaRPr lang="ru-RU" b="1" dirty="0">
            <a:solidFill>
              <a:schemeClr val="bg1"/>
            </a:solidFill>
          </a:endParaRPr>
        </a:p>
      </dgm:t>
    </dgm:pt>
    <dgm:pt modelId="{559AADBE-C396-42C0-BFC8-502FB60F0DA4}" type="parTrans" cxnId="{6FF25084-A2EA-4A85-B8EB-E5F58274FE37}">
      <dgm:prSet/>
      <dgm:spPr/>
      <dgm:t>
        <a:bodyPr/>
        <a:lstStyle/>
        <a:p>
          <a:endParaRPr lang="ru-RU"/>
        </a:p>
      </dgm:t>
    </dgm:pt>
    <dgm:pt modelId="{9C342574-C374-481C-AA3E-FCC9FCD6289D}" type="sibTrans" cxnId="{6FF25084-A2EA-4A85-B8EB-E5F58274FE37}">
      <dgm:prSet/>
      <dgm:spPr/>
      <dgm:t>
        <a:bodyPr/>
        <a:lstStyle/>
        <a:p>
          <a:endParaRPr lang="ru-RU"/>
        </a:p>
      </dgm:t>
    </dgm:pt>
    <dgm:pt modelId="{7A9B602C-2FF6-4FF9-B6B7-9F963B322644}" type="pres">
      <dgm:prSet presAssocID="{E708E817-0BDC-4245-8B24-361ED3E02DAE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5E9A0DF-5B3C-451B-8BB9-78DACBAC8243}" type="pres">
      <dgm:prSet presAssocID="{D0DEE39D-B4BD-4C12-93D0-E16260DFEB8D}" presName="compositeNode" presStyleCnt="0">
        <dgm:presLayoutVars>
          <dgm:bulletEnabled val="1"/>
        </dgm:presLayoutVars>
      </dgm:prSet>
      <dgm:spPr/>
    </dgm:pt>
    <dgm:pt modelId="{C30747EE-021E-492B-9175-123AC91C5A80}" type="pres">
      <dgm:prSet presAssocID="{D0DEE39D-B4BD-4C12-93D0-E16260DFEB8D}" presName="image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0532AACD-6BF6-4AE8-82B5-2668958D8027}" type="pres">
      <dgm:prSet presAssocID="{D0DEE39D-B4BD-4C12-93D0-E16260DFEB8D}" presName="childNode" presStyleLbl="node1" presStyleIdx="0" presStyleCnt="1" custScaleX="86761" custLinFactNeighborX="574" custLinFactNeighborY="-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38A8C-6D22-4C45-AE78-216CCCE8E719}" type="pres">
      <dgm:prSet presAssocID="{D0DEE39D-B4BD-4C12-93D0-E16260DFEB8D}" presName="parentNode" presStyleLbl="revTx" presStyleIdx="0" presStyleCnt="1" custLinFactNeighborX="424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72997D-D3D6-4429-9998-81A5B2B3C7D9}" type="presOf" srcId="{FB276E4C-7D19-471C-BFCB-E035266C7B24}" destId="{0532AACD-6BF6-4AE8-82B5-2668958D8027}" srcOrd="0" destOrd="1" presId="urn:microsoft.com/office/officeart/2005/8/layout/hList2"/>
    <dgm:cxn modelId="{AEED4ED9-AF4D-40F1-820E-03C0452D97D4}" type="presOf" srcId="{4B4BBFBC-D37B-4C18-B4D9-D3C4AD2DD8C9}" destId="{0532AACD-6BF6-4AE8-82B5-2668958D8027}" srcOrd="0" destOrd="2" presId="urn:microsoft.com/office/officeart/2005/8/layout/hList2"/>
    <dgm:cxn modelId="{709DEF5A-2514-41BA-B3FB-05E2FC64D354}" type="presOf" srcId="{E708E817-0BDC-4245-8B24-361ED3E02DAE}" destId="{7A9B602C-2FF6-4FF9-B6B7-9F963B322644}" srcOrd="0" destOrd="0" presId="urn:microsoft.com/office/officeart/2005/8/layout/hList2"/>
    <dgm:cxn modelId="{93318350-82DD-4746-9557-E3DB19924CC7}" srcId="{D0DEE39D-B4BD-4C12-93D0-E16260DFEB8D}" destId="{27114291-CEC1-4748-B81E-5DD7B3368274}" srcOrd="0" destOrd="0" parTransId="{EA501635-3E13-4863-A1BA-E10F33B36480}" sibTransId="{757DB3C5-0C54-43D0-BA76-F069C1E514A8}"/>
    <dgm:cxn modelId="{328F0C96-2731-4668-9778-BFE56F21FFAE}" type="presOf" srcId="{D0DEE39D-B4BD-4C12-93D0-E16260DFEB8D}" destId="{DAE38A8C-6D22-4C45-AE78-216CCCE8E719}" srcOrd="0" destOrd="0" presId="urn:microsoft.com/office/officeart/2005/8/layout/hList2"/>
    <dgm:cxn modelId="{DF2117DD-1E40-4966-B493-87C7000C12DC}" srcId="{D0DEE39D-B4BD-4C12-93D0-E16260DFEB8D}" destId="{4B4BBFBC-D37B-4C18-B4D9-D3C4AD2DD8C9}" srcOrd="2" destOrd="0" parTransId="{6ECAA55E-9F2F-4B8F-8A96-8A4524F4ADA1}" sibTransId="{78C24017-C063-429C-80B1-E59F50A7DF91}"/>
    <dgm:cxn modelId="{4C7D6E31-4213-43E2-9B27-D03E04F4B097}" srcId="{D0DEE39D-B4BD-4C12-93D0-E16260DFEB8D}" destId="{FB276E4C-7D19-471C-BFCB-E035266C7B24}" srcOrd="1" destOrd="0" parTransId="{A9CC088D-F5B7-46F1-82B3-A95169166F71}" sibTransId="{117DC0C7-2B8A-4036-A0FA-07DEFB817A6B}"/>
    <dgm:cxn modelId="{6FF25084-A2EA-4A85-B8EB-E5F58274FE37}" srcId="{E708E817-0BDC-4245-8B24-361ED3E02DAE}" destId="{D0DEE39D-B4BD-4C12-93D0-E16260DFEB8D}" srcOrd="0" destOrd="0" parTransId="{559AADBE-C396-42C0-BFC8-502FB60F0DA4}" sibTransId="{9C342574-C374-481C-AA3E-FCC9FCD6289D}"/>
    <dgm:cxn modelId="{22B5E555-6143-41EE-BA46-32927231EA78}" type="presOf" srcId="{27114291-CEC1-4748-B81E-5DD7B3368274}" destId="{0532AACD-6BF6-4AE8-82B5-2668958D8027}" srcOrd="0" destOrd="0" presId="urn:microsoft.com/office/officeart/2005/8/layout/hList2"/>
    <dgm:cxn modelId="{89843291-CC14-4DB0-B52B-06B12A71A52F}" type="presParOf" srcId="{7A9B602C-2FF6-4FF9-B6B7-9F963B322644}" destId="{F5E9A0DF-5B3C-451B-8BB9-78DACBAC8243}" srcOrd="0" destOrd="0" presId="urn:microsoft.com/office/officeart/2005/8/layout/hList2"/>
    <dgm:cxn modelId="{584103AB-4388-4F0D-A5A6-3D7C32FBBC6C}" type="presParOf" srcId="{F5E9A0DF-5B3C-451B-8BB9-78DACBAC8243}" destId="{C30747EE-021E-492B-9175-123AC91C5A80}" srcOrd="0" destOrd="0" presId="urn:microsoft.com/office/officeart/2005/8/layout/hList2"/>
    <dgm:cxn modelId="{01201497-10C6-48F4-AD38-600EFF6668CE}" type="presParOf" srcId="{F5E9A0DF-5B3C-451B-8BB9-78DACBAC8243}" destId="{0532AACD-6BF6-4AE8-82B5-2668958D8027}" srcOrd="1" destOrd="0" presId="urn:microsoft.com/office/officeart/2005/8/layout/hList2"/>
    <dgm:cxn modelId="{502F9A25-7E69-4DDF-9A17-BA033FDB3FD7}" type="presParOf" srcId="{F5E9A0DF-5B3C-451B-8BB9-78DACBAC8243}" destId="{DAE38A8C-6D22-4C45-AE78-216CCCE8E719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A1F21-EC63-40FE-90B9-162326970699}">
      <dsp:nvSpPr>
        <dsp:cNvPr id="0" name=""/>
        <dsp:cNvSpPr/>
      </dsp:nvSpPr>
      <dsp:spPr>
        <a:xfrm rot="5400000">
          <a:off x="-169298" y="172794"/>
          <a:ext cx="1128656" cy="7900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І</a:t>
          </a:r>
          <a:endParaRPr lang="ru-RU" sz="2200" kern="1200" dirty="0"/>
        </a:p>
      </dsp:txBody>
      <dsp:txXfrm rot="-5400000">
        <a:off x="1" y="398526"/>
        <a:ext cx="790059" cy="338597"/>
      </dsp:txXfrm>
    </dsp:sp>
    <dsp:sp modelId="{9CBCBC9F-A75E-4131-9E61-4C4094964E2B}">
      <dsp:nvSpPr>
        <dsp:cNvPr id="0" name=""/>
        <dsp:cNvSpPr/>
      </dsp:nvSpPr>
      <dsp:spPr>
        <a:xfrm rot="5400000">
          <a:off x="5008203" y="-4214648"/>
          <a:ext cx="733626" cy="9169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/>
            <a:t>Створення колективу учнів </a:t>
          </a:r>
          <a:endParaRPr lang="ru-RU" sz="2700" kern="1200" dirty="0"/>
        </a:p>
      </dsp:txBody>
      <dsp:txXfrm rot="-5400000">
        <a:off x="790059" y="39309"/>
        <a:ext cx="9134102" cy="662000"/>
      </dsp:txXfrm>
    </dsp:sp>
    <dsp:sp modelId="{04ED4570-3FEC-46F2-873C-B16F9E664761}">
      <dsp:nvSpPr>
        <dsp:cNvPr id="0" name=""/>
        <dsp:cNvSpPr/>
      </dsp:nvSpPr>
      <dsp:spPr>
        <a:xfrm rot="5400000">
          <a:off x="-169298" y="1153144"/>
          <a:ext cx="1128656" cy="7900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ІІ</a:t>
          </a:r>
          <a:endParaRPr lang="ru-RU" sz="2200" kern="1200" dirty="0"/>
        </a:p>
      </dsp:txBody>
      <dsp:txXfrm rot="-5400000">
        <a:off x="1" y="1378876"/>
        <a:ext cx="790059" cy="338597"/>
      </dsp:txXfrm>
    </dsp:sp>
    <dsp:sp modelId="{284EED96-E8A2-4331-B33B-A0E9097E1892}">
      <dsp:nvSpPr>
        <dsp:cNvPr id="0" name=""/>
        <dsp:cNvSpPr/>
      </dsp:nvSpPr>
      <dsp:spPr>
        <a:xfrm rot="5400000">
          <a:off x="5008203" y="-3234298"/>
          <a:ext cx="733626" cy="9169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/>
            <a:t>Поширення впливу активу на весь колектив</a:t>
          </a:r>
          <a:endParaRPr lang="ru-RU" sz="2700" kern="1200" dirty="0"/>
        </a:p>
      </dsp:txBody>
      <dsp:txXfrm rot="-5400000">
        <a:off x="790059" y="1019659"/>
        <a:ext cx="9134102" cy="662000"/>
      </dsp:txXfrm>
    </dsp:sp>
    <dsp:sp modelId="{A33F1A45-B745-4793-89A1-AB3AFFB99D15}">
      <dsp:nvSpPr>
        <dsp:cNvPr id="0" name=""/>
        <dsp:cNvSpPr/>
      </dsp:nvSpPr>
      <dsp:spPr>
        <a:xfrm rot="5400000">
          <a:off x="-169298" y="2133494"/>
          <a:ext cx="1128656" cy="7900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ІІІ</a:t>
          </a:r>
          <a:endParaRPr lang="ru-RU" sz="2200" kern="1200" dirty="0"/>
        </a:p>
      </dsp:txBody>
      <dsp:txXfrm rot="-5400000">
        <a:off x="1" y="2359226"/>
        <a:ext cx="790059" cy="338597"/>
      </dsp:txXfrm>
    </dsp:sp>
    <dsp:sp modelId="{2E7ED117-C6E7-479B-95F3-81F9DEF303CD}">
      <dsp:nvSpPr>
        <dsp:cNvPr id="0" name=""/>
        <dsp:cNvSpPr/>
      </dsp:nvSpPr>
      <dsp:spPr>
        <a:xfrm rot="5400000">
          <a:off x="5008203" y="-2253947"/>
          <a:ext cx="733626" cy="9169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/>
            <a:t>Вирішальний вплив громадської думки більшості </a:t>
          </a:r>
          <a:endParaRPr lang="ru-RU" sz="2700" kern="1200" dirty="0"/>
        </a:p>
      </dsp:txBody>
      <dsp:txXfrm rot="-5400000">
        <a:off x="790059" y="2000010"/>
        <a:ext cx="9134102" cy="662000"/>
      </dsp:txXfrm>
    </dsp:sp>
    <dsp:sp modelId="{59F11220-2A18-43BF-8F2B-4C6E5753F752}">
      <dsp:nvSpPr>
        <dsp:cNvPr id="0" name=""/>
        <dsp:cNvSpPr/>
      </dsp:nvSpPr>
      <dsp:spPr>
        <a:xfrm rot="5400000">
          <a:off x="-169298" y="3113845"/>
          <a:ext cx="1128656" cy="79005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IV</a:t>
          </a:r>
          <a:endParaRPr lang="ru-RU" sz="2200" kern="1200" dirty="0"/>
        </a:p>
      </dsp:txBody>
      <dsp:txXfrm rot="-5400000">
        <a:off x="1" y="3339577"/>
        <a:ext cx="790059" cy="338597"/>
      </dsp:txXfrm>
    </dsp:sp>
    <dsp:sp modelId="{6B0E4D40-3110-4632-A205-3386CA12D72D}">
      <dsp:nvSpPr>
        <dsp:cNvPr id="0" name=""/>
        <dsp:cNvSpPr/>
      </dsp:nvSpPr>
      <dsp:spPr>
        <a:xfrm rot="5400000">
          <a:off x="5008203" y="-1273597"/>
          <a:ext cx="733626" cy="9169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kern="1200" dirty="0" smtClean="0"/>
            <a:t>Самовиховання</a:t>
          </a:r>
          <a:endParaRPr lang="ru-RU" sz="2700" kern="1200" dirty="0"/>
        </a:p>
      </dsp:txBody>
      <dsp:txXfrm rot="-5400000">
        <a:off x="790059" y="2980360"/>
        <a:ext cx="9134102" cy="662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47CC5-0C13-48DE-8A90-9D26FCDDE9A4}" type="datetimeFigureOut">
              <a:rPr lang="ru-RU" smtClean="0"/>
              <a:t>09.09.2021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4CEAA-FF58-4A27-9A29-523CB5494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992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F4CEAA-FF58-4A27-9A29-523CB54940E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7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E71C63E-333F-435F-8F4F-E6211C8C5396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41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D72E-A5EB-4B7B-8544-19368FA76942}" type="datetime1">
              <a:rPr lang="ru-RU" smtClean="0"/>
              <a:t>09.09.2021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77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1FC5-4136-4FF8-BB1A-4EEC1E80F4DD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063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0038-1114-4A32-AA31-A0E6742CE102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444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883E0-4EE6-43A1-8DA0-340C2D4D463E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895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0F1EE-57B8-406E-9C5D-0EF7A83179B6}" type="datetime1">
              <a:rPr lang="ru-RU" smtClean="0"/>
              <a:t>09.09.2021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833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4CC0-9E8A-4D0E-A791-1FCDF74D2870}" type="datetime1">
              <a:rPr lang="ru-RU" smtClean="0"/>
              <a:t>09.09.2021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808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5014DF0-124D-4F3F-BCBF-DC863E5D8960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034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340AADB-BAC4-40B1-9D96-2287B2C6ACFE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886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E420B-0E1A-489E-B782-0696B61FEDEE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728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33D78-7844-4B4A-912A-0F227E669E9E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41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35111-C3EB-4605-AAC5-E1639D1140B0}" type="datetime1">
              <a:rPr lang="ru-RU" smtClean="0"/>
              <a:t>09.09.2021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873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E8087-4CF5-43C7-B5E2-8759093CC338}" type="datetime1">
              <a:rPr lang="ru-RU" smtClean="0"/>
              <a:t>09.09.2021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914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51196-40DA-454B-B117-66973DDA6C19}" type="datetime1">
              <a:rPr lang="ru-RU" smtClean="0"/>
              <a:t>09.09.2021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89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3F444-A916-4831-81FF-F1AAC0B939D8}" type="datetime1">
              <a:rPr lang="ru-RU" smtClean="0"/>
              <a:t>09.09.2021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44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C17B7-CA89-40A2-A65E-FC51F598C98B}" type="datetime1">
              <a:rPr lang="ru-RU" smtClean="0"/>
              <a:t>09.09.2021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089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7A39-109B-4DE7-92C0-8588E575AE86}" type="datetime1">
              <a:rPr lang="ru-RU" smtClean="0"/>
              <a:t>09.09.2021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93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052ADAF-F8FB-42C0-A4BF-994A33F769F6}" type="datetime1">
              <a:rPr lang="ru-RU" smtClean="0"/>
              <a:t>09.09.2021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FBBA22DC-4034-4E7A-B495-11B849F334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76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7" r:id="rId1"/>
    <p:sldLayoutId id="2147484528" r:id="rId2"/>
    <p:sldLayoutId id="2147484529" r:id="rId3"/>
    <p:sldLayoutId id="2147484530" r:id="rId4"/>
    <p:sldLayoutId id="2147484531" r:id="rId5"/>
    <p:sldLayoutId id="2147484532" r:id="rId6"/>
    <p:sldLayoutId id="2147484533" r:id="rId7"/>
    <p:sldLayoutId id="2147484534" r:id="rId8"/>
    <p:sldLayoutId id="2147484535" r:id="rId9"/>
    <p:sldLayoutId id="2147484536" r:id="rId10"/>
    <p:sldLayoutId id="2147484537" r:id="rId11"/>
    <p:sldLayoutId id="2147484538" r:id="rId12"/>
    <p:sldLayoutId id="2147484539" r:id="rId13"/>
    <p:sldLayoutId id="2147484540" r:id="rId14"/>
    <p:sldLayoutId id="2147484541" r:id="rId15"/>
    <p:sldLayoutId id="2147484542" r:id="rId16"/>
    <p:sldLayoutId id="2147484543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737" y="2112279"/>
            <a:ext cx="9114822" cy="2098226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/>
              <a:t>Учасники освітнього процесу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1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Ð»Ð¸Ð´ÐµÑ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690" y="3846422"/>
            <a:ext cx="3634550" cy="218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27450" y="1172938"/>
            <a:ext cx="4351025" cy="4412829"/>
          </a:xfrm>
        </p:spPr>
        <p:txBody>
          <a:bodyPr/>
          <a:lstStyle/>
          <a:p>
            <a:r>
              <a:rPr lang="uk-UA" sz="32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Актив – </a:t>
            </a:r>
            <a:r>
              <a:rPr lang="uk-UA" sz="32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ініціативна група вихованців, яка усвідомлює вимоги керівника колективу і допомагає в організації діяльності </a:t>
            </a:r>
            <a:r>
              <a:rPr lang="uk-UA" sz="3200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колективу</a:t>
            </a:r>
            <a:r>
              <a:rPr lang="ru-RU" sz="32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688010" y="1487477"/>
            <a:ext cx="5168710" cy="2283824"/>
          </a:xfrm>
        </p:spPr>
        <p:txBody>
          <a:bodyPr/>
          <a:lstStyle/>
          <a:p>
            <a:r>
              <a:rPr lang="uk-UA" sz="2400" b="1" i="1" dirty="0">
                <a:ea typeface="Calibri" panose="020F0502020204030204" pitchFamily="34" charset="0"/>
              </a:rPr>
              <a:t>Органи самоврядування </a:t>
            </a:r>
            <a:r>
              <a:rPr lang="uk-UA" sz="2400" b="1" dirty="0">
                <a:ea typeface="Calibri" panose="020F0502020204030204" pitchFamily="34" charset="0"/>
              </a:rPr>
              <a:t>– </a:t>
            </a:r>
            <a:r>
              <a:rPr lang="uk-UA" sz="2400" i="1" dirty="0">
                <a:ea typeface="Calibri" panose="020F0502020204030204" pitchFamily="34" charset="0"/>
              </a:rPr>
              <a:t>демократично обрані уповноважені колективу, які допомагають педагогові здійснювати керівні функції</a:t>
            </a:r>
            <a:endParaRPr lang="ru-RU" sz="2400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5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Виховний вплив колективу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9197309"/>
              </p:ext>
            </p:extLst>
          </p:nvPr>
        </p:nvGraphicFramePr>
        <p:xfrm>
          <a:off x="731520" y="2722880"/>
          <a:ext cx="11257280" cy="3901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4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err="1"/>
              <a:t>Групи</a:t>
            </a:r>
            <a:r>
              <a:rPr lang="ru-RU" sz="4000" b="1" dirty="0"/>
              <a:t> </a:t>
            </a:r>
            <a:r>
              <a:rPr lang="ru-RU" sz="4000" b="1" dirty="0" err="1"/>
              <a:t>учн</a:t>
            </a:r>
            <a:r>
              <a:rPr lang="uk-UA" sz="4000" b="1" dirty="0" err="1"/>
              <a:t>ів</a:t>
            </a:r>
            <a:r>
              <a:rPr lang="uk-UA" sz="4000" b="1" dirty="0"/>
              <a:t>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5194" y="2603500"/>
            <a:ext cx="5276326" cy="4254500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Перша група </a:t>
            </a:r>
            <a:endParaRPr lang="ru-RU" sz="3100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uk-UA" sz="2600" dirty="0" smtClean="0"/>
              <a:t>цілковито </a:t>
            </a:r>
            <a:r>
              <a:rPr lang="uk-UA" sz="2600" dirty="0"/>
              <a:t>віддані своєму колективу, легко підкоряються його вимогам, сумлінно ставляться до своїх учнівських обов'язків і дбають про відповідне ставлення до них </a:t>
            </a:r>
            <a:r>
              <a:rPr lang="uk-UA" sz="2600" dirty="0" smtClean="0"/>
              <a:t>усього колективу</a:t>
            </a:r>
            <a:endParaRPr lang="ru-RU" sz="2600" dirty="0"/>
          </a:p>
          <a:p>
            <a:pPr marL="0" lvl="0" indent="0">
              <a:buNone/>
            </a:pP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Друга група </a:t>
            </a:r>
            <a:endParaRPr lang="ru-RU" sz="3100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uk-UA" sz="2600" dirty="0" smtClean="0"/>
              <a:t>переважно </a:t>
            </a:r>
            <a:r>
              <a:rPr lang="uk-UA" sz="2600" dirty="0"/>
              <a:t>віддані колективу, виявляють активність та ініціативу у громадській роботі, але не вирізняються пізнавальною активністю, не завжди </a:t>
            </a:r>
            <a:r>
              <a:rPr lang="uk-UA" sz="2600" dirty="0" err="1"/>
              <a:t>відповідально</a:t>
            </a:r>
            <a:r>
              <a:rPr lang="uk-UA" sz="2600" dirty="0"/>
              <a:t> ставляться до навчання</a:t>
            </a:r>
            <a:endParaRPr lang="ru-RU" sz="26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5536248" cy="4254500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Третя група </a:t>
            </a:r>
            <a:endParaRPr lang="ru-RU" sz="3100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uk-UA" sz="2600" dirty="0"/>
              <a:t>старанні у навчанні, беруть активну участь у громадській роботі, претендуючи на авангардну роль у колективі, проте підтримкою і повагою його членів не користуються, оскільки охоче виконують тільки ті доручення, які підкреслюють їх зверхність у класі, їхні здібності та вміння</a:t>
            </a:r>
            <a:endParaRPr lang="ru-RU" sz="2600" dirty="0"/>
          </a:p>
          <a:p>
            <a:pPr marL="0" lvl="0" indent="0">
              <a:buNone/>
            </a:pPr>
            <a:r>
              <a:rPr lang="uk-UA" sz="3100" b="1" dirty="0">
                <a:solidFill>
                  <a:schemeClr val="accent6">
                    <a:lumMod val="50000"/>
                  </a:schemeClr>
                </a:solidFill>
              </a:rPr>
              <a:t>Четверта група</a:t>
            </a:r>
            <a:endParaRPr lang="ru-RU" sz="3100" b="1" dirty="0">
              <a:solidFill>
                <a:schemeClr val="accent6">
                  <a:lumMod val="50000"/>
                </a:schemeClr>
              </a:solidFill>
            </a:endParaRPr>
          </a:p>
          <a:p>
            <a:pPr lvl="1"/>
            <a:r>
              <a:rPr lang="uk-UA" sz="2600" dirty="0"/>
              <a:t>учні, які не визнають вимог колективу, не дорожать його інтересами, байдужі до його життя. Недисципліновані, негативно ставляться до навчання, до участі в громадському житті</a:t>
            </a:r>
            <a:endParaRPr lang="ru-RU" sz="2600" dirty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90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154" y="2301725"/>
            <a:ext cx="4351025" cy="2283824"/>
          </a:xfrm>
        </p:spPr>
        <p:txBody>
          <a:bodyPr/>
          <a:lstStyle/>
          <a:p>
            <a:r>
              <a:rPr lang="uk-UA" dirty="0" smtClean="0"/>
              <a:t>Педагогічна професія та особистість вчителя</a:t>
            </a:r>
            <a:endParaRPr lang="ru-RU" dirty="0"/>
          </a:p>
        </p:txBody>
      </p:sp>
      <p:pic>
        <p:nvPicPr>
          <p:cNvPr id="6146" name="Picture 2" descr="ÐÐ°ÑÑÐ¸Ð½ÐºÐ¸ Ð¿Ð¾ Ð·Ð°Ð¿ÑÐ¾ÑÑ ÑÑÐ¸ÑÐµÐ»Ñ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615" y="738990"/>
            <a:ext cx="3786505" cy="540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13</a:t>
            </a:fld>
            <a:endParaRPr lang="ru-RU"/>
          </a:p>
        </p:txBody>
      </p:sp>
      <p:pic>
        <p:nvPicPr>
          <p:cNvPr id="4" name="Профессия ПЕДАГОГ, мультфильм (черновой аниматик) _ сериал КАЛЕЙДОСКОП ПРОФЕСС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87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smtClean="0"/>
              <a:t>Терміни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Професія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>
            <a:normAutofit/>
          </a:bodyPr>
          <a:lstStyle/>
          <a:p>
            <a:r>
              <a:rPr lang="uk-UA" sz="2000" dirty="0"/>
              <a:t>вид трудової діяльності, що характеризується сукупністю вимог до особистості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smtClean="0"/>
              <a:t>Спеціальність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r>
              <a:rPr lang="uk-UA" sz="2000" dirty="0" smtClean="0"/>
              <a:t>Вид занять </a:t>
            </a:r>
            <a:r>
              <a:rPr lang="uk-UA" sz="2000" dirty="0"/>
              <a:t>у межах </a:t>
            </a:r>
            <a:r>
              <a:rPr lang="uk-UA" sz="2000" dirty="0" smtClean="0"/>
              <a:t>професії</a:t>
            </a:r>
            <a:endParaRPr lang="ru-RU" sz="2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uk-UA" dirty="0" smtClean="0"/>
              <a:t>Кваліфікація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>
          <a:xfrm>
            <a:off x="7888328" y="3179762"/>
            <a:ext cx="3968391" cy="2847293"/>
          </a:xfrm>
        </p:spPr>
        <p:txBody>
          <a:bodyPr>
            <a:normAutofit/>
          </a:bodyPr>
          <a:lstStyle/>
          <a:p>
            <a:r>
              <a:rPr lang="uk-UA" sz="2000" dirty="0"/>
              <a:t>рівень і вид професійної підготовленості, що характеризує можливості спеціаліста у розв'язанні певного виду завдань</a:t>
            </a:r>
            <a:endParaRPr lang="ru-RU" sz="20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1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194" y="2066833"/>
            <a:ext cx="4351025" cy="2283824"/>
          </a:xfrm>
        </p:spPr>
        <p:txBody>
          <a:bodyPr/>
          <a:lstStyle/>
          <a:p>
            <a:r>
              <a:rPr lang="uk-UA" dirty="0" smtClean="0"/>
              <a:t>Види педагогічної діяльності </a:t>
            </a:r>
            <a:endParaRPr lang="ru-RU" dirty="0"/>
          </a:p>
        </p:txBody>
      </p:sp>
      <p:sp>
        <p:nvSpPr>
          <p:cNvPr id="31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6641353" y="863284"/>
            <a:ext cx="5134087" cy="5222556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dirty="0" smtClean="0"/>
              <a:t>викладання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виховна </a:t>
            </a:r>
            <a:r>
              <a:rPr lang="uk-UA" sz="3100" i="1" dirty="0" smtClean="0"/>
              <a:t>робота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класне керівництво</a:t>
            </a:r>
            <a:r>
              <a:rPr lang="uk-UA" sz="3100" dirty="0"/>
              <a:t> 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діяльність із самоосвіти і професійного самовиховання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управлінська діяльність</a:t>
            </a:r>
            <a:r>
              <a:rPr lang="uk-UA" sz="3100" dirty="0"/>
              <a:t> 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організаторська діяльність</a:t>
            </a:r>
            <a:r>
              <a:rPr lang="uk-UA" sz="3100" dirty="0"/>
              <a:t> 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методична діяльність</a:t>
            </a:r>
            <a:r>
              <a:rPr lang="uk-UA" sz="3100" dirty="0"/>
              <a:t> 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позашкільна діяльність</a:t>
            </a:r>
            <a:r>
              <a:rPr lang="uk-UA" sz="3100" dirty="0"/>
              <a:t> </a:t>
            </a:r>
            <a:endParaRPr lang="ru-RU" sz="31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uk-UA" sz="3100" i="1" dirty="0"/>
              <a:t>науково-дослідницька діяльність</a:t>
            </a:r>
            <a:r>
              <a:rPr lang="uk-UA" sz="3100" dirty="0"/>
              <a:t> </a:t>
            </a:r>
            <a:endParaRPr lang="ru-RU" sz="3100" dirty="0"/>
          </a:p>
          <a:p>
            <a:endParaRPr lang="ru-RU" sz="2000" dirty="0"/>
          </a:p>
        </p:txBody>
      </p:sp>
      <p:pic>
        <p:nvPicPr>
          <p:cNvPr id="7172" name="Picture 4" descr="ÐÐ°ÑÑÐ¸Ð½ÐºÐ¸ Ð¿Ð¾ Ð·Ð°Ð¿ÑÐ¾ÑÑ ÑÑÐ¸ÑÐµÐ»Ñ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781" y="1591309"/>
            <a:ext cx="2244875" cy="323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b="1" dirty="0" smtClean="0"/>
              <a:t>Функції вчителя</a:t>
            </a:r>
            <a:endParaRPr lang="ru-RU" sz="4000" b="1" dirty="0"/>
          </a:p>
        </p:txBody>
      </p:sp>
      <p:sp>
        <p:nvSpPr>
          <p:cNvPr id="19" name="Текст 18"/>
          <p:cNvSpPr>
            <a:spLocks noGrp="1"/>
          </p:cNvSpPr>
          <p:nvPr>
            <p:ph type="body" sz="half" idx="15"/>
          </p:nvPr>
        </p:nvSpPr>
        <p:spPr>
          <a:xfrm>
            <a:off x="1154954" y="2549844"/>
            <a:ext cx="3141879" cy="3767988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/>
              <a:t>інформативна</a:t>
            </a:r>
            <a:r>
              <a:rPr lang="uk-UA" sz="2400" dirty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/>
              <a:t>розвивальна</a:t>
            </a:r>
            <a:r>
              <a:rPr lang="uk-UA" sz="2400" dirty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/>
              <a:t>виховна</a:t>
            </a:r>
            <a:r>
              <a:rPr lang="uk-UA" sz="2400" dirty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/>
              <a:t>орієнтувальна</a:t>
            </a:r>
            <a:r>
              <a:rPr lang="uk-UA" sz="2400" dirty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/>
              <a:t>культурологічна</a:t>
            </a:r>
            <a:r>
              <a:rPr lang="uk-UA" sz="24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мобілізаційна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стимулююча</a:t>
            </a:r>
            <a:r>
              <a:rPr lang="uk-UA" sz="2400" dirty="0" smtClean="0"/>
              <a:t> </a:t>
            </a:r>
            <a:endParaRPr lang="ru-RU" sz="2400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0" name="Текст 19"/>
          <p:cNvSpPr>
            <a:spLocks noGrp="1"/>
          </p:cNvSpPr>
          <p:nvPr>
            <p:ph type="body" sz="half" idx="16"/>
          </p:nvPr>
        </p:nvSpPr>
        <p:spPr>
          <a:xfrm>
            <a:off x="4512722" y="2549843"/>
            <a:ext cx="3147009" cy="3566477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конструктивна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комунікативна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організаційна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err="1" smtClean="0"/>
              <a:t>соціалізуюча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управлінська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діагностична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дослідницька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half" idx="17"/>
          </p:nvPr>
        </p:nvSpPr>
        <p:spPr>
          <a:xfrm>
            <a:off x="7888330" y="2549842"/>
            <a:ext cx="3795670" cy="3566478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прогностична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психотерапевтична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рекреаційна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err="1" smtClean="0"/>
              <a:t>здоров'язберігальна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коригувальна</a:t>
            </a:r>
            <a:r>
              <a:rPr lang="uk-UA" sz="2400" dirty="0" smtClean="0"/>
              <a:t> </a:t>
            </a:r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400" i="1" dirty="0" smtClean="0"/>
              <a:t>методична</a:t>
            </a:r>
            <a:r>
              <a:rPr lang="uk-UA" sz="2400" dirty="0" smtClean="0"/>
              <a:t> </a:t>
            </a:r>
            <a:endParaRPr lang="ru-RU" sz="2400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90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Особливості педагогічної професії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8635933"/>
              </p:ext>
            </p:extLst>
          </p:nvPr>
        </p:nvGraphicFramePr>
        <p:xfrm>
          <a:off x="1508125" y="2593975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96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3285995"/>
            <a:ext cx="2784475" cy="357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000" b="1" dirty="0" smtClean="0"/>
              <a:t>Структурні елементи педагогічної діяльності </a:t>
            </a:r>
            <a:endParaRPr lang="ru-RU" sz="4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8527124"/>
              </p:ext>
            </p:extLst>
          </p:nvPr>
        </p:nvGraphicFramePr>
        <p:xfrm>
          <a:off x="2212975" y="2409825"/>
          <a:ext cx="8824913" cy="4314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13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9150" y="973668"/>
            <a:ext cx="9097217" cy="706964"/>
          </a:xfrm>
        </p:spPr>
        <p:txBody>
          <a:bodyPr/>
          <a:lstStyle/>
          <a:p>
            <a:pPr algn="ctr"/>
            <a:r>
              <a:rPr lang="uk-UA" sz="4000" b="1" dirty="0" smtClean="0"/>
              <a:t>Компоненти педагогічної діяльності </a:t>
            </a:r>
            <a:endParaRPr lang="ru-RU" sz="4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999511"/>
              </p:ext>
            </p:extLst>
          </p:nvPr>
        </p:nvGraphicFramePr>
        <p:xfrm>
          <a:off x="1228725" y="2219324"/>
          <a:ext cx="9763125" cy="421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73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План: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574" y="2209799"/>
            <a:ext cx="9686925" cy="4467225"/>
          </a:xfrm>
        </p:spPr>
        <p:txBody>
          <a:bodyPr>
            <a:normAutofit/>
          </a:bodyPr>
          <a:lstStyle/>
          <a:p>
            <a:pPr marL="0" lvl="0" indent="0">
              <a:spcBef>
                <a:spcPts val="600"/>
              </a:spcBef>
              <a:buNone/>
            </a:pPr>
            <a:r>
              <a:rPr lang="uk-UA" sz="2800" b="1" dirty="0" smtClean="0"/>
              <a:t>1. Учнівський </a:t>
            </a:r>
            <a:r>
              <a:rPr lang="uk-UA" sz="2800" b="1" dirty="0"/>
              <a:t>колектив.</a:t>
            </a:r>
            <a:endParaRPr lang="ru-RU" sz="2800" dirty="0"/>
          </a:p>
          <a:p>
            <a:pPr lvl="1">
              <a:spcBef>
                <a:spcPts val="600"/>
              </a:spcBef>
            </a:pPr>
            <a:r>
              <a:rPr lang="uk-UA" sz="1900" dirty="0"/>
              <a:t>Колектив та його види.</a:t>
            </a:r>
            <a:endParaRPr lang="ru-RU" sz="1300" dirty="0"/>
          </a:p>
          <a:p>
            <a:pPr lvl="1">
              <a:spcBef>
                <a:spcPts val="600"/>
              </a:spcBef>
            </a:pPr>
            <a:r>
              <a:rPr lang="uk-UA" sz="1900" dirty="0"/>
              <a:t>Сутність, зміст, функції виховного колективу.</a:t>
            </a:r>
            <a:endParaRPr lang="ru-RU" sz="1300" dirty="0"/>
          </a:p>
          <a:p>
            <a:pPr lvl="1">
              <a:spcBef>
                <a:spcPts val="600"/>
              </a:spcBef>
            </a:pPr>
            <a:r>
              <a:rPr lang="uk-UA" sz="1900" dirty="0"/>
              <a:t>Діалектика розвитку учнівського колективу.</a:t>
            </a:r>
            <a:endParaRPr lang="ru-RU" sz="1300" dirty="0"/>
          </a:p>
          <a:p>
            <a:pPr lvl="1">
              <a:spcBef>
                <a:spcPts val="600"/>
              </a:spcBef>
            </a:pPr>
            <a:r>
              <a:rPr lang="uk-UA" sz="1900" dirty="0"/>
              <a:t>Чинники розвитку учнівського колективу.</a:t>
            </a:r>
            <a:endParaRPr lang="ru-RU" sz="1300" dirty="0"/>
          </a:p>
          <a:p>
            <a:pPr lvl="1">
              <a:spcBef>
                <a:spcPts val="600"/>
              </a:spcBef>
            </a:pPr>
            <a:r>
              <a:rPr lang="uk-UA" sz="1900" dirty="0"/>
              <a:t>Виховний вплив </a:t>
            </a:r>
            <a:r>
              <a:rPr lang="uk-UA" sz="1900" dirty="0" smtClean="0"/>
              <a:t>колективу.</a:t>
            </a:r>
            <a:endParaRPr lang="ru-RU" sz="1300" dirty="0" smtClean="0"/>
          </a:p>
          <a:p>
            <a:pPr marL="0" lvl="0" indent="0">
              <a:spcBef>
                <a:spcPts val="600"/>
              </a:spcBef>
              <a:buNone/>
            </a:pPr>
            <a:r>
              <a:rPr lang="uk-UA" sz="2800" b="1" dirty="0" smtClean="0"/>
              <a:t>2. Педагогічна професія та особистість вчителя. </a:t>
            </a:r>
            <a:endParaRPr lang="ru-RU" sz="2800" dirty="0" smtClean="0"/>
          </a:p>
          <a:p>
            <a:pPr lvl="1">
              <a:spcBef>
                <a:spcPts val="600"/>
              </a:spcBef>
            </a:pPr>
            <a:r>
              <a:rPr lang="uk-UA" sz="1800" dirty="0" smtClean="0"/>
              <a:t>Сутність </a:t>
            </a:r>
            <a:r>
              <a:rPr lang="uk-UA" sz="1800" dirty="0"/>
              <a:t>і зміст педагогічної професії.</a:t>
            </a:r>
            <a:endParaRPr lang="ru-RU" sz="1200" dirty="0"/>
          </a:p>
          <a:p>
            <a:pPr lvl="1">
              <a:spcBef>
                <a:spcPts val="600"/>
              </a:spcBef>
            </a:pPr>
            <a:r>
              <a:rPr lang="uk-UA" sz="1800" dirty="0"/>
              <a:t>Особливості педагогічної професії.</a:t>
            </a:r>
            <a:endParaRPr lang="ru-RU" sz="1200" dirty="0"/>
          </a:p>
          <a:p>
            <a:pPr lvl="1">
              <a:spcBef>
                <a:spcPts val="600"/>
              </a:spcBef>
            </a:pPr>
            <a:r>
              <a:rPr lang="uk-UA" sz="1800" dirty="0"/>
              <a:t>Структура педагогічної діяльності.</a:t>
            </a:r>
            <a:endParaRPr lang="ru-RU" sz="1200" dirty="0"/>
          </a:p>
          <a:p>
            <a:pPr lvl="1">
              <a:spcBef>
                <a:spcPts val="600"/>
              </a:spcBef>
            </a:pPr>
            <a:r>
              <a:rPr lang="uk-UA" sz="1800" dirty="0"/>
              <a:t>Вимоги до особистості вчителя.</a:t>
            </a:r>
            <a:endParaRPr lang="ru-RU" sz="1200" dirty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0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704" y="878418"/>
            <a:ext cx="8761413" cy="706964"/>
          </a:xfrm>
        </p:spPr>
        <p:txBody>
          <a:bodyPr/>
          <a:lstStyle/>
          <a:p>
            <a:r>
              <a:rPr lang="uk-UA" b="1" dirty="0"/>
              <a:t>Педагогічним працівником повинна бути </a:t>
            </a:r>
            <a:r>
              <a:rPr lang="uk-UA" b="1" dirty="0" smtClean="0"/>
              <a:t>особа…..*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4479" y="2422525"/>
            <a:ext cx="10160746" cy="4083050"/>
          </a:xfrm>
        </p:spPr>
        <p:txBody>
          <a:bodyPr>
            <a:noAutofit/>
          </a:bodyPr>
          <a:lstStyle/>
          <a:p>
            <a:r>
              <a:rPr lang="uk-UA" sz="2200" dirty="0"/>
              <a:t>з високими моральними </a:t>
            </a:r>
            <a:r>
              <a:rPr lang="uk-UA" sz="2200" dirty="0" smtClean="0"/>
              <a:t>якостями</a:t>
            </a:r>
          </a:p>
          <a:p>
            <a:r>
              <a:rPr lang="uk-UA" sz="2200" dirty="0" smtClean="0"/>
              <a:t>яка </a:t>
            </a:r>
            <a:r>
              <a:rPr lang="uk-UA" sz="2200" dirty="0"/>
              <a:t>має відповідну педагогічну освіту та/або професійну кваліфікацію педагогічного </a:t>
            </a:r>
            <a:r>
              <a:rPr lang="uk-UA" sz="2200" dirty="0" smtClean="0"/>
              <a:t>працівника</a:t>
            </a:r>
          </a:p>
          <a:p>
            <a:r>
              <a:rPr lang="uk-UA" sz="2200" dirty="0"/>
              <a:t>яка має </a:t>
            </a:r>
            <a:r>
              <a:rPr lang="uk-UA" sz="2200" dirty="0" smtClean="0"/>
              <a:t>належний </a:t>
            </a:r>
            <a:r>
              <a:rPr lang="uk-UA" sz="2200" dirty="0"/>
              <a:t>рівень професійної </a:t>
            </a:r>
            <a:r>
              <a:rPr lang="uk-UA" sz="2200" dirty="0" smtClean="0"/>
              <a:t>підготовки</a:t>
            </a:r>
          </a:p>
          <a:p>
            <a:r>
              <a:rPr lang="uk-UA" sz="2200" dirty="0" smtClean="0"/>
              <a:t>здійснює </a:t>
            </a:r>
            <a:r>
              <a:rPr lang="uk-UA" sz="2200" dirty="0"/>
              <a:t>педагогічну діяльність, забезпечує результативність та якість своєї </a:t>
            </a:r>
            <a:r>
              <a:rPr lang="uk-UA" sz="2200" dirty="0" smtClean="0"/>
              <a:t>роботи</a:t>
            </a:r>
          </a:p>
          <a:p>
            <a:r>
              <a:rPr lang="uk-UA" sz="2200" dirty="0" smtClean="0"/>
              <a:t>фізичний </a:t>
            </a:r>
            <a:r>
              <a:rPr lang="uk-UA" sz="2200" dirty="0"/>
              <a:t>та психічний стан здоров’я якої дозволяє виконувати професійні обов’язки в закладах системи загальної середньої </a:t>
            </a:r>
            <a:r>
              <a:rPr lang="uk-UA" sz="2200" dirty="0" smtClean="0"/>
              <a:t>освіти</a:t>
            </a:r>
          </a:p>
          <a:p>
            <a:pPr marL="0" indent="0">
              <a:buNone/>
            </a:pPr>
            <a:r>
              <a:rPr lang="uk-UA" i="1" dirty="0" smtClean="0"/>
              <a:t>*у відповідності до Закону «Про повну загальну середню освіту»</a:t>
            </a:r>
            <a:endParaRPr lang="uk-UA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79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0654" y="895350"/>
            <a:ext cx="4941046" cy="5181600"/>
          </a:xfrm>
        </p:spPr>
        <p:txBody>
          <a:bodyPr/>
          <a:lstStyle/>
          <a:p>
            <a:r>
              <a:rPr lang="uk-UA" sz="2400" b="1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Позиція педагога</a:t>
            </a:r>
            <a:r>
              <a:rPr lang="uk-UA" sz="24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– система сформованих настанов і ціннісних орієнтацій, ставлень і оцінок світу, педагогічної діяльності, педагогічних явищ, які визначають характер діяльності, поведінки, спілкування вчителя, його місце та роль у професійній діяльності і повсякденному </a:t>
            </a:r>
            <a:r>
              <a:rPr lang="uk-UA" sz="2400" dirty="0" smtClean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житті</a:t>
            </a:r>
            <a:r>
              <a:rPr lang="ru-RU" sz="20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53225" y="361951"/>
            <a:ext cx="4791076" cy="4367212"/>
          </a:xfrm>
        </p:spPr>
        <p:txBody>
          <a:bodyPr>
            <a:normAutofit/>
          </a:bodyPr>
          <a:lstStyle/>
          <a:p>
            <a:r>
              <a:rPr lang="uk-UA" b="1" dirty="0"/>
              <a:t>У позиції педагога виявляються його особистість, соціальна орієнтація, тип громадської поведінки і діяльності</a:t>
            </a:r>
            <a:endParaRPr lang="ru-RU" b="1" dirty="0"/>
          </a:p>
        </p:txBody>
      </p:sp>
      <p:pic>
        <p:nvPicPr>
          <p:cNvPr id="2050" name="Picture 2" descr="ÐÐ°ÑÑÐ¸Ð½ÐºÐ¸ Ð¿Ð¾ Ð·Ð°Ð¿ÑÐ¾ÑÑ ÑÑÐ¸ÑÐµÐ»Ñ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3486150"/>
            <a:ext cx="2784475" cy="278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4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i="1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Професіограма</a:t>
            </a:r>
            <a:r>
              <a:rPr lang="uk-UA" sz="2800" b="1" i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особистості вчителя</a:t>
            </a:r>
            <a:r>
              <a:rPr lang="uk-UA" sz="28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uk-UA" sz="2800" i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ідеальний портрет учителя, зразок, еталон, у якому представлені якості особистості, якими він має володіти, а також знання, уміння, навички, необхідні для виконання педагогічних функцій.</a:t>
            </a: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+mn-lt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800309" y="1466849"/>
            <a:ext cx="4753516" cy="3667125"/>
          </a:xfrm>
        </p:spPr>
        <p:txBody>
          <a:bodyPr>
            <a:normAutofit/>
          </a:bodyPr>
          <a:lstStyle/>
          <a:p>
            <a:r>
              <a:rPr lang="uk-UA" dirty="0" err="1"/>
              <a:t>Професіограма</a:t>
            </a:r>
            <a:r>
              <a:rPr lang="uk-UA" dirty="0"/>
              <a:t> дає повну кваліфікаційну характеристику педагога з погляду вимог до його знань, умінь, навичок, особистості, здібностей, психофізіологічних можливостей і рівня підготовки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25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/>
              <a:t>Вимоги до особистості вчителя</a:t>
            </a:r>
            <a:endParaRPr lang="ru-RU" sz="3200" b="1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5200121" y="814704"/>
            <a:ext cx="5190066" cy="5210175"/>
          </a:xfrm>
        </p:spPr>
        <p:txBody>
          <a:bodyPr>
            <a:noAutofit/>
          </a:bodyPr>
          <a:lstStyle/>
          <a:p>
            <a:r>
              <a:rPr lang="uk-UA" sz="2000" dirty="0"/>
              <a:t>широкий </a:t>
            </a:r>
            <a:r>
              <a:rPr lang="uk-UA" sz="2000" dirty="0" smtClean="0"/>
              <a:t>світогляд</a:t>
            </a:r>
          </a:p>
          <a:p>
            <a:r>
              <a:rPr lang="uk-UA" sz="2000" dirty="0" smtClean="0"/>
              <a:t>принциповість </a:t>
            </a:r>
            <a:r>
              <a:rPr lang="uk-UA" sz="2000" dirty="0"/>
              <a:t>і стійкість </a:t>
            </a:r>
            <a:r>
              <a:rPr lang="uk-UA" sz="2000" dirty="0" smtClean="0"/>
              <a:t>переконань </a:t>
            </a:r>
          </a:p>
          <a:p>
            <a:r>
              <a:rPr lang="uk-UA" sz="2000" dirty="0" smtClean="0"/>
              <a:t>громадянська активність</a:t>
            </a:r>
          </a:p>
          <a:p>
            <a:r>
              <a:rPr lang="uk-UA" sz="2000" dirty="0" smtClean="0"/>
              <a:t>цілеспрямованість</a:t>
            </a:r>
          </a:p>
          <a:p>
            <a:r>
              <a:rPr lang="uk-UA" sz="2000" dirty="0" smtClean="0"/>
              <a:t>відповідальність</a:t>
            </a:r>
          </a:p>
          <a:p>
            <a:r>
              <a:rPr lang="uk-UA" sz="2000" dirty="0" smtClean="0"/>
              <a:t>патріотизм</a:t>
            </a:r>
          </a:p>
          <a:p>
            <a:r>
              <a:rPr lang="uk-UA" sz="2000" dirty="0" smtClean="0"/>
              <a:t>гуманізм</a:t>
            </a:r>
          </a:p>
          <a:p>
            <a:r>
              <a:rPr lang="uk-UA" sz="2000" dirty="0" smtClean="0"/>
              <a:t>оптимізм</a:t>
            </a:r>
          </a:p>
          <a:p>
            <a:r>
              <a:rPr lang="uk-UA" sz="2000" dirty="0" smtClean="0"/>
              <a:t> </a:t>
            </a:r>
            <a:r>
              <a:rPr lang="uk-UA" sz="2000" dirty="0"/>
              <a:t>віра в людей, у свої сили і </a:t>
            </a:r>
            <a:r>
              <a:rPr lang="uk-UA" sz="2000" dirty="0" smtClean="0"/>
              <a:t>можливості</a:t>
            </a:r>
          </a:p>
          <a:p>
            <a:r>
              <a:rPr lang="uk-UA" sz="2000" dirty="0" smtClean="0"/>
              <a:t>працелюбність</a:t>
            </a:r>
          </a:p>
          <a:p>
            <a:r>
              <a:rPr lang="uk-UA" sz="2000" dirty="0" smtClean="0"/>
              <a:t>потреба </a:t>
            </a:r>
            <a:r>
              <a:rPr lang="uk-UA" sz="2000" dirty="0"/>
              <a:t>в постійній самоосвіті і готовність до неї тощо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217021" cy="2895599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uk-UA" sz="2800" b="1" i="1" dirty="0" smtClean="0"/>
              <a:t>Громадянські </a:t>
            </a:r>
            <a:r>
              <a:rPr lang="uk-UA" sz="2800" b="1" i="1" dirty="0"/>
              <a:t>якості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3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/>
              <a:t>Вимоги до особистості вчителя</a:t>
            </a:r>
            <a:endParaRPr lang="ru-RU" sz="3200" b="1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952471" y="76200"/>
            <a:ext cx="6744229" cy="668655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uk-UA" dirty="0" smtClean="0"/>
              <a:t>любов до дітей 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чесність, совісність, справедливість</a:t>
            </a:r>
            <a:r>
              <a:rPr lang="uk-UA" smtClean="0"/>
              <a:t>,           об'єктивність </a:t>
            </a:r>
            <a:endParaRPr lang="uk-UA" dirty="0" smtClean="0"/>
          </a:p>
          <a:p>
            <a:pPr>
              <a:spcBef>
                <a:spcPts val="600"/>
              </a:spcBef>
            </a:pPr>
            <a:r>
              <a:rPr lang="uk-UA" dirty="0" smtClean="0"/>
              <a:t>твердість характеру, витримка, терпіння і самовладання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вимогливість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чуйність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адекватність сприйняття дитини та уважність до неї, тактовність, толерантність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організаторські здібності, вміння працювати з дитячим колективом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 творчий склад мислення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педагогічна інтуїція, педагогічна спостережливість; 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висока культура мовлення (фонетична чіткість, емоційність, експресія, виразність, змістовність мовлення)</a:t>
            </a:r>
          </a:p>
          <a:p>
            <a:pPr>
              <a:spcBef>
                <a:spcPts val="600"/>
              </a:spcBef>
            </a:pPr>
            <a:r>
              <a:rPr lang="uk-UA" dirty="0" err="1" smtClean="0"/>
              <a:t>комунікативність</a:t>
            </a:r>
            <a:endParaRPr lang="uk-UA" dirty="0" smtClean="0"/>
          </a:p>
          <a:p>
            <a:pPr>
              <a:spcBef>
                <a:spcPts val="600"/>
              </a:spcBef>
            </a:pPr>
            <a:r>
              <a:rPr lang="uk-UA" dirty="0" smtClean="0"/>
              <a:t>фізичне і психічне здоров'я</a:t>
            </a:r>
          </a:p>
          <a:p>
            <a:pPr>
              <a:spcBef>
                <a:spcPts val="600"/>
              </a:spcBef>
            </a:pPr>
            <a:r>
              <a:rPr lang="uk-UA" dirty="0" smtClean="0"/>
              <a:t>швидкість орієнтації у складних педагогічних ситуаціях тощо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217021" cy="2895599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uk-UA" sz="2800" b="1" i="1" dirty="0" smtClean="0"/>
              <a:t>Якості</a:t>
            </a:r>
            <a:r>
              <a:rPr lang="uk-UA" sz="2800" b="1" i="1" dirty="0"/>
              <a:t>, зумовлені специфікою професії вчителя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99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/>
              <a:t>Вимоги до особистості вчителя</a:t>
            </a:r>
            <a:endParaRPr lang="ru-RU" sz="3200" b="1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5200121" y="814704"/>
            <a:ext cx="5190066" cy="5210175"/>
          </a:xfrm>
        </p:spPr>
        <p:txBody>
          <a:bodyPr>
            <a:noAutofit/>
          </a:bodyPr>
          <a:lstStyle/>
          <a:p>
            <a:r>
              <a:rPr lang="uk-UA" sz="2000" dirty="0"/>
              <a:t>володіння предметом і методикою його викладання</a:t>
            </a:r>
          </a:p>
          <a:p>
            <a:r>
              <a:rPr lang="uk-UA" sz="2000" dirty="0"/>
              <a:t>психологічна підготовка</a:t>
            </a:r>
          </a:p>
          <a:p>
            <a:r>
              <a:rPr lang="uk-UA" sz="2000" dirty="0"/>
              <a:t>володіння технологіями навчання і виховання</a:t>
            </a:r>
          </a:p>
          <a:p>
            <a:r>
              <a:rPr lang="uk-UA" sz="2000" dirty="0"/>
              <a:t>педагогічний такт</a:t>
            </a:r>
          </a:p>
          <a:p>
            <a:r>
              <a:rPr lang="uk-UA" sz="2000" dirty="0"/>
              <a:t>педагогічна техніка, уміння спілкуватися тощо.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217021" cy="2895599"/>
          </a:xfrm>
        </p:spPr>
        <p:txBody>
          <a:bodyPr>
            <a:normAutofit/>
          </a:bodyPr>
          <a:lstStyle/>
          <a:p>
            <a:r>
              <a:rPr lang="uk-UA" sz="2800" b="1" i="1" dirty="0"/>
              <a:t>Спеціальні знання, уміння та навички з предмета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8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91886" y="361950"/>
            <a:ext cx="3886200" cy="4514849"/>
          </a:xfrm>
        </p:spPr>
        <p:txBody>
          <a:bodyPr/>
          <a:lstStyle/>
          <a:p>
            <a:r>
              <a:rPr lang="uk-UA" sz="2600" b="1" i="1" dirty="0"/>
              <a:t>Колектив </a:t>
            </a:r>
            <a:r>
              <a:rPr lang="uk-UA" sz="2600" b="1" dirty="0"/>
              <a:t>– </a:t>
            </a:r>
            <a:r>
              <a:rPr lang="uk-UA" sz="2600" i="1" dirty="0"/>
              <a:t>соціально значуща, компактна група людей, які об’єднані спільною метою, узгоджено діють для досягнення мети і мають органи самоврядування</a:t>
            </a:r>
            <a:endParaRPr lang="ru-RU" sz="2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247746" y="0"/>
            <a:ext cx="5190066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dirty="0" smtClean="0"/>
              <a:t>Функції колективу</a:t>
            </a:r>
          </a:p>
          <a:p>
            <a:pPr marL="0" indent="0" algn="ctr">
              <a:buNone/>
            </a:pPr>
            <a:endParaRPr lang="uk-UA" sz="1200" b="1" dirty="0" smtClean="0"/>
          </a:p>
          <a:p>
            <a:r>
              <a:rPr lang="uk-UA" sz="2800" dirty="0" smtClean="0"/>
              <a:t>Організаторська </a:t>
            </a:r>
          </a:p>
          <a:p>
            <a:r>
              <a:rPr lang="uk-UA" sz="2800" dirty="0" smtClean="0"/>
              <a:t>Виховна </a:t>
            </a:r>
          </a:p>
          <a:p>
            <a:r>
              <a:rPr lang="uk-UA" sz="2800" dirty="0" smtClean="0"/>
              <a:t>Стимулююча  </a:t>
            </a:r>
            <a:endParaRPr lang="ru-RU" sz="2800" dirty="0"/>
          </a:p>
        </p:txBody>
      </p:sp>
      <p:pic>
        <p:nvPicPr>
          <p:cNvPr id="1034" name="Picture 10" descr="ÐÐ°ÑÑÐ¸Ð½ÐºÐ¸ Ð¿Ð¾ Ð·Ð°Ð¿ÑÐ¾ÑÑ ÑÑÐµÐ½Ð¸ÐºÐ¸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3872176"/>
            <a:ext cx="3511550" cy="251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32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err="1" smtClean="0"/>
              <a:t>Види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колективу</a:t>
            </a: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908300"/>
            <a:ext cx="8825659" cy="3416300"/>
          </a:xfrm>
        </p:spPr>
        <p:txBody>
          <a:bodyPr>
            <a:normAutofit/>
          </a:bodyPr>
          <a:lstStyle/>
          <a:p>
            <a:pPr marL="447675" indent="-447675"/>
            <a:r>
              <a:rPr lang="uk-UA" sz="2800" dirty="0" smtClean="0"/>
              <a:t>Первинний </a:t>
            </a:r>
          </a:p>
          <a:p>
            <a:pPr marL="447675" indent="-447675"/>
            <a:r>
              <a:rPr lang="uk-UA" sz="2800" dirty="0" smtClean="0"/>
              <a:t>Загальношкільний </a:t>
            </a:r>
          </a:p>
          <a:p>
            <a:pPr marL="447675" indent="-447675"/>
            <a:r>
              <a:rPr lang="uk-UA" sz="2800" dirty="0" smtClean="0"/>
              <a:t>Тимчасовий </a:t>
            </a:r>
          </a:p>
          <a:p>
            <a:pPr marL="447675" indent="-447675"/>
            <a:r>
              <a:rPr lang="uk-UA" sz="2800" dirty="0" smtClean="0"/>
              <a:t>Виробничий </a:t>
            </a:r>
          </a:p>
          <a:p>
            <a:pPr marL="447675" indent="-447675"/>
            <a:r>
              <a:rPr lang="uk-UA" sz="2800" dirty="0" smtClean="0"/>
              <a:t>Сімейний </a:t>
            </a:r>
            <a:endParaRPr lang="ru-RU" sz="2800" dirty="0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21" y="2995612"/>
            <a:ext cx="3533146" cy="2632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98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666750"/>
            <a:ext cx="8761413" cy="1409700"/>
          </a:xfrm>
        </p:spPr>
        <p:txBody>
          <a:bodyPr/>
          <a:lstStyle/>
          <a:p>
            <a:pPr algn="ctr"/>
            <a:r>
              <a:rPr lang="uk-UA" b="1" dirty="0" smtClean="0"/>
              <a:t>Принципи побудови учнівського колективу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727325"/>
            <a:ext cx="6855571" cy="3416300"/>
          </a:xfrm>
        </p:spPr>
        <p:txBody>
          <a:bodyPr>
            <a:normAutofit/>
          </a:bodyPr>
          <a:lstStyle/>
          <a:p>
            <a:r>
              <a:rPr lang="uk-UA" sz="2400" dirty="0"/>
              <a:t>Єдність і цілісність</a:t>
            </a:r>
            <a:endParaRPr lang="ru-RU" sz="2400" dirty="0"/>
          </a:p>
          <a:p>
            <a:r>
              <a:rPr lang="uk-UA" sz="2400" dirty="0"/>
              <a:t>Постійний рух уперед</a:t>
            </a:r>
            <a:endParaRPr lang="ru-RU" sz="2400" dirty="0"/>
          </a:p>
          <a:p>
            <a:r>
              <a:rPr lang="uk-UA" sz="2400" dirty="0"/>
              <a:t>Організація різноманітної діяльності</a:t>
            </a:r>
            <a:endParaRPr lang="ru-RU" sz="2400" dirty="0"/>
          </a:p>
          <a:p>
            <a:r>
              <a:rPr lang="uk-UA" sz="2400" dirty="0"/>
              <a:t>Формування почуття честі</a:t>
            </a:r>
            <a:endParaRPr lang="ru-RU" sz="2400" dirty="0"/>
          </a:p>
          <a:p>
            <a:r>
              <a:rPr lang="uk-UA" sz="2400" dirty="0"/>
              <a:t>Спадкоємність поколінь, збереження колективних </a:t>
            </a:r>
            <a:r>
              <a:rPr lang="uk-UA" sz="2400" dirty="0" smtClean="0"/>
              <a:t>традицій</a:t>
            </a:r>
            <a:endParaRPr lang="ru-RU" sz="2400" dirty="0"/>
          </a:p>
        </p:txBody>
      </p:sp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3011960"/>
            <a:ext cx="3292475" cy="2412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68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Сутність діяльності виховного колективу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2950" y="2603500"/>
            <a:ext cx="5237162" cy="3416301"/>
          </a:xfrm>
        </p:spPr>
        <p:txBody>
          <a:bodyPr>
            <a:noAutofit/>
          </a:bodyPr>
          <a:lstStyle/>
          <a:p>
            <a:r>
              <a:rPr lang="uk-UA" sz="2400" i="1" dirty="0"/>
              <a:t>Економічний аспект</a:t>
            </a:r>
            <a:endParaRPr lang="ru-RU" sz="2400" dirty="0"/>
          </a:p>
          <a:p>
            <a:r>
              <a:rPr lang="uk-UA" sz="2400" i="1" dirty="0"/>
              <a:t>Політичний аспект </a:t>
            </a:r>
            <a:endParaRPr lang="ru-RU" sz="2400" dirty="0"/>
          </a:p>
          <a:p>
            <a:r>
              <a:rPr lang="uk-UA" sz="2400" i="1" dirty="0"/>
              <a:t>Соціальний аспект </a:t>
            </a:r>
            <a:endParaRPr lang="ru-RU" sz="2400" dirty="0"/>
          </a:p>
          <a:p>
            <a:r>
              <a:rPr lang="uk-UA" sz="2400" i="1" dirty="0"/>
              <a:t>Моральний аспект </a:t>
            </a:r>
            <a:endParaRPr lang="ru-RU" sz="2400" dirty="0"/>
          </a:p>
          <a:p>
            <a:r>
              <a:rPr lang="uk-UA" sz="2400" i="1" dirty="0"/>
              <a:t>Громадсько-ціннісний аспект </a:t>
            </a:r>
            <a:endParaRPr lang="ru-RU" sz="2400" dirty="0"/>
          </a:p>
          <a:p>
            <a:r>
              <a:rPr lang="uk-UA" sz="2400" i="1" dirty="0"/>
              <a:t>Культурно-естетичний аспект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5011738" cy="3416300"/>
          </a:xfrm>
        </p:spPr>
        <p:txBody>
          <a:bodyPr>
            <a:normAutofit/>
          </a:bodyPr>
          <a:lstStyle/>
          <a:p>
            <a:r>
              <a:rPr lang="uk-UA" sz="2400" i="1" dirty="0"/>
              <a:t>Юридичний аспект </a:t>
            </a:r>
            <a:endParaRPr lang="ru-RU" sz="2400" dirty="0"/>
          </a:p>
          <a:p>
            <a:r>
              <a:rPr lang="uk-UA" sz="2400" i="1" dirty="0"/>
              <a:t>Психологічний аспект</a:t>
            </a:r>
            <a:endParaRPr lang="ru-RU" sz="2400" dirty="0"/>
          </a:p>
          <a:p>
            <a:r>
              <a:rPr lang="uk-UA" sz="2400" i="1" dirty="0"/>
              <a:t>Організаційний аспект</a:t>
            </a:r>
            <a:endParaRPr lang="ru-RU" sz="2400" dirty="0"/>
          </a:p>
          <a:p>
            <a:r>
              <a:rPr lang="uk-UA" sz="2400" i="1" dirty="0"/>
              <a:t>Індивідуально-особистісний аспект </a:t>
            </a:r>
            <a:endParaRPr lang="ru-RU" sz="2400" dirty="0"/>
          </a:p>
          <a:p>
            <a:r>
              <a:rPr lang="uk-UA" sz="2400" i="1" dirty="0"/>
              <a:t>Педагогічний аспект</a:t>
            </a:r>
            <a:endParaRPr lang="ru-RU" sz="2400" dirty="0"/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5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Функції виховного колективу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705" y="2774950"/>
            <a:ext cx="7093696" cy="3416300"/>
          </a:xfrm>
        </p:spPr>
        <p:txBody>
          <a:bodyPr/>
          <a:lstStyle/>
          <a:p>
            <a:r>
              <a:rPr lang="uk-UA" sz="2400" dirty="0"/>
              <a:t>залучення дітей до системи суспільних відносин, набуття ними досвіду таких відносин</a:t>
            </a:r>
            <a:endParaRPr lang="ru-RU" sz="2400" dirty="0"/>
          </a:p>
          <a:p>
            <a:r>
              <a:rPr lang="uk-UA" sz="2400" dirty="0"/>
              <a:t>організації самостійної діяльності дітей</a:t>
            </a:r>
            <a:endParaRPr lang="ru-RU" sz="2400" dirty="0"/>
          </a:p>
          <a:p>
            <a:r>
              <a:rPr lang="uk-UA" sz="2400" dirty="0"/>
              <a:t>формування моральної сутності особистості</a:t>
            </a:r>
            <a:endParaRPr lang="ru-RU" sz="2400" dirty="0"/>
          </a:p>
          <a:p>
            <a:r>
              <a:rPr lang="uk-UA" sz="2400" dirty="0"/>
              <a:t>ефективного педагогічного засобу впливу на особистість, групу </a:t>
            </a:r>
            <a:r>
              <a:rPr lang="uk-UA" sz="2400" dirty="0" smtClean="0"/>
              <a:t>дітей</a:t>
            </a:r>
            <a:endParaRPr lang="ru-RU" sz="2400" dirty="0"/>
          </a:p>
        </p:txBody>
      </p:sp>
      <p:pic>
        <p:nvPicPr>
          <p:cNvPr id="4098" name="Picture 2" descr="ÐÐ°ÑÑÐ¸Ð½ÐºÐ¸ Ð¿Ð¾ Ð·Ð°Ð¿ÑÐ¾ÑÑ Ð´ÐµÑÐ¸ Ð² ÐºÐ»Ð°ÑÑÐµ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2975968"/>
            <a:ext cx="3680018" cy="284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20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Стадії розвитку шкільного колективу 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251593"/>
              </p:ext>
            </p:extLst>
          </p:nvPr>
        </p:nvGraphicFramePr>
        <p:xfrm>
          <a:off x="1154954" y="2486025"/>
          <a:ext cx="9959975" cy="4076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77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Чинники розвитку колективу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32171" cy="3416300"/>
          </a:xfrm>
        </p:spPr>
        <p:txBody>
          <a:bodyPr>
            <a:noAutofit/>
          </a:bodyPr>
          <a:lstStyle/>
          <a:p>
            <a:r>
              <a:rPr lang="uk-UA" sz="2200" dirty="0"/>
              <a:t>Глибоке знання вихователями наукових психолого-педагогічних основ теорії та практики формування і розвитку </a:t>
            </a:r>
            <a:r>
              <a:rPr lang="uk-UA" sz="2200" dirty="0" smtClean="0"/>
              <a:t>колективу</a:t>
            </a:r>
          </a:p>
          <a:p>
            <a:r>
              <a:rPr lang="uk-UA" sz="2200" dirty="0"/>
              <a:t>Забезпечення наступності та єдності у роботі педагогів з учнівським </a:t>
            </a:r>
            <a:r>
              <a:rPr lang="uk-UA" sz="2200" dirty="0" smtClean="0"/>
              <a:t>колективом</a:t>
            </a:r>
          </a:p>
          <a:p>
            <a:r>
              <a:rPr lang="uk-UA" sz="2200" dirty="0"/>
              <a:t>Володіння технікою формування перспективних </a:t>
            </a:r>
            <a:r>
              <a:rPr lang="uk-UA" sz="2200" dirty="0" smtClean="0"/>
              <a:t>напрямів</a:t>
            </a:r>
          </a:p>
          <a:p>
            <a:r>
              <a:rPr lang="uk-UA" sz="2200" dirty="0"/>
              <a:t>Забезпечення педагогічно доцільної роботи з активом та органами </a:t>
            </a:r>
            <a:r>
              <a:rPr lang="uk-UA" sz="2200" dirty="0" smtClean="0"/>
              <a:t>самоврядування</a:t>
            </a:r>
          </a:p>
          <a:p>
            <a:r>
              <a:rPr lang="uk-UA" sz="2200" dirty="0" smtClean="0"/>
              <a:t>Наявність </a:t>
            </a:r>
            <a:r>
              <a:rPr lang="uk-UA" sz="2200" dirty="0"/>
              <a:t>соціально-педагогічних умов для ефективної діяльності колективу, формування традицій, вироблення належного стилю і тону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A22DC-4034-4E7A-B495-11B849F3346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1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165</TotalTime>
  <Words>937</Words>
  <Application>Microsoft Office PowerPoint</Application>
  <PresentationFormat>Широкоэкранный</PresentationFormat>
  <Paragraphs>208</Paragraphs>
  <Slides>25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Century Gothic</vt:lpstr>
      <vt:lpstr>Times New Roman</vt:lpstr>
      <vt:lpstr>Wingdings</vt:lpstr>
      <vt:lpstr>Wingdings 3</vt:lpstr>
      <vt:lpstr>Совет директоров</vt:lpstr>
      <vt:lpstr>Учасники освітнього процесу</vt:lpstr>
      <vt:lpstr>План:</vt:lpstr>
      <vt:lpstr>Колектив – соціально значуща, компактна група людей, які об’єднані спільною метою, узгоджено діють для досягнення мети і мають органи самоврядування</vt:lpstr>
      <vt:lpstr>Види колективу </vt:lpstr>
      <vt:lpstr>Принципи побудови учнівського колективу </vt:lpstr>
      <vt:lpstr>Сутність діяльності виховного колективу </vt:lpstr>
      <vt:lpstr>Функції виховного колективу</vt:lpstr>
      <vt:lpstr>Стадії розвитку шкільного колективу </vt:lpstr>
      <vt:lpstr>Чинники розвитку колективу</vt:lpstr>
      <vt:lpstr>Актив – ініціативна група вихованців, яка усвідомлює вимоги керівника колективу і допомагає в організації діяльності колективу </vt:lpstr>
      <vt:lpstr>Виховний вплив колективу</vt:lpstr>
      <vt:lpstr>Групи учнів </vt:lpstr>
      <vt:lpstr>Педагогічна професія та особистість вчителя</vt:lpstr>
      <vt:lpstr>Терміни</vt:lpstr>
      <vt:lpstr>Види педагогічної діяльності </vt:lpstr>
      <vt:lpstr>Функції вчителя</vt:lpstr>
      <vt:lpstr>Особливості педагогічної професії</vt:lpstr>
      <vt:lpstr>Структурні елементи педагогічної діяльності </vt:lpstr>
      <vt:lpstr>Компоненти педагогічної діяльності </vt:lpstr>
      <vt:lpstr>Педагогічним працівником повинна бути особа…..*</vt:lpstr>
      <vt:lpstr>Позиція педагога – система сформованих настанов і ціннісних орієнтацій, ставлень і оцінок світу, педагогічної діяльності, педагогічних явищ, які визначають характер діяльності, поведінки, спілкування вчителя, його місце та роль у професійній діяльності і повсякденному житті </vt:lpstr>
      <vt:lpstr>Професіограма особистості вчителя – ідеальний портрет учителя, зразок, еталон, у якому представлені якості особистості, якими він має володіти, а також знання, уміння, навички, необхідні для виконання педагогічних функцій. </vt:lpstr>
      <vt:lpstr>Вимоги до особистості вчителя</vt:lpstr>
      <vt:lpstr>Вимоги до особистості вчителя</vt:lpstr>
      <vt:lpstr>Вимоги до особистості вчителя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Учасники освітнього процесу</dc:title>
  <dc:creator>Пользователь</dc:creator>
  <cp:lastModifiedBy>Home-PC</cp:lastModifiedBy>
  <cp:revision>42</cp:revision>
  <dcterms:created xsi:type="dcterms:W3CDTF">2019-02-26T11:08:26Z</dcterms:created>
  <dcterms:modified xsi:type="dcterms:W3CDTF">2021-09-09T08:48:22Z</dcterms:modified>
</cp:coreProperties>
</file>