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6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2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Заголовок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 anchor="b" anchorCtr="0"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cxnSp>
        <p:nvCxnSpPr>
          <p:cNvPr id="8" name="Прямая соединительная линия 7"/>
          <p:cNvCxnSpPr/>
          <p:nvPr/>
        </p:nvCxnSpPr>
        <p:spPr>
          <a:xfrm>
            <a:off x="1463626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Прямая соединительная линия 12"/>
          <p:cNvCxnSpPr/>
          <p:nvPr/>
        </p:nvCxnSpPr>
        <p:spPr>
          <a:xfrm>
            <a:off x="4708574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Овал 13"/>
          <p:cNvSpPr/>
          <p:nvPr/>
        </p:nvSpPr>
        <p:spPr>
          <a:xfrm>
            <a:off x="4540348" y="3526302"/>
            <a:ext cx="45720" cy="45720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Дата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Объект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15" name="Номер слайда 1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>
            <a:lvl1pPr algn="ctr">
              <a:defRPr/>
            </a:lvl1pPr>
          </a:lstStyle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6" name="Нижний колонтитул 15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17" name="Заголовок 16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 anchor="t"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cxnSp>
        <p:nvCxnSpPr>
          <p:cNvPr id="7" name="Прямая соединительная линия 6"/>
          <p:cNvCxnSpPr/>
          <p:nvPr/>
        </p:nvCxnSpPr>
        <p:spPr>
          <a:xfrm>
            <a:off x="685800" y="4916992"/>
            <a:ext cx="7924800" cy="4301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1" name="Объект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Объект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2" name="Объект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34" name="Объект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2" name="Текст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cxnSp>
        <p:nvCxnSpPr>
          <p:cNvPr id="10" name="Прямая соединительная линия 9"/>
          <p:cNvCxnSpPr/>
          <p:nvPr/>
        </p:nvCxnSpPr>
        <p:spPr>
          <a:xfrm>
            <a:off x="562945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единительная линия 16"/>
          <p:cNvCxnSpPr/>
          <p:nvPr/>
        </p:nvCxnSpPr>
        <p:spPr>
          <a:xfrm>
            <a:off x="4754880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Объект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 tIns="45720" bIns="45720"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1" name="Заголовок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Дата 7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r>
              <a:rPr kumimoji="0" lang="ru-RU" smtClean="0"/>
              <a:t>Вставка рисунка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5791200" y="6203667"/>
            <a:ext cx="2590800" cy="384048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9/28/2018</a:t>
            </a:fld>
            <a:endParaRPr lang="en-US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2133600" y="6203667"/>
            <a:ext cx="358140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kumimoji="0" lang="en-US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410575" y="6181531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lang="en-US" sz="4200" b="0" kern="1200" spc="-100" baseline="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2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/>
        <a:buChar char="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5840" indent="-228600" algn="l" rtl="0" eaLnBrk="1" latinLnBrk="0" hangingPunct="1">
        <a:spcBef>
          <a:spcPts val="300"/>
        </a:spcBef>
        <a:buClr>
          <a:schemeClr val="accent2">
            <a:shade val="50000"/>
          </a:schemeClr>
        </a:buClr>
        <a:buSzPct val="85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467544" y="4149080"/>
            <a:ext cx="8305800" cy="1143000"/>
          </a:xfrm>
        </p:spPr>
        <p:txBody>
          <a:bodyPr/>
          <a:lstStyle/>
          <a:p>
            <a:r>
              <a:rPr lang="uk-UA" dirty="0" smtClean="0"/>
              <a:t>Кандидат педагогічних наук, заслужена артистка України Стадніченко Надія Василівна</a:t>
            </a:r>
          </a:p>
          <a:p>
            <a:endParaRPr lang="uk-UA" dirty="0" smtClean="0"/>
          </a:p>
          <a:p>
            <a:r>
              <a:rPr lang="uk-UA" dirty="0" smtClean="0"/>
              <a:t>Старший викладач кафедри акторської майстерності та дизайну Запорізького Національного університету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ctrTitle"/>
          </p:nvPr>
        </p:nvSpPr>
        <p:spPr>
          <a:xfrm>
            <a:off x="467544" y="404664"/>
            <a:ext cx="8305800" cy="2952328"/>
          </a:xfrm>
        </p:spPr>
        <p:txBody>
          <a:bodyPr/>
          <a:lstStyle/>
          <a:p>
            <a:r>
              <a:rPr lang="uk-UA" dirty="0" smtClean="0">
                <a:effectLst/>
              </a:rPr>
              <a:t>Інтерактивні психофізичні тренінги </a:t>
            </a:r>
            <a:r>
              <a:rPr lang="uk-UA" dirty="0">
                <a:effectLst/>
              </a:rPr>
              <a:t>у </a:t>
            </a:r>
            <a:r>
              <a:rPr lang="uk-UA" dirty="0" smtClean="0">
                <a:effectLst/>
              </a:rPr>
              <a:t>процесі </a:t>
            </a:r>
            <a:r>
              <a:rPr lang="uk-UA" dirty="0">
                <a:effectLst/>
              </a:rPr>
              <a:t>професійної підготовки майбутніх акторів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40799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467544" y="1556792"/>
            <a:ext cx="8229600" cy="45720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uk-UA" sz="4000" dirty="0" smtClean="0"/>
              <a:t>Завдання:</a:t>
            </a:r>
          </a:p>
          <a:p>
            <a:pPr marL="0" indent="0">
              <a:buNone/>
            </a:pPr>
            <a:r>
              <a:rPr lang="uk-UA" sz="4000" dirty="0" smtClean="0"/>
              <a:t>постановка </a:t>
            </a:r>
            <a:r>
              <a:rPr lang="uk-UA" sz="4000" dirty="0"/>
              <a:t>професійного дихання, спрямованого на формування комплексних умінь </a:t>
            </a:r>
            <a:endParaRPr lang="uk-UA" sz="4000" dirty="0" smtClean="0"/>
          </a:p>
          <a:p>
            <a:pPr marL="0" indent="0">
              <a:buNone/>
            </a:pPr>
            <a:r>
              <a:rPr lang="uk-UA" sz="4000" dirty="0" smtClean="0"/>
              <a:t>та </a:t>
            </a:r>
            <a:r>
              <a:rPr lang="uk-UA" sz="4000" dirty="0"/>
              <a:t>навичок готовності до професійного спілкування.</a:t>
            </a:r>
            <a:endParaRPr lang="ru-RU" sz="4000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219200"/>
          </a:xfrm>
        </p:spPr>
        <p:txBody>
          <a:bodyPr>
            <a:normAutofit fontScale="90000"/>
          </a:bodyPr>
          <a:lstStyle/>
          <a:p>
            <a:pPr algn="ctr"/>
            <a:r>
              <a:rPr lang="uk-UA" b="1" dirty="0">
                <a:effectLst/>
              </a:rPr>
              <a:t>Тренінг на </a:t>
            </a:r>
            <a:r>
              <a:rPr lang="uk-UA" b="1" dirty="0" smtClean="0">
                <a:effectLst/>
              </a:rPr>
              <a:t>формування </a:t>
            </a:r>
            <a:r>
              <a:rPr lang="uk-UA" b="1" dirty="0">
                <a:effectLst/>
              </a:rPr>
              <a:t>діафрагмального дихання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667972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uk-UA" sz="2800" dirty="0" smtClean="0"/>
              <a:t>Завдання:</a:t>
            </a:r>
          </a:p>
          <a:p>
            <a:pPr marL="0" indent="0">
              <a:buNone/>
            </a:pPr>
            <a:r>
              <a:rPr lang="uk-UA" sz="2800" dirty="0" smtClean="0"/>
              <a:t>Розвиток </a:t>
            </a:r>
            <a:r>
              <a:rPr lang="uk-UA" sz="2800" dirty="0"/>
              <a:t>спостережливості, сприйняття з метою здійснення комунікативної взаємодії з </a:t>
            </a:r>
            <a:r>
              <a:rPr lang="uk-UA" sz="2800" dirty="0" smtClean="0"/>
              <a:t>об’єктами </a:t>
            </a:r>
            <a:r>
              <a:rPr lang="uk-UA" sz="2800" dirty="0"/>
              <a:t>зовнішнього </a:t>
            </a:r>
            <a:r>
              <a:rPr lang="uk-UA" sz="2800" dirty="0" smtClean="0"/>
              <a:t>світу. </a:t>
            </a:r>
          </a:p>
          <a:p>
            <a:pPr marL="0" indent="0">
              <a:buNone/>
            </a:pPr>
            <a:endParaRPr lang="uk-UA" sz="2800" dirty="0" smtClean="0"/>
          </a:p>
          <a:p>
            <a:pPr marL="0" indent="0">
              <a:buNone/>
            </a:pPr>
            <a:r>
              <a:rPr lang="uk-UA" sz="2800" dirty="0" smtClean="0"/>
              <a:t>Тренування органів чуттів. </a:t>
            </a:r>
          </a:p>
          <a:p>
            <a:pPr marL="0" indent="0">
              <a:buNone/>
            </a:pPr>
            <a:endParaRPr lang="uk-UA" sz="2800" dirty="0"/>
          </a:p>
          <a:p>
            <a:pPr marL="0" indent="0">
              <a:buNone/>
            </a:pPr>
            <a:r>
              <a:rPr lang="uk-UA" sz="2800" dirty="0" smtClean="0"/>
              <a:t>Розвиток навичок зосередження уваги на об’єкті, вивчення </a:t>
            </a:r>
            <a:r>
              <a:rPr lang="uk-UA" sz="2800" dirty="0"/>
              <a:t>його, </a:t>
            </a:r>
            <a:r>
              <a:rPr lang="uk-UA" sz="2800" dirty="0" smtClean="0"/>
              <a:t>запам’ятовування </a:t>
            </a:r>
            <a:r>
              <a:rPr lang="uk-UA" sz="2800" dirty="0"/>
              <a:t>з метою відтворення.</a:t>
            </a:r>
            <a:endParaRPr lang="ru-RU" sz="2800" dirty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uk-UA" b="1" dirty="0">
                <a:effectLst/>
              </a:rPr>
              <a:t>Тренінг розвитку сценічної уваги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841320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uk-UA" sz="4000" dirty="0" smtClean="0"/>
              <a:t>Завдання:</a:t>
            </a:r>
          </a:p>
          <a:p>
            <a:endParaRPr lang="uk-UA" dirty="0"/>
          </a:p>
          <a:p>
            <a:pPr marL="0" indent="0">
              <a:buNone/>
            </a:pPr>
            <a:r>
              <a:rPr lang="uk-UA" sz="3200" dirty="0" smtClean="0"/>
              <a:t>Розвиток пластичної виразності, жестикуляційної точності, уяви, зосередженості, уваги </a:t>
            </a:r>
            <a:r>
              <a:rPr lang="uk-UA" sz="3200" dirty="0"/>
              <a:t>до дій партнера, </a:t>
            </a:r>
            <a:r>
              <a:rPr lang="uk-UA" sz="3200" dirty="0" smtClean="0"/>
              <a:t>навичок суб’єкт-суб’єктного, суб’єкт-об’єктного та суб’єкт-предметного спілкування.</a:t>
            </a:r>
            <a:endParaRPr lang="ru-RU" sz="3200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uk-UA" b="1" dirty="0">
                <a:effectLst/>
              </a:rPr>
              <a:t>Тренінг </a:t>
            </a:r>
            <a:r>
              <a:rPr lang="uk-UA" b="1" dirty="0" smtClean="0">
                <a:effectLst/>
              </a:rPr>
              <a:t>розвитку  </a:t>
            </a:r>
            <a:r>
              <a:rPr lang="uk-UA" b="1" dirty="0">
                <a:effectLst/>
              </a:rPr>
              <a:t>уяви і фантазії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91423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467544" y="1772816"/>
            <a:ext cx="8229600" cy="4572000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uk-UA" sz="3200" dirty="0" smtClean="0"/>
              <a:t>Завдання:</a:t>
            </a:r>
          </a:p>
          <a:p>
            <a:pPr marL="0" indent="0">
              <a:buNone/>
            </a:pPr>
            <a:r>
              <a:rPr lang="uk-UA" sz="3200" dirty="0" smtClean="0"/>
              <a:t>формування </a:t>
            </a:r>
            <a:r>
              <a:rPr lang="uk-UA" sz="3200" dirty="0"/>
              <a:t>відчуття студентом власного тіла як </a:t>
            </a:r>
            <a:r>
              <a:rPr lang="uk-UA" sz="3200" dirty="0" smtClean="0"/>
              <a:t>інструмента; </a:t>
            </a:r>
          </a:p>
          <a:p>
            <a:pPr marL="0" indent="0">
              <a:buNone/>
            </a:pPr>
            <a:r>
              <a:rPr lang="uk-UA" sz="3200" dirty="0" smtClean="0"/>
              <a:t>опанування </a:t>
            </a:r>
            <a:r>
              <a:rPr lang="uk-UA" sz="3200" dirty="0"/>
              <a:t>навичок, </a:t>
            </a:r>
            <a:r>
              <a:rPr lang="uk-UA" sz="3200" dirty="0" smtClean="0"/>
              <a:t>вираження широкого спектру емоцій; </a:t>
            </a:r>
          </a:p>
          <a:p>
            <a:pPr marL="0" indent="0">
              <a:buNone/>
            </a:pPr>
            <a:r>
              <a:rPr lang="uk-UA" sz="3200" dirty="0" smtClean="0"/>
              <a:t>трансляція  задуму </a:t>
            </a:r>
            <a:r>
              <a:rPr lang="uk-UA" sz="3200" dirty="0"/>
              <a:t>автора і режисера </a:t>
            </a:r>
            <a:r>
              <a:rPr lang="uk-UA" sz="3200" dirty="0" smtClean="0"/>
              <a:t>глядачеві;</a:t>
            </a:r>
            <a:endParaRPr lang="ru-RU" sz="3200" dirty="0"/>
          </a:p>
          <a:p>
            <a:pPr marL="0" indent="0">
              <a:buNone/>
            </a:pPr>
            <a:r>
              <a:rPr lang="uk-UA" sz="3200" dirty="0" smtClean="0"/>
              <a:t>формування і розвиток творчого потенціалу.</a:t>
            </a:r>
            <a:endParaRPr lang="ru-RU" sz="3200" dirty="0"/>
          </a:p>
          <a:p>
            <a:pPr marL="0" indent="0">
              <a:buNone/>
            </a:pP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67544" y="404664"/>
            <a:ext cx="8229600" cy="1219200"/>
          </a:xfrm>
        </p:spPr>
        <p:txBody>
          <a:bodyPr>
            <a:normAutofit fontScale="90000"/>
          </a:bodyPr>
          <a:lstStyle/>
          <a:p>
            <a:r>
              <a:rPr lang="uk-UA" b="1" dirty="0" smtClean="0">
                <a:effectLst/>
              </a:rPr>
              <a:t>Тренінг формування </a:t>
            </a:r>
            <a:r>
              <a:rPr lang="uk-UA" b="1" dirty="0">
                <a:effectLst/>
              </a:rPr>
              <a:t>і </a:t>
            </a:r>
            <a:r>
              <a:rPr lang="uk-UA" b="1" dirty="0" smtClean="0">
                <a:effectLst/>
              </a:rPr>
              <a:t>розвитку почуття </a:t>
            </a:r>
            <a:r>
              <a:rPr lang="uk-UA" b="1" dirty="0">
                <a:effectLst/>
              </a:rPr>
              <a:t>сценічної свободи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159350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467544" y="2286000"/>
            <a:ext cx="8229600" cy="45720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600" dirty="0" err="1"/>
              <a:t>Вправи</a:t>
            </a:r>
            <a:r>
              <a:rPr lang="ru-RU" sz="3600" dirty="0"/>
              <a:t>, </a:t>
            </a:r>
            <a:r>
              <a:rPr lang="ru-RU" sz="3600" dirty="0" err="1" smtClean="0"/>
              <a:t>спрямовані</a:t>
            </a:r>
            <a:r>
              <a:rPr lang="ru-RU" sz="3600" dirty="0" smtClean="0"/>
              <a:t> </a:t>
            </a:r>
            <a:r>
              <a:rPr lang="ru-RU" sz="3600" dirty="0"/>
              <a:t>на </a:t>
            </a:r>
            <a:r>
              <a:rPr lang="ru-RU" sz="3600" dirty="0" err="1"/>
              <a:t>формування</a:t>
            </a:r>
            <a:r>
              <a:rPr lang="ru-RU" sz="3600" dirty="0"/>
              <a:t> </a:t>
            </a:r>
            <a:r>
              <a:rPr lang="ru-RU" sz="3600" dirty="0" err="1"/>
              <a:t>вміння</a:t>
            </a:r>
            <a:r>
              <a:rPr lang="ru-RU" sz="3600" dirty="0"/>
              <a:t> студента </a:t>
            </a:r>
            <a:r>
              <a:rPr lang="ru-RU" sz="3600" dirty="0" err="1"/>
              <a:t>створювати</a:t>
            </a:r>
            <a:r>
              <a:rPr lang="ru-RU" sz="3600" dirty="0"/>
              <a:t> </a:t>
            </a:r>
            <a:r>
              <a:rPr lang="ru-RU" sz="3600" dirty="0" err="1"/>
              <a:t>кілька</a:t>
            </a:r>
            <a:r>
              <a:rPr lang="ru-RU" sz="3600" dirty="0"/>
              <a:t> </a:t>
            </a:r>
            <a:r>
              <a:rPr lang="ru-RU" sz="3600" dirty="0" err="1"/>
              <a:t>сюжетних</a:t>
            </a:r>
            <a:r>
              <a:rPr lang="ru-RU" sz="3600" dirty="0"/>
              <a:t> </a:t>
            </a:r>
            <a:r>
              <a:rPr lang="ru-RU" sz="3600" dirty="0" err="1"/>
              <a:t>ліній</a:t>
            </a:r>
            <a:r>
              <a:rPr lang="ru-RU" sz="3600" dirty="0"/>
              <a:t> </a:t>
            </a:r>
            <a:r>
              <a:rPr lang="ru-RU" sz="3600" dirty="0" err="1"/>
              <a:t>поведінки</a:t>
            </a:r>
            <a:r>
              <a:rPr lang="ru-RU" sz="3600" dirty="0"/>
              <a:t> на </a:t>
            </a:r>
            <a:r>
              <a:rPr lang="ru-RU" sz="3600" dirty="0" err="1"/>
              <a:t>основі</a:t>
            </a:r>
            <a:r>
              <a:rPr lang="ru-RU" sz="3600" dirty="0"/>
              <a:t> </a:t>
            </a:r>
            <a:r>
              <a:rPr lang="ru-RU" sz="3600" dirty="0" err="1"/>
              <a:t>виконання</a:t>
            </a:r>
            <a:r>
              <a:rPr lang="ru-RU" sz="3600" dirty="0"/>
              <a:t> </a:t>
            </a:r>
            <a:r>
              <a:rPr lang="ru-RU" sz="3600" dirty="0" err="1"/>
              <a:t>однієї</a:t>
            </a:r>
            <a:r>
              <a:rPr lang="ru-RU" sz="3600" dirty="0"/>
              <a:t> </a:t>
            </a:r>
            <a:r>
              <a:rPr lang="ru-RU" sz="3600" dirty="0" err="1"/>
              <a:t>фізичної</a:t>
            </a:r>
            <a:r>
              <a:rPr lang="ru-RU" sz="3600" dirty="0"/>
              <a:t> </a:t>
            </a:r>
            <a:r>
              <a:rPr lang="ru-RU" sz="3600" dirty="0" err="1"/>
              <a:t>дії</a:t>
            </a:r>
            <a:r>
              <a:rPr lang="ru-RU" sz="3600" dirty="0"/>
              <a:t>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67544" y="620688"/>
            <a:ext cx="8229600" cy="1219200"/>
          </a:xfrm>
        </p:spPr>
        <p:txBody>
          <a:bodyPr/>
          <a:lstStyle/>
          <a:p>
            <a:r>
              <a:rPr lang="uk-UA" b="1" dirty="0">
                <a:effectLst/>
              </a:rPr>
              <a:t>Компл</a:t>
            </a:r>
            <a:r>
              <a:rPr lang="ru-RU" b="1" dirty="0">
                <a:effectLst/>
              </a:rPr>
              <a:t>е</a:t>
            </a:r>
            <a:r>
              <a:rPr lang="uk-UA" b="1" dirty="0">
                <a:effectLst/>
              </a:rPr>
              <a:t>ксний етюдний тренінг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893127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29600" cy="576064"/>
          </a:xfrm>
        </p:spPr>
        <p:txBody>
          <a:bodyPr>
            <a:normAutofit fontScale="90000"/>
          </a:bodyPr>
          <a:lstStyle/>
          <a:p>
            <a:pPr algn="ctr"/>
            <a:r>
              <a:rPr lang="uk-UA" sz="3200" dirty="0" smtClean="0">
                <a:effectLst/>
              </a:rPr>
              <a:t>Механізм </a:t>
            </a:r>
            <a:r>
              <a:rPr lang="uk-UA" sz="3200" dirty="0">
                <a:effectLst/>
              </a:rPr>
              <a:t>реалізації психофізичного </a:t>
            </a:r>
            <a:r>
              <a:rPr lang="uk-UA" sz="3200" dirty="0" smtClean="0">
                <a:effectLst/>
              </a:rPr>
              <a:t>тренінгу</a:t>
            </a:r>
            <a:endParaRPr lang="ru-RU" sz="3200" dirty="0"/>
          </a:p>
        </p:txBody>
      </p:sp>
      <p:pic>
        <p:nvPicPr>
          <p:cNvPr id="4" name="Рисунок 3" descr="Описание: Схема тренинга"/>
          <p:cNvPicPr/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3356" b="-3356"/>
          <a:stretch/>
        </p:blipFill>
        <p:spPr bwMode="auto">
          <a:xfrm>
            <a:off x="554324" y="1124744"/>
            <a:ext cx="7978140" cy="5364000"/>
          </a:xfrm>
          <a:prstGeom prst="rect">
            <a:avLst/>
          </a:prstGeom>
          <a:solidFill>
            <a:srgbClr val="FFFFFF">
              <a:shade val="85000"/>
            </a:srgbClr>
          </a:solidFill>
          <a:ln w="190500" cap="rnd">
            <a:solidFill>
              <a:srgbClr val="FFFFFF"/>
            </a:solidFill>
          </a:ln>
          <a:effectLst>
            <a:outerShdw blurRad="50000" algn="tl" rotWithShape="0">
              <a:srgbClr val="000000">
                <a:alpha val="41000"/>
              </a:srgbClr>
            </a:outerShdw>
          </a:effectLst>
          <a:scene3d>
            <a:camera prst="orthographicFront"/>
            <a:lightRig rig="twoPt" dir="t">
              <a:rot lat="0" lon="0" rev="7800000"/>
            </a:lightRig>
          </a:scene3d>
          <a:sp3d contourW="6350">
            <a:bevelT w="50800" h="16510"/>
            <a:contourClr>
              <a:srgbClr val="C0C0C0"/>
            </a:contourClr>
          </a:sp3d>
        </p:spPr>
      </p:pic>
    </p:spTree>
    <p:extLst>
      <p:ext uri="{BB962C8B-B14F-4D97-AF65-F5344CB8AC3E}">
        <p14:creationId xmlns:p14="http://schemas.microsoft.com/office/powerpoint/2010/main" val="38486635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467544" y="1700808"/>
            <a:ext cx="8229600" cy="457200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uk-UA" sz="8000" dirty="0" smtClean="0"/>
              <a:t>Дякую за увагу! </a:t>
            </a:r>
          </a:p>
          <a:p>
            <a:pPr marL="0" indent="0" algn="ctr">
              <a:buNone/>
            </a:pPr>
            <a:r>
              <a:rPr lang="uk-UA" sz="8000" dirty="0" smtClean="0">
                <a:sym typeface="Wingdings" panose="05000000000000000000" pitchFamily="2" charset="2"/>
              </a:rPr>
              <a:t></a:t>
            </a:r>
            <a:endParaRPr lang="ru-RU" sz="8000" dirty="0"/>
          </a:p>
        </p:txBody>
      </p:sp>
    </p:spTree>
    <p:extLst>
      <p:ext uri="{BB962C8B-B14F-4D97-AF65-F5344CB8AC3E}">
        <p14:creationId xmlns:p14="http://schemas.microsoft.com/office/powerpoint/2010/main" val="10214285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Бумажная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Paper">
      <a:maj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Pape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70</TotalTime>
  <Words>193</Words>
  <Application>Microsoft Office PowerPoint</Application>
  <PresentationFormat>Экран (4:3)</PresentationFormat>
  <Paragraphs>30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Бумажная</vt:lpstr>
      <vt:lpstr>Інтерактивні психофізичні тренінги у процесі професійної підготовки майбутніх акторів</vt:lpstr>
      <vt:lpstr>Тренінг на формування діафрагмального дихання</vt:lpstr>
      <vt:lpstr>Тренінг розвитку сценічної уваги</vt:lpstr>
      <vt:lpstr>Тренінг розвитку  уяви і фантазії</vt:lpstr>
      <vt:lpstr>Тренінг формування і розвитку почуття сценічної свободи</vt:lpstr>
      <vt:lpstr>Комплексний етюдний тренінг</vt:lpstr>
      <vt:lpstr>Механізм реалізації психофізичного тренінгу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Інтерактивні психофізичні тренінги у процесі професійної підготовки майбутніх акторів</dc:title>
  <dc:creator>Computer</dc:creator>
  <cp:lastModifiedBy>user</cp:lastModifiedBy>
  <cp:revision>8</cp:revision>
  <dcterms:created xsi:type="dcterms:W3CDTF">2018-04-12T05:12:13Z</dcterms:created>
  <dcterms:modified xsi:type="dcterms:W3CDTF">2018-09-28T04:21:31Z</dcterms:modified>
</cp:coreProperties>
</file>

<file path=docProps/thumbnail.jpeg>
</file>