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sldIdLst>
    <p:sldId id="256" r:id="rId2"/>
    <p:sldId id="257" r:id="rId3"/>
    <p:sldId id="262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2475706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Презентаційні матеріали</a:t>
            </a:r>
            <a:b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 дисципліни </a:t>
            </a:r>
            <a:b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Медичне право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Підготувала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uk-U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к.ю.н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., доцент, </a:t>
            </a:r>
            <a:r>
              <a:rPr lang="uk-U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доцент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кафедри цивільного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</a:t>
            </a:r>
            <a:endParaRPr lang="uk-UA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Щипанова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О.О.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Мета навчальної дисципліни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комплексна підготовка правників з метою набуття сукупності знань щодо концептуальних засад правового регулювання відносин в галузі медичного права, спрямована на отримання необхідного обсягу теоретичних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медико-правових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знань та набуття практичних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компетентностей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спеціалізованого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правозахисту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й правозастосування, оволодіння достатнім рівнем правової культури і правосвідомості для збереження балансу взаємин між суб’єктами медичних правовідносин і дотриманням прав людини у сфері охорони здоров’я.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20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курсі Медичного права вивчається: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загальне і спеціальне законодавство у сфері охорони здоров’я;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прав людини у сфері охорони здоров’я в Україні;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управління, державний контроль і нагляд в сфері охорони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здоров'я;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правова природа медичної допомоги та медичної послуги. Види лікувально-профілактичної допомоги населенню;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права й обов’язки суб’єктів медичних правовідносин (пацієнтів, медичних працівників тощо);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дефекти надання медичної допомоги, лікарські помилки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медико-правове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значення ятрогенних патологій;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юридичні конфлікти та способи досудового та судового захисту прав пацієнтів;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види юридичної відповідальності за професійні правопорушення;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сімейної медицини в Україні;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забезпечення репродуктивного здоров’я і репродуктивних технологій. Сурогатне материнство в Україні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78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В курсі Медичного права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вивчається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568952" cy="487977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трансплантології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Законодавче забезпечення донорства (крові, тканин);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юридичні аспекти профілактики і лікування інфекційних хвороб;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правова регламентація косметології, стоматологічної та спортивно-оздоровчої діяльності (спортивної медицини). Медичний туризм.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медичної генетики. Актуальні етико-правові питання клонування.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проведення медичних (клінічних) експериментів. Умови правомірності проведення медичних експериментів за участю людини.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надання психіатричної допомоги;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правове регулювання паліативної та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хоспісної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допомоги;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регулювання експертної діяльності: медико-соціальна, судово-медична, судово-психіатрична та інші види експертиз.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2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just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разі успішного завершення курсу студент зможе: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демонструвати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необхідні знання та розуміння сутності й змісту основних </a:t>
            </a:r>
            <a:r>
              <a:rPr lang="uk-UA" sz="2100" dirty="0" err="1">
                <a:latin typeface="Times New Roman" pitchFamily="18" charset="0"/>
                <a:cs typeface="Times New Roman" pitchFamily="18" charset="0"/>
              </a:rPr>
              <a:t>приватно-правових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 та публічно-правових аспектів медичної діяльності, правових доктрин, правових інститутів, норм медичного права, цінностей та принципів функціонування національної правової системи та системи охорони здоров’я;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розв’язувати складні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спеціалізовані задачі та практичні проблеми, що виникають в медичній сфері у професійної правничої діяльності або у процесі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навчання;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логічно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, критично і системно аналізувати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медичну документацію,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розуміти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її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правовий характер і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значення;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готувати 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необхідні процесуальні документи для захисту прав людини у сфері охорони 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uk-UA" sz="21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20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У разі успішного завершення курсу студент зможе: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983"/>
            <a:ext cx="8229600" cy="525137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надавати </a:t>
            </a:r>
            <a:r>
              <a:rPr lang="uk-UA" sz="8000" dirty="0">
                <a:latin typeface="Times New Roman" pitchFamily="18" charset="0"/>
                <a:cs typeface="Times New Roman" pitchFamily="18" charset="0"/>
              </a:rPr>
              <a:t>консультації щодо можливих способів захисту прав пацієнтів та медичних працівників у різних правових ситуаціях;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самостійно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працювати із законодавством України та міжнародними стандартами у сфері охорони здоров’я;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аналізувати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правову природу прав людини у сфері охорони здоров’я;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застосовувати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юридичну практику для правозахисної і правозастосовної діяльності, в т.ч. правові позиції Європейського суду з прав людини; 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ефективно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використовувати арсенал експертиз для провадження медичних справ;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використовувати юрисдикційні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uk-UA" sz="8400" dirty="0" err="1">
                <a:latin typeface="Times New Roman" pitchFamily="18" charset="0"/>
                <a:cs typeface="Times New Roman" pitchFamily="18" charset="0"/>
              </a:rPr>
              <a:t>неюрисдикційні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 форми захисту прав людини у сфері охорони здоров’я; 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8400" dirty="0" smtClean="0"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uk-UA" sz="8400" dirty="0">
                <a:latin typeface="Times New Roman" pitchFamily="18" charset="0"/>
                <a:cs typeface="Times New Roman" pitchFamily="18" charset="0"/>
              </a:rPr>
              <a:t>кваліфікувати наслідки професійної діяльності медичних і фармацевтичних працівників та давати їм належну юридичну оцінку.</a:t>
            </a:r>
            <a:endParaRPr lang="ru-RU" sz="8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23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301</TotalTime>
  <Words>482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Главная</vt:lpstr>
      <vt:lpstr>Презентаційні матеріали з дисципліни  Медичне право</vt:lpstr>
      <vt:lpstr>Мета навчальної дисципліни</vt:lpstr>
      <vt:lpstr>В курсі Медичного права вивчається: </vt:lpstr>
      <vt:lpstr>В курсі Медичного права вивчається: </vt:lpstr>
      <vt:lpstr> У разі успішного завершення курсу студент зможе:</vt:lpstr>
      <vt:lpstr>У разі успішного завершення курсу студент зможе: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Презентаційні матеріали з дисципліни  Медичне право</dc:title>
  <dc:creator>Юра</dc:creator>
  <cp:lastModifiedBy>Ю</cp:lastModifiedBy>
  <cp:revision>14</cp:revision>
  <dcterms:created xsi:type="dcterms:W3CDTF">2020-11-29T16:17:29Z</dcterms:created>
  <dcterms:modified xsi:type="dcterms:W3CDTF">2020-11-30T12:18:51Z</dcterms:modified>
</cp:coreProperties>
</file>