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12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Історія курортної справи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/>
              <a:t>ГЕОГРАФИЯ КУРОРТОВ АЗИИ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51679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Кипр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Ларнака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Лимассол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Пафос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Кирения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8783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Сирия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Латакия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3303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Ливан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Триполи, </a:t>
            </a:r>
            <a:endParaRPr lang="ru-RU" dirty="0" smtClean="0"/>
          </a:p>
          <a:p>
            <a:r>
              <a:rPr lang="ru-RU" dirty="0" smtClean="0"/>
              <a:t>Сайда</a:t>
            </a:r>
            <a:r>
              <a:rPr lang="ru-RU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8043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Израиль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Нетания</a:t>
            </a:r>
            <a:r>
              <a:rPr lang="ru-RU" dirty="0" smtClean="0"/>
              <a:t>,</a:t>
            </a:r>
          </a:p>
          <a:p>
            <a:r>
              <a:rPr lang="ru-RU" dirty="0" smtClean="0"/>
              <a:t>Хайфа, </a:t>
            </a:r>
          </a:p>
          <a:p>
            <a:r>
              <a:rPr lang="ru-RU" dirty="0" err="1" smtClean="0"/>
              <a:t>Ашкелон</a:t>
            </a:r>
            <a:r>
              <a:rPr lang="ru-RU" dirty="0" smtClean="0"/>
              <a:t>,</a:t>
            </a:r>
          </a:p>
          <a:p>
            <a:r>
              <a:rPr lang="ru-RU" dirty="0" err="1" smtClean="0"/>
              <a:t>Эйлат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54317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Таиланд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Паттайя</a:t>
            </a:r>
            <a:endParaRPr lang="ru-RU" dirty="0" smtClean="0"/>
          </a:p>
          <a:p>
            <a:r>
              <a:rPr lang="ru-RU" dirty="0" err="1"/>
              <a:t>Ча</a:t>
            </a:r>
            <a:r>
              <a:rPr lang="ru-RU" dirty="0"/>
              <a:t> </a:t>
            </a:r>
            <a:r>
              <a:rPr lang="ru-RU" dirty="0" err="1"/>
              <a:t>Ам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Банг-Саен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Районг</a:t>
            </a:r>
            <a:r>
              <a:rPr lang="ru-RU" dirty="0" smtClean="0"/>
              <a:t>, </a:t>
            </a:r>
          </a:p>
          <a:p>
            <a:r>
              <a:rPr lang="ru-RU" dirty="0" smtClean="0"/>
              <a:t>остров-курорт </a:t>
            </a:r>
            <a:r>
              <a:rPr lang="ru-RU" dirty="0" err="1" smtClean="0"/>
              <a:t>Самуй</a:t>
            </a:r>
            <a:endParaRPr lang="ru-RU" dirty="0" smtClean="0"/>
          </a:p>
          <a:p>
            <a:r>
              <a:rPr lang="ru-RU" dirty="0"/>
              <a:t>остров-курорт </a:t>
            </a:r>
            <a:r>
              <a:rPr lang="ru-RU" dirty="0" err="1"/>
              <a:t>Пхукет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7965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Бальнеологические курорты Азии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Грузия, </a:t>
            </a:r>
          </a:p>
          <a:p>
            <a:r>
              <a:rPr lang="ru-RU" sz="4400" dirty="0" smtClean="0"/>
              <a:t>Израиль</a:t>
            </a:r>
            <a:r>
              <a:rPr lang="ru-RU" sz="4400" dirty="0"/>
              <a:t>, </a:t>
            </a:r>
            <a:endParaRPr lang="ru-RU" sz="4400" dirty="0" smtClean="0"/>
          </a:p>
          <a:p>
            <a:r>
              <a:rPr lang="ru-RU" sz="4400" dirty="0" smtClean="0"/>
              <a:t>Турция, </a:t>
            </a:r>
          </a:p>
          <a:p>
            <a:r>
              <a:rPr lang="ru-RU" sz="4400" dirty="0" smtClean="0"/>
              <a:t>Япония. </a:t>
            </a:r>
          </a:p>
          <a:p>
            <a:pPr marL="0" indent="0">
              <a:buNone/>
            </a:pP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891642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Грузия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Боржоми, </a:t>
            </a:r>
            <a:endParaRPr lang="ru-RU" dirty="0" smtClean="0"/>
          </a:p>
          <a:p>
            <a:r>
              <a:rPr lang="ru-RU" dirty="0" smtClean="0"/>
              <a:t>Цхалтубо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Бакуриани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Набеглави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Геленджик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Аспиндза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Шови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Джава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Абастумани</a:t>
            </a:r>
          </a:p>
          <a:p>
            <a:pPr marL="0" indent="0">
              <a:buNone/>
            </a:pPr>
            <a:r>
              <a:rPr lang="ru-RU" dirty="0"/>
              <a:t>Здесь эффективно лечат заболевания к</a:t>
            </a:r>
            <a:r>
              <a:rPr lang="uk-UA" dirty="0" err="1"/>
              <a:t>ишечника</a:t>
            </a:r>
            <a:r>
              <a:rPr lang="ru-RU" dirty="0"/>
              <a:t>, желудка, печени, желчных путей, сердечно-сосудистой системы, нарушения обмена веществ.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1592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 smtClean="0"/>
              <a:t>Израиль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Эйн-Геди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Неве-</a:t>
            </a:r>
            <a:r>
              <a:rPr lang="ru-RU" dirty="0" err="1" smtClean="0"/>
              <a:t>Зохар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Эйн-Бокек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Медицинский профиль местных курортов - псориаз, дерматиты, заболевания дыхательных путей, опорно-двигательного аппарата и тому подобное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3153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 smtClean="0"/>
              <a:t>Турция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/>
              <a:t>Памуккале</a:t>
            </a:r>
            <a:r>
              <a:rPr lang="ru-RU" dirty="0" smtClean="0"/>
              <a:t> - </a:t>
            </a:r>
            <a:r>
              <a:rPr lang="ru-RU" dirty="0"/>
              <a:t> «хлопковый замок</a:t>
            </a:r>
            <a:r>
              <a:rPr lang="ru-RU" dirty="0" smtClean="0"/>
              <a:t>». </a:t>
            </a:r>
          </a:p>
          <a:p>
            <a:r>
              <a:rPr lang="uk-UA" dirty="0" smtClean="0"/>
              <a:t>Бурса</a:t>
            </a:r>
          </a:p>
          <a:p>
            <a:r>
              <a:rPr lang="uk-UA" dirty="0" smtClean="0"/>
              <a:t>Ялова</a:t>
            </a:r>
          </a:p>
          <a:p>
            <a:endParaRPr lang="uk-UA" dirty="0"/>
          </a:p>
          <a:p>
            <a:pPr marL="0" indent="0">
              <a:buNone/>
            </a:pPr>
            <a:r>
              <a:rPr lang="ru-RU" dirty="0"/>
              <a:t>Тут эффективно лечатся заболевания желудочно-кишечного тракта, нарушение обмена веществ, ожирение, кожные инфекционные заболевания и решаются многие другие проблемы со здоровьем.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56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 smtClean="0"/>
              <a:t>Япония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На острове </a:t>
            </a:r>
            <a:r>
              <a:rPr lang="ru-RU" dirty="0"/>
              <a:t>Хонсю функционируют бальнеологические курорты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 err="1" smtClean="0"/>
              <a:t>Атами</a:t>
            </a:r>
            <a:r>
              <a:rPr lang="ru-RU" dirty="0" smtClean="0"/>
              <a:t>, 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 err="1" smtClean="0"/>
              <a:t>Хаконе</a:t>
            </a:r>
            <a:r>
              <a:rPr lang="ru-RU" dirty="0"/>
              <a:t>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 err="1" smtClean="0"/>
              <a:t>Никко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 err="1"/>
              <a:t>о.Кюсю</a:t>
            </a:r>
            <a:r>
              <a:rPr lang="ru-RU" dirty="0"/>
              <a:t>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err="1" smtClean="0"/>
              <a:t>Беппу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/>
              <a:t>По оценкам специалистов, среди азиатских стран благоприятные условия для развития бальнеологических курортов имеют Мьянма, </a:t>
            </a:r>
            <a:r>
              <a:rPr lang="ru-RU" dirty="0" smtClean="0"/>
              <a:t>Монголия, Филиппины.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2299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Климатокумисолечебные</a:t>
            </a:r>
            <a:r>
              <a:rPr lang="ru-RU" b="1" dirty="0"/>
              <a:t> курорты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Бобровое (Казахстан), </a:t>
            </a:r>
            <a:endParaRPr lang="ru-RU" dirty="0" smtClean="0"/>
          </a:p>
          <a:p>
            <a:r>
              <a:rPr lang="ru-RU" dirty="0" smtClean="0"/>
              <a:t>Шафраново </a:t>
            </a:r>
            <a:r>
              <a:rPr lang="ru-RU" dirty="0"/>
              <a:t>(</a:t>
            </a:r>
            <a:r>
              <a:rPr lang="ru-RU" dirty="0" smtClean="0"/>
              <a:t>Башкортостан</a:t>
            </a:r>
            <a:r>
              <a:rPr lang="ru-RU" dirty="0"/>
              <a:t>),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1350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Приморские курорты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Турция, </a:t>
            </a:r>
          </a:p>
          <a:p>
            <a:r>
              <a:rPr lang="ru-RU" dirty="0" smtClean="0"/>
              <a:t>Кипр, </a:t>
            </a:r>
          </a:p>
          <a:p>
            <a:r>
              <a:rPr lang="ru-RU" dirty="0" smtClean="0"/>
              <a:t>Сирия, </a:t>
            </a:r>
          </a:p>
          <a:p>
            <a:r>
              <a:rPr lang="ru-RU" dirty="0" smtClean="0"/>
              <a:t>Ливан, </a:t>
            </a:r>
          </a:p>
          <a:p>
            <a:r>
              <a:rPr lang="ru-RU" dirty="0" smtClean="0"/>
              <a:t>Израиль,</a:t>
            </a:r>
          </a:p>
          <a:p>
            <a:r>
              <a:rPr lang="ru-RU" dirty="0" smtClean="0"/>
              <a:t>Таиланд.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3529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Турция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/>
              <a:t>Аланья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Мармарис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Сиде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Белек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Кушадасы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Бодрум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Измир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Кемер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20000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202</Words>
  <Application>Microsoft Office PowerPoint</Application>
  <PresentationFormat>Экран (4:3)</PresentationFormat>
  <Paragraphs>79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Історія курортної справи</vt:lpstr>
      <vt:lpstr>Бальнеологические курорты Азии </vt:lpstr>
      <vt:lpstr>Грузия</vt:lpstr>
      <vt:lpstr>Израиль</vt:lpstr>
      <vt:lpstr>Турция</vt:lpstr>
      <vt:lpstr>Япония</vt:lpstr>
      <vt:lpstr>Климатокумисолечебные курорты </vt:lpstr>
      <vt:lpstr>Приморские курорты </vt:lpstr>
      <vt:lpstr>Турция</vt:lpstr>
      <vt:lpstr>Кипр</vt:lpstr>
      <vt:lpstr>Сирия</vt:lpstr>
      <vt:lpstr>Ливан</vt:lpstr>
      <vt:lpstr>Израиль</vt:lpstr>
      <vt:lpstr>Таиланд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Історія курортної справи</dc:title>
  <dc:creator>Наташа</dc:creator>
  <cp:lastModifiedBy>Наташа</cp:lastModifiedBy>
  <cp:revision>7</cp:revision>
  <dcterms:created xsi:type="dcterms:W3CDTF">2017-10-22T14:40:14Z</dcterms:created>
  <dcterms:modified xsi:type="dcterms:W3CDTF">2017-10-22T15:47:01Z</dcterms:modified>
</cp:coreProperties>
</file>