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57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645024"/>
            <a:ext cx="7772400" cy="154203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Комплексна оцінка якості </a:t>
            </a:r>
            <a:br>
              <a:rPr lang="uk-UA" b="1" dirty="0" smtClean="0">
                <a:solidFill>
                  <a:schemeClr val="tx1"/>
                </a:solidFill>
              </a:rPr>
            </a:br>
            <a:r>
              <a:rPr lang="uk-UA" b="1" dirty="0" smtClean="0">
                <a:solidFill>
                  <a:schemeClr val="tx1"/>
                </a:solidFill>
              </a:rPr>
              <a:t>навколишнього середовища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Экология - красивые картинки (4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99894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08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556792"/>
            <a:ext cx="5328592" cy="4824536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1800" dirty="0" smtClean="0"/>
              <a:t>Кандидат технічних наук, доцент кафедри прикладної екології та охорони праці</a:t>
            </a:r>
            <a:endParaRPr lang="uk-UA" sz="1800" dirty="0"/>
          </a:p>
          <a:p>
            <a:pPr algn="ctr"/>
            <a:r>
              <a:rPr lang="uk-UA" sz="1800" dirty="0" err="1" smtClean="0"/>
              <a:t>Манідіна</a:t>
            </a:r>
            <a:r>
              <a:rPr lang="uk-UA" sz="1800" dirty="0" smtClean="0"/>
              <a:t> Євгенія Анатоліївна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uk-UA" sz="1800" dirty="0" smtClean="0"/>
          </a:p>
          <a:p>
            <a:endParaRPr lang="uk-UA" sz="1800" dirty="0" smtClean="0"/>
          </a:p>
          <a:p>
            <a:endParaRPr lang="uk-UA" sz="1800" dirty="0"/>
          </a:p>
          <a:p>
            <a:endParaRPr lang="uk-UA" sz="1800" dirty="0" smtClean="0"/>
          </a:p>
          <a:p>
            <a:r>
              <a:rPr lang="uk-UA" sz="1800" dirty="0" smtClean="0"/>
              <a:t>                           (097)8814692</a:t>
            </a:r>
          </a:p>
          <a:p>
            <a:r>
              <a:rPr lang="uk-UA" sz="1800" dirty="0" smtClean="0"/>
              <a:t>                  </a:t>
            </a:r>
            <a:r>
              <a:rPr lang="en-US" sz="1800" dirty="0" smtClean="0"/>
              <a:t>Manidina_ZGIA@ukr.net</a:t>
            </a:r>
            <a:endParaRPr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049193" y="770801"/>
            <a:ext cx="25893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/>
              <a:t>ВИКЛАДАЧ</a:t>
            </a:r>
            <a:endParaRPr lang="ru-RU" sz="40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852936"/>
            <a:ext cx="2506716" cy="254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5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uk-UA" i="1" dirty="0" smtClean="0"/>
              <a:t>Комплексна оцінка якості навколишнього середовища – </a:t>
            </a:r>
            <a:r>
              <a:rPr lang="uk-UA" i="1" dirty="0"/>
              <a:t>це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/>
              <a:t>існуючої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комплексної</a:t>
            </a:r>
            <a:r>
              <a:rPr lang="ru-RU" dirty="0"/>
              <a:t> </a:t>
            </a:r>
            <a:r>
              <a:rPr lang="ru-RU" dirty="0" err="1"/>
              <a:t>екологічної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природно-</a:t>
            </a:r>
            <a:r>
              <a:rPr lang="ru-RU" dirty="0" err="1"/>
              <a:t>техногенних</a:t>
            </a:r>
            <a:r>
              <a:rPr lang="ru-RU" dirty="0"/>
              <a:t> </a:t>
            </a:r>
            <a:r>
              <a:rPr lang="ru-RU" dirty="0" err="1" smtClean="0"/>
              <a:t>комплексів</a:t>
            </a:r>
            <a:r>
              <a:rPr lang="ru-RU" dirty="0" smtClean="0"/>
              <a:t>,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/>
              <a:t>узагальнювальної</a:t>
            </a:r>
            <a:r>
              <a:rPr lang="ru-RU" dirty="0"/>
              <a:t> характеристики </a:t>
            </a:r>
            <a:r>
              <a:rPr lang="ru-RU" dirty="0" err="1"/>
              <a:t>об’єкта</a:t>
            </a:r>
            <a:r>
              <a:rPr lang="ru-RU" dirty="0"/>
              <a:t> для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зваженого</a:t>
            </a:r>
            <a:r>
              <a:rPr lang="ru-RU" dirty="0"/>
              <a:t> </a:t>
            </a:r>
            <a:r>
              <a:rPr lang="ru-RU" dirty="0" err="1"/>
              <a:t>обґрунтованого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врегулювання</a:t>
            </a:r>
            <a:r>
              <a:rPr lang="ru-RU" dirty="0"/>
              <a:t> </a:t>
            </a:r>
            <a:r>
              <a:rPr lang="ru-RU" dirty="0" err="1"/>
              <a:t>екологічної</a:t>
            </a:r>
            <a:r>
              <a:rPr lang="ru-RU" dirty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</a:t>
            </a:r>
            <a:r>
              <a:rPr lang="ru-RU" i="1" dirty="0" smtClean="0"/>
              <a:t>та </a:t>
            </a:r>
            <a:r>
              <a:rPr lang="ru-RU" i="1" dirty="0" err="1"/>
              <a:t>охорони</a:t>
            </a:r>
            <a:r>
              <a:rPr lang="ru-RU" i="1" dirty="0"/>
              <a:t> </a:t>
            </a:r>
            <a:r>
              <a:rPr lang="ru-RU" i="1" dirty="0" err="1"/>
              <a:t>здоров'я</a:t>
            </a:r>
            <a:r>
              <a:rPr lang="ru-RU" i="1" dirty="0"/>
              <a:t> </a:t>
            </a:r>
            <a:r>
              <a:rPr lang="ru-RU" i="1" dirty="0" err="1" smtClean="0"/>
              <a:t>населення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/>
              <a:t>негативного </a:t>
            </a:r>
            <a:r>
              <a:rPr lang="ru-RU" i="1" dirty="0" err="1"/>
              <a:t>впливу</a:t>
            </a:r>
            <a:r>
              <a:rPr lang="ru-RU" i="1" dirty="0"/>
              <a:t> </a:t>
            </a:r>
            <a:r>
              <a:rPr lang="ru-RU" i="1" dirty="0" err="1"/>
              <a:t>його</a:t>
            </a:r>
            <a:r>
              <a:rPr lang="ru-RU" i="1" dirty="0"/>
              <a:t> </a:t>
            </a:r>
            <a:r>
              <a:rPr lang="ru-RU" i="1" dirty="0" err="1"/>
              <a:t>забруднення</a:t>
            </a:r>
            <a:r>
              <a:rPr lang="ru-RU" i="1" dirty="0"/>
              <a:t>.</a:t>
            </a:r>
            <a:endParaRPr lang="ru-RU" dirty="0"/>
          </a:p>
          <a:p>
            <a:pPr algn="just"/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засад </a:t>
            </a:r>
            <a:r>
              <a:rPr lang="ru-RU" dirty="0" err="1"/>
              <a:t>внутрішньої</a:t>
            </a:r>
            <a:r>
              <a:rPr lang="ru-RU" dirty="0"/>
              <a:t> та </a:t>
            </a:r>
            <a:r>
              <a:rPr lang="ru-RU" dirty="0" err="1"/>
              <a:t>зовнішньої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є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життєвонеобхідним</a:t>
            </a:r>
            <a:r>
              <a:rPr lang="ru-RU" dirty="0"/>
              <a:t> для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нинішнього</a:t>
            </a:r>
            <a:r>
              <a:rPr lang="ru-RU" dirty="0"/>
              <a:t> й </a:t>
            </a:r>
            <a:r>
              <a:rPr lang="ru-RU" dirty="0" err="1"/>
              <a:t>прийдешніх</a:t>
            </a:r>
            <a:r>
              <a:rPr lang="ru-RU" dirty="0"/>
              <a:t> </a:t>
            </a:r>
            <a:r>
              <a:rPr lang="ru-RU" dirty="0" err="1"/>
              <a:t>поколінь</a:t>
            </a:r>
            <a:r>
              <a:rPr lang="ru-RU" dirty="0"/>
              <a:t> </a:t>
            </a:r>
            <a:r>
              <a:rPr lang="ru-RU" dirty="0" smtClean="0"/>
              <a:t>. Тому 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 «</a:t>
            </a:r>
            <a:r>
              <a:rPr lang="uk-UA" i="1" dirty="0" smtClean="0"/>
              <a:t>Комплексна оцінка якості навколишнього середовища»  є  </a:t>
            </a:r>
            <a:r>
              <a:rPr lang="uk-UA" i="1" dirty="0"/>
              <a:t>актуальною для майбутніх </a:t>
            </a:r>
            <a:r>
              <a:rPr lang="uk-UA" i="1" dirty="0" smtClean="0"/>
              <a:t>фахівців-екологів</a:t>
            </a:r>
            <a:r>
              <a:rPr lang="uk-UA" i="1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ЧОМУ НЕОБХІДНО ВИВЧАТИ ДИСЦИПЛІНУ </a:t>
            </a:r>
            <a:r>
              <a:rPr lang="uk-UA" sz="3200" dirty="0" smtClean="0">
                <a:solidFill>
                  <a:schemeClr val="tx1"/>
                </a:solidFill>
              </a:rPr>
              <a:t>«</a:t>
            </a:r>
            <a:r>
              <a:rPr lang="uk-UA" sz="2800" b="1" dirty="0">
                <a:solidFill>
                  <a:schemeClr val="tx1"/>
                </a:solidFill>
              </a:rPr>
              <a:t>Комплексна оцінка якості </a:t>
            </a:r>
            <a:br>
              <a:rPr lang="uk-UA" sz="2800" b="1" dirty="0">
                <a:solidFill>
                  <a:schemeClr val="tx1"/>
                </a:solidFill>
              </a:rPr>
            </a:br>
            <a:r>
              <a:rPr lang="uk-UA" sz="2800" b="1" dirty="0">
                <a:solidFill>
                  <a:schemeClr val="tx1"/>
                </a:solidFill>
              </a:rPr>
              <a:t>навколишнього середовища</a:t>
            </a:r>
            <a:r>
              <a:rPr lang="uk-UA" sz="3200" dirty="0" smtClean="0">
                <a:solidFill>
                  <a:schemeClr val="tx1"/>
                </a:solidFill>
              </a:rPr>
              <a:t>»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112" y="5354388"/>
            <a:ext cx="1503611" cy="150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25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798" y="2412131"/>
            <a:ext cx="8229600" cy="1252728"/>
          </a:xfrm>
        </p:spPr>
        <p:txBody>
          <a:bodyPr/>
          <a:lstStyle/>
          <a:p>
            <a:pPr algn="ctr"/>
            <a:r>
              <a:rPr lang="uk-UA" dirty="0" smtClean="0"/>
              <a:t>МЕТА ДИСЦИПЛІНИ: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378904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/>
              <a:t>завдання </a:t>
            </a:r>
            <a:r>
              <a:rPr lang="uk-UA" dirty="0"/>
              <a:t>вивчення </a:t>
            </a:r>
            <a:r>
              <a:rPr lang="uk-UA" dirty="0" smtClean="0"/>
              <a:t>дисципліни: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879" y="5282381"/>
            <a:ext cx="1575619" cy="157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4437112"/>
            <a:ext cx="7408333" cy="2010536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умінь</a:t>
            </a:r>
            <a:r>
              <a:rPr lang="ru-RU" dirty="0"/>
              <a:t> та </a:t>
            </a:r>
            <a:r>
              <a:rPr lang="ru-RU" dirty="0" err="1"/>
              <a:t>практичних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у </a:t>
            </a:r>
            <a:r>
              <a:rPr lang="ru-RU" dirty="0" err="1" smtClean="0"/>
              <a:t>галузі</a:t>
            </a:r>
            <a:r>
              <a:rPr lang="ru-RU" dirty="0"/>
              <a:t>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поточного стану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компонентів</a:t>
            </a:r>
            <a:r>
              <a:rPr lang="ru-RU" dirty="0"/>
              <a:t> </a:t>
            </a:r>
            <a:r>
              <a:rPr lang="ru-RU" dirty="0" err="1"/>
              <a:t>довкілля</a:t>
            </a:r>
            <a:r>
              <a:rPr lang="ru-RU" dirty="0"/>
              <a:t>(</a:t>
            </a:r>
            <a:r>
              <a:rPr lang="ru-RU" dirty="0" err="1"/>
              <a:t>поверхневих</a:t>
            </a:r>
            <a:r>
              <a:rPr lang="ru-RU" dirty="0"/>
              <a:t>, </a:t>
            </a:r>
            <a:r>
              <a:rPr lang="ru-RU" dirty="0" err="1"/>
              <a:t>підземних</a:t>
            </a:r>
            <a:r>
              <a:rPr lang="ru-RU" dirty="0"/>
              <a:t>, </a:t>
            </a:r>
            <a:r>
              <a:rPr lang="ru-RU" dirty="0" err="1"/>
              <a:t>питних</a:t>
            </a:r>
            <a:r>
              <a:rPr lang="ru-RU" dirty="0"/>
              <a:t> вод, атмосферного </a:t>
            </a:r>
            <a:r>
              <a:rPr lang="ru-RU" dirty="0" err="1"/>
              <a:t>повітря</a:t>
            </a:r>
            <a:r>
              <a:rPr lang="ru-RU" dirty="0"/>
              <a:t>, </a:t>
            </a:r>
            <a:r>
              <a:rPr lang="ru-RU" dirty="0" err="1"/>
              <a:t>ґрунтів</a:t>
            </a:r>
            <a:r>
              <a:rPr lang="ru-RU" dirty="0"/>
              <a:t> і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оцінка</a:t>
            </a:r>
            <a:r>
              <a:rPr lang="ru-RU" dirty="0"/>
              <a:t> </a:t>
            </a:r>
            <a:r>
              <a:rPr lang="ru-RU" dirty="0" err="1"/>
              <a:t>рівнів</a:t>
            </a:r>
            <a:r>
              <a:rPr lang="ru-RU" dirty="0"/>
              <a:t> </a:t>
            </a:r>
            <a:r>
              <a:rPr lang="ru-RU" dirty="0" err="1"/>
              <a:t>шкідливого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на </a:t>
            </a:r>
            <a:r>
              <a:rPr lang="ru-RU" dirty="0" err="1"/>
              <a:t>компоненти</a:t>
            </a:r>
            <a:r>
              <a:rPr lang="ru-RU" dirty="0"/>
              <a:t> </a:t>
            </a:r>
            <a:r>
              <a:rPr lang="ru-RU" dirty="0" err="1"/>
              <a:t>довкілля</a:t>
            </a:r>
            <a:r>
              <a:rPr lang="ru-RU" dirty="0"/>
              <a:t> </a:t>
            </a:r>
            <a:r>
              <a:rPr lang="ru-RU" dirty="0" err="1"/>
              <a:t>техногенних</a:t>
            </a:r>
            <a:r>
              <a:rPr lang="ru-RU" dirty="0"/>
              <a:t> </a:t>
            </a:r>
            <a:r>
              <a:rPr lang="ru-RU" dirty="0" err="1"/>
              <a:t>навантажень</a:t>
            </a:r>
            <a:r>
              <a:rPr lang="ru-RU" dirty="0"/>
              <a:t>; </a:t>
            </a:r>
            <a:r>
              <a:rPr lang="ru-RU" dirty="0" err="1"/>
              <a:t>прогнозування</a:t>
            </a:r>
            <a:r>
              <a:rPr lang="ru-RU" dirty="0"/>
              <a:t> стану </a:t>
            </a:r>
            <a:r>
              <a:rPr lang="ru-RU" dirty="0" err="1"/>
              <a:t>довкілля</a:t>
            </a:r>
            <a:r>
              <a:rPr lang="ru-RU" dirty="0"/>
              <a:t> на перспективу, </a:t>
            </a:r>
            <a:r>
              <a:rPr lang="ru-RU" dirty="0" err="1"/>
              <a:t>розробка</a:t>
            </a:r>
            <a:r>
              <a:rPr lang="ru-RU" dirty="0"/>
              <a:t> </a:t>
            </a:r>
            <a:r>
              <a:rPr lang="ru-RU" dirty="0" err="1"/>
              <a:t>науково-обґрунтованих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для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природоохоронних</a:t>
            </a:r>
            <a:r>
              <a:rPr lang="ru-RU" dirty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15616" y="404664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/>
              <a:t>мета </a:t>
            </a:r>
            <a:r>
              <a:rPr lang="uk-UA" dirty="0"/>
              <a:t>вивчення </a:t>
            </a:r>
            <a:r>
              <a:rPr lang="uk-UA" dirty="0" smtClean="0"/>
              <a:t>дисципліни: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196752"/>
            <a:ext cx="9020418" cy="2139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900" dirty="0" smtClean="0">
                <a:solidFill>
                  <a:schemeClr val="tx2"/>
                </a:solidFill>
              </a:rPr>
              <a:t>формування</a:t>
            </a:r>
            <a:r>
              <a:rPr lang="ru-RU" sz="1900" dirty="0" smtClean="0">
                <a:solidFill>
                  <a:schemeClr val="tx2"/>
                </a:solidFill>
              </a:rPr>
              <a:t> </a:t>
            </a:r>
            <a:r>
              <a:rPr lang="uk-UA" sz="1900" dirty="0" smtClean="0">
                <a:solidFill>
                  <a:schemeClr val="tx2"/>
                </a:solidFill>
              </a:rPr>
              <a:t>знань</a:t>
            </a:r>
            <a:r>
              <a:rPr lang="ru-RU" sz="1900" dirty="0" smtClean="0">
                <a:solidFill>
                  <a:schemeClr val="tx2"/>
                </a:solidFill>
              </a:rPr>
              <a:t>, </a:t>
            </a:r>
            <a:r>
              <a:rPr lang="uk-UA" sz="1900" dirty="0">
                <a:solidFill>
                  <a:schemeClr val="tx2"/>
                </a:solidFill>
              </a:rPr>
              <a:t>вироблення </a:t>
            </a:r>
            <a:r>
              <a:rPr lang="uk-UA" sz="1900" dirty="0">
                <a:solidFill>
                  <a:schemeClr val="tx2"/>
                </a:solidFill>
              </a:rPr>
              <a:t>умінь </a:t>
            </a:r>
            <a:r>
              <a:rPr lang="uk-UA" sz="1900" dirty="0">
                <a:solidFill>
                  <a:schemeClr val="tx2"/>
                </a:solidFill>
              </a:rPr>
              <a:t>та </a:t>
            </a:r>
            <a:r>
              <a:rPr lang="ru-RU" sz="1900" dirty="0">
                <a:solidFill>
                  <a:schemeClr val="tx2"/>
                </a:solidFill>
              </a:rPr>
              <a:t> і </a:t>
            </a:r>
            <a:r>
              <a:rPr lang="uk-UA" sz="1900" dirty="0" smtClean="0">
                <a:solidFill>
                  <a:schemeClr val="tx2"/>
                </a:solidFill>
              </a:rPr>
              <a:t>практичних навичок, спрямованих </a:t>
            </a:r>
          </a:p>
          <a:p>
            <a:r>
              <a:rPr lang="uk-UA" sz="1900" dirty="0" smtClean="0">
                <a:solidFill>
                  <a:schemeClr val="tx2"/>
                </a:solidFill>
              </a:rPr>
              <a:t>на засвоєння основних сучасних  концепцій здійснення комплексної оцінки </a:t>
            </a:r>
          </a:p>
          <a:p>
            <a:r>
              <a:rPr lang="uk-UA" sz="1900" dirty="0" smtClean="0">
                <a:solidFill>
                  <a:schemeClr val="tx2"/>
                </a:solidFill>
              </a:rPr>
              <a:t>якості навколишнього середовища </a:t>
            </a:r>
            <a:r>
              <a:rPr lang="ru-RU" sz="1900" dirty="0" smtClean="0">
                <a:solidFill>
                  <a:schemeClr val="tx2"/>
                </a:solidFill>
              </a:rPr>
              <a:t>з </a:t>
            </a:r>
            <a:r>
              <a:rPr lang="ru-RU" sz="1900" dirty="0">
                <a:solidFill>
                  <a:schemeClr val="tx2"/>
                </a:solidFill>
              </a:rPr>
              <a:t>метою </a:t>
            </a:r>
            <a:r>
              <a:rPr lang="ru-RU" sz="1900" dirty="0" err="1">
                <a:solidFill>
                  <a:schemeClr val="tx2"/>
                </a:solidFill>
              </a:rPr>
              <a:t>розробки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err="1">
                <a:solidFill>
                  <a:schemeClr val="tx2"/>
                </a:solidFill>
              </a:rPr>
              <a:t>природоохоронних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err="1">
                <a:solidFill>
                  <a:schemeClr val="tx2"/>
                </a:solidFill>
              </a:rPr>
              <a:t>заходів</a:t>
            </a:r>
            <a:r>
              <a:rPr lang="ru-RU" sz="1900" dirty="0">
                <a:solidFill>
                  <a:schemeClr val="tx2"/>
                </a:solidFill>
              </a:rPr>
              <a:t>,</a:t>
            </a:r>
          </a:p>
          <a:p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err="1">
                <a:solidFill>
                  <a:schemeClr val="tx2"/>
                </a:solidFill>
              </a:rPr>
              <a:t>раціонального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err="1">
                <a:solidFill>
                  <a:schemeClr val="tx2"/>
                </a:solidFill>
              </a:rPr>
              <a:t>використання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err="1" smtClean="0">
                <a:solidFill>
                  <a:schemeClr val="tx2"/>
                </a:solidFill>
              </a:rPr>
              <a:t>природни</a:t>
            </a:r>
            <a:r>
              <a:rPr lang="uk-UA" sz="1900" dirty="0" smtClean="0">
                <a:solidFill>
                  <a:schemeClr val="tx2"/>
                </a:solidFill>
              </a:rPr>
              <a:t>х ресурсів і попередження кризових </a:t>
            </a:r>
          </a:p>
          <a:p>
            <a:r>
              <a:rPr lang="uk-UA" sz="1900" dirty="0" smtClean="0">
                <a:solidFill>
                  <a:schemeClr val="tx2"/>
                </a:solidFill>
              </a:rPr>
              <a:t>екологічних ситуацій, шкідливих або  загрозливих для здоров’я людей,  </a:t>
            </a:r>
          </a:p>
          <a:p>
            <a:r>
              <a:rPr lang="uk-UA" sz="1900" dirty="0" smtClean="0">
                <a:solidFill>
                  <a:schemeClr val="tx2"/>
                </a:solidFill>
              </a:rPr>
              <a:t>живих організмів і їх угрупувань, природних комплексів та об’єктів, оцінювання і </a:t>
            </a:r>
          </a:p>
          <a:p>
            <a:r>
              <a:rPr lang="uk-UA" sz="1900" dirty="0" smtClean="0">
                <a:solidFill>
                  <a:schemeClr val="tx2"/>
                </a:solidFill>
              </a:rPr>
              <a:t>прогнозування змін </a:t>
            </a:r>
            <a:r>
              <a:rPr lang="ru-RU" sz="1900" dirty="0" smtClean="0">
                <a:solidFill>
                  <a:schemeClr val="tx2"/>
                </a:solidFill>
              </a:rPr>
              <a:t>стану </a:t>
            </a:r>
            <a:r>
              <a:rPr lang="uk-UA" sz="1900" dirty="0" smtClean="0">
                <a:solidFill>
                  <a:schemeClr val="tx2"/>
                </a:solidFill>
              </a:rPr>
              <a:t>довкілля</a:t>
            </a:r>
            <a:r>
              <a:rPr lang="ru-RU" sz="1900" dirty="0" smtClean="0">
                <a:solidFill>
                  <a:schemeClr val="tx2"/>
                </a:solidFill>
              </a:rPr>
              <a:t>.</a:t>
            </a:r>
            <a:endParaRPr lang="ru-RU" sz="1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3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493456" cy="758984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Основні питання, які розглядаються під час вивчення дисципліни: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337275"/>
            <a:ext cx="1520725" cy="15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9570" y="1988840"/>
            <a:ext cx="74888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системного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державної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екологічної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Взаємний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забруднення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води,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ґрунтів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нормування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води й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ґрунтів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комплексних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і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атмосферного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повітря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водних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ґрунтів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рівнем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забруднення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хімічними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речовинами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uk-UA" sz="16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Поводження з відходами;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Методологічний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комплексного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техногенних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</TotalTime>
  <Words>350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Комплексна оцінка якості  навколишнього середовища</vt:lpstr>
      <vt:lpstr>Презентация PowerPoint</vt:lpstr>
      <vt:lpstr>ЧОМУ НЕОБХІДНО ВИВЧАТИ ДИСЦИПЛІНУ «Комплексна оцінка якості  навколишнього середовища»</vt:lpstr>
      <vt:lpstr>МЕТА ДИСЦИПЛІНИ:</vt:lpstr>
      <vt:lpstr>Основні питання, які розглядаються під час вивчення дисципліни: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Атестація робочих місць</dc:title>
  <dc:creator>user</dc:creator>
  <cp:lastModifiedBy>user</cp:lastModifiedBy>
  <cp:revision>12</cp:revision>
  <dcterms:created xsi:type="dcterms:W3CDTF">2020-09-02T17:48:05Z</dcterms:created>
  <dcterms:modified xsi:type="dcterms:W3CDTF">2021-02-08T07:49:58Z</dcterms:modified>
</cp:coreProperties>
</file>