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E491F1-D04B-46AC-A590-7EA20031E01C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7A883D1-DAC7-45D2-A27B-8BCB8E2EBB93}">
      <dgm:prSet phldrT="[Текст]" custT="1"/>
      <dgm:spPr/>
      <dgm:t>
        <a:bodyPr/>
        <a:lstStyle/>
        <a:p>
          <a:r>
            <a:rPr lang="uk-UA" sz="2000" b="0" dirty="0" smtClean="0"/>
            <a:t>Добровільний характер участі</a:t>
          </a:r>
          <a:endParaRPr lang="ru-RU" sz="2000" b="0" dirty="0"/>
        </a:p>
      </dgm:t>
    </dgm:pt>
    <dgm:pt modelId="{4AEFF10E-8794-4D54-91ED-3C11709618B6}" type="parTrans" cxnId="{1B58D06F-C3D3-4B3D-9BB0-8A2DF6907344}">
      <dgm:prSet/>
      <dgm:spPr/>
      <dgm:t>
        <a:bodyPr/>
        <a:lstStyle/>
        <a:p>
          <a:endParaRPr lang="ru-RU"/>
        </a:p>
      </dgm:t>
    </dgm:pt>
    <dgm:pt modelId="{99858BC6-801C-4E79-B69A-2645FF6BE8B1}" type="sibTrans" cxnId="{1B58D06F-C3D3-4B3D-9BB0-8A2DF6907344}">
      <dgm:prSet/>
      <dgm:spPr/>
      <dgm:t>
        <a:bodyPr/>
        <a:lstStyle/>
        <a:p>
          <a:endParaRPr lang="ru-RU"/>
        </a:p>
      </dgm:t>
    </dgm:pt>
    <dgm:pt modelId="{719479B2-3608-45A1-B17D-8FB25344618F}">
      <dgm:prSet phldrT="[Текст]" custT="1"/>
      <dgm:spPr/>
      <dgm:t>
        <a:bodyPr/>
        <a:lstStyle/>
        <a:p>
          <a:r>
            <a:rPr lang="uk-UA" sz="2000" b="0" dirty="0" smtClean="0"/>
            <a:t>Суспільна спрямованість діяльності учнів</a:t>
          </a:r>
          <a:endParaRPr lang="ru-RU" sz="2000" b="0" dirty="0"/>
        </a:p>
      </dgm:t>
    </dgm:pt>
    <dgm:pt modelId="{BFAB21E4-F743-4F06-B009-34F01B1748EB}" type="parTrans" cxnId="{2A8D2CA5-A9FE-4238-BD48-0907EFAB5434}">
      <dgm:prSet/>
      <dgm:spPr/>
      <dgm:t>
        <a:bodyPr/>
        <a:lstStyle/>
        <a:p>
          <a:endParaRPr lang="ru-RU"/>
        </a:p>
      </dgm:t>
    </dgm:pt>
    <dgm:pt modelId="{9260D61F-234E-469A-AF05-41E98B1705C6}" type="sibTrans" cxnId="{2A8D2CA5-A9FE-4238-BD48-0907EFAB5434}">
      <dgm:prSet/>
      <dgm:spPr/>
      <dgm:t>
        <a:bodyPr/>
        <a:lstStyle/>
        <a:p>
          <a:endParaRPr lang="ru-RU"/>
        </a:p>
      </dgm:t>
    </dgm:pt>
    <dgm:pt modelId="{B0D4034E-CA0C-463D-B510-2BAC2DBCA607}">
      <dgm:prSet phldrT="[Текст]" custT="1"/>
      <dgm:spPr/>
      <dgm:t>
        <a:bodyPr/>
        <a:lstStyle/>
        <a:p>
          <a:r>
            <a:rPr lang="uk-UA" sz="2000" b="0" dirty="0" smtClean="0"/>
            <a:t>Розвиток ініціативи і самодіяльності учнів</a:t>
          </a:r>
        </a:p>
      </dgm:t>
    </dgm:pt>
    <dgm:pt modelId="{8B204CBA-8AFA-415C-8C5B-18FE2D2F277D}" type="parTrans" cxnId="{D27FAE6C-4057-4622-AAB4-26F2FFD36DB0}">
      <dgm:prSet/>
      <dgm:spPr/>
      <dgm:t>
        <a:bodyPr/>
        <a:lstStyle/>
        <a:p>
          <a:endParaRPr lang="ru-RU"/>
        </a:p>
      </dgm:t>
    </dgm:pt>
    <dgm:pt modelId="{4C6AE1B8-5564-4537-A4B2-575C47B27EA4}" type="sibTrans" cxnId="{D27FAE6C-4057-4622-AAB4-26F2FFD36DB0}">
      <dgm:prSet/>
      <dgm:spPr/>
      <dgm:t>
        <a:bodyPr/>
        <a:lstStyle/>
        <a:p>
          <a:endParaRPr lang="ru-RU"/>
        </a:p>
      </dgm:t>
    </dgm:pt>
    <dgm:pt modelId="{5F5BE913-76AA-41A9-8821-192B284A8E8B}">
      <dgm:prSet phldrT="[Текст]" custT="1"/>
      <dgm:spPr/>
      <dgm:t>
        <a:bodyPr/>
        <a:lstStyle/>
        <a:p>
          <a:r>
            <a:rPr lang="uk-UA" sz="2000" b="0" dirty="0" smtClean="0"/>
            <a:t>Розвиток винахідливості, дитячої технічної, юннатівської та художньої творчості</a:t>
          </a:r>
        </a:p>
      </dgm:t>
    </dgm:pt>
    <dgm:pt modelId="{DD8DDE23-80C0-48E5-BAD3-B6DB67D6CBA4}" type="parTrans" cxnId="{29193702-CA6C-4072-926D-FCF4195A8167}">
      <dgm:prSet/>
      <dgm:spPr/>
      <dgm:t>
        <a:bodyPr/>
        <a:lstStyle/>
        <a:p>
          <a:endParaRPr lang="ru-RU"/>
        </a:p>
      </dgm:t>
    </dgm:pt>
    <dgm:pt modelId="{D71AD5E3-FE38-4F4C-9357-8F773A3041A3}" type="sibTrans" cxnId="{29193702-CA6C-4072-926D-FCF4195A8167}">
      <dgm:prSet/>
      <dgm:spPr/>
      <dgm:t>
        <a:bodyPr/>
        <a:lstStyle/>
        <a:p>
          <a:endParaRPr lang="ru-RU"/>
        </a:p>
      </dgm:t>
    </dgm:pt>
    <dgm:pt modelId="{8798354C-3F65-4285-BBFA-F662AF47ADC1}">
      <dgm:prSet phldrT="[Текст]" custT="1"/>
      <dgm:spPr/>
      <dgm:t>
        <a:bodyPr/>
        <a:lstStyle/>
        <a:p>
          <a:r>
            <a:rPr lang="uk-UA" sz="2000" b="0" dirty="0" smtClean="0"/>
            <a:t>Зв'язок з навчальною роботою</a:t>
          </a:r>
        </a:p>
      </dgm:t>
    </dgm:pt>
    <dgm:pt modelId="{C3F05051-2FD5-45C9-A63C-D111A216FF40}" type="parTrans" cxnId="{BC62A35E-8E3E-4166-B0A5-A033DFE0130C}">
      <dgm:prSet/>
      <dgm:spPr/>
      <dgm:t>
        <a:bodyPr/>
        <a:lstStyle/>
        <a:p>
          <a:endParaRPr lang="ru-RU"/>
        </a:p>
      </dgm:t>
    </dgm:pt>
    <dgm:pt modelId="{F48ACF61-6370-4A88-9614-B744EBFC1071}" type="sibTrans" cxnId="{BC62A35E-8E3E-4166-B0A5-A033DFE0130C}">
      <dgm:prSet/>
      <dgm:spPr/>
      <dgm:t>
        <a:bodyPr/>
        <a:lstStyle/>
        <a:p>
          <a:endParaRPr lang="ru-RU"/>
        </a:p>
      </dgm:t>
    </dgm:pt>
    <dgm:pt modelId="{1DBDF3C5-7D2F-4656-9685-699DDFDB46FC}">
      <dgm:prSet phldrT="[Текст]" custT="1"/>
      <dgm:spPr/>
      <dgm:t>
        <a:bodyPr/>
        <a:lstStyle/>
        <a:p>
          <a:r>
            <a:rPr lang="uk-UA" sz="2000" b="0" dirty="0" smtClean="0"/>
            <a:t>Використання ігрових форм, цікавість, емоційність</a:t>
          </a:r>
        </a:p>
      </dgm:t>
    </dgm:pt>
    <dgm:pt modelId="{CB752213-8806-4079-8F41-C3DDEF7103BD}" type="parTrans" cxnId="{5E29CE05-716C-49FB-BF0B-C0E1A1FEFD42}">
      <dgm:prSet/>
      <dgm:spPr/>
      <dgm:t>
        <a:bodyPr/>
        <a:lstStyle/>
        <a:p>
          <a:endParaRPr lang="ru-RU"/>
        </a:p>
      </dgm:t>
    </dgm:pt>
    <dgm:pt modelId="{E171763F-CDDD-492B-992C-072F5302443A}" type="sibTrans" cxnId="{5E29CE05-716C-49FB-BF0B-C0E1A1FEFD42}">
      <dgm:prSet/>
      <dgm:spPr/>
      <dgm:t>
        <a:bodyPr/>
        <a:lstStyle/>
        <a:p>
          <a:endParaRPr lang="ru-RU"/>
        </a:p>
      </dgm:t>
    </dgm:pt>
    <dgm:pt modelId="{9BC280C4-1784-4AD7-BCE5-26FD7FF5F8E3}" type="pres">
      <dgm:prSet presAssocID="{80E491F1-D04B-46AC-A590-7EA20031E01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32CECA2-DFC1-4463-9E31-985D424B841E}" type="pres">
      <dgm:prSet presAssocID="{80E491F1-D04B-46AC-A590-7EA20031E01C}" presName="Name1" presStyleCnt="0"/>
      <dgm:spPr/>
    </dgm:pt>
    <dgm:pt modelId="{ACD27692-A08B-4819-8CA2-E075A430BD60}" type="pres">
      <dgm:prSet presAssocID="{80E491F1-D04B-46AC-A590-7EA20031E01C}" presName="cycle" presStyleCnt="0"/>
      <dgm:spPr/>
    </dgm:pt>
    <dgm:pt modelId="{5D384D12-F425-4799-8A8D-2FA0A1DE95A7}" type="pres">
      <dgm:prSet presAssocID="{80E491F1-D04B-46AC-A590-7EA20031E01C}" presName="srcNode" presStyleLbl="node1" presStyleIdx="0" presStyleCnt="6"/>
      <dgm:spPr/>
    </dgm:pt>
    <dgm:pt modelId="{77ACF244-9E18-4D34-B350-41C99B885341}" type="pres">
      <dgm:prSet presAssocID="{80E491F1-D04B-46AC-A590-7EA20031E01C}" presName="conn" presStyleLbl="parChTrans1D2" presStyleIdx="0" presStyleCnt="1"/>
      <dgm:spPr/>
      <dgm:t>
        <a:bodyPr/>
        <a:lstStyle/>
        <a:p>
          <a:endParaRPr lang="ru-RU"/>
        </a:p>
      </dgm:t>
    </dgm:pt>
    <dgm:pt modelId="{E08BFB3F-1DF4-423C-A4DD-2AE0371FF2B5}" type="pres">
      <dgm:prSet presAssocID="{80E491F1-D04B-46AC-A590-7EA20031E01C}" presName="extraNode" presStyleLbl="node1" presStyleIdx="0" presStyleCnt="6"/>
      <dgm:spPr/>
    </dgm:pt>
    <dgm:pt modelId="{A015B68F-81DA-49A8-A108-16A3B688595A}" type="pres">
      <dgm:prSet presAssocID="{80E491F1-D04B-46AC-A590-7EA20031E01C}" presName="dstNode" presStyleLbl="node1" presStyleIdx="0" presStyleCnt="6"/>
      <dgm:spPr/>
    </dgm:pt>
    <dgm:pt modelId="{E60A4947-0BAE-4928-9A00-9B2C20053DC2}" type="pres">
      <dgm:prSet presAssocID="{D7A883D1-DAC7-45D2-A27B-8BCB8E2EBB93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196108-185F-427F-A565-0D886F313030}" type="pres">
      <dgm:prSet presAssocID="{D7A883D1-DAC7-45D2-A27B-8BCB8E2EBB93}" presName="accent_1" presStyleCnt="0"/>
      <dgm:spPr/>
    </dgm:pt>
    <dgm:pt modelId="{1875C707-A396-4529-BCBB-C4FE5CB88EB8}" type="pres">
      <dgm:prSet presAssocID="{D7A883D1-DAC7-45D2-A27B-8BCB8E2EBB93}" presName="accentRepeatNode" presStyleLbl="solidFgAcc1" presStyleIdx="0" presStyleCnt="6"/>
      <dgm:spPr/>
    </dgm:pt>
    <dgm:pt modelId="{7FF74416-CCD9-43E2-B199-ACE746298D8E}" type="pres">
      <dgm:prSet presAssocID="{719479B2-3608-45A1-B17D-8FB25344618F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11FEF-0F76-4D0D-A6F3-2417D071A0EE}" type="pres">
      <dgm:prSet presAssocID="{719479B2-3608-45A1-B17D-8FB25344618F}" presName="accent_2" presStyleCnt="0"/>
      <dgm:spPr/>
    </dgm:pt>
    <dgm:pt modelId="{E65E601A-423E-46B1-AE02-2033EAF493A2}" type="pres">
      <dgm:prSet presAssocID="{719479B2-3608-45A1-B17D-8FB25344618F}" presName="accentRepeatNode" presStyleLbl="solidFgAcc1" presStyleIdx="1" presStyleCnt="6"/>
      <dgm:spPr/>
    </dgm:pt>
    <dgm:pt modelId="{9275298D-50CF-47B1-BE3C-3828A2C0F3DF}" type="pres">
      <dgm:prSet presAssocID="{B0D4034E-CA0C-463D-B510-2BAC2DBCA607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AB1C0-06CD-4C4C-83F4-AA3790C6D1B5}" type="pres">
      <dgm:prSet presAssocID="{B0D4034E-CA0C-463D-B510-2BAC2DBCA607}" presName="accent_3" presStyleCnt="0"/>
      <dgm:spPr/>
    </dgm:pt>
    <dgm:pt modelId="{9D53810C-5E90-4CE5-9947-CDBA84FC8525}" type="pres">
      <dgm:prSet presAssocID="{B0D4034E-CA0C-463D-B510-2BAC2DBCA607}" presName="accentRepeatNode" presStyleLbl="solidFgAcc1" presStyleIdx="2" presStyleCnt="6"/>
      <dgm:spPr/>
    </dgm:pt>
    <dgm:pt modelId="{30F97B9F-9427-4639-906B-C4E33183765D}" type="pres">
      <dgm:prSet presAssocID="{5F5BE913-76AA-41A9-8821-192B284A8E8B}" presName="text_4" presStyleLbl="node1" presStyleIdx="3" presStyleCnt="6" custScaleY="1283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554D9-A710-44A9-A6CC-0E7E22688A34}" type="pres">
      <dgm:prSet presAssocID="{5F5BE913-76AA-41A9-8821-192B284A8E8B}" presName="accent_4" presStyleCnt="0"/>
      <dgm:spPr/>
    </dgm:pt>
    <dgm:pt modelId="{FDF685C7-C3A6-4A67-9111-37A3E084C433}" type="pres">
      <dgm:prSet presAssocID="{5F5BE913-76AA-41A9-8821-192B284A8E8B}" presName="accentRepeatNode" presStyleLbl="solidFgAcc1" presStyleIdx="3" presStyleCnt="6"/>
      <dgm:spPr/>
    </dgm:pt>
    <dgm:pt modelId="{CFDEAD60-F830-4A4D-A065-8FD2A4346364}" type="pres">
      <dgm:prSet presAssocID="{8798354C-3F65-4285-BBFA-F662AF47ADC1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98571F-E45B-4D90-83AF-EB3108C7CFE5}" type="pres">
      <dgm:prSet presAssocID="{8798354C-3F65-4285-BBFA-F662AF47ADC1}" presName="accent_5" presStyleCnt="0"/>
      <dgm:spPr/>
    </dgm:pt>
    <dgm:pt modelId="{B93D7AB5-BF26-4D2C-A5B0-A41B2C608755}" type="pres">
      <dgm:prSet presAssocID="{8798354C-3F65-4285-BBFA-F662AF47ADC1}" presName="accentRepeatNode" presStyleLbl="solidFgAcc1" presStyleIdx="4" presStyleCnt="6"/>
      <dgm:spPr/>
    </dgm:pt>
    <dgm:pt modelId="{4EB27864-BDC2-4611-AA96-30FEF4692781}" type="pres">
      <dgm:prSet presAssocID="{1DBDF3C5-7D2F-4656-9685-699DDFDB46F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746AB-370E-490F-80DC-81271DA81D10}" type="pres">
      <dgm:prSet presAssocID="{1DBDF3C5-7D2F-4656-9685-699DDFDB46FC}" presName="accent_6" presStyleCnt="0"/>
      <dgm:spPr/>
    </dgm:pt>
    <dgm:pt modelId="{F19F7877-7E6A-49C3-AA72-046776A7D26E}" type="pres">
      <dgm:prSet presAssocID="{1DBDF3C5-7D2F-4656-9685-699DDFDB46FC}" presName="accentRepeatNode" presStyleLbl="solidFgAcc1" presStyleIdx="5" presStyleCnt="6"/>
      <dgm:spPr/>
    </dgm:pt>
  </dgm:ptLst>
  <dgm:cxnLst>
    <dgm:cxn modelId="{1B58D06F-C3D3-4B3D-9BB0-8A2DF6907344}" srcId="{80E491F1-D04B-46AC-A590-7EA20031E01C}" destId="{D7A883D1-DAC7-45D2-A27B-8BCB8E2EBB93}" srcOrd="0" destOrd="0" parTransId="{4AEFF10E-8794-4D54-91ED-3C11709618B6}" sibTransId="{99858BC6-801C-4E79-B69A-2645FF6BE8B1}"/>
    <dgm:cxn modelId="{2A8D2CA5-A9FE-4238-BD48-0907EFAB5434}" srcId="{80E491F1-D04B-46AC-A590-7EA20031E01C}" destId="{719479B2-3608-45A1-B17D-8FB25344618F}" srcOrd="1" destOrd="0" parTransId="{BFAB21E4-F743-4F06-B009-34F01B1748EB}" sibTransId="{9260D61F-234E-469A-AF05-41E98B1705C6}"/>
    <dgm:cxn modelId="{7728C29A-8F0D-457F-A336-C0DE79709730}" type="presOf" srcId="{99858BC6-801C-4E79-B69A-2645FF6BE8B1}" destId="{77ACF244-9E18-4D34-B350-41C99B885341}" srcOrd="0" destOrd="0" presId="urn:microsoft.com/office/officeart/2008/layout/VerticalCurvedList"/>
    <dgm:cxn modelId="{D27FAE6C-4057-4622-AAB4-26F2FFD36DB0}" srcId="{80E491F1-D04B-46AC-A590-7EA20031E01C}" destId="{B0D4034E-CA0C-463D-B510-2BAC2DBCA607}" srcOrd="2" destOrd="0" parTransId="{8B204CBA-8AFA-415C-8C5B-18FE2D2F277D}" sibTransId="{4C6AE1B8-5564-4537-A4B2-575C47B27EA4}"/>
    <dgm:cxn modelId="{2548535F-23B4-45EC-8C63-F52E39C5451B}" type="presOf" srcId="{719479B2-3608-45A1-B17D-8FB25344618F}" destId="{7FF74416-CCD9-43E2-B199-ACE746298D8E}" srcOrd="0" destOrd="0" presId="urn:microsoft.com/office/officeart/2008/layout/VerticalCurvedList"/>
    <dgm:cxn modelId="{29193702-CA6C-4072-926D-FCF4195A8167}" srcId="{80E491F1-D04B-46AC-A590-7EA20031E01C}" destId="{5F5BE913-76AA-41A9-8821-192B284A8E8B}" srcOrd="3" destOrd="0" parTransId="{DD8DDE23-80C0-48E5-BAD3-B6DB67D6CBA4}" sibTransId="{D71AD5E3-FE38-4F4C-9357-8F773A3041A3}"/>
    <dgm:cxn modelId="{A280097B-9528-48C2-B905-06B576C8BA21}" type="presOf" srcId="{D7A883D1-DAC7-45D2-A27B-8BCB8E2EBB93}" destId="{E60A4947-0BAE-4928-9A00-9B2C20053DC2}" srcOrd="0" destOrd="0" presId="urn:microsoft.com/office/officeart/2008/layout/VerticalCurvedList"/>
    <dgm:cxn modelId="{58A8175C-88A0-4670-963D-349DBA397115}" type="presOf" srcId="{5F5BE913-76AA-41A9-8821-192B284A8E8B}" destId="{30F97B9F-9427-4639-906B-C4E33183765D}" srcOrd="0" destOrd="0" presId="urn:microsoft.com/office/officeart/2008/layout/VerticalCurvedList"/>
    <dgm:cxn modelId="{AD7117DD-5C7D-419F-9EA5-AC969775D0E0}" type="presOf" srcId="{8798354C-3F65-4285-BBFA-F662AF47ADC1}" destId="{CFDEAD60-F830-4A4D-A065-8FD2A4346364}" srcOrd="0" destOrd="0" presId="urn:microsoft.com/office/officeart/2008/layout/VerticalCurvedList"/>
    <dgm:cxn modelId="{2484E69A-1600-4B1B-A28C-0ED388D07A71}" type="presOf" srcId="{B0D4034E-CA0C-463D-B510-2BAC2DBCA607}" destId="{9275298D-50CF-47B1-BE3C-3828A2C0F3DF}" srcOrd="0" destOrd="0" presId="urn:microsoft.com/office/officeart/2008/layout/VerticalCurvedList"/>
    <dgm:cxn modelId="{F9D13C8B-F436-404C-83E7-D7896DE26C6B}" type="presOf" srcId="{80E491F1-D04B-46AC-A590-7EA20031E01C}" destId="{9BC280C4-1784-4AD7-BCE5-26FD7FF5F8E3}" srcOrd="0" destOrd="0" presId="urn:microsoft.com/office/officeart/2008/layout/VerticalCurvedList"/>
    <dgm:cxn modelId="{BC62A35E-8E3E-4166-B0A5-A033DFE0130C}" srcId="{80E491F1-D04B-46AC-A590-7EA20031E01C}" destId="{8798354C-3F65-4285-BBFA-F662AF47ADC1}" srcOrd="4" destOrd="0" parTransId="{C3F05051-2FD5-45C9-A63C-D111A216FF40}" sibTransId="{F48ACF61-6370-4A88-9614-B744EBFC1071}"/>
    <dgm:cxn modelId="{3F447F03-BCE3-4DA0-A486-49D03D54DBD2}" type="presOf" srcId="{1DBDF3C5-7D2F-4656-9685-699DDFDB46FC}" destId="{4EB27864-BDC2-4611-AA96-30FEF4692781}" srcOrd="0" destOrd="0" presId="urn:microsoft.com/office/officeart/2008/layout/VerticalCurvedList"/>
    <dgm:cxn modelId="{5E29CE05-716C-49FB-BF0B-C0E1A1FEFD42}" srcId="{80E491F1-D04B-46AC-A590-7EA20031E01C}" destId="{1DBDF3C5-7D2F-4656-9685-699DDFDB46FC}" srcOrd="5" destOrd="0" parTransId="{CB752213-8806-4079-8F41-C3DDEF7103BD}" sibTransId="{E171763F-CDDD-492B-992C-072F5302443A}"/>
    <dgm:cxn modelId="{051AEFB2-D3FF-402F-BF0B-BB4C0D295FFB}" type="presParOf" srcId="{9BC280C4-1784-4AD7-BCE5-26FD7FF5F8E3}" destId="{532CECA2-DFC1-4463-9E31-985D424B841E}" srcOrd="0" destOrd="0" presId="urn:microsoft.com/office/officeart/2008/layout/VerticalCurvedList"/>
    <dgm:cxn modelId="{6B8B7B39-C44E-4305-8C9D-42B639638557}" type="presParOf" srcId="{532CECA2-DFC1-4463-9E31-985D424B841E}" destId="{ACD27692-A08B-4819-8CA2-E075A430BD60}" srcOrd="0" destOrd="0" presId="urn:microsoft.com/office/officeart/2008/layout/VerticalCurvedList"/>
    <dgm:cxn modelId="{7FAB08DA-49E2-4845-9BB0-1C4E7A1777EC}" type="presParOf" srcId="{ACD27692-A08B-4819-8CA2-E075A430BD60}" destId="{5D384D12-F425-4799-8A8D-2FA0A1DE95A7}" srcOrd="0" destOrd="0" presId="urn:microsoft.com/office/officeart/2008/layout/VerticalCurvedList"/>
    <dgm:cxn modelId="{3B9CEA8C-3AA2-436C-B709-FDBCE243AB2F}" type="presParOf" srcId="{ACD27692-A08B-4819-8CA2-E075A430BD60}" destId="{77ACF244-9E18-4D34-B350-41C99B885341}" srcOrd="1" destOrd="0" presId="urn:microsoft.com/office/officeart/2008/layout/VerticalCurvedList"/>
    <dgm:cxn modelId="{7A89BDFB-7D0B-4C9A-A4E4-3092AE95D9EA}" type="presParOf" srcId="{ACD27692-A08B-4819-8CA2-E075A430BD60}" destId="{E08BFB3F-1DF4-423C-A4DD-2AE0371FF2B5}" srcOrd="2" destOrd="0" presId="urn:microsoft.com/office/officeart/2008/layout/VerticalCurvedList"/>
    <dgm:cxn modelId="{389F2F88-D268-4D8A-B575-1E2E5B370F3D}" type="presParOf" srcId="{ACD27692-A08B-4819-8CA2-E075A430BD60}" destId="{A015B68F-81DA-49A8-A108-16A3B688595A}" srcOrd="3" destOrd="0" presId="urn:microsoft.com/office/officeart/2008/layout/VerticalCurvedList"/>
    <dgm:cxn modelId="{3428445A-E2C4-44BF-AFB1-F9F0EEE97A9B}" type="presParOf" srcId="{532CECA2-DFC1-4463-9E31-985D424B841E}" destId="{E60A4947-0BAE-4928-9A00-9B2C20053DC2}" srcOrd="1" destOrd="0" presId="urn:microsoft.com/office/officeart/2008/layout/VerticalCurvedList"/>
    <dgm:cxn modelId="{8D11AF08-620C-4874-BA7C-4AB8AC1E19D7}" type="presParOf" srcId="{532CECA2-DFC1-4463-9E31-985D424B841E}" destId="{F8196108-185F-427F-A565-0D886F313030}" srcOrd="2" destOrd="0" presId="urn:microsoft.com/office/officeart/2008/layout/VerticalCurvedList"/>
    <dgm:cxn modelId="{029CC456-DED7-43A3-B5F4-D8BA32475D23}" type="presParOf" srcId="{F8196108-185F-427F-A565-0D886F313030}" destId="{1875C707-A396-4529-BCBB-C4FE5CB88EB8}" srcOrd="0" destOrd="0" presId="urn:microsoft.com/office/officeart/2008/layout/VerticalCurvedList"/>
    <dgm:cxn modelId="{44B930FF-4311-4A03-84A1-34BE4F177493}" type="presParOf" srcId="{532CECA2-DFC1-4463-9E31-985D424B841E}" destId="{7FF74416-CCD9-43E2-B199-ACE746298D8E}" srcOrd="3" destOrd="0" presId="urn:microsoft.com/office/officeart/2008/layout/VerticalCurvedList"/>
    <dgm:cxn modelId="{239D9166-942B-4421-99F9-BF80BD9B5C67}" type="presParOf" srcId="{532CECA2-DFC1-4463-9E31-985D424B841E}" destId="{B4711FEF-0F76-4D0D-A6F3-2417D071A0EE}" srcOrd="4" destOrd="0" presId="urn:microsoft.com/office/officeart/2008/layout/VerticalCurvedList"/>
    <dgm:cxn modelId="{4138B983-FA64-4174-B740-243EFA83783C}" type="presParOf" srcId="{B4711FEF-0F76-4D0D-A6F3-2417D071A0EE}" destId="{E65E601A-423E-46B1-AE02-2033EAF493A2}" srcOrd="0" destOrd="0" presId="urn:microsoft.com/office/officeart/2008/layout/VerticalCurvedList"/>
    <dgm:cxn modelId="{A2B0C458-9ACC-4991-815E-35190FFA7F8D}" type="presParOf" srcId="{532CECA2-DFC1-4463-9E31-985D424B841E}" destId="{9275298D-50CF-47B1-BE3C-3828A2C0F3DF}" srcOrd="5" destOrd="0" presId="urn:microsoft.com/office/officeart/2008/layout/VerticalCurvedList"/>
    <dgm:cxn modelId="{CA119476-45C9-45C9-9A99-0891817CBEA2}" type="presParOf" srcId="{532CECA2-DFC1-4463-9E31-985D424B841E}" destId="{EB4AB1C0-06CD-4C4C-83F4-AA3790C6D1B5}" srcOrd="6" destOrd="0" presId="urn:microsoft.com/office/officeart/2008/layout/VerticalCurvedList"/>
    <dgm:cxn modelId="{B824F685-880F-40A7-BA0F-83077A74B299}" type="presParOf" srcId="{EB4AB1C0-06CD-4C4C-83F4-AA3790C6D1B5}" destId="{9D53810C-5E90-4CE5-9947-CDBA84FC8525}" srcOrd="0" destOrd="0" presId="urn:microsoft.com/office/officeart/2008/layout/VerticalCurvedList"/>
    <dgm:cxn modelId="{8DA87258-15D5-4C8B-A51C-6E8BB5DA2F4E}" type="presParOf" srcId="{532CECA2-DFC1-4463-9E31-985D424B841E}" destId="{30F97B9F-9427-4639-906B-C4E33183765D}" srcOrd="7" destOrd="0" presId="urn:microsoft.com/office/officeart/2008/layout/VerticalCurvedList"/>
    <dgm:cxn modelId="{7028C55D-7045-4905-815C-9323C69B05F5}" type="presParOf" srcId="{532CECA2-DFC1-4463-9E31-985D424B841E}" destId="{96D554D9-A710-44A9-A6CC-0E7E22688A34}" srcOrd="8" destOrd="0" presId="urn:microsoft.com/office/officeart/2008/layout/VerticalCurvedList"/>
    <dgm:cxn modelId="{8915CFF7-3091-4F03-94D0-2CE6E9417347}" type="presParOf" srcId="{96D554D9-A710-44A9-A6CC-0E7E22688A34}" destId="{FDF685C7-C3A6-4A67-9111-37A3E084C433}" srcOrd="0" destOrd="0" presId="urn:microsoft.com/office/officeart/2008/layout/VerticalCurvedList"/>
    <dgm:cxn modelId="{98CC1495-C64F-49A2-88DE-2E1C28434096}" type="presParOf" srcId="{532CECA2-DFC1-4463-9E31-985D424B841E}" destId="{CFDEAD60-F830-4A4D-A065-8FD2A4346364}" srcOrd="9" destOrd="0" presId="urn:microsoft.com/office/officeart/2008/layout/VerticalCurvedList"/>
    <dgm:cxn modelId="{F00082DA-5793-4967-9507-3A7B5E1FEF39}" type="presParOf" srcId="{532CECA2-DFC1-4463-9E31-985D424B841E}" destId="{D498571F-E45B-4D90-83AF-EB3108C7CFE5}" srcOrd="10" destOrd="0" presId="urn:microsoft.com/office/officeart/2008/layout/VerticalCurvedList"/>
    <dgm:cxn modelId="{51808A52-B9F0-487E-8611-38B593053697}" type="presParOf" srcId="{D498571F-E45B-4D90-83AF-EB3108C7CFE5}" destId="{B93D7AB5-BF26-4D2C-A5B0-A41B2C608755}" srcOrd="0" destOrd="0" presId="urn:microsoft.com/office/officeart/2008/layout/VerticalCurvedList"/>
    <dgm:cxn modelId="{5ED9E092-5EC6-452B-B389-690D6B5CF300}" type="presParOf" srcId="{532CECA2-DFC1-4463-9E31-985D424B841E}" destId="{4EB27864-BDC2-4611-AA96-30FEF4692781}" srcOrd="11" destOrd="0" presId="urn:microsoft.com/office/officeart/2008/layout/VerticalCurvedList"/>
    <dgm:cxn modelId="{74E6D93C-67B2-47A9-8E71-11DFEE7166BB}" type="presParOf" srcId="{532CECA2-DFC1-4463-9E31-985D424B841E}" destId="{CE8746AB-370E-490F-80DC-81271DA81D10}" srcOrd="12" destOrd="0" presId="urn:microsoft.com/office/officeart/2008/layout/VerticalCurvedList"/>
    <dgm:cxn modelId="{279D527A-747E-444F-B37A-89F9FA84A297}" type="presParOf" srcId="{CE8746AB-370E-490F-80DC-81271DA81D10}" destId="{F19F7877-7E6A-49C3-AA72-046776A7D2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FCE696-9DF2-4CEE-A7DF-980FFE2D22C4}" type="doc">
      <dgm:prSet loTypeId="urn:microsoft.com/office/officeart/2008/layout/IncreasingCircle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ED1CEE-D8C5-4E0F-ABD0-370AC948AD68}">
      <dgm:prSet phldrT="[Текст]"/>
      <dgm:spPr/>
      <dgm:t>
        <a:bodyPr/>
        <a:lstStyle/>
        <a:p>
          <a:r>
            <a:rPr lang="uk-UA" b="1" dirty="0" smtClean="0"/>
            <a:t>Масові</a:t>
          </a:r>
          <a:endParaRPr lang="ru-RU" b="1" dirty="0"/>
        </a:p>
      </dgm:t>
    </dgm:pt>
    <dgm:pt modelId="{D57197FA-2328-4E00-8178-F99C785EBF2B}" type="parTrans" cxnId="{129D140D-20A0-4136-9E03-BFB73754C434}">
      <dgm:prSet/>
      <dgm:spPr/>
      <dgm:t>
        <a:bodyPr/>
        <a:lstStyle/>
        <a:p>
          <a:endParaRPr lang="ru-RU"/>
        </a:p>
      </dgm:t>
    </dgm:pt>
    <dgm:pt modelId="{D258340A-2919-49D8-9CAD-4F54AD1B1C8A}" type="sibTrans" cxnId="{129D140D-20A0-4136-9E03-BFB73754C434}">
      <dgm:prSet/>
      <dgm:spPr/>
      <dgm:t>
        <a:bodyPr/>
        <a:lstStyle/>
        <a:p>
          <a:endParaRPr lang="ru-RU"/>
        </a:p>
      </dgm:t>
    </dgm:pt>
    <dgm:pt modelId="{9C3F50BC-4B41-418B-B59C-6C2DA9079C68}">
      <dgm:prSet phldrT="[Текст]" custT="1"/>
      <dgm:spPr/>
      <dgm:t>
        <a:bodyPr/>
        <a:lstStyle/>
        <a:p>
          <a:r>
            <a:rPr lang="uk-UA" sz="2000" dirty="0" smtClean="0"/>
            <a:t>Читацькі конференції</a:t>
          </a:r>
          <a:endParaRPr lang="ru-RU" sz="2000" dirty="0"/>
        </a:p>
      </dgm:t>
    </dgm:pt>
    <dgm:pt modelId="{BC5BD338-DD04-4B74-B063-D4F9B1127F86}" type="parTrans" cxnId="{5A53DF1D-DC7D-4B7A-B923-92FC0BAED684}">
      <dgm:prSet/>
      <dgm:spPr/>
      <dgm:t>
        <a:bodyPr/>
        <a:lstStyle/>
        <a:p>
          <a:endParaRPr lang="ru-RU"/>
        </a:p>
      </dgm:t>
    </dgm:pt>
    <dgm:pt modelId="{C27E5352-048C-4595-8F6C-FBF92BDC96ED}" type="sibTrans" cxnId="{5A53DF1D-DC7D-4B7A-B923-92FC0BAED684}">
      <dgm:prSet/>
      <dgm:spPr/>
      <dgm:t>
        <a:bodyPr/>
        <a:lstStyle/>
        <a:p>
          <a:endParaRPr lang="ru-RU"/>
        </a:p>
      </dgm:t>
    </dgm:pt>
    <dgm:pt modelId="{4BB95625-E909-45C3-907C-4283E3980D9B}">
      <dgm:prSet phldrT="[Текст]" custT="1"/>
      <dgm:spPr/>
      <dgm:t>
        <a:bodyPr/>
        <a:lstStyle/>
        <a:p>
          <a:r>
            <a:rPr lang="uk-UA" sz="2000" dirty="0" smtClean="0"/>
            <a:t>Тематичні вечори</a:t>
          </a:r>
          <a:endParaRPr lang="ru-RU" sz="2000" dirty="0"/>
        </a:p>
      </dgm:t>
    </dgm:pt>
    <dgm:pt modelId="{A012B71E-1B87-4D9E-95F9-2B49E8C63068}" type="parTrans" cxnId="{80FD9F5E-ABE1-43EF-9CF0-255DE8349A1D}">
      <dgm:prSet/>
      <dgm:spPr/>
      <dgm:t>
        <a:bodyPr/>
        <a:lstStyle/>
        <a:p>
          <a:endParaRPr lang="ru-RU"/>
        </a:p>
      </dgm:t>
    </dgm:pt>
    <dgm:pt modelId="{6D39A444-8485-4F0D-ACD1-30BFA17A45B5}" type="sibTrans" cxnId="{80FD9F5E-ABE1-43EF-9CF0-255DE8349A1D}">
      <dgm:prSet/>
      <dgm:spPr/>
      <dgm:t>
        <a:bodyPr/>
        <a:lstStyle/>
        <a:p>
          <a:endParaRPr lang="ru-RU"/>
        </a:p>
      </dgm:t>
    </dgm:pt>
    <dgm:pt modelId="{C8B44471-7E01-4D70-A90D-B596F1CA7323}">
      <dgm:prSet phldrT="[Текст]"/>
      <dgm:spPr/>
      <dgm:t>
        <a:bodyPr/>
        <a:lstStyle/>
        <a:p>
          <a:r>
            <a:rPr lang="uk-UA" b="1" dirty="0" smtClean="0"/>
            <a:t>Групові</a:t>
          </a:r>
          <a:endParaRPr lang="ru-RU" b="1" dirty="0"/>
        </a:p>
      </dgm:t>
    </dgm:pt>
    <dgm:pt modelId="{50C4305B-9168-4870-B127-F8B6E8853019}" type="parTrans" cxnId="{080D9597-693C-4A61-A7DB-49BE43B7DDAD}">
      <dgm:prSet/>
      <dgm:spPr/>
      <dgm:t>
        <a:bodyPr/>
        <a:lstStyle/>
        <a:p>
          <a:endParaRPr lang="ru-RU"/>
        </a:p>
      </dgm:t>
    </dgm:pt>
    <dgm:pt modelId="{6A2F150E-6B58-490A-8B40-7598D8645FB2}" type="sibTrans" cxnId="{080D9597-693C-4A61-A7DB-49BE43B7DDAD}">
      <dgm:prSet/>
      <dgm:spPr/>
      <dgm:t>
        <a:bodyPr/>
        <a:lstStyle/>
        <a:p>
          <a:endParaRPr lang="ru-RU"/>
        </a:p>
      </dgm:t>
    </dgm:pt>
    <dgm:pt modelId="{3529FD21-ABC9-4ECF-99BB-BF2C59970B7D}">
      <dgm:prSet phldrT="[Текст]" custT="1"/>
      <dgm:spPr/>
      <dgm:t>
        <a:bodyPr/>
        <a:lstStyle/>
        <a:p>
          <a:r>
            <a:rPr lang="uk-UA" sz="2000" dirty="0" smtClean="0"/>
            <a:t>Політінформації</a:t>
          </a:r>
        </a:p>
        <a:p>
          <a:r>
            <a:rPr lang="uk-UA" sz="2000" dirty="0" smtClean="0"/>
            <a:t>Година класного керівника </a:t>
          </a:r>
          <a:endParaRPr lang="ru-RU" sz="2000" dirty="0"/>
        </a:p>
      </dgm:t>
    </dgm:pt>
    <dgm:pt modelId="{86896E81-1919-49D0-AF14-B6BF53626C50}" type="parTrans" cxnId="{BDB90B96-B481-47ED-98E4-1BCB6081D0A5}">
      <dgm:prSet/>
      <dgm:spPr/>
      <dgm:t>
        <a:bodyPr/>
        <a:lstStyle/>
        <a:p>
          <a:endParaRPr lang="ru-RU"/>
        </a:p>
      </dgm:t>
    </dgm:pt>
    <dgm:pt modelId="{FC95E58F-0685-4B93-8491-1311DE9F15F9}" type="sibTrans" cxnId="{BDB90B96-B481-47ED-98E4-1BCB6081D0A5}">
      <dgm:prSet/>
      <dgm:spPr/>
      <dgm:t>
        <a:bodyPr/>
        <a:lstStyle/>
        <a:p>
          <a:endParaRPr lang="ru-RU"/>
        </a:p>
      </dgm:t>
    </dgm:pt>
    <dgm:pt modelId="{B42AA5D5-023D-4538-B9EA-23831DEEB81C}">
      <dgm:prSet phldrT="[Текст]"/>
      <dgm:spPr/>
      <dgm:t>
        <a:bodyPr/>
        <a:lstStyle/>
        <a:p>
          <a:r>
            <a:rPr lang="uk-UA" b="1" dirty="0" smtClean="0"/>
            <a:t>Індивідуальні</a:t>
          </a:r>
          <a:endParaRPr lang="ru-RU" b="1" dirty="0"/>
        </a:p>
      </dgm:t>
    </dgm:pt>
    <dgm:pt modelId="{10E94835-1360-4EBE-855E-499CF8B9A4D1}" type="parTrans" cxnId="{107F7F35-B7B0-402F-9557-36A97B881250}">
      <dgm:prSet/>
      <dgm:spPr/>
      <dgm:t>
        <a:bodyPr/>
        <a:lstStyle/>
        <a:p>
          <a:endParaRPr lang="ru-RU"/>
        </a:p>
      </dgm:t>
    </dgm:pt>
    <dgm:pt modelId="{11A64D44-A83C-41D3-AF90-D15210EE71F7}" type="sibTrans" cxnId="{107F7F35-B7B0-402F-9557-36A97B881250}">
      <dgm:prSet/>
      <dgm:spPr/>
      <dgm:t>
        <a:bodyPr/>
        <a:lstStyle/>
        <a:p>
          <a:endParaRPr lang="ru-RU"/>
        </a:p>
      </dgm:t>
    </dgm:pt>
    <dgm:pt modelId="{F68CF542-FB17-47E9-A662-9E9D9A9374C0}">
      <dgm:prSet phldrT="[Текст]" custT="1"/>
      <dgm:spPr/>
      <dgm:t>
        <a:bodyPr/>
        <a:lstStyle/>
        <a:p>
          <a:r>
            <a:rPr lang="uk-UA" sz="2000" dirty="0" smtClean="0"/>
            <a:t>Застосування методів прямого та опосередкованого впливів</a:t>
          </a:r>
        </a:p>
        <a:p>
          <a:r>
            <a:rPr lang="uk-UA" sz="2000" dirty="0" smtClean="0"/>
            <a:t>Координування впливів учнів, педагогів, батьків</a:t>
          </a:r>
          <a:endParaRPr lang="ru-RU" sz="2000" dirty="0"/>
        </a:p>
      </dgm:t>
    </dgm:pt>
    <dgm:pt modelId="{5E2C972A-CF27-4B8B-B563-D1BC338C3EC9}" type="parTrans" cxnId="{DBE509C2-3239-4FA3-B6C9-9F48F0FAFFAA}">
      <dgm:prSet/>
      <dgm:spPr/>
      <dgm:t>
        <a:bodyPr/>
        <a:lstStyle/>
        <a:p>
          <a:endParaRPr lang="ru-RU"/>
        </a:p>
      </dgm:t>
    </dgm:pt>
    <dgm:pt modelId="{3CF00B4C-89BC-429E-A958-D9862F742DD5}" type="sibTrans" cxnId="{DBE509C2-3239-4FA3-B6C9-9F48F0FAFFAA}">
      <dgm:prSet/>
      <dgm:spPr/>
      <dgm:t>
        <a:bodyPr/>
        <a:lstStyle/>
        <a:p>
          <a:endParaRPr lang="ru-RU"/>
        </a:p>
      </dgm:t>
    </dgm:pt>
    <dgm:pt modelId="{0BD55448-9E60-4CC7-9A88-DAC9A29524DC}">
      <dgm:prSet phldrT="[Текст]" custT="1"/>
      <dgm:spPr/>
      <dgm:t>
        <a:bodyPr/>
        <a:lstStyle/>
        <a:p>
          <a:r>
            <a:rPr lang="uk-UA" sz="2000" dirty="0" smtClean="0"/>
            <a:t>Аналіз виховного впливу</a:t>
          </a:r>
          <a:endParaRPr lang="ru-RU" sz="2000" dirty="0"/>
        </a:p>
      </dgm:t>
    </dgm:pt>
    <dgm:pt modelId="{D162FA54-C042-43B2-831F-756D2DA81997}" type="parTrans" cxnId="{94D947C1-44AF-4FE3-B9DA-044E5E0391B0}">
      <dgm:prSet/>
      <dgm:spPr/>
      <dgm:t>
        <a:bodyPr/>
        <a:lstStyle/>
        <a:p>
          <a:endParaRPr lang="ru-RU"/>
        </a:p>
      </dgm:t>
    </dgm:pt>
    <dgm:pt modelId="{DEB24ECA-B750-4A2A-BF0F-093AEB2B9D71}" type="sibTrans" cxnId="{94D947C1-44AF-4FE3-B9DA-044E5E0391B0}">
      <dgm:prSet/>
      <dgm:spPr/>
      <dgm:t>
        <a:bodyPr/>
        <a:lstStyle/>
        <a:p>
          <a:endParaRPr lang="ru-RU"/>
        </a:p>
      </dgm:t>
    </dgm:pt>
    <dgm:pt modelId="{69BF86A4-B705-41EB-9D28-BE115B0AE952}">
      <dgm:prSet phldrT="[Текст]" custT="1"/>
      <dgm:spPr/>
      <dgm:t>
        <a:bodyPr/>
        <a:lstStyle/>
        <a:p>
          <a:r>
            <a:rPr lang="uk-UA" sz="2000" dirty="0" smtClean="0"/>
            <a:t>Вечори запитань та відповідей</a:t>
          </a:r>
          <a:endParaRPr lang="ru-RU" sz="2000" dirty="0"/>
        </a:p>
      </dgm:t>
    </dgm:pt>
    <dgm:pt modelId="{E794F70E-8277-4A46-9250-75E3FBB5A802}" type="parTrans" cxnId="{93A85C8E-B312-46D9-A2A9-FFE54E859D43}">
      <dgm:prSet/>
      <dgm:spPr/>
      <dgm:t>
        <a:bodyPr/>
        <a:lstStyle/>
        <a:p>
          <a:endParaRPr lang="ru-RU"/>
        </a:p>
      </dgm:t>
    </dgm:pt>
    <dgm:pt modelId="{77917055-46BE-4002-B897-A5B63A68FEF2}" type="sibTrans" cxnId="{93A85C8E-B312-46D9-A2A9-FFE54E859D43}">
      <dgm:prSet/>
      <dgm:spPr/>
      <dgm:t>
        <a:bodyPr/>
        <a:lstStyle/>
        <a:p>
          <a:endParaRPr lang="ru-RU"/>
        </a:p>
      </dgm:t>
    </dgm:pt>
    <dgm:pt modelId="{F2E9AACE-C012-4A42-8962-C9D2F626E631}">
      <dgm:prSet phldrT="[Текст]" custT="1"/>
      <dgm:spPr/>
      <dgm:t>
        <a:bodyPr/>
        <a:lstStyle/>
        <a:p>
          <a:r>
            <a:rPr lang="uk-UA" sz="2000" dirty="0" smtClean="0"/>
            <a:t>Зустрічі з відомими людьми</a:t>
          </a:r>
          <a:endParaRPr lang="ru-RU" sz="2000" dirty="0"/>
        </a:p>
      </dgm:t>
    </dgm:pt>
    <dgm:pt modelId="{1051AAC5-A96E-424F-AD13-F6719FD073FD}" type="parTrans" cxnId="{04B30BE8-86C8-47F9-B761-C75C2D374DA1}">
      <dgm:prSet/>
      <dgm:spPr/>
      <dgm:t>
        <a:bodyPr/>
        <a:lstStyle/>
        <a:p>
          <a:endParaRPr lang="ru-RU"/>
        </a:p>
      </dgm:t>
    </dgm:pt>
    <dgm:pt modelId="{9E70B31E-DB26-445E-8E37-7084B3746C78}" type="sibTrans" cxnId="{04B30BE8-86C8-47F9-B761-C75C2D374DA1}">
      <dgm:prSet/>
      <dgm:spPr/>
      <dgm:t>
        <a:bodyPr/>
        <a:lstStyle/>
        <a:p>
          <a:endParaRPr lang="ru-RU"/>
        </a:p>
      </dgm:t>
    </dgm:pt>
    <dgm:pt modelId="{8F35534A-6073-4E55-85C7-1651A681F5C1}">
      <dgm:prSet phldrT="[Текст]" custT="1"/>
      <dgm:spPr/>
      <dgm:t>
        <a:bodyPr/>
        <a:lstStyle/>
        <a:p>
          <a:r>
            <a:rPr lang="uk-UA" sz="2000" dirty="0" smtClean="0"/>
            <a:t>Гуртки </a:t>
          </a:r>
          <a:endParaRPr lang="ru-RU" sz="2000" dirty="0"/>
        </a:p>
      </dgm:t>
    </dgm:pt>
    <dgm:pt modelId="{C0E65202-BE2A-4C12-8357-A198547D06AF}" type="parTrans" cxnId="{FA821BE2-8B0B-44D5-A85E-D960C633295E}">
      <dgm:prSet/>
      <dgm:spPr/>
      <dgm:t>
        <a:bodyPr/>
        <a:lstStyle/>
        <a:p>
          <a:endParaRPr lang="ru-RU"/>
        </a:p>
      </dgm:t>
    </dgm:pt>
    <dgm:pt modelId="{E830A7F3-DC49-4722-A8D4-5020C30B8341}" type="sibTrans" cxnId="{FA821BE2-8B0B-44D5-A85E-D960C633295E}">
      <dgm:prSet/>
      <dgm:spPr/>
      <dgm:t>
        <a:bodyPr/>
        <a:lstStyle/>
        <a:p>
          <a:endParaRPr lang="ru-RU"/>
        </a:p>
      </dgm:t>
    </dgm:pt>
    <dgm:pt modelId="{138519AA-60F5-4677-ABFC-1143E596E6DD}">
      <dgm:prSet phldrT="[Текст]" custT="1"/>
      <dgm:spPr/>
      <dgm:t>
        <a:bodyPr/>
        <a:lstStyle/>
        <a:p>
          <a:r>
            <a:rPr lang="uk-UA" sz="2000" dirty="0" smtClean="0"/>
            <a:t>Робота з періодичною пресою </a:t>
          </a:r>
          <a:endParaRPr lang="ru-RU" sz="2000" dirty="0"/>
        </a:p>
      </dgm:t>
    </dgm:pt>
    <dgm:pt modelId="{BDE8062A-BFD2-40EF-B856-386743840C3E}" type="parTrans" cxnId="{767FA268-5C83-4748-AA9E-C009E70C2B88}">
      <dgm:prSet/>
      <dgm:spPr/>
      <dgm:t>
        <a:bodyPr/>
        <a:lstStyle/>
        <a:p>
          <a:endParaRPr lang="ru-RU"/>
        </a:p>
      </dgm:t>
    </dgm:pt>
    <dgm:pt modelId="{E7FE45A9-7FD6-40AF-AC8F-E7B480AD2B85}" type="sibTrans" cxnId="{767FA268-5C83-4748-AA9E-C009E70C2B88}">
      <dgm:prSet/>
      <dgm:spPr/>
      <dgm:t>
        <a:bodyPr/>
        <a:lstStyle/>
        <a:p>
          <a:endParaRPr lang="ru-RU"/>
        </a:p>
      </dgm:t>
    </dgm:pt>
    <dgm:pt modelId="{686B31F0-038F-4BCA-B5C7-837DDA3D81D4}">
      <dgm:prSet phldrT="[Текст]" custT="1"/>
      <dgm:spPr/>
      <dgm:t>
        <a:bodyPr/>
        <a:lstStyle/>
        <a:p>
          <a:r>
            <a:rPr lang="uk-UA" sz="2000" dirty="0" smtClean="0"/>
            <a:t>Випуск стіннівок </a:t>
          </a:r>
          <a:endParaRPr lang="ru-RU" sz="2000" dirty="0"/>
        </a:p>
      </dgm:t>
    </dgm:pt>
    <dgm:pt modelId="{3AE60789-8B88-49C1-872B-03B4FABA6F30}" type="parTrans" cxnId="{C2965E76-B73B-4B8A-B275-6F8ABE2188BA}">
      <dgm:prSet/>
      <dgm:spPr/>
      <dgm:t>
        <a:bodyPr/>
        <a:lstStyle/>
        <a:p>
          <a:endParaRPr lang="ru-RU"/>
        </a:p>
      </dgm:t>
    </dgm:pt>
    <dgm:pt modelId="{5ADF71FF-67B4-4C22-9326-3F66451D266D}" type="sibTrans" cxnId="{C2965E76-B73B-4B8A-B275-6F8ABE2188BA}">
      <dgm:prSet/>
      <dgm:spPr/>
      <dgm:t>
        <a:bodyPr/>
        <a:lstStyle/>
        <a:p>
          <a:endParaRPr lang="ru-RU"/>
        </a:p>
      </dgm:t>
    </dgm:pt>
    <dgm:pt modelId="{995FBBE6-B789-4CDB-835A-CB2650418FB8}">
      <dgm:prSet phldrT="[Текст]" custT="1"/>
      <dgm:spPr/>
      <dgm:t>
        <a:bodyPr/>
        <a:lstStyle/>
        <a:p>
          <a:r>
            <a:rPr lang="uk-UA" sz="2000" dirty="0" smtClean="0"/>
            <a:t>Перегляд фільмів </a:t>
          </a:r>
          <a:endParaRPr lang="ru-RU" sz="2000" dirty="0"/>
        </a:p>
      </dgm:t>
    </dgm:pt>
    <dgm:pt modelId="{93B270E8-0EF5-49FF-B8A8-551171F786A3}" type="parTrans" cxnId="{CD87E32A-469F-4BB7-89D4-21921F6A0E6D}">
      <dgm:prSet/>
      <dgm:spPr/>
      <dgm:t>
        <a:bodyPr/>
        <a:lstStyle/>
        <a:p>
          <a:endParaRPr lang="ru-RU"/>
        </a:p>
      </dgm:t>
    </dgm:pt>
    <dgm:pt modelId="{4207087A-1412-46A0-89BA-03D714ACB24B}" type="sibTrans" cxnId="{CD87E32A-469F-4BB7-89D4-21921F6A0E6D}">
      <dgm:prSet/>
      <dgm:spPr/>
      <dgm:t>
        <a:bodyPr/>
        <a:lstStyle/>
        <a:p>
          <a:endParaRPr lang="ru-RU"/>
        </a:p>
      </dgm:t>
    </dgm:pt>
    <dgm:pt modelId="{555C0785-0021-4B14-8447-D0D271FFE2F4}">
      <dgm:prSet phldrT="[Текст]"/>
      <dgm:spPr/>
      <dgm:t>
        <a:bodyPr/>
        <a:lstStyle/>
        <a:p>
          <a:endParaRPr lang="ru-RU" sz="1700" dirty="0"/>
        </a:p>
      </dgm:t>
    </dgm:pt>
    <dgm:pt modelId="{1ECAFA52-E1EC-4137-A446-568444510BF1}" type="parTrans" cxnId="{3AB5D124-8F2D-4AD2-95A6-5EC8BC20FA36}">
      <dgm:prSet/>
      <dgm:spPr/>
      <dgm:t>
        <a:bodyPr/>
        <a:lstStyle/>
        <a:p>
          <a:endParaRPr lang="ru-RU"/>
        </a:p>
      </dgm:t>
    </dgm:pt>
    <dgm:pt modelId="{03941597-1C15-459A-A8EB-D026EEA78B05}" type="sibTrans" cxnId="{3AB5D124-8F2D-4AD2-95A6-5EC8BC20FA36}">
      <dgm:prSet/>
      <dgm:spPr/>
      <dgm:t>
        <a:bodyPr/>
        <a:lstStyle/>
        <a:p>
          <a:endParaRPr lang="ru-RU"/>
        </a:p>
      </dgm:t>
    </dgm:pt>
    <dgm:pt modelId="{4C7A987B-CB38-4B22-986E-9BFFDA999680}">
      <dgm:prSet phldrT="[Текст]" custT="1"/>
      <dgm:spPr/>
      <dgm:t>
        <a:bodyPr/>
        <a:lstStyle/>
        <a:p>
          <a:r>
            <a:rPr lang="uk-UA" sz="2000" dirty="0" smtClean="0"/>
            <a:t>Складання характеристики вихованця </a:t>
          </a:r>
          <a:endParaRPr lang="ru-RU" sz="2000" dirty="0"/>
        </a:p>
      </dgm:t>
    </dgm:pt>
    <dgm:pt modelId="{B1342A2F-111D-4337-8FCC-D9636A61C171}" type="parTrans" cxnId="{0AAF1D55-C96D-411C-B9A2-28BDED470578}">
      <dgm:prSet/>
      <dgm:spPr/>
      <dgm:t>
        <a:bodyPr/>
        <a:lstStyle/>
        <a:p>
          <a:endParaRPr lang="ru-RU"/>
        </a:p>
      </dgm:t>
    </dgm:pt>
    <dgm:pt modelId="{6A30E5F6-091F-454B-8F25-B71F2E11F07D}" type="sibTrans" cxnId="{0AAF1D55-C96D-411C-B9A2-28BDED470578}">
      <dgm:prSet/>
      <dgm:spPr/>
      <dgm:t>
        <a:bodyPr/>
        <a:lstStyle/>
        <a:p>
          <a:endParaRPr lang="ru-RU"/>
        </a:p>
      </dgm:t>
    </dgm:pt>
    <dgm:pt modelId="{152D5164-1E8A-4E3A-A084-9FDC09713BCC}">
      <dgm:prSet phldrT="[Текст]" custT="1"/>
      <dgm:spPr/>
      <dgm:t>
        <a:bodyPr/>
        <a:lstStyle/>
        <a:p>
          <a:r>
            <a:rPr lang="uk-UA" sz="2000" dirty="0" smtClean="0"/>
            <a:t>Передбачення результатів виховного впливу</a:t>
          </a:r>
          <a:endParaRPr lang="ru-RU" sz="2000" dirty="0"/>
        </a:p>
      </dgm:t>
    </dgm:pt>
    <dgm:pt modelId="{D495D9C5-95C3-4D63-BB02-DD70C9B2305E}" type="parTrans" cxnId="{47D1281A-072D-4A96-A850-86EA9C5A2366}">
      <dgm:prSet/>
      <dgm:spPr/>
      <dgm:t>
        <a:bodyPr/>
        <a:lstStyle/>
        <a:p>
          <a:endParaRPr lang="ru-RU"/>
        </a:p>
      </dgm:t>
    </dgm:pt>
    <dgm:pt modelId="{2EB79200-9E2D-4380-B1CC-20BBD575AC27}" type="sibTrans" cxnId="{47D1281A-072D-4A96-A850-86EA9C5A2366}">
      <dgm:prSet/>
      <dgm:spPr/>
      <dgm:t>
        <a:bodyPr/>
        <a:lstStyle/>
        <a:p>
          <a:endParaRPr lang="ru-RU"/>
        </a:p>
      </dgm:t>
    </dgm:pt>
    <dgm:pt modelId="{8AABF5DC-9BE8-48C5-A240-F6D3994835AD}" type="pres">
      <dgm:prSet presAssocID="{17FCE696-9DF2-4CEE-A7DF-980FFE2D22C4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4084632-249C-4A91-9D43-5CD19283BCFA}" type="pres">
      <dgm:prSet presAssocID="{F1ED1CEE-D8C5-4E0F-ABD0-370AC948AD68}" presName="composite" presStyleCnt="0"/>
      <dgm:spPr/>
    </dgm:pt>
    <dgm:pt modelId="{AD60AC95-0646-45FA-B3C4-A58DCA32A660}" type="pres">
      <dgm:prSet presAssocID="{F1ED1CEE-D8C5-4E0F-ABD0-370AC948AD68}" presName="BackAccent" presStyleLbl="bgShp" presStyleIdx="0" presStyleCnt="3"/>
      <dgm:spPr/>
    </dgm:pt>
    <dgm:pt modelId="{EECF5678-BF59-4F3F-AADD-4E81ADF8736F}" type="pres">
      <dgm:prSet presAssocID="{F1ED1CEE-D8C5-4E0F-ABD0-370AC948AD68}" presName="Accent" presStyleLbl="alignNode1" presStyleIdx="0" presStyleCnt="3"/>
      <dgm:spPr/>
    </dgm:pt>
    <dgm:pt modelId="{ACAECEFA-72B9-4592-BBF4-783E071F81D1}" type="pres">
      <dgm:prSet presAssocID="{F1ED1CEE-D8C5-4E0F-ABD0-370AC948AD68}" presName="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0FB90-73CD-4A09-8DF7-006266456C4E}" type="pres">
      <dgm:prSet presAssocID="{F1ED1CEE-D8C5-4E0F-ABD0-370AC948AD68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1E800-FF6A-4DC5-A397-C11AE89CE311}" type="pres">
      <dgm:prSet presAssocID="{D258340A-2919-49D8-9CAD-4F54AD1B1C8A}" presName="sibTrans" presStyleCnt="0"/>
      <dgm:spPr/>
    </dgm:pt>
    <dgm:pt modelId="{CE9B57F4-D3AB-49E1-9439-2507C326FC12}" type="pres">
      <dgm:prSet presAssocID="{C8B44471-7E01-4D70-A90D-B596F1CA7323}" presName="composite" presStyleCnt="0"/>
      <dgm:spPr/>
    </dgm:pt>
    <dgm:pt modelId="{4F64E3F3-6938-47BB-88EB-9CB4BB4D1FC4}" type="pres">
      <dgm:prSet presAssocID="{C8B44471-7E01-4D70-A90D-B596F1CA7323}" presName="BackAccent" presStyleLbl="bgShp" presStyleIdx="1" presStyleCnt="3"/>
      <dgm:spPr/>
    </dgm:pt>
    <dgm:pt modelId="{2EF82801-4466-43D7-829E-C84C4675178E}" type="pres">
      <dgm:prSet presAssocID="{C8B44471-7E01-4D70-A90D-B596F1CA7323}" presName="Accent" presStyleLbl="alignNode1" presStyleIdx="1" presStyleCnt="3"/>
      <dgm:spPr/>
    </dgm:pt>
    <dgm:pt modelId="{D5A3D3C9-ECD0-4640-B798-FD1B8DDA898D}" type="pres">
      <dgm:prSet presAssocID="{C8B44471-7E01-4D70-A90D-B596F1CA7323}" presName="Child" presStyleLbl="revTx" presStyleIdx="2" presStyleCnt="6" custScaleX="1212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03681-5D21-4438-B64F-0D1CBA55B63C}" type="pres">
      <dgm:prSet presAssocID="{C8B44471-7E01-4D70-A90D-B596F1CA7323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3522BA-E4D3-49F5-ACB5-AEB2394F69CE}" type="pres">
      <dgm:prSet presAssocID="{6A2F150E-6B58-490A-8B40-7598D8645FB2}" presName="sibTrans" presStyleCnt="0"/>
      <dgm:spPr/>
    </dgm:pt>
    <dgm:pt modelId="{B14BBA8D-29D6-4893-A9D9-E257311B74D1}" type="pres">
      <dgm:prSet presAssocID="{B42AA5D5-023D-4538-B9EA-23831DEEB81C}" presName="composite" presStyleCnt="0"/>
      <dgm:spPr/>
    </dgm:pt>
    <dgm:pt modelId="{01F7E42D-8B44-43FA-A2EE-0824BAD8C578}" type="pres">
      <dgm:prSet presAssocID="{B42AA5D5-023D-4538-B9EA-23831DEEB81C}" presName="BackAccent" presStyleLbl="bgShp" presStyleIdx="2" presStyleCnt="3"/>
      <dgm:spPr/>
    </dgm:pt>
    <dgm:pt modelId="{6B069082-9F0B-4CF3-8A53-2AB7BC469B8F}" type="pres">
      <dgm:prSet presAssocID="{B42AA5D5-023D-4538-B9EA-23831DEEB81C}" presName="Accent" presStyleLbl="alignNode1" presStyleIdx="2" presStyleCnt="3"/>
      <dgm:spPr/>
    </dgm:pt>
    <dgm:pt modelId="{2CB683D7-BBFD-40FB-B46E-917230012D1A}" type="pres">
      <dgm:prSet presAssocID="{B42AA5D5-023D-4538-B9EA-23831DEEB81C}" presName="Child" presStyleLbl="revTx" presStyleIdx="4" presStyleCnt="6" custScaleX="1816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3D9A5-6DD6-4E99-8F57-775C8AAEF442}" type="pres">
      <dgm:prSet presAssocID="{B42AA5D5-023D-4538-B9EA-23831DEEB81C}" presName="Parent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7F7F35-B7B0-402F-9557-36A97B881250}" srcId="{17FCE696-9DF2-4CEE-A7DF-980FFE2D22C4}" destId="{B42AA5D5-023D-4538-B9EA-23831DEEB81C}" srcOrd="2" destOrd="0" parTransId="{10E94835-1360-4EBE-855E-499CF8B9A4D1}" sibTransId="{11A64D44-A83C-41D3-AF90-D15210EE71F7}"/>
    <dgm:cxn modelId="{CE8724EC-55EE-4F8C-9B10-C76D658FB7B8}" type="presOf" srcId="{9C3F50BC-4B41-418B-B59C-6C2DA9079C68}" destId="{ACAECEFA-72B9-4592-BBF4-783E071F81D1}" srcOrd="0" destOrd="0" presId="urn:microsoft.com/office/officeart/2008/layout/IncreasingCircleProcess"/>
    <dgm:cxn modelId="{3AB5D124-8F2D-4AD2-95A6-5EC8BC20FA36}" srcId="{B42AA5D5-023D-4538-B9EA-23831DEEB81C}" destId="{555C0785-0021-4B14-8447-D0D271FFE2F4}" srcOrd="4" destOrd="0" parTransId="{1ECAFA52-E1EC-4137-A446-568444510BF1}" sibTransId="{03941597-1C15-459A-A8EB-D026EEA78B05}"/>
    <dgm:cxn modelId="{5FF6BE4B-EFF3-46CD-8FF3-B4D4FB644CB2}" type="presOf" srcId="{F68CF542-FB17-47E9-A662-9E9D9A9374C0}" destId="{2CB683D7-BBFD-40FB-B46E-917230012D1A}" srcOrd="0" destOrd="0" presId="urn:microsoft.com/office/officeart/2008/layout/IncreasingCircleProcess"/>
    <dgm:cxn modelId="{BDCCAC92-BF72-4D73-88FE-3DB5C8C06E3D}" type="presOf" srcId="{555C0785-0021-4B14-8447-D0D271FFE2F4}" destId="{2CB683D7-BBFD-40FB-B46E-917230012D1A}" srcOrd="0" destOrd="4" presId="urn:microsoft.com/office/officeart/2008/layout/IncreasingCircleProcess"/>
    <dgm:cxn modelId="{CD87E32A-469F-4BB7-89D4-21921F6A0E6D}" srcId="{C8B44471-7E01-4D70-A90D-B596F1CA7323}" destId="{995FBBE6-B789-4CDB-835A-CB2650418FB8}" srcOrd="4" destOrd="0" parTransId="{93B270E8-0EF5-49FF-B8A8-551171F786A3}" sibTransId="{4207087A-1412-46A0-89BA-03D714ACB24B}"/>
    <dgm:cxn modelId="{C0AE82A4-7989-42F8-9172-368BD03874C2}" type="presOf" srcId="{17FCE696-9DF2-4CEE-A7DF-980FFE2D22C4}" destId="{8AABF5DC-9BE8-48C5-A240-F6D3994835AD}" srcOrd="0" destOrd="0" presId="urn:microsoft.com/office/officeart/2008/layout/IncreasingCircleProcess"/>
    <dgm:cxn modelId="{FA821BE2-8B0B-44D5-A85E-D960C633295E}" srcId="{C8B44471-7E01-4D70-A90D-B596F1CA7323}" destId="{8F35534A-6073-4E55-85C7-1651A681F5C1}" srcOrd="1" destOrd="0" parTransId="{C0E65202-BE2A-4C12-8357-A198547D06AF}" sibTransId="{E830A7F3-DC49-4722-A8D4-5020C30B8341}"/>
    <dgm:cxn modelId="{0AAF1D55-C96D-411C-B9A2-28BDED470578}" srcId="{B42AA5D5-023D-4538-B9EA-23831DEEB81C}" destId="{4C7A987B-CB38-4B22-986E-9BFFDA999680}" srcOrd="2" destOrd="0" parTransId="{B1342A2F-111D-4337-8FCC-D9636A61C171}" sibTransId="{6A30E5F6-091F-454B-8F25-B71F2E11F07D}"/>
    <dgm:cxn modelId="{14F714AE-08F9-478E-AF18-68F0DA70D270}" type="presOf" srcId="{138519AA-60F5-4677-ABFC-1143E596E6DD}" destId="{D5A3D3C9-ECD0-4640-B798-FD1B8DDA898D}" srcOrd="0" destOrd="2" presId="urn:microsoft.com/office/officeart/2008/layout/IncreasingCircleProcess"/>
    <dgm:cxn modelId="{767FA268-5C83-4748-AA9E-C009E70C2B88}" srcId="{C8B44471-7E01-4D70-A90D-B596F1CA7323}" destId="{138519AA-60F5-4677-ABFC-1143E596E6DD}" srcOrd="2" destOrd="0" parTransId="{BDE8062A-BFD2-40EF-B856-386743840C3E}" sibTransId="{E7FE45A9-7FD6-40AF-AC8F-E7B480AD2B85}"/>
    <dgm:cxn modelId="{59CE5F64-749A-429A-A14A-837A5B8431DB}" type="presOf" srcId="{C8B44471-7E01-4D70-A90D-B596F1CA7323}" destId="{22F03681-5D21-4438-B64F-0D1CBA55B63C}" srcOrd="0" destOrd="0" presId="urn:microsoft.com/office/officeart/2008/layout/IncreasingCircleProcess"/>
    <dgm:cxn modelId="{19980334-00F3-4AFC-BFAA-FFC5079013BC}" type="presOf" srcId="{B42AA5D5-023D-4538-B9EA-23831DEEB81C}" destId="{4F03D9A5-6DD6-4E99-8F57-775C8AAEF442}" srcOrd="0" destOrd="0" presId="urn:microsoft.com/office/officeart/2008/layout/IncreasingCircleProcess"/>
    <dgm:cxn modelId="{C2965E76-B73B-4B8A-B275-6F8ABE2188BA}" srcId="{C8B44471-7E01-4D70-A90D-B596F1CA7323}" destId="{686B31F0-038F-4BCA-B5C7-837DDA3D81D4}" srcOrd="3" destOrd="0" parTransId="{3AE60789-8B88-49C1-872B-03B4FABA6F30}" sibTransId="{5ADF71FF-67B4-4C22-9326-3F66451D266D}"/>
    <dgm:cxn modelId="{B2B2F35E-8D1B-4CBF-89F5-518C8C4ECC56}" type="presOf" srcId="{8F35534A-6073-4E55-85C7-1651A681F5C1}" destId="{D5A3D3C9-ECD0-4640-B798-FD1B8DDA898D}" srcOrd="0" destOrd="1" presId="urn:microsoft.com/office/officeart/2008/layout/IncreasingCircleProcess"/>
    <dgm:cxn modelId="{47D1281A-072D-4A96-A850-86EA9C5A2366}" srcId="{B42AA5D5-023D-4538-B9EA-23831DEEB81C}" destId="{152D5164-1E8A-4E3A-A084-9FDC09713BCC}" srcOrd="3" destOrd="0" parTransId="{D495D9C5-95C3-4D63-BB02-DD70C9B2305E}" sibTransId="{2EB79200-9E2D-4380-B1CC-20BBD575AC27}"/>
    <dgm:cxn modelId="{2289B559-BEF0-4C30-AE7D-6ABB94EE3CBB}" type="presOf" srcId="{F2E9AACE-C012-4A42-8962-C9D2F626E631}" destId="{ACAECEFA-72B9-4592-BBF4-783E071F81D1}" srcOrd="0" destOrd="3" presId="urn:microsoft.com/office/officeart/2008/layout/IncreasingCircleProcess"/>
    <dgm:cxn modelId="{080D9597-693C-4A61-A7DB-49BE43B7DDAD}" srcId="{17FCE696-9DF2-4CEE-A7DF-980FFE2D22C4}" destId="{C8B44471-7E01-4D70-A90D-B596F1CA7323}" srcOrd="1" destOrd="0" parTransId="{50C4305B-9168-4870-B127-F8B6E8853019}" sibTransId="{6A2F150E-6B58-490A-8B40-7598D8645FB2}"/>
    <dgm:cxn modelId="{5A53DF1D-DC7D-4B7A-B923-92FC0BAED684}" srcId="{F1ED1CEE-D8C5-4E0F-ABD0-370AC948AD68}" destId="{9C3F50BC-4B41-418B-B59C-6C2DA9079C68}" srcOrd="0" destOrd="0" parTransId="{BC5BD338-DD04-4B74-B063-D4F9B1127F86}" sibTransId="{C27E5352-048C-4595-8F6C-FBF92BDC96ED}"/>
    <dgm:cxn modelId="{8EF18D88-9340-4062-BB63-F5B51D0C4F17}" type="presOf" srcId="{0BD55448-9E60-4CC7-9A88-DAC9A29524DC}" destId="{2CB683D7-BBFD-40FB-B46E-917230012D1A}" srcOrd="0" destOrd="1" presId="urn:microsoft.com/office/officeart/2008/layout/IncreasingCircleProcess"/>
    <dgm:cxn modelId="{A314A7AD-CBC8-4BE1-8B8F-EC6761C171A0}" type="presOf" srcId="{4C7A987B-CB38-4B22-986E-9BFFDA999680}" destId="{2CB683D7-BBFD-40FB-B46E-917230012D1A}" srcOrd="0" destOrd="2" presId="urn:microsoft.com/office/officeart/2008/layout/IncreasingCircleProcess"/>
    <dgm:cxn modelId="{3497AD8C-8071-43AD-9AFC-C285FA50A9F3}" type="presOf" srcId="{4BB95625-E909-45C3-907C-4283E3980D9B}" destId="{ACAECEFA-72B9-4592-BBF4-783E071F81D1}" srcOrd="0" destOrd="1" presId="urn:microsoft.com/office/officeart/2008/layout/IncreasingCircleProcess"/>
    <dgm:cxn modelId="{129D140D-20A0-4136-9E03-BFB73754C434}" srcId="{17FCE696-9DF2-4CEE-A7DF-980FFE2D22C4}" destId="{F1ED1CEE-D8C5-4E0F-ABD0-370AC948AD68}" srcOrd="0" destOrd="0" parTransId="{D57197FA-2328-4E00-8178-F99C785EBF2B}" sibTransId="{D258340A-2919-49D8-9CAD-4F54AD1B1C8A}"/>
    <dgm:cxn modelId="{9914C026-1678-402D-975F-FC8898EE234B}" type="presOf" srcId="{69BF86A4-B705-41EB-9D28-BE115B0AE952}" destId="{ACAECEFA-72B9-4592-BBF4-783E071F81D1}" srcOrd="0" destOrd="2" presId="urn:microsoft.com/office/officeart/2008/layout/IncreasingCircleProcess"/>
    <dgm:cxn modelId="{9F8610AD-2C72-4DA1-AF5E-49CE0DC445E9}" type="presOf" srcId="{F1ED1CEE-D8C5-4E0F-ABD0-370AC948AD68}" destId="{ED30FB90-73CD-4A09-8DF7-006266456C4E}" srcOrd="0" destOrd="0" presId="urn:microsoft.com/office/officeart/2008/layout/IncreasingCircleProcess"/>
    <dgm:cxn modelId="{7C3B65C3-0F73-4A5C-BE98-54FC42CED508}" type="presOf" srcId="{152D5164-1E8A-4E3A-A084-9FDC09713BCC}" destId="{2CB683D7-BBFD-40FB-B46E-917230012D1A}" srcOrd="0" destOrd="3" presId="urn:microsoft.com/office/officeart/2008/layout/IncreasingCircleProcess"/>
    <dgm:cxn modelId="{F185B5B9-7C78-46A4-B40F-C22C0BD9A832}" type="presOf" srcId="{3529FD21-ABC9-4ECF-99BB-BF2C59970B7D}" destId="{D5A3D3C9-ECD0-4640-B798-FD1B8DDA898D}" srcOrd="0" destOrd="0" presId="urn:microsoft.com/office/officeart/2008/layout/IncreasingCircleProcess"/>
    <dgm:cxn modelId="{DBE509C2-3239-4FA3-B6C9-9F48F0FAFFAA}" srcId="{B42AA5D5-023D-4538-B9EA-23831DEEB81C}" destId="{F68CF542-FB17-47E9-A662-9E9D9A9374C0}" srcOrd="0" destOrd="0" parTransId="{5E2C972A-CF27-4B8B-B563-D1BC338C3EC9}" sibTransId="{3CF00B4C-89BC-429E-A958-D9862F742DD5}"/>
    <dgm:cxn modelId="{04B30BE8-86C8-47F9-B761-C75C2D374DA1}" srcId="{F1ED1CEE-D8C5-4E0F-ABD0-370AC948AD68}" destId="{F2E9AACE-C012-4A42-8962-C9D2F626E631}" srcOrd="3" destOrd="0" parTransId="{1051AAC5-A96E-424F-AD13-F6719FD073FD}" sibTransId="{9E70B31E-DB26-445E-8E37-7084B3746C78}"/>
    <dgm:cxn modelId="{6C3D4F51-F899-4963-A954-B28652853DB6}" type="presOf" srcId="{995FBBE6-B789-4CDB-835A-CB2650418FB8}" destId="{D5A3D3C9-ECD0-4640-B798-FD1B8DDA898D}" srcOrd="0" destOrd="4" presId="urn:microsoft.com/office/officeart/2008/layout/IncreasingCircleProcess"/>
    <dgm:cxn modelId="{94D947C1-44AF-4FE3-B9DA-044E5E0391B0}" srcId="{B42AA5D5-023D-4538-B9EA-23831DEEB81C}" destId="{0BD55448-9E60-4CC7-9A88-DAC9A29524DC}" srcOrd="1" destOrd="0" parTransId="{D162FA54-C042-43B2-831F-756D2DA81997}" sibTransId="{DEB24ECA-B750-4A2A-BF0F-093AEB2B9D71}"/>
    <dgm:cxn modelId="{80FD9F5E-ABE1-43EF-9CF0-255DE8349A1D}" srcId="{F1ED1CEE-D8C5-4E0F-ABD0-370AC948AD68}" destId="{4BB95625-E909-45C3-907C-4283E3980D9B}" srcOrd="1" destOrd="0" parTransId="{A012B71E-1B87-4D9E-95F9-2B49E8C63068}" sibTransId="{6D39A444-8485-4F0D-ACD1-30BFA17A45B5}"/>
    <dgm:cxn modelId="{A3E3EFF1-A773-4271-913F-15218C3C1032}" type="presOf" srcId="{686B31F0-038F-4BCA-B5C7-837DDA3D81D4}" destId="{D5A3D3C9-ECD0-4640-B798-FD1B8DDA898D}" srcOrd="0" destOrd="3" presId="urn:microsoft.com/office/officeart/2008/layout/IncreasingCircleProcess"/>
    <dgm:cxn modelId="{93A85C8E-B312-46D9-A2A9-FFE54E859D43}" srcId="{F1ED1CEE-D8C5-4E0F-ABD0-370AC948AD68}" destId="{69BF86A4-B705-41EB-9D28-BE115B0AE952}" srcOrd="2" destOrd="0" parTransId="{E794F70E-8277-4A46-9250-75E3FBB5A802}" sibTransId="{77917055-46BE-4002-B897-A5B63A68FEF2}"/>
    <dgm:cxn modelId="{BDB90B96-B481-47ED-98E4-1BCB6081D0A5}" srcId="{C8B44471-7E01-4D70-A90D-B596F1CA7323}" destId="{3529FD21-ABC9-4ECF-99BB-BF2C59970B7D}" srcOrd="0" destOrd="0" parTransId="{86896E81-1919-49D0-AF14-B6BF53626C50}" sibTransId="{FC95E58F-0685-4B93-8491-1311DE9F15F9}"/>
    <dgm:cxn modelId="{0C3A61FF-44C4-417C-AB18-9C87B0CE428B}" type="presParOf" srcId="{8AABF5DC-9BE8-48C5-A240-F6D3994835AD}" destId="{54084632-249C-4A91-9D43-5CD19283BCFA}" srcOrd="0" destOrd="0" presId="urn:microsoft.com/office/officeart/2008/layout/IncreasingCircleProcess"/>
    <dgm:cxn modelId="{0A8B3312-7AC9-4569-8516-189C0DFD35CD}" type="presParOf" srcId="{54084632-249C-4A91-9D43-5CD19283BCFA}" destId="{AD60AC95-0646-45FA-B3C4-A58DCA32A660}" srcOrd="0" destOrd="0" presId="urn:microsoft.com/office/officeart/2008/layout/IncreasingCircleProcess"/>
    <dgm:cxn modelId="{F0798C56-FD21-40D7-B45E-CA3B0878C055}" type="presParOf" srcId="{54084632-249C-4A91-9D43-5CD19283BCFA}" destId="{EECF5678-BF59-4F3F-AADD-4E81ADF8736F}" srcOrd="1" destOrd="0" presId="urn:microsoft.com/office/officeart/2008/layout/IncreasingCircleProcess"/>
    <dgm:cxn modelId="{B3AF8E80-A2F4-4D5D-8A32-2BF77BDF88B9}" type="presParOf" srcId="{54084632-249C-4A91-9D43-5CD19283BCFA}" destId="{ACAECEFA-72B9-4592-BBF4-783E071F81D1}" srcOrd="2" destOrd="0" presId="urn:microsoft.com/office/officeart/2008/layout/IncreasingCircleProcess"/>
    <dgm:cxn modelId="{533EA8D9-0CDB-4421-BDD7-4B5A68B8597A}" type="presParOf" srcId="{54084632-249C-4A91-9D43-5CD19283BCFA}" destId="{ED30FB90-73CD-4A09-8DF7-006266456C4E}" srcOrd="3" destOrd="0" presId="urn:microsoft.com/office/officeart/2008/layout/IncreasingCircleProcess"/>
    <dgm:cxn modelId="{8F058FAE-BAF2-42DA-B323-A9BC2E6ED215}" type="presParOf" srcId="{8AABF5DC-9BE8-48C5-A240-F6D3994835AD}" destId="{EC31E800-FF6A-4DC5-A397-C11AE89CE311}" srcOrd="1" destOrd="0" presId="urn:microsoft.com/office/officeart/2008/layout/IncreasingCircleProcess"/>
    <dgm:cxn modelId="{25D73A76-5C64-4F9A-B3F3-D9CCA2292BF5}" type="presParOf" srcId="{8AABF5DC-9BE8-48C5-A240-F6D3994835AD}" destId="{CE9B57F4-D3AB-49E1-9439-2507C326FC12}" srcOrd="2" destOrd="0" presId="urn:microsoft.com/office/officeart/2008/layout/IncreasingCircleProcess"/>
    <dgm:cxn modelId="{5BC7E312-1380-4833-ADF8-2954FD60A3CC}" type="presParOf" srcId="{CE9B57F4-D3AB-49E1-9439-2507C326FC12}" destId="{4F64E3F3-6938-47BB-88EB-9CB4BB4D1FC4}" srcOrd="0" destOrd="0" presId="urn:microsoft.com/office/officeart/2008/layout/IncreasingCircleProcess"/>
    <dgm:cxn modelId="{DB9E6B30-2BAF-44E4-AB82-4EFF69347DA3}" type="presParOf" srcId="{CE9B57F4-D3AB-49E1-9439-2507C326FC12}" destId="{2EF82801-4466-43D7-829E-C84C4675178E}" srcOrd="1" destOrd="0" presId="urn:microsoft.com/office/officeart/2008/layout/IncreasingCircleProcess"/>
    <dgm:cxn modelId="{CB4EFDBF-C8D1-42AA-AC47-BB6D842181BF}" type="presParOf" srcId="{CE9B57F4-D3AB-49E1-9439-2507C326FC12}" destId="{D5A3D3C9-ECD0-4640-B798-FD1B8DDA898D}" srcOrd="2" destOrd="0" presId="urn:microsoft.com/office/officeart/2008/layout/IncreasingCircleProcess"/>
    <dgm:cxn modelId="{EE34041F-F7FA-4143-A6DC-40AA0C235458}" type="presParOf" srcId="{CE9B57F4-D3AB-49E1-9439-2507C326FC12}" destId="{22F03681-5D21-4438-B64F-0D1CBA55B63C}" srcOrd="3" destOrd="0" presId="urn:microsoft.com/office/officeart/2008/layout/IncreasingCircleProcess"/>
    <dgm:cxn modelId="{08DCF207-2938-45B9-8263-DFECE9D0C1AA}" type="presParOf" srcId="{8AABF5DC-9BE8-48C5-A240-F6D3994835AD}" destId="{6B3522BA-E4D3-49F5-ACB5-AEB2394F69CE}" srcOrd="3" destOrd="0" presId="urn:microsoft.com/office/officeart/2008/layout/IncreasingCircleProcess"/>
    <dgm:cxn modelId="{67D3FA31-4911-40F4-AD24-ABFCA58801FC}" type="presParOf" srcId="{8AABF5DC-9BE8-48C5-A240-F6D3994835AD}" destId="{B14BBA8D-29D6-4893-A9D9-E257311B74D1}" srcOrd="4" destOrd="0" presId="urn:microsoft.com/office/officeart/2008/layout/IncreasingCircleProcess"/>
    <dgm:cxn modelId="{76F80BCF-C56F-4511-80A5-C636D54F0D32}" type="presParOf" srcId="{B14BBA8D-29D6-4893-A9D9-E257311B74D1}" destId="{01F7E42D-8B44-43FA-A2EE-0824BAD8C578}" srcOrd="0" destOrd="0" presId="urn:microsoft.com/office/officeart/2008/layout/IncreasingCircleProcess"/>
    <dgm:cxn modelId="{7AC26466-BC7F-4F1D-9708-979E8F8EB7FB}" type="presParOf" srcId="{B14BBA8D-29D6-4893-A9D9-E257311B74D1}" destId="{6B069082-9F0B-4CF3-8A53-2AB7BC469B8F}" srcOrd="1" destOrd="0" presId="urn:microsoft.com/office/officeart/2008/layout/IncreasingCircleProcess"/>
    <dgm:cxn modelId="{B4D6D61C-A2D6-4BCA-8267-C6CD5A2F3FEC}" type="presParOf" srcId="{B14BBA8D-29D6-4893-A9D9-E257311B74D1}" destId="{2CB683D7-BBFD-40FB-B46E-917230012D1A}" srcOrd="2" destOrd="0" presId="urn:microsoft.com/office/officeart/2008/layout/IncreasingCircleProcess"/>
    <dgm:cxn modelId="{889A7D9F-FE0E-4D8D-A024-8E4337FFB585}" type="presParOf" srcId="{B14BBA8D-29D6-4893-A9D9-E257311B74D1}" destId="{4F03D9A5-6DD6-4E99-8F57-775C8AAEF442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48ECFD-32A3-417F-9662-0A422DB78E0D}" type="doc">
      <dgm:prSet loTypeId="urn:microsoft.com/office/officeart/2005/8/layout/list1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DAC99D76-2493-4A49-A1B4-918FA4138D47}">
      <dgm:prSet phldrT="[Текст]" custT="1"/>
      <dgm:spPr/>
      <dgm:t>
        <a:bodyPr/>
        <a:lstStyle/>
        <a:p>
          <a:r>
            <a:rPr lang="uk-UA" sz="2400" b="1" dirty="0" smtClean="0"/>
            <a:t>Початковий</a:t>
          </a:r>
          <a:endParaRPr lang="ru-RU" sz="2000" b="1" dirty="0"/>
        </a:p>
      </dgm:t>
    </dgm:pt>
    <dgm:pt modelId="{38E691EE-3782-4F12-9878-1F82D707054A}" type="parTrans" cxnId="{14C76134-8286-4A4F-B295-0C972D20677C}">
      <dgm:prSet/>
      <dgm:spPr/>
      <dgm:t>
        <a:bodyPr/>
        <a:lstStyle/>
        <a:p>
          <a:endParaRPr lang="ru-RU"/>
        </a:p>
      </dgm:t>
    </dgm:pt>
    <dgm:pt modelId="{599AACD3-6E6A-47A6-BC7E-C22FE732003F}" type="sibTrans" cxnId="{14C76134-8286-4A4F-B295-0C972D20677C}">
      <dgm:prSet/>
      <dgm:spPr/>
      <dgm:t>
        <a:bodyPr/>
        <a:lstStyle/>
        <a:p>
          <a:endParaRPr lang="ru-RU"/>
        </a:p>
      </dgm:t>
    </dgm:pt>
    <dgm:pt modelId="{B0D71836-EF81-49A7-840F-998053D9E3BC}">
      <dgm:prSet phldrT="[Текст]" custT="1"/>
      <dgm:spPr/>
      <dgm:t>
        <a:bodyPr/>
        <a:lstStyle/>
        <a:p>
          <a:r>
            <a:rPr lang="uk-UA" sz="2400" b="1" dirty="0" smtClean="0"/>
            <a:t>Основний</a:t>
          </a:r>
          <a:endParaRPr lang="ru-RU" sz="2000" b="1" dirty="0"/>
        </a:p>
      </dgm:t>
    </dgm:pt>
    <dgm:pt modelId="{C4102067-4CD1-4AC6-ADD8-03D1F3167477}" type="parTrans" cxnId="{AFB68869-07C2-4E73-823E-D366CF1EB691}">
      <dgm:prSet/>
      <dgm:spPr/>
      <dgm:t>
        <a:bodyPr/>
        <a:lstStyle/>
        <a:p>
          <a:endParaRPr lang="ru-RU"/>
        </a:p>
      </dgm:t>
    </dgm:pt>
    <dgm:pt modelId="{BE267ED1-E439-4623-B699-F5A72F519118}" type="sibTrans" cxnId="{AFB68869-07C2-4E73-823E-D366CF1EB691}">
      <dgm:prSet/>
      <dgm:spPr/>
      <dgm:t>
        <a:bodyPr/>
        <a:lstStyle/>
        <a:p>
          <a:endParaRPr lang="ru-RU"/>
        </a:p>
      </dgm:t>
    </dgm:pt>
    <dgm:pt modelId="{C90000B8-5360-4C64-9385-093226FA53D5}">
      <dgm:prSet phldrT="[Текст]" custT="1"/>
      <dgm:spPr/>
      <dgm:t>
        <a:bodyPr/>
        <a:lstStyle/>
        <a:p>
          <a:r>
            <a:rPr lang="uk-UA" sz="2400" b="1" dirty="0" smtClean="0"/>
            <a:t>Вищий</a:t>
          </a:r>
          <a:endParaRPr lang="ru-RU" sz="2000" b="1" dirty="0"/>
        </a:p>
      </dgm:t>
    </dgm:pt>
    <dgm:pt modelId="{34FCEDCB-4E9F-4E24-A330-B20E8780F607}" type="parTrans" cxnId="{D92E9C89-0C31-471D-B693-BB5A47C9CC75}">
      <dgm:prSet/>
      <dgm:spPr/>
      <dgm:t>
        <a:bodyPr/>
        <a:lstStyle/>
        <a:p>
          <a:endParaRPr lang="ru-RU"/>
        </a:p>
      </dgm:t>
    </dgm:pt>
    <dgm:pt modelId="{50419058-D5E8-441E-A1CB-BFACE6FB0B89}" type="sibTrans" cxnId="{D92E9C89-0C31-471D-B693-BB5A47C9CC75}">
      <dgm:prSet/>
      <dgm:spPr/>
      <dgm:t>
        <a:bodyPr/>
        <a:lstStyle/>
        <a:p>
          <a:endParaRPr lang="ru-RU"/>
        </a:p>
      </dgm:t>
    </dgm:pt>
    <dgm:pt modelId="{E78EB186-D9F8-4248-8923-244866D016C5}">
      <dgm:prSet phldrT="[Текст]"/>
      <dgm:spPr/>
      <dgm:t>
        <a:bodyPr/>
        <a:lstStyle/>
        <a:p>
          <a:r>
            <a:rPr lang="uk-UA" dirty="0" smtClean="0"/>
            <a:t>творчі об'єднання загальнорозвиваючого спрямування, що сприяють виявленню творчих здібностей дітей, розвитку їх інтересу до творчої діяльності</a:t>
          </a:r>
          <a:endParaRPr lang="ru-RU" dirty="0"/>
        </a:p>
      </dgm:t>
    </dgm:pt>
    <dgm:pt modelId="{F0B4771C-B94B-4BB4-A147-A42A1FAE6108}" type="parTrans" cxnId="{FBAF2359-7F9B-4B79-A5A2-79D57848B53E}">
      <dgm:prSet/>
      <dgm:spPr/>
      <dgm:t>
        <a:bodyPr/>
        <a:lstStyle/>
        <a:p>
          <a:endParaRPr lang="ru-RU"/>
        </a:p>
      </dgm:t>
    </dgm:pt>
    <dgm:pt modelId="{8721C44C-A10E-4483-87DC-D55BD09800EC}" type="sibTrans" cxnId="{FBAF2359-7F9B-4B79-A5A2-79D57848B53E}">
      <dgm:prSet/>
      <dgm:spPr/>
      <dgm:t>
        <a:bodyPr/>
        <a:lstStyle/>
        <a:p>
          <a:endParaRPr lang="ru-RU"/>
        </a:p>
      </dgm:t>
    </dgm:pt>
    <dgm:pt modelId="{593032AD-D77E-44A7-8046-2E7AD20A7297}">
      <dgm:prSet phldrT="[Текст]"/>
      <dgm:spPr/>
      <dgm:t>
        <a:bodyPr/>
        <a:lstStyle/>
        <a:p>
          <a:r>
            <a:rPr lang="uk-UA" dirty="0" smtClean="0"/>
            <a:t>творчі об'єднання, які розвивають стійкі інтереси дітей та учнівської молоді, дають їм додаткову освіту, задовольняють потреби у професійній орієнтації</a:t>
          </a:r>
          <a:endParaRPr lang="ru-RU" dirty="0"/>
        </a:p>
      </dgm:t>
    </dgm:pt>
    <dgm:pt modelId="{2B49A314-C832-47EB-85A0-FFB18FE96B16}" type="parTrans" cxnId="{C6D4DE59-7053-4AA3-86A0-6DC229BB69DA}">
      <dgm:prSet/>
      <dgm:spPr/>
      <dgm:t>
        <a:bodyPr/>
        <a:lstStyle/>
        <a:p>
          <a:endParaRPr lang="ru-RU"/>
        </a:p>
      </dgm:t>
    </dgm:pt>
    <dgm:pt modelId="{2293ED9B-EA91-4D12-B911-1B471E56F129}" type="sibTrans" cxnId="{C6D4DE59-7053-4AA3-86A0-6DC229BB69DA}">
      <dgm:prSet/>
      <dgm:spPr/>
      <dgm:t>
        <a:bodyPr/>
        <a:lstStyle/>
        <a:p>
          <a:endParaRPr lang="ru-RU"/>
        </a:p>
      </dgm:t>
    </dgm:pt>
    <dgm:pt modelId="{44CC2B37-D960-422A-80DF-4AEB691D58D3}">
      <dgm:prSet phldrT="[Текст]"/>
      <dgm:spPr/>
      <dgm:t>
        <a:bodyPr/>
        <a:lstStyle/>
        <a:p>
          <a:r>
            <a:rPr lang="uk-UA" dirty="0" smtClean="0"/>
            <a:t>творчі об'єднання за інтересами для юних талантів, обдарованих дітей та юнацтва.</a:t>
          </a:r>
          <a:endParaRPr lang="ru-RU" dirty="0"/>
        </a:p>
      </dgm:t>
    </dgm:pt>
    <dgm:pt modelId="{35C5CB04-A93C-4322-AF34-5DEA42804CFC}" type="parTrans" cxnId="{203A9126-9B62-4F0D-A52E-1D1AE4292B38}">
      <dgm:prSet/>
      <dgm:spPr/>
      <dgm:t>
        <a:bodyPr/>
        <a:lstStyle/>
        <a:p>
          <a:endParaRPr lang="ru-RU"/>
        </a:p>
      </dgm:t>
    </dgm:pt>
    <dgm:pt modelId="{EC79EF94-E45F-4D9F-9142-EE82FEF859CB}" type="sibTrans" cxnId="{203A9126-9B62-4F0D-A52E-1D1AE4292B38}">
      <dgm:prSet/>
      <dgm:spPr/>
      <dgm:t>
        <a:bodyPr/>
        <a:lstStyle/>
        <a:p>
          <a:endParaRPr lang="ru-RU"/>
        </a:p>
      </dgm:t>
    </dgm:pt>
    <dgm:pt modelId="{8E9BFAF6-7DB1-4131-8622-7951A572D180}" type="pres">
      <dgm:prSet presAssocID="{2E48ECFD-32A3-417F-9662-0A422DB78E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7D71F4-2DBD-43B6-A23F-B39DB95B31E6}" type="pres">
      <dgm:prSet presAssocID="{DAC99D76-2493-4A49-A1B4-918FA4138D47}" presName="parentLin" presStyleCnt="0"/>
      <dgm:spPr/>
    </dgm:pt>
    <dgm:pt modelId="{8A384931-EED7-4F38-88F5-FB11FB3C1108}" type="pres">
      <dgm:prSet presAssocID="{DAC99D76-2493-4A49-A1B4-918FA4138D4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C0BB56C-273C-4C81-B5B2-0B8DD8ADDF6F}" type="pres">
      <dgm:prSet presAssocID="{DAC99D76-2493-4A49-A1B4-918FA4138D4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09C145-A05C-49E9-91E1-C7296B505C6F}" type="pres">
      <dgm:prSet presAssocID="{DAC99D76-2493-4A49-A1B4-918FA4138D47}" presName="negativeSpace" presStyleCnt="0"/>
      <dgm:spPr/>
    </dgm:pt>
    <dgm:pt modelId="{BA6C8229-5B0F-48B4-96B4-BB2F6E16C1E8}" type="pres">
      <dgm:prSet presAssocID="{DAC99D76-2493-4A49-A1B4-918FA4138D47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8EBC95-0265-4D4A-A3D7-1A86EE781BE3}" type="pres">
      <dgm:prSet presAssocID="{599AACD3-6E6A-47A6-BC7E-C22FE732003F}" presName="spaceBetweenRectangles" presStyleCnt="0"/>
      <dgm:spPr/>
    </dgm:pt>
    <dgm:pt modelId="{604397CC-4C52-4979-B201-5E9E3FB09AEE}" type="pres">
      <dgm:prSet presAssocID="{B0D71836-EF81-49A7-840F-998053D9E3BC}" presName="parentLin" presStyleCnt="0"/>
      <dgm:spPr/>
    </dgm:pt>
    <dgm:pt modelId="{FA677D39-8542-4167-8647-1247513B26C5}" type="pres">
      <dgm:prSet presAssocID="{B0D71836-EF81-49A7-840F-998053D9E3B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B8F9C47-B43A-4545-A3C0-DC527F322F5E}" type="pres">
      <dgm:prSet presAssocID="{B0D71836-EF81-49A7-840F-998053D9E3B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86411-C868-47BA-86F6-06FC56663CDB}" type="pres">
      <dgm:prSet presAssocID="{B0D71836-EF81-49A7-840F-998053D9E3BC}" presName="negativeSpace" presStyleCnt="0"/>
      <dgm:spPr/>
    </dgm:pt>
    <dgm:pt modelId="{4109B058-4317-4843-ACCB-24523CE640E7}" type="pres">
      <dgm:prSet presAssocID="{B0D71836-EF81-49A7-840F-998053D9E3B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A0606-9753-4458-AEDB-E603E6C41077}" type="pres">
      <dgm:prSet presAssocID="{BE267ED1-E439-4623-B699-F5A72F519118}" presName="spaceBetweenRectangles" presStyleCnt="0"/>
      <dgm:spPr/>
    </dgm:pt>
    <dgm:pt modelId="{8D6BA8A6-2952-4542-B8A6-F37B3138CDDC}" type="pres">
      <dgm:prSet presAssocID="{C90000B8-5360-4C64-9385-093226FA53D5}" presName="parentLin" presStyleCnt="0"/>
      <dgm:spPr/>
    </dgm:pt>
    <dgm:pt modelId="{B391A2C3-5E84-451D-9929-5BC50469EDCD}" type="pres">
      <dgm:prSet presAssocID="{C90000B8-5360-4C64-9385-093226FA53D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A855393-31C1-4FD4-B888-A92020A86BDA}" type="pres">
      <dgm:prSet presAssocID="{C90000B8-5360-4C64-9385-093226FA53D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9F7E7-013D-4712-B98C-F21876C993CD}" type="pres">
      <dgm:prSet presAssocID="{C90000B8-5360-4C64-9385-093226FA53D5}" presName="negativeSpace" presStyleCnt="0"/>
      <dgm:spPr/>
    </dgm:pt>
    <dgm:pt modelId="{E9F573C2-7CD5-4600-B515-CFF19CA073CA}" type="pres">
      <dgm:prSet presAssocID="{C90000B8-5360-4C64-9385-093226FA53D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AF2359-7F9B-4B79-A5A2-79D57848B53E}" srcId="{DAC99D76-2493-4A49-A1B4-918FA4138D47}" destId="{E78EB186-D9F8-4248-8923-244866D016C5}" srcOrd="0" destOrd="0" parTransId="{F0B4771C-B94B-4BB4-A147-A42A1FAE6108}" sibTransId="{8721C44C-A10E-4483-87DC-D55BD09800EC}"/>
    <dgm:cxn modelId="{40FDFBE1-19BD-43E5-9DA4-3D6A8734B62C}" type="presOf" srcId="{593032AD-D77E-44A7-8046-2E7AD20A7297}" destId="{4109B058-4317-4843-ACCB-24523CE640E7}" srcOrd="0" destOrd="0" presId="urn:microsoft.com/office/officeart/2005/8/layout/list1"/>
    <dgm:cxn modelId="{B990193C-F726-4359-B879-A952C60F3336}" type="presOf" srcId="{C90000B8-5360-4C64-9385-093226FA53D5}" destId="{AA855393-31C1-4FD4-B888-A92020A86BDA}" srcOrd="1" destOrd="0" presId="urn:microsoft.com/office/officeart/2005/8/layout/list1"/>
    <dgm:cxn modelId="{88BCD428-7321-442F-A132-19668A45471E}" type="presOf" srcId="{DAC99D76-2493-4A49-A1B4-918FA4138D47}" destId="{CC0BB56C-273C-4C81-B5B2-0B8DD8ADDF6F}" srcOrd="1" destOrd="0" presId="urn:microsoft.com/office/officeart/2005/8/layout/list1"/>
    <dgm:cxn modelId="{436DD775-96D8-48E3-85A6-4D45272AFAEB}" type="presOf" srcId="{44CC2B37-D960-422A-80DF-4AEB691D58D3}" destId="{E9F573C2-7CD5-4600-B515-CFF19CA073CA}" srcOrd="0" destOrd="0" presId="urn:microsoft.com/office/officeart/2005/8/layout/list1"/>
    <dgm:cxn modelId="{C97A80C1-EA32-4E4D-A5D8-EE5F08038D3B}" type="presOf" srcId="{2E48ECFD-32A3-417F-9662-0A422DB78E0D}" destId="{8E9BFAF6-7DB1-4131-8622-7951A572D180}" srcOrd="0" destOrd="0" presId="urn:microsoft.com/office/officeart/2005/8/layout/list1"/>
    <dgm:cxn modelId="{AFB68869-07C2-4E73-823E-D366CF1EB691}" srcId="{2E48ECFD-32A3-417F-9662-0A422DB78E0D}" destId="{B0D71836-EF81-49A7-840F-998053D9E3BC}" srcOrd="1" destOrd="0" parTransId="{C4102067-4CD1-4AC6-ADD8-03D1F3167477}" sibTransId="{BE267ED1-E439-4623-B699-F5A72F519118}"/>
    <dgm:cxn modelId="{14C76134-8286-4A4F-B295-0C972D20677C}" srcId="{2E48ECFD-32A3-417F-9662-0A422DB78E0D}" destId="{DAC99D76-2493-4A49-A1B4-918FA4138D47}" srcOrd="0" destOrd="0" parTransId="{38E691EE-3782-4F12-9878-1F82D707054A}" sibTransId="{599AACD3-6E6A-47A6-BC7E-C22FE732003F}"/>
    <dgm:cxn modelId="{D8B9BD37-05EB-4DF0-AB76-4BE82D72A2A2}" type="presOf" srcId="{DAC99D76-2493-4A49-A1B4-918FA4138D47}" destId="{8A384931-EED7-4F38-88F5-FB11FB3C1108}" srcOrd="0" destOrd="0" presId="urn:microsoft.com/office/officeart/2005/8/layout/list1"/>
    <dgm:cxn modelId="{203A9126-9B62-4F0D-A52E-1D1AE4292B38}" srcId="{C90000B8-5360-4C64-9385-093226FA53D5}" destId="{44CC2B37-D960-422A-80DF-4AEB691D58D3}" srcOrd="0" destOrd="0" parTransId="{35C5CB04-A93C-4322-AF34-5DEA42804CFC}" sibTransId="{EC79EF94-E45F-4D9F-9142-EE82FEF859CB}"/>
    <dgm:cxn modelId="{C6D4DE59-7053-4AA3-86A0-6DC229BB69DA}" srcId="{B0D71836-EF81-49A7-840F-998053D9E3BC}" destId="{593032AD-D77E-44A7-8046-2E7AD20A7297}" srcOrd="0" destOrd="0" parTransId="{2B49A314-C832-47EB-85A0-FFB18FE96B16}" sibTransId="{2293ED9B-EA91-4D12-B911-1B471E56F129}"/>
    <dgm:cxn modelId="{390CF23E-E19E-4DFD-984C-184E6E14567E}" type="presOf" srcId="{B0D71836-EF81-49A7-840F-998053D9E3BC}" destId="{FA677D39-8542-4167-8647-1247513B26C5}" srcOrd="0" destOrd="0" presId="urn:microsoft.com/office/officeart/2005/8/layout/list1"/>
    <dgm:cxn modelId="{E225F0C1-F70D-4795-94C7-B19AA377EA99}" type="presOf" srcId="{E78EB186-D9F8-4248-8923-244866D016C5}" destId="{BA6C8229-5B0F-48B4-96B4-BB2F6E16C1E8}" srcOrd="0" destOrd="0" presId="urn:microsoft.com/office/officeart/2005/8/layout/list1"/>
    <dgm:cxn modelId="{B0061700-6802-489D-A8AA-BE4BDD107809}" type="presOf" srcId="{B0D71836-EF81-49A7-840F-998053D9E3BC}" destId="{BB8F9C47-B43A-4545-A3C0-DC527F322F5E}" srcOrd="1" destOrd="0" presId="urn:microsoft.com/office/officeart/2005/8/layout/list1"/>
    <dgm:cxn modelId="{B8941C9B-52F0-408D-958B-F3BCC50E541B}" type="presOf" srcId="{C90000B8-5360-4C64-9385-093226FA53D5}" destId="{B391A2C3-5E84-451D-9929-5BC50469EDCD}" srcOrd="0" destOrd="0" presId="urn:microsoft.com/office/officeart/2005/8/layout/list1"/>
    <dgm:cxn modelId="{D92E9C89-0C31-471D-B693-BB5A47C9CC75}" srcId="{2E48ECFD-32A3-417F-9662-0A422DB78E0D}" destId="{C90000B8-5360-4C64-9385-093226FA53D5}" srcOrd="2" destOrd="0" parTransId="{34FCEDCB-4E9F-4E24-A330-B20E8780F607}" sibTransId="{50419058-D5E8-441E-A1CB-BFACE6FB0B89}"/>
    <dgm:cxn modelId="{B3ABCFA0-371B-4DDF-B4FE-10FAC3A1D045}" type="presParOf" srcId="{8E9BFAF6-7DB1-4131-8622-7951A572D180}" destId="{547D71F4-2DBD-43B6-A23F-B39DB95B31E6}" srcOrd="0" destOrd="0" presId="urn:microsoft.com/office/officeart/2005/8/layout/list1"/>
    <dgm:cxn modelId="{2111E62C-2881-40CC-A9F9-7B1C6E5B31AB}" type="presParOf" srcId="{547D71F4-2DBD-43B6-A23F-B39DB95B31E6}" destId="{8A384931-EED7-4F38-88F5-FB11FB3C1108}" srcOrd="0" destOrd="0" presId="urn:microsoft.com/office/officeart/2005/8/layout/list1"/>
    <dgm:cxn modelId="{5BC9408E-CA26-43B8-BD81-E3217CD7C2A8}" type="presParOf" srcId="{547D71F4-2DBD-43B6-A23F-B39DB95B31E6}" destId="{CC0BB56C-273C-4C81-B5B2-0B8DD8ADDF6F}" srcOrd="1" destOrd="0" presId="urn:microsoft.com/office/officeart/2005/8/layout/list1"/>
    <dgm:cxn modelId="{C5D6AAAF-F87C-44F0-A6D2-9253CF5B6C03}" type="presParOf" srcId="{8E9BFAF6-7DB1-4131-8622-7951A572D180}" destId="{2909C145-A05C-49E9-91E1-C7296B505C6F}" srcOrd="1" destOrd="0" presId="urn:microsoft.com/office/officeart/2005/8/layout/list1"/>
    <dgm:cxn modelId="{F3783EA8-4D73-4920-A217-187367E2F03A}" type="presParOf" srcId="{8E9BFAF6-7DB1-4131-8622-7951A572D180}" destId="{BA6C8229-5B0F-48B4-96B4-BB2F6E16C1E8}" srcOrd="2" destOrd="0" presId="urn:microsoft.com/office/officeart/2005/8/layout/list1"/>
    <dgm:cxn modelId="{CFCAA27E-C9E2-480E-9909-1A523F72C85C}" type="presParOf" srcId="{8E9BFAF6-7DB1-4131-8622-7951A572D180}" destId="{578EBC95-0265-4D4A-A3D7-1A86EE781BE3}" srcOrd="3" destOrd="0" presId="urn:microsoft.com/office/officeart/2005/8/layout/list1"/>
    <dgm:cxn modelId="{5B17B61E-AA3A-460D-A061-C4359A315C56}" type="presParOf" srcId="{8E9BFAF6-7DB1-4131-8622-7951A572D180}" destId="{604397CC-4C52-4979-B201-5E9E3FB09AEE}" srcOrd="4" destOrd="0" presId="urn:microsoft.com/office/officeart/2005/8/layout/list1"/>
    <dgm:cxn modelId="{4041835E-5371-4733-9096-23961F8CD238}" type="presParOf" srcId="{604397CC-4C52-4979-B201-5E9E3FB09AEE}" destId="{FA677D39-8542-4167-8647-1247513B26C5}" srcOrd="0" destOrd="0" presId="urn:microsoft.com/office/officeart/2005/8/layout/list1"/>
    <dgm:cxn modelId="{E7A0503A-2967-443D-86B2-E1E41E72260B}" type="presParOf" srcId="{604397CC-4C52-4979-B201-5E9E3FB09AEE}" destId="{BB8F9C47-B43A-4545-A3C0-DC527F322F5E}" srcOrd="1" destOrd="0" presId="urn:microsoft.com/office/officeart/2005/8/layout/list1"/>
    <dgm:cxn modelId="{1CE94850-F938-4170-AE0A-2D3DCF85970C}" type="presParOf" srcId="{8E9BFAF6-7DB1-4131-8622-7951A572D180}" destId="{AA686411-C868-47BA-86F6-06FC56663CDB}" srcOrd="5" destOrd="0" presId="urn:microsoft.com/office/officeart/2005/8/layout/list1"/>
    <dgm:cxn modelId="{B9E02B8D-6E4D-482E-9BBB-781D5CA7FE7F}" type="presParOf" srcId="{8E9BFAF6-7DB1-4131-8622-7951A572D180}" destId="{4109B058-4317-4843-ACCB-24523CE640E7}" srcOrd="6" destOrd="0" presId="urn:microsoft.com/office/officeart/2005/8/layout/list1"/>
    <dgm:cxn modelId="{60DB8C24-3209-4C27-A741-3DA1838094B2}" type="presParOf" srcId="{8E9BFAF6-7DB1-4131-8622-7951A572D180}" destId="{91FA0606-9753-4458-AEDB-E603E6C41077}" srcOrd="7" destOrd="0" presId="urn:microsoft.com/office/officeart/2005/8/layout/list1"/>
    <dgm:cxn modelId="{8EE5A1E8-E690-4871-AB7E-20ABB988EC49}" type="presParOf" srcId="{8E9BFAF6-7DB1-4131-8622-7951A572D180}" destId="{8D6BA8A6-2952-4542-B8A6-F37B3138CDDC}" srcOrd="8" destOrd="0" presId="urn:microsoft.com/office/officeart/2005/8/layout/list1"/>
    <dgm:cxn modelId="{3AEB9867-2E59-4F30-AC10-EC4E957C5112}" type="presParOf" srcId="{8D6BA8A6-2952-4542-B8A6-F37B3138CDDC}" destId="{B391A2C3-5E84-451D-9929-5BC50469EDCD}" srcOrd="0" destOrd="0" presId="urn:microsoft.com/office/officeart/2005/8/layout/list1"/>
    <dgm:cxn modelId="{36C19D18-588B-4F1A-A474-2B551BC755F5}" type="presParOf" srcId="{8D6BA8A6-2952-4542-B8A6-F37B3138CDDC}" destId="{AA855393-31C1-4FD4-B888-A92020A86BDA}" srcOrd="1" destOrd="0" presId="urn:microsoft.com/office/officeart/2005/8/layout/list1"/>
    <dgm:cxn modelId="{BF016B92-7E19-410B-BE39-B68CF98B783F}" type="presParOf" srcId="{8E9BFAF6-7DB1-4131-8622-7951A572D180}" destId="{3589F7E7-013D-4712-B98C-F21876C993CD}" srcOrd="9" destOrd="0" presId="urn:microsoft.com/office/officeart/2005/8/layout/list1"/>
    <dgm:cxn modelId="{7BDB3324-D3F9-4F0C-A979-FE87D44E9C2D}" type="presParOf" srcId="{8E9BFAF6-7DB1-4131-8622-7951A572D180}" destId="{E9F573C2-7CD5-4600-B515-CFF19CA073C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FB82C8-1D65-499D-A725-984A88B7524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29D934-5043-42EC-AB37-92826CBDF89E}">
      <dgm:prSet phldrT="[Текст]"/>
      <dgm:spPr/>
      <dgm:t>
        <a:bodyPr/>
        <a:lstStyle/>
        <a:p>
          <a:r>
            <a:rPr lang="uk-UA" b="0" dirty="0" smtClean="0"/>
            <a:t>Діагностична</a:t>
          </a:r>
          <a:endParaRPr lang="ru-RU" b="0" dirty="0"/>
        </a:p>
      </dgm:t>
    </dgm:pt>
    <dgm:pt modelId="{7DCF7971-74B9-46B7-9476-F02395F7C448}" type="parTrans" cxnId="{46479B4F-328D-4E6F-83A0-A16ABC796608}">
      <dgm:prSet/>
      <dgm:spPr/>
      <dgm:t>
        <a:bodyPr/>
        <a:lstStyle/>
        <a:p>
          <a:endParaRPr lang="ru-RU"/>
        </a:p>
      </dgm:t>
    </dgm:pt>
    <dgm:pt modelId="{33059B58-B590-4B8F-8BE0-96066BEF9FCD}" type="sibTrans" cxnId="{46479B4F-328D-4E6F-83A0-A16ABC796608}">
      <dgm:prSet/>
      <dgm:spPr/>
      <dgm:t>
        <a:bodyPr/>
        <a:lstStyle/>
        <a:p>
          <a:endParaRPr lang="ru-RU"/>
        </a:p>
      </dgm:t>
    </dgm:pt>
    <dgm:pt modelId="{B0D7DFD9-2B4C-4031-87BD-647E68513707}">
      <dgm:prSet phldrT="[Текст]"/>
      <dgm:spPr/>
      <dgm:t>
        <a:bodyPr/>
        <a:lstStyle/>
        <a:p>
          <a:r>
            <a:rPr lang="uk-UA" dirty="0" smtClean="0"/>
            <a:t>Організаторська</a:t>
          </a:r>
          <a:endParaRPr lang="ru-RU" dirty="0"/>
        </a:p>
      </dgm:t>
    </dgm:pt>
    <dgm:pt modelId="{66C392DF-0B35-47E3-8E43-A868FD08CA51}" type="parTrans" cxnId="{8746F406-6A12-478D-BCCD-D170EA524476}">
      <dgm:prSet/>
      <dgm:spPr/>
      <dgm:t>
        <a:bodyPr/>
        <a:lstStyle/>
        <a:p>
          <a:endParaRPr lang="ru-RU"/>
        </a:p>
      </dgm:t>
    </dgm:pt>
    <dgm:pt modelId="{127FB3AE-1B63-4A3F-BAB9-38C3974CF930}" type="sibTrans" cxnId="{8746F406-6A12-478D-BCCD-D170EA524476}">
      <dgm:prSet/>
      <dgm:spPr/>
      <dgm:t>
        <a:bodyPr/>
        <a:lstStyle/>
        <a:p>
          <a:endParaRPr lang="ru-RU"/>
        </a:p>
      </dgm:t>
    </dgm:pt>
    <dgm:pt modelId="{6BA42A48-D053-4A2F-9906-DF3B624D0F5D}">
      <dgm:prSet phldrT="[Текст]"/>
      <dgm:spPr/>
      <dgm:t>
        <a:bodyPr/>
        <a:lstStyle/>
        <a:p>
          <a:r>
            <a:rPr lang="uk-UA" dirty="0" smtClean="0"/>
            <a:t>Виховна </a:t>
          </a:r>
          <a:endParaRPr lang="ru-RU" dirty="0"/>
        </a:p>
      </dgm:t>
    </dgm:pt>
    <dgm:pt modelId="{156B443C-5686-4679-ABBE-3EFE11F196C2}" type="parTrans" cxnId="{AE3A2A13-F8D6-42F9-A86D-DD4CA09A9B04}">
      <dgm:prSet/>
      <dgm:spPr/>
      <dgm:t>
        <a:bodyPr/>
        <a:lstStyle/>
        <a:p>
          <a:endParaRPr lang="ru-RU"/>
        </a:p>
      </dgm:t>
    </dgm:pt>
    <dgm:pt modelId="{0D48716C-2690-4B50-AD78-6A9ED4B97A80}" type="sibTrans" cxnId="{AE3A2A13-F8D6-42F9-A86D-DD4CA09A9B04}">
      <dgm:prSet/>
      <dgm:spPr/>
      <dgm:t>
        <a:bodyPr/>
        <a:lstStyle/>
        <a:p>
          <a:endParaRPr lang="ru-RU"/>
        </a:p>
      </dgm:t>
    </dgm:pt>
    <dgm:pt modelId="{1EF87E07-8CF5-4CB9-8828-36A079919AED}">
      <dgm:prSet phldrT="[Текст]"/>
      <dgm:spPr/>
      <dgm:t>
        <a:bodyPr/>
        <a:lstStyle/>
        <a:p>
          <a:r>
            <a:rPr lang="uk-UA" dirty="0" smtClean="0"/>
            <a:t>Координаційна </a:t>
          </a:r>
          <a:endParaRPr lang="ru-RU" dirty="0"/>
        </a:p>
      </dgm:t>
    </dgm:pt>
    <dgm:pt modelId="{63CDBCA5-05AE-439A-9046-14CF0AA140BB}" type="parTrans" cxnId="{009D59CC-9D3A-4B36-8C78-6983F07A8398}">
      <dgm:prSet/>
      <dgm:spPr/>
      <dgm:t>
        <a:bodyPr/>
        <a:lstStyle/>
        <a:p>
          <a:endParaRPr lang="ru-RU"/>
        </a:p>
      </dgm:t>
    </dgm:pt>
    <dgm:pt modelId="{B02FE811-ED73-4B0E-A2AB-949926C55990}" type="sibTrans" cxnId="{009D59CC-9D3A-4B36-8C78-6983F07A8398}">
      <dgm:prSet/>
      <dgm:spPr/>
      <dgm:t>
        <a:bodyPr/>
        <a:lstStyle/>
        <a:p>
          <a:endParaRPr lang="ru-RU"/>
        </a:p>
      </dgm:t>
    </dgm:pt>
    <dgm:pt modelId="{1591ED3E-806A-40B5-A73F-E80FD949CFA8}">
      <dgm:prSet phldrT="[Текст]"/>
      <dgm:spPr/>
      <dgm:t>
        <a:bodyPr/>
        <a:lstStyle/>
        <a:p>
          <a:endParaRPr lang="ru-RU" dirty="0"/>
        </a:p>
      </dgm:t>
    </dgm:pt>
    <dgm:pt modelId="{B1507CC2-6DE2-4142-938E-19DA08743783}" type="parTrans" cxnId="{1703D2C5-5518-4496-9376-DF422A7C8E0C}">
      <dgm:prSet/>
      <dgm:spPr/>
      <dgm:t>
        <a:bodyPr/>
        <a:lstStyle/>
        <a:p>
          <a:endParaRPr lang="ru-RU"/>
        </a:p>
      </dgm:t>
    </dgm:pt>
    <dgm:pt modelId="{4E1958FF-BC6C-4161-B3B7-C842100E7688}" type="sibTrans" cxnId="{1703D2C5-5518-4496-9376-DF422A7C8E0C}">
      <dgm:prSet/>
      <dgm:spPr/>
      <dgm:t>
        <a:bodyPr/>
        <a:lstStyle/>
        <a:p>
          <a:endParaRPr lang="ru-RU"/>
        </a:p>
      </dgm:t>
    </dgm:pt>
    <dgm:pt modelId="{ADDD304C-094A-427E-B5DE-090A6B346E16}">
      <dgm:prSet phldrT="[Текст]"/>
      <dgm:spPr/>
      <dgm:t>
        <a:bodyPr/>
        <a:lstStyle/>
        <a:p>
          <a:endParaRPr lang="ru-RU" dirty="0"/>
        </a:p>
      </dgm:t>
    </dgm:pt>
    <dgm:pt modelId="{EF588C77-F0AE-49C5-AF7E-FD7ED20C30B0}" type="parTrans" cxnId="{4395F944-D6A8-4F9F-AA46-7FD892BC0DD3}">
      <dgm:prSet/>
      <dgm:spPr/>
      <dgm:t>
        <a:bodyPr/>
        <a:lstStyle/>
        <a:p>
          <a:endParaRPr lang="ru-RU"/>
        </a:p>
      </dgm:t>
    </dgm:pt>
    <dgm:pt modelId="{AD9C2B94-3A4B-48CE-8A39-DFF7BB71BDCC}" type="sibTrans" cxnId="{4395F944-D6A8-4F9F-AA46-7FD892BC0DD3}">
      <dgm:prSet/>
      <dgm:spPr/>
      <dgm:t>
        <a:bodyPr/>
        <a:lstStyle/>
        <a:p>
          <a:endParaRPr lang="ru-RU"/>
        </a:p>
      </dgm:t>
    </dgm:pt>
    <dgm:pt modelId="{B7D14E23-C1FC-4E65-8357-B120D61E1055}">
      <dgm:prSet phldrT="[Текст]"/>
      <dgm:spPr/>
      <dgm:t>
        <a:bodyPr/>
        <a:lstStyle/>
        <a:p>
          <a:endParaRPr lang="ru-RU" dirty="0"/>
        </a:p>
      </dgm:t>
    </dgm:pt>
    <dgm:pt modelId="{799364E4-9EA2-428B-BDD6-0AEEDF6F450A}" type="parTrans" cxnId="{669A6BFD-6B8C-4C0C-96BC-51BD4EA1EEC0}">
      <dgm:prSet/>
      <dgm:spPr/>
      <dgm:t>
        <a:bodyPr/>
        <a:lstStyle/>
        <a:p>
          <a:endParaRPr lang="ru-RU"/>
        </a:p>
      </dgm:t>
    </dgm:pt>
    <dgm:pt modelId="{69D5A757-0C20-49EB-B118-0FFDAEF4437A}" type="sibTrans" cxnId="{669A6BFD-6B8C-4C0C-96BC-51BD4EA1EEC0}">
      <dgm:prSet/>
      <dgm:spPr/>
      <dgm:t>
        <a:bodyPr/>
        <a:lstStyle/>
        <a:p>
          <a:endParaRPr lang="ru-RU"/>
        </a:p>
      </dgm:t>
    </dgm:pt>
    <dgm:pt modelId="{B3023B55-9CC6-4665-9497-B01EEBABB344}">
      <dgm:prSet phldrT="[Текст]"/>
      <dgm:spPr/>
      <dgm:t>
        <a:bodyPr/>
        <a:lstStyle/>
        <a:p>
          <a:r>
            <a:rPr lang="uk-UA" dirty="0" smtClean="0"/>
            <a:t>Стимулююча </a:t>
          </a:r>
          <a:endParaRPr lang="ru-RU" dirty="0"/>
        </a:p>
      </dgm:t>
    </dgm:pt>
    <dgm:pt modelId="{6D0E7AB3-DC96-49B4-878E-B0B1261B8AD9}" type="parTrans" cxnId="{7B8B0FCA-864D-437C-96FE-DE6AB60BD754}">
      <dgm:prSet/>
      <dgm:spPr/>
      <dgm:t>
        <a:bodyPr/>
        <a:lstStyle/>
        <a:p>
          <a:endParaRPr lang="ru-RU"/>
        </a:p>
      </dgm:t>
    </dgm:pt>
    <dgm:pt modelId="{E01970A2-0987-4C1C-BBAD-12E64BFCB05C}" type="sibTrans" cxnId="{7B8B0FCA-864D-437C-96FE-DE6AB60BD754}">
      <dgm:prSet/>
      <dgm:spPr/>
      <dgm:t>
        <a:bodyPr/>
        <a:lstStyle/>
        <a:p>
          <a:endParaRPr lang="ru-RU"/>
        </a:p>
      </dgm:t>
    </dgm:pt>
    <dgm:pt modelId="{4B6C8679-9F49-448B-8E8E-2BE1ECADC484}" type="pres">
      <dgm:prSet presAssocID="{24FB82C8-1D65-499D-A725-984A88B7524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8E8DA4-958A-4564-9A82-171F2FE43FA7}" type="pres">
      <dgm:prSet presAssocID="{3229D934-5043-42EC-AB37-92826CBDF89E}" presName="composite" presStyleCnt="0"/>
      <dgm:spPr/>
    </dgm:pt>
    <dgm:pt modelId="{C7668E24-4F9F-47F8-A9AC-ACE3BEA69B6A}" type="pres">
      <dgm:prSet presAssocID="{3229D934-5043-42EC-AB37-92826CBDF89E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5B015-AE98-4592-8859-742313238942}" type="pres">
      <dgm:prSet presAssocID="{3229D934-5043-42EC-AB37-92826CBDF89E}" presName="rect2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8A2D07CE-171C-4EB2-84C8-0C1D1291370D}" type="pres">
      <dgm:prSet presAssocID="{33059B58-B590-4B8F-8BE0-96066BEF9FCD}" presName="sibTrans" presStyleCnt="0"/>
      <dgm:spPr/>
    </dgm:pt>
    <dgm:pt modelId="{2B07D9FC-1BE1-42B6-9162-16C07FB1FB84}" type="pres">
      <dgm:prSet presAssocID="{B0D7DFD9-2B4C-4031-87BD-647E68513707}" presName="composite" presStyleCnt="0"/>
      <dgm:spPr/>
    </dgm:pt>
    <dgm:pt modelId="{9729F9F2-287C-492F-807C-27C43639C08A}" type="pres">
      <dgm:prSet presAssocID="{B0D7DFD9-2B4C-4031-87BD-647E68513707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2AC5AF-82E6-4A33-A399-0C48E9BEFBC6}" type="pres">
      <dgm:prSet presAssocID="{B0D7DFD9-2B4C-4031-87BD-647E68513707}" presName="rect2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135C957C-3B00-4A84-B12E-1B0CA53C4DAA}" type="pres">
      <dgm:prSet presAssocID="{127FB3AE-1B63-4A3F-BAB9-38C3974CF930}" presName="sibTrans" presStyleCnt="0"/>
      <dgm:spPr/>
    </dgm:pt>
    <dgm:pt modelId="{CE7E5C7C-AE96-4FBC-9584-8D40FF40DDEC}" type="pres">
      <dgm:prSet presAssocID="{6BA42A48-D053-4A2F-9906-DF3B624D0F5D}" presName="composite" presStyleCnt="0"/>
      <dgm:spPr/>
    </dgm:pt>
    <dgm:pt modelId="{5D134B34-6514-4067-9D50-A826065E0674}" type="pres">
      <dgm:prSet presAssocID="{6BA42A48-D053-4A2F-9906-DF3B624D0F5D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961CB-C68E-400F-AE13-A4C97D342DED}" type="pres">
      <dgm:prSet presAssocID="{6BA42A48-D053-4A2F-9906-DF3B624D0F5D}" presName="rect2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C4E3650C-CF37-4260-8E57-5999769F6BA9}" type="pres">
      <dgm:prSet presAssocID="{0D48716C-2690-4B50-AD78-6A9ED4B97A80}" presName="sibTrans" presStyleCnt="0"/>
      <dgm:spPr/>
    </dgm:pt>
    <dgm:pt modelId="{65A8BD45-2B28-474D-BBA5-8310BBF3ED3C}" type="pres">
      <dgm:prSet presAssocID="{1EF87E07-8CF5-4CB9-8828-36A079919AED}" presName="composite" presStyleCnt="0"/>
      <dgm:spPr/>
    </dgm:pt>
    <dgm:pt modelId="{990E84DF-DCD5-4E5A-B470-55248EAFA58F}" type="pres">
      <dgm:prSet presAssocID="{1EF87E07-8CF5-4CB9-8828-36A079919AED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EC2FD-5939-4E6E-B5DF-AE57FE2FD18C}" type="pres">
      <dgm:prSet presAssocID="{1EF87E07-8CF5-4CB9-8828-36A079919AED}" presName="rect2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  <dgm:t>
        <a:bodyPr/>
        <a:lstStyle/>
        <a:p>
          <a:endParaRPr lang="ru-RU"/>
        </a:p>
      </dgm:t>
    </dgm:pt>
    <dgm:pt modelId="{3B0B77E4-BD33-4180-8CFF-389A63A44C2B}" type="pres">
      <dgm:prSet presAssocID="{B02FE811-ED73-4B0E-A2AB-949926C55990}" presName="sibTrans" presStyleCnt="0"/>
      <dgm:spPr/>
    </dgm:pt>
    <dgm:pt modelId="{86B21BA1-FBA6-485F-A9E5-AAC02325263C}" type="pres">
      <dgm:prSet presAssocID="{B3023B55-9CC6-4665-9497-B01EEBABB344}" presName="composite" presStyleCnt="0"/>
      <dgm:spPr/>
    </dgm:pt>
    <dgm:pt modelId="{68C49BDB-9925-405A-896E-965360CB7E80}" type="pres">
      <dgm:prSet presAssocID="{B3023B55-9CC6-4665-9497-B01EEBABB344}" presName="rect1" presStyleLbl="tr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0C9942-90DC-4668-A7BE-2BBB993B2925}" type="pres">
      <dgm:prSet presAssocID="{B3023B55-9CC6-4665-9497-B01EEBABB344}" presName="rect2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</dgm:ptLst>
  <dgm:cxnLst>
    <dgm:cxn modelId="{9C892454-C2C7-4AE1-8710-80E4CAFB0EDF}" type="presOf" srcId="{ADDD304C-094A-427E-B5DE-090A6B346E16}" destId="{5D134B34-6514-4067-9D50-A826065E0674}" srcOrd="0" destOrd="1" presId="urn:microsoft.com/office/officeart/2008/layout/PictureStrips"/>
    <dgm:cxn modelId="{589274E0-207B-4CD8-B61E-2F75BAC5B4C5}" type="presOf" srcId="{24FB82C8-1D65-499D-A725-984A88B75249}" destId="{4B6C8679-9F49-448B-8E8E-2BE1ECADC484}" srcOrd="0" destOrd="0" presId="urn:microsoft.com/office/officeart/2008/layout/PictureStrips"/>
    <dgm:cxn modelId="{7B8B0FCA-864D-437C-96FE-DE6AB60BD754}" srcId="{24FB82C8-1D65-499D-A725-984A88B75249}" destId="{B3023B55-9CC6-4665-9497-B01EEBABB344}" srcOrd="4" destOrd="0" parTransId="{6D0E7AB3-DC96-49B4-878E-B0B1261B8AD9}" sibTransId="{E01970A2-0987-4C1C-BBAD-12E64BFCB05C}"/>
    <dgm:cxn modelId="{CE8A054F-1DFA-40CB-BA74-58120418E49C}" type="presOf" srcId="{1591ED3E-806A-40B5-A73F-E80FD949CFA8}" destId="{68C49BDB-9925-405A-896E-965360CB7E80}" srcOrd="0" destOrd="1" presId="urn:microsoft.com/office/officeart/2008/layout/PictureStrips"/>
    <dgm:cxn modelId="{8746F406-6A12-478D-BCCD-D170EA524476}" srcId="{24FB82C8-1D65-499D-A725-984A88B75249}" destId="{B0D7DFD9-2B4C-4031-87BD-647E68513707}" srcOrd="1" destOrd="0" parTransId="{66C392DF-0B35-47E3-8E43-A868FD08CA51}" sibTransId="{127FB3AE-1B63-4A3F-BAB9-38C3974CF930}"/>
    <dgm:cxn modelId="{009D59CC-9D3A-4B36-8C78-6983F07A8398}" srcId="{24FB82C8-1D65-499D-A725-984A88B75249}" destId="{1EF87E07-8CF5-4CB9-8828-36A079919AED}" srcOrd="3" destOrd="0" parTransId="{63CDBCA5-05AE-439A-9046-14CF0AA140BB}" sibTransId="{B02FE811-ED73-4B0E-A2AB-949926C55990}"/>
    <dgm:cxn modelId="{46479B4F-328D-4E6F-83A0-A16ABC796608}" srcId="{24FB82C8-1D65-499D-A725-984A88B75249}" destId="{3229D934-5043-42EC-AB37-92826CBDF89E}" srcOrd="0" destOrd="0" parTransId="{7DCF7971-74B9-46B7-9476-F02395F7C448}" sibTransId="{33059B58-B590-4B8F-8BE0-96066BEF9FCD}"/>
    <dgm:cxn modelId="{669A6BFD-6B8C-4C0C-96BC-51BD4EA1EEC0}" srcId="{1EF87E07-8CF5-4CB9-8828-36A079919AED}" destId="{B7D14E23-C1FC-4E65-8357-B120D61E1055}" srcOrd="0" destOrd="0" parTransId="{799364E4-9EA2-428B-BDD6-0AEEDF6F450A}" sibTransId="{69D5A757-0C20-49EB-B118-0FFDAEF4437A}"/>
    <dgm:cxn modelId="{851F2D60-1CBE-4AA2-ADA0-98EA374CBCB8}" type="presOf" srcId="{B0D7DFD9-2B4C-4031-87BD-647E68513707}" destId="{9729F9F2-287C-492F-807C-27C43639C08A}" srcOrd="0" destOrd="0" presId="urn:microsoft.com/office/officeart/2008/layout/PictureStrips"/>
    <dgm:cxn modelId="{4395F944-D6A8-4F9F-AA46-7FD892BC0DD3}" srcId="{6BA42A48-D053-4A2F-9906-DF3B624D0F5D}" destId="{ADDD304C-094A-427E-B5DE-090A6B346E16}" srcOrd="0" destOrd="0" parTransId="{EF588C77-F0AE-49C5-AF7E-FD7ED20C30B0}" sibTransId="{AD9C2B94-3A4B-48CE-8A39-DFF7BB71BDCC}"/>
    <dgm:cxn modelId="{C85B122E-AE9C-46FC-BEE7-EA0B3B8FBDAC}" type="presOf" srcId="{B3023B55-9CC6-4665-9497-B01EEBABB344}" destId="{68C49BDB-9925-405A-896E-965360CB7E80}" srcOrd="0" destOrd="0" presId="urn:microsoft.com/office/officeart/2008/layout/PictureStrips"/>
    <dgm:cxn modelId="{AE3A2A13-F8D6-42F9-A86D-DD4CA09A9B04}" srcId="{24FB82C8-1D65-499D-A725-984A88B75249}" destId="{6BA42A48-D053-4A2F-9906-DF3B624D0F5D}" srcOrd="2" destOrd="0" parTransId="{156B443C-5686-4679-ABBE-3EFE11F196C2}" sibTransId="{0D48716C-2690-4B50-AD78-6A9ED4B97A80}"/>
    <dgm:cxn modelId="{F485E50B-CA04-4D60-8484-F03C61F1F700}" type="presOf" srcId="{B7D14E23-C1FC-4E65-8357-B120D61E1055}" destId="{990E84DF-DCD5-4E5A-B470-55248EAFA58F}" srcOrd="0" destOrd="1" presId="urn:microsoft.com/office/officeart/2008/layout/PictureStrips"/>
    <dgm:cxn modelId="{7B592C37-E8C7-4CB2-8BD8-9F5EA064D023}" type="presOf" srcId="{1EF87E07-8CF5-4CB9-8828-36A079919AED}" destId="{990E84DF-DCD5-4E5A-B470-55248EAFA58F}" srcOrd="0" destOrd="0" presId="urn:microsoft.com/office/officeart/2008/layout/PictureStrips"/>
    <dgm:cxn modelId="{332002B7-08A0-49FF-9267-5FDD93593C5A}" type="presOf" srcId="{6BA42A48-D053-4A2F-9906-DF3B624D0F5D}" destId="{5D134B34-6514-4067-9D50-A826065E0674}" srcOrd="0" destOrd="0" presId="urn:microsoft.com/office/officeart/2008/layout/PictureStrips"/>
    <dgm:cxn modelId="{1703D2C5-5518-4496-9376-DF422A7C8E0C}" srcId="{B3023B55-9CC6-4665-9497-B01EEBABB344}" destId="{1591ED3E-806A-40B5-A73F-E80FD949CFA8}" srcOrd="0" destOrd="0" parTransId="{B1507CC2-6DE2-4142-938E-19DA08743783}" sibTransId="{4E1958FF-BC6C-4161-B3B7-C842100E7688}"/>
    <dgm:cxn modelId="{5F7A4008-5711-44D2-A56F-193C7E23C629}" type="presOf" srcId="{3229D934-5043-42EC-AB37-92826CBDF89E}" destId="{C7668E24-4F9F-47F8-A9AC-ACE3BEA69B6A}" srcOrd="0" destOrd="0" presId="urn:microsoft.com/office/officeart/2008/layout/PictureStrips"/>
    <dgm:cxn modelId="{5D2DD486-651A-42EE-8D00-E9F30F9D2239}" type="presParOf" srcId="{4B6C8679-9F49-448B-8E8E-2BE1ECADC484}" destId="{358E8DA4-958A-4564-9A82-171F2FE43FA7}" srcOrd="0" destOrd="0" presId="urn:microsoft.com/office/officeart/2008/layout/PictureStrips"/>
    <dgm:cxn modelId="{ED142197-796E-4719-9458-04E3CAB99304}" type="presParOf" srcId="{358E8DA4-958A-4564-9A82-171F2FE43FA7}" destId="{C7668E24-4F9F-47F8-A9AC-ACE3BEA69B6A}" srcOrd="0" destOrd="0" presId="urn:microsoft.com/office/officeart/2008/layout/PictureStrips"/>
    <dgm:cxn modelId="{2D018DF0-3DB5-49AB-92FE-BEC9230343D9}" type="presParOf" srcId="{358E8DA4-958A-4564-9A82-171F2FE43FA7}" destId="{D0A5B015-AE98-4592-8859-742313238942}" srcOrd="1" destOrd="0" presId="urn:microsoft.com/office/officeart/2008/layout/PictureStrips"/>
    <dgm:cxn modelId="{5593ECD2-F179-4324-B5B0-30E332C9FAD1}" type="presParOf" srcId="{4B6C8679-9F49-448B-8E8E-2BE1ECADC484}" destId="{8A2D07CE-171C-4EB2-84C8-0C1D1291370D}" srcOrd="1" destOrd="0" presId="urn:microsoft.com/office/officeart/2008/layout/PictureStrips"/>
    <dgm:cxn modelId="{EBF58206-FF4C-43D9-85A3-15C7D0BCED3B}" type="presParOf" srcId="{4B6C8679-9F49-448B-8E8E-2BE1ECADC484}" destId="{2B07D9FC-1BE1-42B6-9162-16C07FB1FB84}" srcOrd="2" destOrd="0" presId="urn:microsoft.com/office/officeart/2008/layout/PictureStrips"/>
    <dgm:cxn modelId="{65737C4D-5D67-437C-9CA3-89BEE4E8FA7A}" type="presParOf" srcId="{2B07D9FC-1BE1-42B6-9162-16C07FB1FB84}" destId="{9729F9F2-287C-492F-807C-27C43639C08A}" srcOrd="0" destOrd="0" presId="urn:microsoft.com/office/officeart/2008/layout/PictureStrips"/>
    <dgm:cxn modelId="{593E2337-F5BF-41B8-8920-2A6FEB429A99}" type="presParOf" srcId="{2B07D9FC-1BE1-42B6-9162-16C07FB1FB84}" destId="{422AC5AF-82E6-4A33-A399-0C48E9BEFBC6}" srcOrd="1" destOrd="0" presId="urn:microsoft.com/office/officeart/2008/layout/PictureStrips"/>
    <dgm:cxn modelId="{509E6743-60EB-4932-A0F8-F9B43E8EAAD1}" type="presParOf" srcId="{4B6C8679-9F49-448B-8E8E-2BE1ECADC484}" destId="{135C957C-3B00-4A84-B12E-1B0CA53C4DAA}" srcOrd="3" destOrd="0" presId="urn:microsoft.com/office/officeart/2008/layout/PictureStrips"/>
    <dgm:cxn modelId="{2CD688D0-DA5A-4E0F-A21A-270BB79BB11D}" type="presParOf" srcId="{4B6C8679-9F49-448B-8E8E-2BE1ECADC484}" destId="{CE7E5C7C-AE96-4FBC-9584-8D40FF40DDEC}" srcOrd="4" destOrd="0" presId="urn:microsoft.com/office/officeart/2008/layout/PictureStrips"/>
    <dgm:cxn modelId="{9DD85B09-F98D-47F8-B159-CBF29AA14972}" type="presParOf" srcId="{CE7E5C7C-AE96-4FBC-9584-8D40FF40DDEC}" destId="{5D134B34-6514-4067-9D50-A826065E0674}" srcOrd="0" destOrd="0" presId="urn:microsoft.com/office/officeart/2008/layout/PictureStrips"/>
    <dgm:cxn modelId="{5BA7948A-B385-4D02-8856-678486800B9B}" type="presParOf" srcId="{CE7E5C7C-AE96-4FBC-9584-8D40FF40DDEC}" destId="{30F961CB-C68E-400F-AE13-A4C97D342DED}" srcOrd="1" destOrd="0" presId="urn:microsoft.com/office/officeart/2008/layout/PictureStrips"/>
    <dgm:cxn modelId="{0879FF5A-1CCF-4473-8A07-D48845137946}" type="presParOf" srcId="{4B6C8679-9F49-448B-8E8E-2BE1ECADC484}" destId="{C4E3650C-CF37-4260-8E57-5999769F6BA9}" srcOrd="5" destOrd="0" presId="urn:microsoft.com/office/officeart/2008/layout/PictureStrips"/>
    <dgm:cxn modelId="{FFB364F0-1729-457C-A925-63D5E9F0AC44}" type="presParOf" srcId="{4B6C8679-9F49-448B-8E8E-2BE1ECADC484}" destId="{65A8BD45-2B28-474D-BBA5-8310BBF3ED3C}" srcOrd="6" destOrd="0" presId="urn:microsoft.com/office/officeart/2008/layout/PictureStrips"/>
    <dgm:cxn modelId="{747B4A34-11E3-41AE-B59C-1392BB114959}" type="presParOf" srcId="{65A8BD45-2B28-474D-BBA5-8310BBF3ED3C}" destId="{990E84DF-DCD5-4E5A-B470-55248EAFA58F}" srcOrd="0" destOrd="0" presId="urn:microsoft.com/office/officeart/2008/layout/PictureStrips"/>
    <dgm:cxn modelId="{D18B5357-1D3A-4320-89F2-42C039284554}" type="presParOf" srcId="{65A8BD45-2B28-474D-BBA5-8310BBF3ED3C}" destId="{93CEC2FD-5939-4E6E-B5DF-AE57FE2FD18C}" srcOrd="1" destOrd="0" presId="urn:microsoft.com/office/officeart/2008/layout/PictureStrips"/>
    <dgm:cxn modelId="{703AB8C7-1FD0-462A-90B4-00CE41C55F7A}" type="presParOf" srcId="{4B6C8679-9F49-448B-8E8E-2BE1ECADC484}" destId="{3B0B77E4-BD33-4180-8CFF-389A63A44C2B}" srcOrd="7" destOrd="0" presId="urn:microsoft.com/office/officeart/2008/layout/PictureStrips"/>
    <dgm:cxn modelId="{311DF44B-E326-45BA-BE97-5F82AE95FE75}" type="presParOf" srcId="{4B6C8679-9F49-448B-8E8E-2BE1ECADC484}" destId="{86B21BA1-FBA6-485F-A9E5-AAC02325263C}" srcOrd="8" destOrd="0" presId="urn:microsoft.com/office/officeart/2008/layout/PictureStrips"/>
    <dgm:cxn modelId="{3D27B380-3BF5-4A6F-87D5-4E02F7067230}" type="presParOf" srcId="{86B21BA1-FBA6-485F-A9E5-AAC02325263C}" destId="{68C49BDB-9925-405A-896E-965360CB7E80}" srcOrd="0" destOrd="0" presId="urn:microsoft.com/office/officeart/2008/layout/PictureStrips"/>
    <dgm:cxn modelId="{F3C3570D-AF93-4ADD-B0AE-28A0CE83CD6B}" type="presParOf" srcId="{86B21BA1-FBA6-485F-A9E5-AAC02325263C}" destId="{7B0C9942-90DC-4668-A7BE-2BBB993B292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CF244-9E18-4D34-B350-41C99B885341}">
      <dsp:nvSpPr>
        <dsp:cNvPr id="0" name=""/>
        <dsp:cNvSpPr/>
      </dsp:nvSpPr>
      <dsp:spPr>
        <a:xfrm>
          <a:off x="-5686345" y="-870422"/>
          <a:ext cx="6770044" cy="6770044"/>
        </a:xfrm>
        <a:prstGeom prst="blockArc">
          <a:avLst>
            <a:gd name="adj1" fmla="val 18900000"/>
            <a:gd name="adj2" fmla="val 2700000"/>
            <a:gd name="adj3" fmla="val 319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0A4947-0BAE-4928-9A00-9B2C20053DC2}">
      <dsp:nvSpPr>
        <dsp:cNvPr id="0" name=""/>
        <dsp:cNvSpPr/>
      </dsp:nvSpPr>
      <dsp:spPr>
        <a:xfrm>
          <a:off x="403822" y="264837"/>
          <a:ext cx="8366533" cy="5294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2027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kern="1200" dirty="0" smtClean="0"/>
            <a:t>Добровільний характер участі</a:t>
          </a:r>
          <a:endParaRPr lang="ru-RU" sz="2000" b="0" kern="1200" dirty="0"/>
        </a:p>
      </dsp:txBody>
      <dsp:txXfrm>
        <a:off x="403822" y="264837"/>
        <a:ext cx="8366533" cy="529474"/>
      </dsp:txXfrm>
    </dsp:sp>
    <dsp:sp modelId="{1875C707-A396-4529-BCBB-C4FE5CB88EB8}">
      <dsp:nvSpPr>
        <dsp:cNvPr id="0" name=""/>
        <dsp:cNvSpPr/>
      </dsp:nvSpPr>
      <dsp:spPr>
        <a:xfrm>
          <a:off x="72901" y="198653"/>
          <a:ext cx="661842" cy="6618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F74416-CCD9-43E2-B199-ACE746298D8E}">
      <dsp:nvSpPr>
        <dsp:cNvPr id="0" name=""/>
        <dsp:cNvSpPr/>
      </dsp:nvSpPr>
      <dsp:spPr>
        <a:xfrm>
          <a:off x="839351" y="1058948"/>
          <a:ext cx="7931004" cy="5294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2027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kern="1200" dirty="0" smtClean="0"/>
            <a:t>Суспільна спрямованість діяльності учнів</a:t>
          </a:r>
          <a:endParaRPr lang="ru-RU" sz="2000" b="0" kern="1200" dirty="0"/>
        </a:p>
      </dsp:txBody>
      <dsp:txXfrm>
        <a:off x="839351" y="1058948"/>
        <a:ext cx="7931004" cy="529474"/>
      </dsp:txXfrm>
    </dsp:sp>
    <dsp:sp modelId="{E65E601A-423E-46B1-AE02-2033EAF493A2}">
      <dsp:nvSpPr>
        <dsp:cNvPr id="0" name=""/>
        <dsp:cNvSpPr/>
      </dsp:nvSpPr>
      <dsp:spPr>
        <a:xfrm>
          <a:off x="508430" y="992764"/>
          <a:ext cx="661842" cy="6618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75298D-50CF-47B1-BE3C-3828A2C0F3DF}">
      <dsp:nvSpPr>
        <dsp:cNvPr id="0" name=""/>
        <dsp:cNvSpPr/>
      </dsp:nvSpPr>
      <dsp:spPr>
        <a:xfrm>
          <a:off x="1038507" y="1853059"/>
          <a:ext cx="7731848" cy="5294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2027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kern="1200" dirty="0" smtClean="0"/>
            <a:t>Розвиток ініціативи і самодіяльності учнів</a:t>
          </a:r>
        </a:p>
      </dsp:txBody>
      <dsp:txXfrm>
        <a:off x="1038507" y="1853059"/>
        <a:ext cx="7731848" cy="529474"/>
      </dsp:txXfrm>
    </dsp:sp>
    <dsp:sp modelId="{9D53810C-5E90-4CE5-9947-CDBA84FC8525}">
      <dsp:nvSpPr>
        <dsp:cNvPr id="0" name=""/>
        <dsp:cNvSpPr/>
      </dsp:nvSpPr>
      <dsp:spPr>
        <a:xfrm>
          <a:off x="707586" y="1786874"/>
          <a:ext cx="661842" cy="6618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F97B9F-9427-4639-906B-C4E33183765D}">
      <dsp:nvSpPr>
        <dsp:cNvPr id="0" name=""/>
        <dsp:cNvSpPr/>
      </dsp:nvSpPr>
      <dsp:spPr>
        <a:xfrm>
          <a:off x="1038507" y="2571605"/>
          <a:ext cx="7731848" cy="67959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2027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kern="1200" dirty="0" smtClean="0"/>
            <a:t>Розвиток винахідливості, дитячої технічної, юннатівської та художньої творчості</a:t>
          </a:r>
        </a:p>
      </dsp:txBody>
      <dsp:txXfrm>
        <a:off x="1038507" y="2571605"/>
        <a:ext cx="7731848" cy="679595"/>
      </dsp:txXfrm>
    </dsp:sp>
    <dsp:sp modelId="{FDF685C7-C3A6-4A67-9111-37A3E084C433}">
      <dsp:nvSpPr>
        <dsp:cNvPr id="0" name=""/>
        <dsp:cNvSpPr/>
      </dsp:nvSpPr>
      <dsp:spPr>
        <a:xfrm>
          <a:off x="707586" y="2580482"/>
          <a:ext cx="661842" cy="6618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FDEAD60-F830-4A4D-A065-8FD2A4346364}">
      <dsp:nvSpPr>
        <dsp:cNvPr id="0" name=""/>
        <dsp:cNvSpPr/>
      </dsp:nvSpPr>
      <dsp:spPr>
        <a:xfrm>
          <a:off x="839351" y="3440777"/>
          <a:ext cx="7931004" cy="5294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2027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kern="1200" dirty="0" smtClean="0"/>
            <a:t>Зв'язок з навчальною роботою</a:t>
          </a:r>
        </a:p>
      </dsp:txBody>
      <dsp:txXfrm>
        <a:off x="839351" y="3440777"/>
        <a:ext cx="7931004" cy="529474"/>
      </dsp:txXfrm>
    </dsp:sp>
    <dsp:sp modelId="{B93D7AB5-BF26-4D2C-A5B0-A41B2C608755}">
      <dsp:nvSpPr>
        <dsp:cNvPr id="0" name=""/>
        <dsp:cNvSpPr/>
      </dsp:nvSpPr>
      <dsp:spPr>
        <a:xfrm>
          <a:off x="508430" y="3374593"/>
          <a:ext cx="661842" cy="6618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B27864-BDC2-4611-AA96-30FEF4692781}">
      <dsp:nvSpPr>
        <dsp:cNvPr id="0" name=""/>
        <dsp:cNvSpPr/>
      </dsp:nvSpPr>
      <dsp:spPr>
        <a:xfrm>
          <a:off x="403822" y="4234888"/>
          <a:ext cx="8366533" cy="5294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2027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kern="1200" dirty="0" smtClean="0"/>
            <a:t>Використання ігрових форм, цікавість, емоційність</a:t>
          </a:r>
        </a:p>
      </dsp:txBody>
      <dsp:txXfrm>
        <a:off x="403822" y="4234888"/>
        <a:ext cx="8366533" cy="529474"/>
      </dsp:txXfrm>
    </dsp:sp>
    <dsp:sp modelId="{F19F7877-7E6A-49C3-AA72-046776A7D26E}">
      <dsp:nvSpPr>
        <dsp:cNvPr id="0" name=""/>
        <dsp:cNvSpPr/>
      </dsp:nvSpPr>
      <dsp:spPr>
        <a:xfrm>
          <a:off x="72901" y="4168703"/>
          <a:ext cx="661842" cy="6618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68E24-4F9F-47F8-A9AC-ACE3BEA69B6A}">
      <dsp:nvSpPr>
        <dsp:cNvPr id="0" name=""/>
        <dsp:cNvSpPr/>
      </dsp:nvSpPr>
      <dsp:spPr>
        <a:xfrm>
          <a:off x="176703" y="426685"/>
          <a:ext cx="4154019" cy="129813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67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b="0" kern="1200" dirty="0" smtClean="0"/>
            <a:t>Діагностична</a:t>
          </a:r>
          <a:endParaRPr lang="ru-RU" sz="2900" b="0" kern="1200" dirty="0"/>
        </a:p>
      </dsp:txBody>
      <dsp:txXfrm>
        <a:off x="176703" y="426685"/>
        <a:ext cx="4154019" cy="1298130"/>
      </dsp:txXfrm>
    </dsp:sp>
    <dsp:sp modelId="{D0A5B015-AE98-4592-8859-742313238942}">
      <dsp:nvSpPr>
        <dsp:cNvPr id="0" name=""/>
        <dsp:cNvSpPr/>
      </dsp:nvSpPr>
      <dsp:spPr>
        <a:xfrm>
          <a:off x="3619" y="239177"/>
          <a:ext cx="908691" cy="13630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29F9F2-287C-492F-807C-27C43639C08A}">
      <dsp:nvSpPr>
        <dsp:cNvPr id="0" name=""/>
        <dsp:cNvSpPr/>
      </dsp:nvSpPr>
      <dsp:spPr>
        <a:xfrm>
          <a:off x="4757761" y="426685"/>
          <a:ext cx="4154019" cy="129813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67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Організаторська</a:t>
          </a:r>
          <a:endParaRPr lang="ru-RU" sz="2900" kern="1200" dirty="0"/>
        </a:p>
      </dsp:txBody>
      <dsp:txXfrm>
        <a:off x="4757761" y="426685"/>
        <a:ext cx="4154019" cy="1298130"/>
      </dsp:txXfrm>
    </dsp:sp>
    <dsp:sp modelId="{422AC5AF-82E6-4A33-A399-0C48E9BEFBC6}">
      <dsp:nvSpPr>
        <dsp:cNvPr id="0" name=""/>
        <dsp:cNvSpPr/>
      </dsp:nvSpPr>
      <dsp:spPr>
        <a:xfrm>
          <a:off x="4584677" y="239177"/>
          <a:ext cx="908691" cy="136303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134B34-6514-4067-9D50-A826065E0674}">
      <dsp:nvSpPr>
        <dsp:cNvPr id="0" name=""/>
        <dsp:cNvSpPr/>
      </dsp:nvSpPr>
      <dsp:spPr>
        <a:xfrm>
          <a:off x="176703" y="2060888"/>
          <a:ext cx="4154019" cy="129813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67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Виховна </a:t>
          </a:r>
          <a:endParaRPr lang="ru-RU" sz="29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300" kern="1200" dirty="0"/>
        </a:p>
      </dsp:txBody>
      <dsp:txXfrm>
        <a:off x="176703" y="2060888"/>
        <a:ext cx="4154019" cy="1298130"/>
      </dsp:txXfrm>
    </dsp:sp>
    <dsp:sp modelId="{30F961CB-C68E-400F-AE13-A4C97D342DED}">
      <dsp:nvSpPr>
        <dsp:cNvPr id="0" name=""/>
        <dsp:cNvSpPr/>
      </dsp:nvSpPr>
      <dsp:spPr>
        <a:xfrm>
          <a:off x="3619" y="1873380"/>
          <a:ext cx="908691" cy="136303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0E84DF-DCD5-4E5A-B470-55248EAFA58F}">
      <dsp:nvSpPr>
        <dsp:cNvPr id="0" name=""/>
        <dsp:cNvSpPr/>
      </dsp:nvSpPr>
      <dsp:spPr>
        <a:xfrm>
          <a:off x="4757761" y="2060888"/>
          <a:ext cx="4154019" cy="129813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67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Координаційна </a:t>
          </a:r>
          <a:endParaRPr lang="ru-RU" sz="29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300" kern="1200" dirty="0"/>
        </a:p>
      </dsp:txBody>
      <dsp:txXfrm>
        <a:off x="4757761" y="2060888"/>
        <a:ext cx="4154019" cy="1298130"/>
      </dsp:txXfrm>
    </dsp:sp>
    <dsp:sp modelId="{93CEC2FD-5939-4E6E-B5DF-AE57FE2FD18C}">
      <dsp:nvSpPr>
        <dsp:cNvPr id="0" name=""/>
        <dsp:cNvSpPr/>
      </dsp:nvSpPr>
      <dsp:spPr>
        <a:xfrm>
          <a:off x="4584677" y="1873380"/>
          <a:ext cx="908691" cy="1363037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49BDB-9925-405A-896E-965360CB7E80}">
      <dsp:nvSpPr>
        <dsp:cNvPr id="0" name=""/>
        <dsp:cNvSpPr/>
      </dsp:nvSpPr>
      <dsp:spPr>
        <a:xfrm>
          <a:off x="2467232" y="3695091"/>
          <a:ext cx="4154019" cy="129813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267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Стимулююча </a:t>
          </a:r>
          <a:endParaRPr lang="ru-RU" sz="29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300" kern="1200" dirty="0"/>
        </a:p>
      </dsp:txBody>
      <dsp:txXfrm>
        <a:off x="2467232" y="3695091"/>
        <a:ext cx="4154019" cy="1298130"/>
      </dsp:txXfrm>
    </dsp:sp>
    <dsp:sp modelId="{7B0C9942-90DC-4668-A7BE-2BBB993B2925}">
      <dsp:nvSpPr>
        <dsp:cNvPr id="0" name=""/>
        <dsp:cNvSpPr/>
      </dsp:nvSpPr>
      <dsp:spPr>
        <a:xfrm>
          <a:off x="2294148" y="3507583"/>
          <a:ext cx="908691" cy="13630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B5D8D-64B7-4E01-B848-0A2F67F3DCA8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F57F3-A25D-451A-8377-18BEEBC84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913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F57F3-A25D-451A-8377-18BEEBC84FD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67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F42EE-2397-4F79-AC1A-11144ADDD7AB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17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F068-1CBA-4B42-869F-AD1ACFD1A817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795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A234-3604-4F47-8E40-FE6E4788062A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7141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C210C-E127-4B1F-B2AA-48D7B58E705A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808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D417-74A7-4005-9B11-920985E7C260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3745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4B54-8A4F-418C-8AC9-B83F9D26B2D3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593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82A-CDE1-4E95-A4CA-B675AE0DB0DC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78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5C7E8-86E0-4DEC-B57F-D4F1B1D057F3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8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880-EE46-4FF2-B928-F13D88DBC56B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35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CD92-9FB3-4F6E-9BAF-2DFA4C49B707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5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B69B-468A-4E94-9EE6-AC28F8A3583C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7756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034D-3B0D-47FD-A1C1-AA2F969AB715}" type="datetime1">
              <a:rPr lang="ru-RU" smtClean="0"/>
              <a:t>09.09.2021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1461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4E7-F0D4-4269-911A-635DD3013767}" type="datetime1">
              <a:rPr lang="ru-RU" smtClean="0"/>
              <a:t>09.09.2021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9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F6CB-1948-47AF-9704-7253E7F3FACA}" type="datetime1">
              <a:rPr lang="ru-RU" smtClean="0"/>
              <a:t>09.09.2021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82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6C5B9-390A-4D8C-A0F7-AEE25D0B17EB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8865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48D3E-CD32-484C-BB91-7DABA1C670FD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1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4E270-D477-4918-9AAD-20AD5F288AF4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BD1B06C-8CE4-42F2-B47B-B349FE669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31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3052" y="1926013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uk-UA" sz="6600" b="1" dirty="0" smtClean="0"/>
              <a:t>Форми і види виховної роботи</a:t>
            </a:r>
            <a:endParaRPr lang="ru-RU" sz="6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70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95613" y="1473668"/>
            <a:ext cx="2465747" cy="576262"/>
          </a:xfrm>
        </p:spPr>
        <p:txBody>
          <a:bodyPr/>
          <a:lstStyle/>
          <a:p>
            <a:r>
              <a:rPr lang="uk-UA" sz="2800" b="1" dirty="0" smtClean="0"/>
              <a:t>Вихованці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48963" y="2254326"/>
            <a:ext cx="3685597" cy="3354060"/>
          </a:xfrm>
        </p:spPr>
        <p:txBody>
          <a:bodyPr>
            <a:normAutofit/>
          </a:bodyPr>
          <a:lstStyle/>
          <a:p>
            <a:r>
              <a:rPr lang="uk-UA" sz="2000" dirty="0"/>
              <a:t>особи, які відвідують гуртки, клуби, творчі об'єднання, секції закладу позашкільної освіти за інтересами, здібностями та нахилами, отримують допрофесійну </a:t>
            </a:r>
            <a:r>
              <a:rPr lang="uk-UA" sz="2000" dirty="0" smtClean="0"/>
              <a:t>підготовку</a:t>
            </a:r>
            <a:endParaRPr lang="ru-RU" sz="2000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3946" y="1444383"/>
            <a:ext cx="2469618" cy="576262"/>
          </a:xfrm>
        </p:spPr>
        <p:txBody>
          <a:bodyPr/>
          <a:lstStyle/>
          <a:p>
            <a:r>
              <a:rPr lang="uk-UA" sz="2800" b="1" dirty="0" smtClean="0"/>
              <a:t>Учні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46320" y="2254326"/>
            <a:ext cx="3373120" cy="3354060"/>
          </a:xfrm>
        </p:spPr>
        <p:txBody>
          <a:bodyPr>
            <a:normAutofit/>
          </a:bodyPr>
          <a:lstStyle/>
          <a:p>
            <a:r>
              <a:rPr lang="uk-UA" sz="2000" dirty="0"/>
              <a:t>особи, які відвідують класи та інші творчі об'єднання закладу позашкільної освіти, навчально-виховна робота в яких організована у формі класно-урочної або іншої </a:t>
            </a:r>
            <a:r>
              <a:rPr lang="uk-UA" sz="2000" dirty="0" smtClean="0"/>
              <a:t>системи</a:t>
            </a:r>
            <a:endParaRPr lang="ru-RU" sz="2000" dirty="0"/>
          </a:p>
          <a:p>
            <a:endParaRPr lang="ru-RU" dirty="0"/>
          </a:p>
        </p:txBody>
      </p:sp>
      <p:sp>
        <p:nvSpPr>
          <p:cNvPr id="7" name="Текст 4"/>
          <p:cNvSpPr txBox="1">
            <a:spLocks/>
          </p:cNvSpPr>
          <p:nvPr/>
        </p:nvSpPr>
        <p:spPr>
          <a:xfrm>
            <a:off x="9096150" y="1444383"/>
            <a:ext cx="2469618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dirty="0" smtClean="0"/>
              <a:t>Слухачі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8469919" y="2254326"/>
            <a:ext cx="3508721" cy="3354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/>
              <a:t>особи,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проводять</a:t>
            </a:r>
            <a:r>
              <a:rPr lang="ru-RU" sz="2000" dirty="0"/>
              <a:t> </a:t>
            </a:r>
            <a:r>
              <a:rPr lang="ru-RU" sz="2000" dirty="0" err="1"/>
              <a:t>дослідницьку</a:t>
            </a:r>
            <a:r>
              <a:rPr lang="ru-RU" sz="2000" dirty="0"/>
              <a:t>, </a:t>
            </a:r>
            <a:r>
              <a:rPr lang="ru-RU" sz="2000" dirty="0" err="1"/>
              <a:t>пошукову</a:t>
            </a:r>
            <a:r>
              <a:rPr lang="ru-RU" sz="2000" dirty="0"/>
              <a:t> та </a:t>
            </a:r>
            <a:r>
              <a:rPr lang="ru-RU" sz="2000" dirty="0" err="1"/>
              <a:t>експериментальну</a:t>
            </a:r>
            <a:r>
              <a:rPr lang="ru-RU" sz="2000" dirty="0"/>
              <a:t> роботу з </a:t>
            </a:r>
            <a:r>
              <a:rPr lang="ru-RU" sz="2000" dirty="0" err="1"/>
              <a:t>різних</a:t>
            </a:r>
            <a:r>
              <a:rPr lang="ru-RU" sz="2000" dirty="0"/>
              <a:t> проблем науки, </a:t>
            </a:r>
            <a:r>
              <a:rPr lang="ru-RU" sz="2000" dirty="0" err="1"/>
              <a:t>техніки</a:t>
            </a:r>
            <a:r>
              <a:rPr lang="ru-RU" sz="2000" dirty="0"/>
              <a:t>, </a:t>
            </a:r>
            <a:r>
              <a:rPr lang="ru-RU" sz="2000" dirty="0" err="1"/>
              <a:t>мистецтва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6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1965" y="298990"/>
            <a:ext cx="8911687" cy="1280890"/>
          </a:xfrm>
        </p:spPr>
        <p:txBody>
          <a:bodyPr/>
          <a:lstStyle/>
          <a:p>
            <a:r>
              <a:rPr lang="uk-UA" b="1" dirty="0" smtClean="0"/>
              <a:t>Завдання позашкільної освіти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4480" y="1178560"/>
            <a:ext cx="10393680" cy="5801360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100" dirty="0">
                <a:cs typeface="Times New Roman" panose="02020603050405020304" pitchFamily="18" charset="0"/>
              </a:rPr>
              <a:t>виховання громадянина </a:t>
            </a:r>
            <a:r>
              <a:rPr lang="uk-UA" sz="3100" dirty="0" smtClean="0">
                <a:cs typeface="Times New Roman" panose="02020603050405020304" pitchFamily="18" charset="0"/>
              </a:rPr>
              <a:t>України</a:t>
            </a:r>
            <a:endParaRPr lang="ru-RU" sz="3100" dirty="0"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100" dirty="0">
                <a:cs typeface="Times New Roman" panose="02020603050405020304" pitchFamily="18" charset="0"/>
              </a:rPr>
              <a:t>вільний розвиток особистості та формування її соціально-громадського </a:t>
            </a:r>
            <a:r>
              <a:rPr lang="uk-UA" sz="3100" dirty="0" smtClean="0">
                <a:cs typeface="Times New Roman" panose="02020603050405020304" pitchFamily="18" charset="0"/>
              </a:rPr>
              <a:t>досвіду</a:t>
            </a:r>
            <a:endParaRPr lang="ru-RU" sz="3100" dirty="0"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100" dirty="0">
                <a:cs typeface="Times New Roman" panose="02020603050405020304" pitchFamily="18" charset="0"/>
              </a:rPr>
              <a:t>створення умов для творчого, інтелектуального, духовного і фізичного розвитку вихованців, учнів і </a:t>
            </a:r>
            <a:r>
              <a:rPr lang="uk-UA" sz="3100" dirty="0" smtClean="0">
                <a:cs typeface="Times New Roman" panose="02020603050405020304" pitchFamily="18" charset="0"/>
              </a:rPr>
              <a:t>слухачів</a:t>
            </a:r>
            <a:endParaRPr lang="ru-RU" sz="3100" dirty="0"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100" dirty="0">
                <a:cs typeface="Times New Roman" panose="02020603050405020304" pitchFamily="18" charset="0"/>
              </a:rPr>
              <a:t>розвиток інклюзивного освітнього середовища у закладах позашкільної освіти, найбільш доступних і наближених до місця проживання дітей, у тому числі дітей з особливими освітніми </a:t>
            </a:r>
            <a:r>
              <a:rPr lang="uk-UA" sz="3100" dirty="0" smtClean="0">
                <a:cs typeface="Times New Roman" panose="02020603050405020304" pitchFamily="18" charset="0"/>
              </a:rPr>
              <a:t>потребами</a:t>
            </a:r>
            <a:endParaRPr lang="ru-RU" sz="3100" dirty="0"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100" dirty="0">
                <a:cs typeface="Times New Roman" panose="02020603050405020304" pitchFamily="18" charset="0"/>
              </a:rPr>
              <a:t>здобуття </a:t>
            </a:r>
            <a:r>
              <a:rPr lang="uk-UA" sz="3100" dirty="0" smtClean="0">
                <a:cs typeface="Times New Roman" panose="02020603050405020304" pitchFamily="18" charset="0"/>
              </a:rPr>
              <a:t>первинних </a:t>
            </a:r>
            <a:r>
              <a:rPr lang="uk-UA" sz="3100" dirty="0">
                <a:cs typeface="Times New Roman" panose="02020603050405020304" pitchFamily="18" charset="0"/>
              </a:rPr>
              <a:t>професійних навичок і вмінь, необхідних для їхньої соціалізації, подальшої самореалізації та/або професійної </a:t>
            </a:r>
            <a:r>
              <a:rPr lang="uk-UA" sz="3100" dirty="0" smtClean="0">
                <a:cs typeface="Times New Roman" panose="02020603050405020304" pitchFamily="18" charset="0"/>
              </a:rPr>
              <a:t>діяльності</a:t>
            </a:r>
            <a:endParaRPr lang="ru-RU" sz="3100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37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Завдання позашкільної освіти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5600" y="1473200"/>
            <a:ext cx="10220960" cy="5801360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600" dirty="0" smtClean="0">
                <a:cs typeface="Times New Roman" panose="02020603050405020304" pitchFamily="18" charset="0"/>
              </a:rPr>
              <a:t>формування свідомого </a:t>
            </a:r>
            <a:r>
              <a:rPr lang="uk-UA" sz="3600" dirty="0">
                <a:cs typeface="Times New Roman" panose="02020603050405020304" pitchFamily="18" charset="0"/>
              </a:rPr>
              <a:t>й відповідального ставлення до власного здоров'я та здоров'я оточуючих, навичок безпечної </a:t>
            </a:r>
            <a:r>
              <a:rPr lang="uk-UA" sz="3600" dirty="0" smtClean="0">
                <a:cs typeface="Times New Roman" panose="02020603050405020304" pitchFamily="18" charset="0"/>
              </a:rPr>
              <a:t>поведінки</a:t>
            </a:r>
            <a:endParaRPr lang="ru-RU" sz="3600" dirty="0"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600" dirty="0">
                <a:cs typeface="Times New Roman" panose="02020603050405020304" pitchFamily="18" charset="0"/>
              </a:rPr>
              <a:t>задоволення </a:t>
            </a:r>
            <a:r>
              <a:rPr lang="uk-UA" sz="3600" dirty="0" err="1">
                <a:cs typeface="Times New Roman" panose="02020603050405020304" pitchFamily="18" charset="0"/>
              </a:rPr>
              <a:t>освітньо</a:t>
            </a:r>
            <a:r>
              <a:rPr lang="uk-UA" sz="3600" dirty="0">
                <a:cs typeface="Times New Roman" panose="02020603050405020304" pitchFamily="18" charset="0"/>
              </a:rPr>
              <a:t>-культурних </a:t>
            </a:r>
            <a:r>
              <a:rPr lang="uk-UA" sz="3600" dirty="0" smtClean="0">
                <a:cs typeface="Times New Roman" panose="02020603050405020304" pitchFamily="18" charset="0"/>
              </a:rPr>
              <a:t>потреб, </a:t>
            </a:r>
            <a:r>
              <a:rPr lang="uk-UA" sz="3600" dirty="0">
                <a:cs typeface="Times New Roman" panose="02020603050405020304" pitchFamily="18" charset="0"/>
              </a:rPr>
              <a:t>які не забезпечуються іншими складовими структури </a:t>
            </a:r>
            <a:r>
              <a:rPr lang="uk-UA" sz="3600" dirty="0" smtClean="0">
                <a:cs typeface="Times New Roman" panose="02020603050405020304" pitchFamily="18" charset="0"/>
              </a:rPr>
              <a:t>освіти</a:t>
            </a:r>
            <a:endParaRPr lang="ru-RU" sz="3600" dirty="0"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600" dirty="0">
                <a:cs typeface="Times New Roman" panose="02020603050405020304" pitchFamily="18" charset="0"/>
              </a:rPr>
              <a:t>задоволення потреб </a:t>
            </a:r>
            <a:r>
              <a:rPr lang="uk-UA" sz="3600" dirty="0" smtClean="0">
                <a:cs typeface="Times New Roman" panose="02020603050405020304" pitchFamily="18" charset="0"/>
              </a:rPr>
              <a:t>у </a:t>
            </a:r>
            <a:r>
              <a:rPr lang="uk-UA" sz="3600" dirty="0">
                <a:cs typeface="Times New Roman" panose="02020603050405020304" pitchFamily="18" charset="0"/>
              </a:rPr>
              <a:t>професійному самовизначенні і творчій </a:t>
            </a:r>
            <a:r>
              <a:rPr lang="uk-UA" sz="3600" dirty="0" smtClean="0">
                <a:cs typeface="Times New Roman" panose="02020603050405020304" pitchFamily="18" charset="0"/>
              </a:rPr>
              <a:t>самореалізації</a:t>
            </a:r>
            <a:endParaRPr lang="ru-RU" sz="3600" dirty="0"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600" dirty="0">
                <a:cs typeface="Times New Roman" panose="02020603050405020304" pitchFamily="18" charset="0"/>
              </a:rPr>
              <a:t>пошук, розвиток та підтримка здібних, обдарованих і талановитих вихованців, учнів і </a:t>
            </a:r>
            <a:r>
              <a:rPr lang="uk-UA" sz="3600" dirty="0" smtClean="0">
                <a:cs typeface="Times New Roman" panose="02020603050405020304" pitchFamily="18" charset="0"/>
              </a:rPr>
              <a:t>слухачів</a:t>
            </a:r>
            <a:endParaRPr lang="ru-RU" sz="3600" dirty="0"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600" dirty="0">
                <a:cs typeface="Times New Roman" panose="02020603050405020304" pitchFamily="18" charset="0"/>
              </a:rPr>
              <a:t>організація </a:t>
            </a:r>
            <a:r>
              <a:rPr lang="uk-UA" sz="3600" dirty="0" smtClean="0">
                <a:cs typeface="Times New Roman" panose="02020603050405020304" pitchFamily="18" charset="0"/>
              </a:rPr>
              <a:t>дозвілля, </a:t>
            </a:r>
            <a:r>
              <a:rPr lang="uk-UA" sz="3600" dirty="0">
                <a:cs typeface="Times New Roman" panose="02020603050405020304" pitchFamily="18" charset="0"/>
              </a:rPr>
              <a:t>пошук його нових </a:t>
            </a:r>
            <a:r>
              <a:rPr lang="uk-UA" sz="3600" dirty="0" smtClean="0">
                <a:cs typeface="Times New Roman" panose="02020603050405020304" pitchFamily="18" charset="0"/>
              </a:rPr>
              <a:t>форм</a:t>
            </a:r>
            <a:endParaRPr lang="ru-RU" sz="3600" dirty="0"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600" dirty="0">
                <a:cs typeface="Times New Roman" panose="02020603050405020304" pitchFamily="18" charset="0"/>
              </a:rPr>
              <a:t>профілактика бездоглядності, </a:t>
            </a:r>
            <a:r>
              <a:rPr lang="uk-UA" sz="3600" dirty="0" smtClean="0">
                <a:cs typeface="Times New Roman" panose="02020603050405020304" pitchFamily="18" charset="0"/>
              </a:rPr>
              <a:t>правопорушень</a:t>
            </a:r>
            <a:endParaRPr lang="ru-RU" sz="3600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4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43554" y="468716"/>
            <a:ext cx="8911687" cy="1280890"/>
          </a:xfrm>
        </p:spPr>
        <p:txBody>
          <a:bodyPr/>
          <a:lstStyle/>
          <a:p>
            <a:r>
              <a:rPr lang="uk-UA" b="1" dirty="0" smtClean="0"/>
              <a:t>Заклади позашкільної освіти</a:t>
            </a:r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695533" y="1464703"/>
            <a:ext cx="3992732" cy="576262"/>
          </a:xfrm>
        </p:spPr>
        <p:txBody>
          <a:bodyPr/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Комплексні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2184400" y="2040966"/>
            <a:ext cx="4287519" cy="4278554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uk-UA" sz="2000" dirty="0"/>
              <a:t>організовують роботу </a:t>
            </a:r>
            <a:r>
              <a:rPr lang="uk-UA" sz="2000" dirty="0" smtClean="0"/>
              <a:t>за </a:t>
            </a:r>
            <a:r>
              <a:rPr lang="uk-UA" sz="2000" b="1" i="1" dirty="0">
                <a:solidFill>
                  <a:srgbClr val="C00000"/>
                </a:solidFill>
              </a:rPr>
              <a:t>різними</a:t>
            </a:r>
            <a:r>
              <a:rPr lang="uk-UA" sz="2000" dirty="0"/>
              <a:t> напрямами позашкільної </a:t>
            </a:r>
            <a:r>
              <a:rPr lang="uk-UA" sz="2000" dirty="0" smtClean="0"/>
              <a:t>освіти: </a:t>
            </a:r>
            <a:r>
              <a:rPr lang="uk-UA" dirty="0" smtClean="0"/>
              <a:t>художньо-естетичним</a:t>
            </a:r>
            <a:r>
              <a:rPr lang="uk-UA" dirty="0"/>
              <a:t>, </a:t>
            </a:r>
            <a:r>
              <a:rPr lang="uk-UA" dirty="0" err="1"/>
              <a:t>туристсько</a:t>
            </a:r>
            <a:r>
              <a:rPr lang="uk-UA" dirty="0"/>
              <a:t>-краєзнавчим, еколого-натуралістичним, </a:t>
            </a:r>
            <a:r>
              <a:rPr lang="uk-UA" dirty="0" smtClean="0"/>
              <a:t>науково-технічним та ін.</a:t>
            </a:r>
            <a:r>
              <a:rPr lang="uk-UA" sz="2000" dirty="0" smtClean="0"/>
              <a:t>: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uk-UA" dirty="0" smtClean="0"/>
              <a:t>палаци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uk-UA" dirty="0" smtClean="0"/>
              <a:t>будинки </a:t>
            </a:r>
            <a:r>
              <a:rPr lang="uk-UA" dirty="0"/>
              <a:t>дітей та </a:t>
            </a:r>
            <a:r>
              <a:rPr lang="uk-UA" dirty="0" smtClean="0"/>
              <a:t>юнацтва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uk-UA" dirty="0" smtClean="0"/>
              <a:t>центри </a:t>
            </a:r>
            <a:r>
              <a:rPr lang="uk-UA" dirty="0"/>
              <a:t>дитячої та юнацької творчості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7262789" y="1461475"/>
            <a:ext cx="3999001" cy="576262"/>
          </a:xfrm>
        </p:spPr>
        <p:txBody>
          <a:bodyPr/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Профільні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6923116" y="2037738"/>
            <a:ext cx="4994564" cy="4617062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3600" dirty="0"/>
              <a:t>організовують роботу за </a:t>
            </a:r>
            <a:r>
              <a:rPr lang="uk-UA" sz="3600" b="1" i="1" dirty="0">
                <a:solidFill>
                  <a:srgbClr val="C00000"/>
                </a:solidFill>
              </a:rPr>
              <a:t>певним</a:t>
            </a:r>
            <a:r>
              <a:rPr lang="uk-UA" sz="3600" dirty="0"/>
              <a:t> напрямом позашкільної </a:t>
            </a:r>
            <a:r>
              <a:rPr lang="uk-UA" sz="3600" dirty="0" smtClean="0"/>
              <a:t>діяльності: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/>
              <a:t>центри, клуби </a:t>
            </a:r>
            <a:r>
              <a:rPr lang="uk-UA" sz="3300" dirty="0" err="1" smtClean="0"/>
              <a:t>туристсько</a:t>
            </a:r>
            <a:r>
              <a:rPr lang="uk-UA" sz="3300" dirty="0" smtClean="0"/>
              <a:t>-краєзнавчої 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науково-технічної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еколого-натуралістичної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спортивно-оздоровчої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художньо-естетичної творчості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військово-патріотичного спрямування 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станції </a:t>
            </a:r>
            <a:r>
              <a:rPr lang="uk-UA" sz="3300" dirty="0"/>
              <a:t>юних туристів, </a:t>
            </a:r>
            <a:r>
              <a:rPr lang="uk-UA" sz="3300" dirty="0" smtClean="0"/>
              <a:t>натуралістів, техніків</a:t>
            </a:r>
            <a:r>
              <a:rPr lang="uk-UA" sz="3300" dirty="0"/>
              <a:t>, </a:t>
            </a:r>
            <a:endParaRPr lang="uk-UA" sz="3300" dirty="0" smtClean="0"/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школи мистецтв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дитячо-юнацькі </a:t>
            </a:r>
            <a:r>
              <a:rPr lang="uk-UA" sz="3300" dirty="0"/>
              <a:t>спортивні </a:t>
            </a:r>
            <a:r>
              <a:rPr lang="uk-UA" sz="3300" dirty="0" smtClean="0"/>
              <a:t>школи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оздоровчі заклади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uk-UA" sz="3300" dirty="0" smtClean="0"/>
              <a:t>туристські </a:t>
            </a:r>
            <a:r>
              <a:rPr lang="uk-UA" sz="3300" dirty="0"/>
              <a:t>бази</a:t>
            </a:r>
            <a:endParaRPr lang="ru-RU" sz="33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13</a:t>
            </a:fld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525520" y="1152907"/>
            <a:ext cx="1189356" cy="396866"/>
          </a:xfrm>
          <a:prstGeom prst="straightConnector1">
            <a:avLst/>
          </a:prstGeom>
          <a:ln w="984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718333" y="1127497"/>
            <a:ext cx="1100547" cy="425078"/>
          </a:xfrm>
          <a:prstGeom prst="straightConnector1">
            <a:avLst/>
          </a:prstGeom>
          <a:ln w="984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05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1325" y="28883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/>
              <a:t>Творчі об'єднання класифікуються за трьома рівнями 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337052"/>
              </p:ext>
            </p:extLst>
          </p:nvPr>
        </p:nvGraphicFramePr>
        <p:xfrm>
          <a:off x="2589213" y="1569720"/>
          <a:ext cx="8915400" cy="5288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8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4357" y="787782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uk-UA" sz="2800" dirty="0"/>
              <a:t>Позашкільна освіта у закладах позашкільної освіти може здійснюватися за такими </a:t>
            </a:r>
            <a:r>
              <a:rPr lang="uk-UA" sz="2800" b="1" dirty="0" smtClean="0"/>
              <a:t>напрямами: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66875" y="2373872"/>
            <a:ext cx="4721851" cy="3777622"/>
          </a:xfrm>
        </p:spPr>
        <p:txBody>
          <a:bodyPr>
            <a:normAutofit/>
          </a:bodyPr>
          <a:lstStyle/>
          <a:p>
            <a:r>
              <a:rPr lang="uk-UA" sz="2400" i="1" dirty="0"/>
              <a:t>художньо-естетичний</a:t>
            </a:r>
            <a:endParaRPr lang="ru-RU" sz="2400" dirty="0"/>
          </a:p>
          <a:p>
            <a:r>
              <a:rPr lang="uk-UA" sz="2400" i="1" dirty="0"/>
              <a:t>мистецький</a:t>
            </a:r>
            <a:endParaRPr lang="ru-RU" sz="2400" dirty="0"/>
          </a:p>
          <a:p>
            <a:r>
              <a:rPr lang="uk-UA" sz="2400" i="1" dirty="0" err="1"/>
              <a:t>туристсько</a:t>
            </a:r>
            <a:r>
              <a:rPr lang="uk-UA" sz="2400" i="1" dirty="0"/>
              <a:t>-краєзнавчий</a:t>
            </a:r>
            <a:endParaRPr lang="ru-RU" sz="2400" dirty="0"/>
          </a:p>
          <a:p>
            <a:r>
              <a:rPr lang="uk-UA" sz="2400" i="1" dirty="0"/>
              <a:t>еколого-натуралістичний</a:t>
            </a:r>
            <a:endParaRPr lang="ru-RU" sz="2400" dirty="0"/>
          </a:p>
          <a:p>
            <a:r>
              <a:rPr lang="uk-UA" sz="2400" i="1" dirty="0"/>
              <a:t>науково-технічний</a:t>
            </a:r>
            <a:endParaRPr lang="ru-RU" sz="2400" dirty="0"/>
          </a:p>
          <a:p>
            <a:r>
              <a:rPr lang="uk-UA" sz="2400" i="1" dirty="0" smtClean="0"/>
              <a:t>дослідницько-експериментальний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760201" y="2373872"/>
            <a:ext cx="4984123" cy="3777622"/>
          </a:xfrm>
        </p:spPr>
        <p:txBody>
          <a:bodyPr>
            <a:normAutofit/>
          </a:bodyPr>
          <a:lstStyle/>
          <a:p>
            <a:r>
              <a:rPr lang="uk-UA" sz="2400" i="1" dirty="0"/>
              <a:t>фізкультурно-спортивний</a:t>
            </a:r>
            <a:r>
              <a:rPr lang="uk-UA" sz="2400" dirty="0"/>
              <a:t> </a:t>
            </a:r>
            <a:endParaRPr lang="ru-RU" sz="2400" dirty="0"/>
          </a:p>
          <a:p>
            <a:r>
              <a:rPr lang="uk-UA" sz="2400" i="1" dirty="0"/>
              <a:t>військово-патріотични</a:t>
            </a:r>
            <a:r>
              <a:rPr lang="uk-UA" sz="2400" dirty="0"/>
              <a:t>й</a:t>
            </a:r>
            <a:endParaRPr lang="ru-RU" sz="2400" dirty="0"/>
          </a:p>
          <a:p>
            <a:r>
              <a:rPr lang="uk-UA" sz="2400" i="1" dirty="0" err="1"/>
              <a:t>бібліотечно</a:t>
            </a:r>
            <a:r>
              <a:rPr lang="uk-UA" sz="2400" i="1" dirty="0"/>
              <a:t>-бібліографічний</a:t>
            </a:r>
            <a:endParaRPr lang="ru-RU" sz="2400" dirty="0"/>
          </a:p>
          <a:p>
            <a:r>
              <a:rPr lang="uk-UA" sz="2400" i="1" dirty="0"/>
              <a:t>соціально-реабілітаційн</a:t>
            </a:r>
            <a:r>
              <a:rPr lang="uk-UA" sz="2400" dirty="0"/>
              <a:t>ий</a:t>
            </a:r>
            <a:endParaRPr lang="ru-RU" sz="2400" dirty="0"/>
          </a:p>
          <a:p>
            <a:r>
              <a:rPr lang="uk-UA" sz="2400" i="1" dirty="0"/>
              <a:t>оздоровчий</a:t>
            </a:r>
            <a:endParaRPr lang="ru-RU" sz="2400" dirty="0"/>
          </a:p>
          <a:p>
            <a:r>
              <a:rPr lang="uk-UA" sz="2400" i="1" dirty="0"/>
              <a:t>гуманітарний</a:t>
            </a:r>
            <a:endParaRPr lang="ru-RU" sz="24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20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Завдання класного керівника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666240"/>
            <a:ext cx="8915400" cy="5080000"/>
          </a:xfrm>
        </p:spPr>
        <p:txBody>
          <a:bodyPr>
            <a:normAutofit lnSpcReduction="10000"/>
          </a:bodyPr>
          <a:lstStyle/>
          <a:p>
            <a:pPr lvl="0"/>
            <a:r>
              <a:rPr lang="uk-UA" sz="2200" dirty="0"/>
              <a:t>виховання в учнів культури поведінки, формування в них високих моральних </a:t>
            </a:r>
            <a:r>
              <a:rPr lang="uk-UA" sz="2200" dirty="0" smtClean="0"/>
              <a:t>якостей</a:t>
            </a:r>
          </a:p>
          <a:p>
            <a:pPr lvl="0"/>
            <a:r>
              <a:rPr lang="uk-UA" sz="2200" dirty="0" smtClean="0"/>
              <a:t>забезпечення </a:t>
            </a:r>
            <a:r>
              <a:rPr lang="uk-UA" sz="2200" dirty="0"/>
              <a:t>єдності педагогічних вимог з боку сім'ї і </a:t>
            </a:r>
            <a:r>
              <a:rPr lang="uk-UA" sz="2200" dirty="0" smtClean="0"/>
              <a:t>школи</a:t>
            </a:r>
            <a:endParaRPr lang="ru-RU" sz="2200" dirty="0"/>
          </a:p>
          <a:p>
            <a:pPr lvl="0"/>
            <a:r>
              <a:rPr lang="uk-UA" sz="2200" dirty="0"/>
              <a:t>організація в разі потреби допомоги учням (навчальної, матеріальної, моральної</a:t>
            </a:r>
            <a:r>
              <a:rPr lang="uk-UA" sz="2200" dirty="0" smtClean="0"/>
              <a:t>)</a:t>
            </a:r>
            <a:endParaRPr lang="ru-RU" sz="2200" dirty="0"/>
          </a:p>
          <a:p>
            <a:pPr lvl="0"/>
            <a:r>
              <a:rPr lang="uk-UA" sz="2200" dirty="0"/>
              <a:t>проведення заходів, які передбачають зміцнення здоров'я </a:t>
            </a:r>
            <a:r>
              <a:rPr lang="uk-UA" sz="2200" dirty="0" smtClean="0"/>
              <a:t>учнів</a:t>
            </a:r>
          </a:p>
          <a:p>
            <a:pPr lvl="0"/>
            <a:r>
              <a:rPr lang="uk-UA" sz="2200" dirty="0" smtClean="0"/>
              <a:t>організація </a:t>
            </a:r>
            <a:r>
              <a:rPr lang="uk-UA" sz="2200" dirty="0"/>
              <a:t>суспільно корисної праці учнів, ведення документації </a:t>
            </a:r>
            <a:r>
              <a:rPr lang="uk-UA" sz="2200" dirty="0" smtClean="0"/>
              <a:t>класу</a:t>
            </a:r>
          </a:p>
          <a:p>
            <a:pPr lvl="0"/>
            <a:r>
              <a:rPr lang="uk-UA" sz="2200" dirty="0" smtClean="0"/>
              <a:t>побудова </a:t>
            </a:r>
            <a:r>
              <a:rPr lang="uk-UA" sz="2200" dirty="0"/>
              <a:t>взаємин з учнями та їхніми батьками на демократичних засадах, співробітництві, сприяння розвитку самоврядування учнів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06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0210"/>
          </a:xfrm>
        </p:spPr>
        <p:txBody>
          <a:bodyPr/>
          <a:lstStyle/>
          <a:p>
            <a:pPr algn="ctr"/>
            <a:r>
              <a:rPr lang="uk-UA" b="1" dirty="0" smtClean="0"/>
              <a:t>Функції класного керівника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377793"/>
              </p:ext>
            </p:extLst>
          </p:nvPr>
        </p:nvGraphicFramePr>
        <p:xfrm>
          <a:off x="2592388" y="1625600"/>
          <a:ext cx="8915400" cy="523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1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134" y="1021260"/>
            <a:ext cx="8911687" cy="777970"/>
          </a:xfrm>
        </p:spPr>
        <p:txBody>
          <a:bodyPr/>
          <a:lstStyle/>
          <a:p>
            <a:pPr algn="ctr"/>
            <a:r>
              <a:rPr lang="uk-UA" b="1" dirty="0" smtClean="0"/>
              <a:t>Робота з батьками учнів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2812" y="2286000"/>
            <a:ext cx="6463348" cy="3777622"/>
          </a:xfrm>
        </p:spPr>
        <p:txBody>
          <a:bodyPr>
            <a:normAutofit lnSpcReduction="10000"/>
          </a:bodyPr>
          <a:lstStyle/>
          <a:p>
            <a:r>
              <a:rPr lang="uk-UA" sz="2400" dirty="0" smtClean="0"/>
              <a:t>Відвідування батьків удома</a:t>
            </a:r>
          </a:p>
          <a:p>
            <a:r>
              <a:rPr lang="uk-UA" sz="2400" dirty="0" smtClean="0"/>
              <a:t>Запрошення батьків до школи</a:t>
            </a:r>
          </a:p>
          <a:p>
            <a:r>
              <a:rPr lang="uk-UA" sz="2400" dirty="0" smtClean="0"/>
              <a:t>День відкритих дверей для батьків у школі </a:t>
            </a:r>
          </a:p>
          <a:p>
            <a:r>
              <a:rPr lang="uk-UA" sz="2400" dirty="0" smtClean="0"/>
              <a:t>Класні батьківські збори</a:t>
            </a:r>
          </a:p>
          <a:p>
            <a:r>
              <a:rPr lang="uk-UA" sz="2400" dirty="0" smtClean="0"/>
              <a:t>Тематичні вечори</a:t>
            </a:r>
          </a:p>
          <a:p>
            <a:r>
              <a:rPr lang="uk-UA" sz="2400" dirty="0" smtClean="0"/>
              <a:t>Вечори запитань та відповідей </a:t>
            </a:r>
          </a:p>
          <a:p>
            <a:r>
              <a:rPr lang="uk-UA" sz="2400" dirty="0" smtClean="0"/>
              <a:t>Конференції </a:t>
            </a:r>
            <a:endParaRPr lang="ru-RU" sz="2400" dirty="0"/>
          </a:p>
        </p:txBody>
      </p:sp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812" y="640275"/>
            <a:ext cx="2174240" cy="1545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ÐÐ°ÑÑÐ¸Ð½ÐºÐ¸ Ð¿Ð¾ Ð·Ð°Ð¿ÑÐ¾ÑÑ ÑÐ¾Ð´Ð¸ÑÐµÐ»Ð¸ ÑÑÐ¸ÑÐµÐ»Ñ ÐºÐ»Ð¸Ð¿Ð°ÑÑ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160" y="1899206"/>
            <a:ext cx="2622820" cy="1751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ÐÐ°ÑÑÐ¸Ð½ÐºÐ¸ Ð¿Ð¾ Ð·Ð°Ð¿ÑÐ¾ÑÑ ÑÐ¾Ð´Ð¸ÑÐµÐ»Ð¸ ÑÑÐ¸ÑÐµÐ»Ñ ÐºÐ»Ð¸Ð¿Ð°ÑÑ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977" y="4280896"/>
            <a:ext cx="2674088" cy="1782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8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2350" y="605060"/>
            <a:ext cx="8911687" cy="1280890"/>
          </a:xfrm>
        </p:spPr>
        <p:txBody>
          <a:bodyPr/>
          <a:lstStyle/>
          <a:p>
            <a:pPr algn="ctr"/>
            <a:r>
              <a:rPr lang="uk-UA" sz="4400" b="1" dirty="0" smtClean="0"/>
              <a:t>План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6985" y="1699260"/>
            <a:ext cx="8991600" cy="455295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uk-UA" sz="2800" dirty="0"/>
              <a:t>Поняття позакласної та позашкільної виховної роботи.</a:t>
            </a:r>
            <a:endParaRPr lang="ru-RU" sz="2800" dirty="0"/>
          </a:p>
          <a:p>
            <a:pPr marL="514350" lvl="0" indent="-514350">
              <a:buFont typeface="+mj-lt"/>
              <a:buAutoNum type="arabicPeriod"/>
            </a:pPr>
            <a:r>
              <a:rPr lang="uk-UA" sz="2800" dirty="0"/>
              <a:t>Масові, групові та індивідуальні форми виховної роботи.</a:t>
            </a:r>
            <a:endParaRPr lang="ru-RU" sz="2800" dirty="0"/>
          </a:p>
          <a:p>
            <a:pPr marL="514350" lvl="0" indent="-514350">
              <a:buFont typeface="+mj-lt"/>
              <a:buAutoNum type="arabicPeriod"/>
            </a:pPr>
            <a:r>
              <a:rPr lang="uk-UA" sz="2800" dirty="0"/>
              <a:t>Заклади позашкільної освіти.</a:t>
            </a:r>
            <a:endParaRPr lang="ru-RU" sz="2800" dirty="0"/>
          </a:p>
          <a:p>
            <a:pPr marL="514350" lvl="0" indent="-514350">
              <a:buFont typeface="+mj-lt"/>
              <a:buAutoNum type="arabicPeriod"/>
            </a:pPr>
            <a:r>
              <a:rPr lang="uk-UA" sz="2800" dirty="0"/>
              <a:t>Робота класного керівника.</a:t>
            </a:r>
            <a:endParaRPr lang="ru-RU" sz="2800" dirty="0"/>
          </a:p>
          <a:p>
            <a:pPr marL="514350" lvl="0" indent="-514350">
              <a:buFont typeface="+mj-lt"/>
              <a:buAutoNum type="arabicPeriod"/>
            </a:pPr>
            <a:r>
              <a:rPr lang="uk-UA" sz="2800" dirty="0"/>
              <a:t>Спільна виховна робота школи, сім</a:t>
            </a:r>
            <a:r>
              <a:rPr lang="ru-RU" sz="2800" dirty="0"/>
              <a:t>’</a:t>
            </a:r>
            <a:r>
              <a:rPr lang="uk-UA" sz="2800" dirty="0"/>
              <a:t>ї та громадськості 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18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2340" y="1711960"/>
            <a:ext cx="871728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Позакласна робота</a:t>
            </a: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 – різноманітна освітня і виховна робота, спрямована на задоволення інтересів і запитів дітей, організована в позаурочний час педагогічним колективом школи.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21400" y="3858000"/>
            <a:ext cx="516636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Позашкільна робота</a:t>
            </a:r>
            <a:r>
              <a:rPr lang="uk-UA" sz="2400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uk-UA" sz="24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освітньо</a:t>
            </a:r>
            <a:r>
              <a:rPr lang="uk-UA" sz="2400" i="1" dirty="0">
                <a:ea typeface="Calibri" panose="020F0502020204030204" pitchFamily="34" charset="0"/>
                <a:cs typeface="Times New Roman" panose="02020603050405020304" pitchFamily="18" charset="0"/>
              </a:rPr>
              <a:t>-виховна діяльність закладів позашкільної освіти для дітей та юнацтва.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ÐÐ°ÑÑÐ¸Ð½ÐºÐ¸ Ð¿Ð¾ Ð·Ð°Ð¿ÑÐ¾ÑÑ ÑÐµÐ»Ð¾Ð²ÐµÑÐºÐ¸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340" y="3791940"/>
            <a:ext cx="3354041" cy="2516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1244" y="65577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Види виховної роботи</a:t>
            </a:r>
            <a:endParaRPr lang="ru-RU" sz="40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6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39630"/>
            <a:ext cx="8911687" cy="1280890"/>
          </a:xfrm>
        </p:spPr>
        <p:txBody>
          <a:bodyPr/>
          <a:lstStyle/>
          <a:p>
            <a:pPr algn="ctr"/>
            <a:r>
              <a:rPr lang="uk-UA" b="1" dirty="0" smtClean="0"/>
              <a:t>Завдання позакласної та позашкільної роботи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0734" y="1696720"/>
            <a:ext cx="9176068" cy="5146040"/>
          </a:xfrm>
        </p:spPr>
        <p:txBody>
          <a:bodyPr>
            <a:noAutofit/>
          </a:bodyPr>
          <a:lstStyle/>
          <a:p>
            <a:pPr lvl="0"/>
            <a:r>
              <a:rPr lang="uk-UA" sz="2400" dirty="0"/>
              <a:t>закріплення, збагачення та поглиблення знань, набутих у процесі навчання, застосування їх на </a:t>
            </a:r>
            <a:r>
              <a:rPr lang="uk-UA" sz="2400" dirty="0" smtClean="0"/>
              <a:t>практиці</a:t>
            </a:r>
            <a:endParaRPr lang="ru-RU" sz="2400" dirty="0"/>
          </a:p>
          <a:p>
            <a:pPr lvl="0"/>
            <a:r>
              <a:rPr lang="uk-UA" sz="2400" dirty="0"/>
              <a:t>розширення загальноосвітнього кругозору учнів, формування в них наукового світогляду, вироблення вмінь і навичок </a:t>
            </a:r>
            <a:r>
              <a:rPr lang="uk-UA" sz="2400" dirty="0" smtClean="0"/>
              <a:t>самоосвіти</a:t>
            </a:r>
            <a:endParaRPr lang="ru-RU" sz="2400" dirty="0"/>
          </a:p>
          <a:p>
            <a:pPr lvl="0"/>
            <a:r>
              <a:rPr lang="uk-UA" sz="2400" dirty="0"/>
              <a:t>формування інтересів до різних галузей науки, техніки, мистецтва, спорту, виявлення і розвиток індивідуальних творчих здібностей та </a:t>
            </a:r>
            <a:r>
              <a:rPr lang="uk-UA" sz="2400" dirty="0" smtClean="0"/>
              <a:t>нахилів</a:t>
            </a:r>
            <a:endParaRPr lang="ru-RU" sz="2400" dirty="0"/>
          </a:p>
          <a:p>
            <a:pPr lvl="0"/>
            <a:r>
              <a:rPr lang="uk-UA" sz="2400" dirty="0"/>
              <a:t>організація дозвілля школярів, культурного відпочинку та розумних </a:t>
            </a:r>
            <a:r>
              <a:rPr lang="uk-UA" sz="2400" dirty="0" smtClean="0"/>
              <a:t>розваг</a:t>
            </a:r>
            <a:endParaRPr lang="ru-RU" sz="2400" dirty="0"/>
          </a:p>
          <a:p>
            <a:r>
              <a:rPr lang="uk-UA" sz="2400" dirty="0"/>
              <a:t>поширення виховного впливу на учнів у різних напрямах виховання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84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3" y="370110"/>
            <a:ext cx="8911687" cy="1280890"/>
          </a:xfrm>
        </p:spPr>
        <p:txBody>
          <a:bodyPr/>
          <a:lstStyle/>
          <a:p>
            <a:pPr algn="ctr"/>
            <a:r>
              <a:rPr lang="uk-UA" b="1" dirty="0" smtClean="0"/>
              <a:t>Принципи </a:t>
            </a:r>
            <a:r>
              <a:rPr lang="uk-UA" b="1" dirty="0"/>
              <a:t>позакласної та позашкільної роботи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191545"/>
              </p:ext>
            </p:extLst>
          </p:nvPr>
        </p:nvGraphicFramePr>
        <p:xfrm>
          <a:off x="2589213" y="1757680"/>
          <a:ext cx="8840787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16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6902" y="522510"/>
            <a:ext cx="8911687" cy="78813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/>
              <a:t>Форми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виховно</a:t>
            </a:r>
            <a:r>
              <a:rPr lang="uk-UA" sz="4000" b="1" dirty="0" smtClean="0"/>
              <a:t>ї роботи</a:t>
            </a:r>
            <a:endParaRPr lang="ru-RU" sz="4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221942"/>
              </p:ext>
            </p:extLst>
          </p:nvPr>
        </p:nvGraphicFramePr>
        <p:xfrm>
          <a:off x="1595120" y="1788160"/>
          <a:ext cx="10275253" cy="4805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0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Методика колективної творчої діяльності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296160"/>
            <a:ext cx="8915400" cy="3777622"/>
          </a:xfrm>
        </p:spPr>
        <p:txBody>
          <a:bodyPr>
            <a:noAutofit/>
          </a:bodyPr>
          <a:lstStyle/>
          <a:p>
            <a:r>
              <a:rPr lang="uk-UA" altLang="ru-RU" sz="2800" dirty="0"/>
              <a:t>колективна організаторська діяльність</a:t>
            </a:r>
          </a:p>
          <a:p>
            <a:r>
              <a:rPr lang="uk-UA" altLang="ru-RU" sz="2800" dirty="0"/>
              <a:t>колективна творчість</a:t>
            </a:r>
          </a:p>
          <a:p>
            <a:r>
              <a:rPr lang="uk-UA" altLang="ru-RU" sz="2800" dirty="0"/>
              <a:t>колективна постановка мети</a:t>
            </a:r>
          </a:p>
          <a:p>
            <a:r>
              <a:rPr lang="uk-UA" altLang="ru-RU" sz="2800" dirty="0"/>
              <a:t>співдружність поколінь</a:t>
            </a:r>
          </a:p>
          <a:p>
            <a:r>
              <a:rPr lang="uk-UA" altLang="ru-RU" sz="2800" dirty="0"/>
              <a:t>ситуації-взірці</a:t>
            </a:r>
          </a:p>
          <a:p>
            <a:r>
              <a:rPr lang="uk-UA" altLang="ru-RU" sz="2800" dirty="0"/>
              <a:t>емоційне насичення колективного </a:t>
            </a:r>
            <a:r>
              <a:rPr lang="uk-UA" altLang="ru-RU" sz="2800" dirty="0" smtClean="0"/>
              <a:t>життя</a:t>
            </a:r>
            <a:endParaRPr lang="uk-UA" altLang="ru-RU" sz="2800" dirty="0"/>
          </a:p>
          <a:p>
            <a:r>
              <a:rPr lang="uk-UA" altLang="ru-RU" sz="2800" dirty="0"/>
              <a:t>суспільне спрямування діяльності </a:t>
            </a:r>
            <a:r>
              <a:rPr lang="uk-UA" altLang="ru-RU" sz="2800" dirty="0" smtClean="0"/>
              <a:t>колективу</a:t>
            </a:r>
            <a:endParaRPr lang="uk-UA" alt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41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7040" y="475456"/>
            <a:ext cx="100177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500" b="1" dirty="0">
                <a:ea typeface="Calibri" panose="020F0502020204030204" pitchFamily="34" charset="0"/>
              </a:rPr>
              <a:t>Базовий компонент методики – </a:t>
            </a:r>
            <a:r>
              <a:rPr lang="uk-UA" sz="2500" dirty="0">
                <a:ea typeface="Calibri" panose="020F0502020204030204" pitchFamily="34" charset="0"/>
              </a:rPr>
              <a:t>це колективна організація діяльності, тобто такий спосіб її організації, за якого </a:t>
            </a:r>
            <a:r>
              <a:rPr lang="uk-UA" sz="2500" b="1" i="1" dirty="0">
                <a:ea typeface="Calibri" panose="020F0502020204030204" pitchFamily="34" charset="0"/>
              </a:rPr>
              <a:t>всі члени колективу </a:t>
            </a:r>
            <a:r>
              <a:rPr lang="uk-UA" sz="2500" dirty="0">
                <a:ea typeface="Calibri" panose="020F0502020204030204" pitchFamily="34" charset="0"/>
              </a:rPr>
              <a:t>залучаються до процесу </a:t>
            </a:r>
            <a:r>
              <a:rPr lang="uk-UA" sz="2500" b="1" i="1" dirty="0">
                <a:ea typeface="Calibri" panose="020F0502020204030204" pitchFamily="34" charset="0"/>
              </a:rPr>
              <a:t>планування</a:t>
            </a:r>
            <a:r>
              <a:rPr lang="uk-UA" sz="2500" dirty="0">
                <a:ea typeface="Calibri" panose="020F0502020204030204" pitchFamily="34" charset="0"/>
              </a:rPr>
              <a:t>, </a:t>
            </a:r>
            <a:r>
              <a:rPr lang="uk-UA" sz="2500" b="1" i="1" dirty="0">
                <a:ea typeface="Calibri" panose="020F0502020204030204" pitchFamily="34" charset="0"/>
              </a:rPr>
              <a:t>підготовки</a:t>
            </a:r>
            <a:r>
              <a:rPr lang="uk-UA" sz="2500" dirty="0">
                <a:ea typeface="Calibri" panose="020F0502020204030204" pitchFamily="34" charset="0"/>
              </a:rPr>
              <a:t>, </a:t>
            </a:r>
            <a:r>
              <a:rPr lang="uk-UA" sz="2500" b="1" i="1" dirty="0">
                <a:ea typeface="Calibri" panose="020F0502020204030204" pitchFamily="34" charset="0"/>
              </a:rPr>
              <a:t>виконання</a:t>
            </a:r>
            <a:r>
              <a:rPr lang="uk-UA" sz="2500" dirty="0">
                <a:ea typeface="Calibri" panose="020F0502020204030204" pitchFamily="34" charset="0"/>
              </a:rPr>
              <a:t> й </a:t>
            </a:r>
            <a:r>
              <a:rPr lang="uk-UA" sz="2500" b="1" i="1" dirty="0">
                <a:ea typeface="Calibri" panose="020F0502020204030204" pitchFamily="34" charset="0"/>
              </a:rPr>
              <a:t>аналізу</a:t>
            </a:r>
            <a:r>
              <a:rPr lang="uk-UA" sz="2500" dirty="0">
                <a:ea typeface="Calibri" panose="020F0502020204030204" pitchFamily="34" charset="0"/>
              </a:rPr>
              <a:t> спільних справ.</a:t>
            </a:r>
            <a:endParaRPr lang="ru-RU" sz="25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54020" y="2405439"/>
            <a:ext cx="7879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altLang="ru-RU" sz="3200" b="1" dirty="0">
                <a:solidFill>
                  <a:srgbClr val="C00000"/>
                </a:solidFill>
              </a:rPr>
              <a:t>Етапи колективної творчої діяльності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75840" y="3288982"/>
            <a:ext cx="6573520" cy="3190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uk-UA" altLang="ru-RU" sz="2800" b="1" dirty="0">
                <a:solidFill>
                  <a:srgbClr val="C00000"/>
                </a:solidFill>
              </a:rPr>
              <a:t>І етап </a:t>
            </a:r>
            <a:r>
              <a:rPr lang="uk-UA" altLang="ru-RU" sz="2800" dirty="0"/>
              <a:t>– </a:t>
            </a:r>
            <a:r>
              <a:rPr lang="uk-UA" altLang="ru-RU" sz="2800" dirty="0" err="1"/>
              <a:t>цілеутворення</a:t>
            </a:r>
            <a:endParaRPr lang="uk-UA" altLang="ru-RU" sz="2800" dirty="0"/>
          </a:p>
          <a:p>
            <a:pPr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uk-UA" altLang="ru-RU" sz="2800" b="1" dirty="0">
                <a:solidFill>
                  <a:srgbClr val="C00000"/>
                </a:solidFill>
              </a:rPr>
              <a:t>ІІ етап </a:t>
            </a:r>
            <a:r>
              <a:rPr lang="uk-UA" altLang="ru-RU" sz="2800" dirty="0"/>
              <a:t>– колективне планування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uk-UA" altLang="ru-RU" sz="2800" b="1" dirty="0">
                <a:solidFill>
                  <a:srgbClr val="C00000"/>
                </a:solidFill>
              </a:rPr>
              <a:t>ІІІ етап </a:t>
            </a:r>
            <a:r>
              <a:rPr lang="uk-UA" altLang="ru-RU" sz="2800" dirty="0"/>
              <a:t>– колективна підготовка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uk-UA" altLang="ru-RU" sz="2800" b="1" dirty="0">
                <a:solidFill>
                  <a:srgbClr val="C00000"/>
                </a:solidFill>
              </a:rPr>
              <a:t>І</a:t>
            </a:r>
            <a:r>
              <a:rPr lang="en-US" altLang="ru-RU" sz="2800" b="1" dirty="0">
                <a:solidFill>
                  <a:srgbClr val="C00000"/>
                </a:solidFill>
              </a:rPr>
              <a:t>V</a:t>
            </a:r>
            <a:r>
              <a:rPr lang="uk-UA" altLang="ru-RU" sz="2800" b="1" dirty="0">
                <a:solidFill>
                  <a:srgbClr val="C00000"/>
                </a:solidFill>
              </a:rPr>
              <a:t> </a:t>
            </a:r>
            <a:r>
              <a:rPr lang="uk-UA" altLang="ru-RU" sz="2800" b="1" dirty="0" smtClean="0">
                <a:solidFill>
                  <a:srgbClr val="C00000"/>
                </a:solidFill>
              </a:rPr>
              <a:t>етап</a:t>
            </a:r>
            <a:r>
              <a:rPr lang="uk-UA" altLang="ru-RU" sz="2800" dirty="0" smtClean="0"/>
              <a:t>– </a:t>
            </a:r>
            <a:r>
              <a:rPr lang="uk-UA" altLang="ru-RU" sz="2800" dirty="0"/>
              <a:t>проведення заходу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en-US" altLang="ru-RU" sz="2800" b="1" dirty="0">
                <a:solidFill>
                  <a:srgbClr val="C00000"/>
                </a:solidFill>
              </a:rPr>
              <a:t>V </a:t>
            </a:r>
            <a:r>
              <a:rPr lang="uk-UA" altLang="ru-RU" sz="2800" b="1" dirty="0">
                <a:solidFill>
                  <a:srgbClr val="C00000"/>
                </a:solidFill>
              </a:rPr>
              <a:t>етап </a:t>
            </a:r>
            <a:r>
              <a:rPr lang="uk-UA" altLang="ru-RU" sz="2800" dirty="0"/>
              <a:t>– колективний аналіз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en-US" altLang="ru-RU" sz="2800" b="1" dirty="0">
                <a:solidFill>
                  <a:srgbClr val="C00000"/>
                </a:solidFill>
              </a:rPr>
              <a:t>V</a:t>
            </a:r>
            <a:r>
              <a:rPr lang="uk-UA" altLang="ru-RU" sz="2800" b="1" dirty="0">
                <a:solidFill>
                  <a:srgbClr val="C00000"/>
                </a:solidFill>
              </a:rPr>
              <a:t>І етап </a:t>
            </a:r>
            <a:r>
              <a:rPr lang="uk-UA" altLang="ru-RU" sz="2800" dirty="0"/>
              <a:t>– післядія </a:t>
            </a:r>
            <a:endParaRPr lang="ru-RU" altLang="ru-RU" sz="2800" dirty="0"/>
          </a:p>
        </p:txBody>
      </p:sp>
      <p:pic>
        <p:nvPicPr>
          <p:cNvPr id="8" name="Picture 16" descr="&amp;Kcy;&amp;acy;&amp;rcy;&amp;tcy;&amp;icy;&amp;ncy;&amp;kcy;&amp;icy; &amp;pcy;&amp;ocy; &amp;zcy;&amp;acy;&amp;pcy;&amp;rcy;&amp;ocy;&amp;scy;&amp;ucy; &amp;dcy;&amp;ocy;&amp;scy;&amp;tcy;&amp;icy;&amp;zhcy;&amp;iecy;&amp;ncy;&amp;icy;&amp;iecy; &amp;tscy;&amp;iecy;&amp;lcy;&amp;icy; &amp;kcy;&amp;ocy;&amp;mcy;&amp;acy;&amp;ncy;&amp;d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280" y="3740937"/>
            <a:ext cx="2939097" cy="2554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71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8125" y="35995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Заклади позашкільної освіти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29020" y="1488440"/>
            <a:ext cx="7203440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2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Позашкільна освіта</a:t>
            </a:r>
            <a:r>
              <a:rPr lang="uk-UA" sz="2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- сукупність знань, умінь та навичок, що здобувають вихованці, учні і слухачі в закладах позашкільної освіти, інших суб’єктах освітньої діяльності за програмами позашкільної освіти.</a:t>
            </a:r>
            <a:endParaRPr lang="ru-RU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55475" y="3818804"/>
            <a:ext cx="10176985" cy="2782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>
              <a:lnSpc>
                <a:spcPct val="115000"/>
              </a:lnSpc>
              <a:spcAft>
                <a:spcPts val="0"/>
              </a:spcAft>
            </a:pPr>
            <a:r>
              <a:rPr lang="uk-UA" sz="22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Заклад позашкільної освіти</a:t>
            </a:r>
            <a:r>
              <a:rPr lang="uk-UA" sz="22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- складова системи позашкільної освіти, яка надає знання, формуючи вміння та навички за інтересами, забезпечує потреби особистості у творчій самореалізації та інтелектуальний, духовний і фізичний розвиток, підготовку до активної професійної та громадської діяльності, створює умови для соціального захисту та організації змістовного дозвілля відповідно до здібностей, обдарувань та стану здоров'я вихованців, учнів і слухачів.</a:t>
            </a:r>
            <a:endParaRPr lang="ru-RU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Ð°ÑÑÐ¸Ð½ÐºÐ¸ Ð¿Ð¾ Ð·Ð°Ð¿ÑÐ¾ÑÑ Ð²Ð¾ÑÐ¿Ð¸ÑÐ°ÑÐµÐ»Ñ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21" y="1451009"/>
            <a:ext cx="3499634" cy="207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06C-8CE4-42F2-B47B-B349FE6694C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3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152</TotalTime>
  <Words>927</Words>
  <Application>Microsoft Office PowerPoint</Application>
  <PresentationFormat>Широкоэкранный</PresentationFormat>
  <Paragraphs>159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Форми і види виховної роботи</vt:lpstr>
      <vt:lpstr>План:</vt:lpstr>
      <vt:lpstr>Види виховної роботи</vt:lpstr>
      <vt:lpstr>Завдання позакласної та позашкільної роботи</vt:lpstr>
      <vt:lpstr>Принципи позакласної та позашкільної роботи</vt:lpstr>
      <vt:lpstr>Форми виховної роботи</vt:lpstr>
      <vt:lpstr>Методика колективної творчої діяльності </vt:lpstr>
      <vt:lpstr>Презентация PowerPoint</vt:lpstr>
      <vt:lpstr>Заклади позашкільної освіти</vt:lpstr>
      <vt:lpstr>Презентация PowerPoint</vt:lpstr>
      <vt:lpstr>Завдання позашкільної освіти</vt:lpstr>
      <vt:lpstr>Завдання позашкільної освіти</vt:lpstr>
      <vt:lpstr>Заклади позашкільної освіти</vt:lpstr>
      <vt:lpstr>Творчі об'єднання класифікуються за трьома рівнями </vt:lpstr>
      <vt:lpstr>Позашкільна освіта у закладах позашкільної освіти може здійснюватися за такими напрямами:</vt:lpstr>
      <vt:lpstr>Завдання класного керівника</vt:lpstr>
      <vt:lpstr>Функції класного керівника</vt:lpstr>
      <vt:lpstr>Робота з батьками учнів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 і види виховної роботи</dc:title>
  <dc:creator>Пользователь</dc:creator>
  <cp:lastModifiedBy>Home-PC</cp:lastModifiedBy>
  <cp:revision>36</cp:revision>
  <dcterms:created xsi:type="dcterms:W3CDTF">2019-02-26T09:24:00Z</dcterms:created>
  <dcterms:modified xsi:type="dcterms:W3CDTF">2021-09-09T08:47:30Z</dcterms:modified>
</cp:coreProperties>
</file>