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Інфраструктура туризму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577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Викладач: </a:t>
            </a:r>
            <a:r>
              <a:rPr lang="uk-UA" dirty="0" err="1" smtClean="0"/>
              <a:t>Пиптюк</a:t>
            </a:r>
            <a:r>
              <a:rPr lang="uk-UA" dirty="0" smtClean="0"/>
              <a:t> Павло Федорович</a:t>
            </a:r>
            <a:endParaRPr lang="ru-RU" dirty="0"/>
          </a:p>
        </p:txBody>
      </p:sp>
      <p:pic>
        <p:nvPicPr>
          <p:cNvPr id="4" name="Объект 3" descr="Пиптюк Павло Федорович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16832"/>
            <a:ext cx="3017587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743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Програма вивчення навчальної дисципліни “ Інфраструктура туризму ” складена відповідно до освітньо-професійної програми підготовки бакалаврів напряму “Туризм”.</a:t>
            </a:r>
            <a:endParaRPr lang="ru-RU" b="1" dirty="0"/>
          </a:p>
          <a:p>
            <a:r>
              <a:rPr lang="uk-UA" b="1" dirty="0"/>
              <a:t>Предметом </a:t>
            </a:r>
            <a:r>
              <a:rPr lang="uk-UA" dirty="0"/>
              <a:t>вивчення навчальної дисципліни є основи організації практичної діяльності туристичних підприємств.</a:t>
            </a:r>
            <a:endParaRPr lang="ru-RU" b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752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Метою викладання навчальної дисципліни “ Інфраструктура туризму ” є оволодіння студентів факультету фізичного виховання теоретичними знаннями та практичними навичками, необхідними для викладання основ теорії туристського продукту та визначити місце туристичних підприємств у складі туристського продукту різних рівнів, описати всі види обслуговування туристів, використання туристичних організацій, зокрема як засобів розміщення та залучення.</a:t>
            </a:r>
            <a:endParaRPr lang="ru-RU" b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246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Основними завданнями вивчення дисципліни  “</a:t>
            </a:r>
            <a:r>
              <a:rPr lang="uk-UA" b="1" dirty="0"/>
              <a:t> </a:t>
            </a:r>
            <a:r>
              <a:rPr lang="uk-UA" dirty="0"/>
              <a:t>Інфраструктура туризму ” є:</a:t>
            </a:r>
            <a:endParaRPr lang="ru-RU" b="1" dirty="0"/>
          </a:p>
          <a:p>
            <a:pPr lvl="0"/>
            <a:r>
              <a:rPr lang="uk-UA" dirty="0"/>
              <a:t>  Ознайомлення студентів з базовою термінологією, основними нормативними документами і методами страхування туристів і виробничо-технічний потенціал туристичного підприємства.</a:t>
            </a:r>
            <a:endParaRPr lang="ru-RU" dirty="0"/>
          </a:p>
          <a:p>
            <a:pPr lvl="0"/>
            <a:r>
              <a:rPr lang="uk-UA" dirty="0"/>
              <a:t> Показати роль туристичних підприємств в туристичному обслуговуванні. </a:t>
            </a:r>
            <a:endParaRPr lang="ru-RU" dirty="0"/>
          </a:p>
          <a:p>
            <a:pPr lvl="0"/>
            <a:r>
              <a:rPr lang="uk-UA" dirty="0"/>
              <a:t> Вивчити організаційні та технологічні особливості здійснення організації діяльності туристичних підприємств. </a:t>
            </a:r>
            <a:endParaRPr lang="ru-RU" dirty="0"/>
          </a:p>
          <a:p>
            <a:pPr lvl="0"/>
            <a:r>
              <a:rPr lang="uk-UA" dirty="0"/>
              <a:t> Вміти розробляти класифікацію затрат туристичного підприємства. 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718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i="1" dirty="0"/>
              <a:t>знати:</a:t>
            </a:r>
            <a:endParaRPr lang="ru-RU" b="1" dirty="0"/>
          </a:p>
          <a:p>
            <a:pPr lvl="0"/>
            <a:r>
              <a:rPr lang="uk-UA" dirty="0"/>
              <a:t>основні поняття та положення тем курсу;</a:t>
            </a:r>
            <a:endParaRPr lang="ru-RU" dirty="0"/>
          </a:p>
          <a:p>
            <a:pPr lvl="0"/>
            <a:r>
              <a:rPr lang="uk-UA" dirty="0"/>
              <a:t>класифікацію туристичних підприємств;</a:t>
            </a:r>
            <a:endParaRPr lang="ru-RU" dirty="0"/>
          </a:p>
          <a:p>
            <a:pPr lvl="0"/>
            <a:r>
              <a:rPr lang="uk-UA" dirty="0"/>
              <a:t>основні види діяльності туристичних підприємств;</a:t>
            </a:r>
            <a:endParaRPr lang="ru-RU" dirty="0"/>
          </a:p>
          <a:p>
            <a:pPr lvl="0"/>
            <a:r>
              <a:rPr lang="uk-UA" dirty="0"/>
              <a:t>організацію та проведення технологічної особливості здійснення туристичних подорожей;. </a:t>
            </a:r>
            <a:endParaRPr lang="ru-RU" dirty="0"/>
          </a:p>
          <a:p>
            <a:pPr lvl="0"/>
            <a:r>
              <a:rPr lang="uk-UA" dirty="0"/>
              <a:t>основи безпеки в туризмі.    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383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i="1" dirty="0"/>
              <a:t>вміти</a:t>
            </a:r>
            <a:r>
              <a:rPr lang="uk-UA" i="1" dirty="0"/>
              <a:t>:</a:t>
            </a:r>
            <a:endParaRPr lang="ru-RU" b="1" dirty="0"/>
          </a:p>
          <a:p>
            <a:pPr lvl="0"/>
            <a:r>
              <a:rPr lang="uk-UA" dirty="0"/>
              <a:t>організовувати діяльність туристичних підприємств;</a:t>
            </a:r>
            <a:endParaRPr lang="ru-RU" dirty="0"/>
          </a:p>
          <a:p>
            <a:pPr lvl="0"/>
            <a:r>
              <a:rPr lang="uk-UA" dirty="0"/>
              <a:t>робити вибір туристичного продукту; </a:t>
            </a:r>
            <a:endParaRPr lang="ru-RU" dirty="0"/>
          </a:p>
          <a:p>
            <a:pPr lvl="0"/>
            <a:r>
              <a:rPr lang="uk-UA" dirty="0"/>
              <a:t>створювати туристичний продукт; </a:t>
            </a:r>
            <a:endParaRPr lang="ru-RU" dirty="0"/>
          </a:p>
          <a:p>
            <a:pPr lvl="0"/>
            <a:r>
              <a:rPr lang="uk-UA" dirty="0"/>
              <a:t>складати маршрут подорожі; </a:t>
            </a:r>
            <a:endParaRPr lang="ru-RU" dirty="0"/>
          </a:p>
          <a:p>
            <a:pPr lvl="0"/>
            <a:r>
              <a:rPr lang="uk-UA" dirty="0"/>
              <a:t>підбирати види надання послуг для туристичної подорожі; </a:t>
            </a:r>
            <a:endParaRPr lang="ru-RU" dirty="0"/>
          </a:p>
          <a:p>
            <a:pPr lvl="0"/>
            <a:r>
              <a:rPr lang="uk-UA" dirty="0"/>
              <a:t>планувати діяльність туристичного підприємства;</a:t>
            </a:r>
            <a:endParaRPr lang="ru-RU" dirty="0"/>
          </a:p>
          <a:p>
            <a:pPr lvl="0"/>
            <a:r>
              <a:rPr lang="uk-UA" dirty="0"/>
              <a:t>складати стратегію економічного розвитку підприємств туризму.</a:t>
            </a:r>
            <a:endParaRPr lang="ru-RU" dirty="0"/>
          </a:p>
          <a:p>
            <a:r>
              <a:rPr lang="uk-UA" b="1" dirty="0"/>
              <a:t> </a:t>
            </a:r>
            <a:endParaRPr lang="ru-RU" b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779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uk-UA" b="1" dirty="0"/>
              <a:t>Рекомендована література</a:t>
            </a:r>
            <a:endParaRPr lang="ru-RU" b="1" dirty="0"/>
          </a:p>
          <a:p>
            <a:r>
              <a:rPr lang="uk-UA" b="1" dirty="0"/>
              <a:t>Основна:</a:t>
            </a:r>
            <a:endParaRPr lang="ru-RU" b="1" dirty="0"/>
          </a:p>
          <a:p>
            <a:pPr lvl="0"/>
            <a:r>
              <a:rPr lang="uk-UA" dirty="0" err="1"/>
              <a:t>Кифяк</a:t>
            </a:r>
            <a:r>
              <a:rPr lang="uk-UA" dirty="0"/>
              <a:t> В Ф. Організація туристичної діяльності в Україні / В.Ф. </a:t>
            </a:r>
            <a:r>
              <a:rPr lang="uk-UA" dirty="0" err="1"/>
              <a:t>Кифяк</a:t>
            </a:r>
            <a:r>
              <a:rPr lang="uk-UA" dirty="0"/>
              <a:t>. – Чернівці: Книги - XXI, 2003. - 300 с.</a:t>
            </a:r>
            <a:endParaRPr lang="ru-RU" dirty="0"/>
          </a:p>
          <a:p>
            <a:pPr lvl="0"/>
            <a:r>
              <a:rPr lang="uk-UA" dirty="0" err="1"/>
              <a:t>Яновская</a:t>
            </a:r>
            <a:r>
              <a:rPr lang="uk-UA" dirty="0"/>
              <a:t> Н. Туризм: </a:t>
            </a:r>
            <a:r>
              <a:rPr lang="uk-UA" dirty="0" err="1"/>
              <a:t>организация</a:t>
            </a:r>
            <a:r>
              <a:rPr lang="uk-UA" dirty="0"/>
              <a:t> и </a:t>
            </a:r>
            <a:r>
              <a:rPr lang="uk-UA" dirty="0" err="1"/>
              <a:t>учет</a:t>
            </a:r>
            <a:r>
              <a:rPr lang="uk-UA" dirty="0"/>
              <a:t> / Н.</a:t>
            </a:r>
            <a:r>
              <a:rPr lang="uk-UA" dirty="0" err="1"/>
              <a:t>Яновская</a:t>
            </a:r>
            <a:r>
              <a:rPr lang="uk-UA" dirty="0"/>
              <a:t>, С.</a:t>
            </a:r>
            <a:r>
              <a:rPr lang="uk-UA" dirty="0" err="1"/>
              <a:t>Филатов</a:t>
            </a:r>
            <a:r>
              <a:rPr lang="uk-UA" dirty="0"/>
              <a:t>. – X.: Фактор, 2002. – 220 с.</a:t>
            </a:r>
            <a:endParaRPr lang="ru-RU" dirty="0"/>
          </a:p>
          <a:p>
            <a:pPr lvl="0"/>
            <a:r>
              <a:rPr lang="uk-UA" dirty="0"/>
              <a:t>Рудяк Ю. Все про облік та організацію туристичної діяльності / Ю.Рудяк, В.Кузнєцов. - 2-ге вид., перероб. і </a:t>
            </a:r>
            <a:r>
              <a:rPr lang="uk-UA" dirty="0" err="1"/>
              <a:t>доп</a:t>
            </a:r>
            <a:r>
              <a:rPr lang="uk-UA" dirty="0"/>
              <a:t>.  – X.: Фактор, 2005. – 276 с.</a:t>
            </a:r>
            <a:endParaRPr lang="ru-RU" dirty="0"/>
          </a:p>
          <a:p>
            <a:pPr lvl="0"/>
            <a:r>
              <a:rPr lang="uk-UA" dirty="0" err="1"/>
              <a:t>Монтанер</a:t>
            </a:r>
            <a:r>
              <a:rPr lang="uk-UA" dirty="0"/>
              <a:t> Х.В. Структура </a:t>
            </a:r>
            <a:r>
              <a:rPr lang="uk-UA" dirty="0" err="1"/>
              <a:t>туристического</a:t>
            </a:r>
            <a:r>
              <a:rPr lang="uk-UA" dirty="0"/>
              <a:t> </a:t>
            </a:r>
            <a:r>
              <a:rPr lang="uk-UA" dirty="0" err="1"/>
              <a:t>рынка</a:t>
            </a:r>
            <a:r>
              <a:rPr lang="uk-UA" dirty="0"/>
              <a:t> / Х.В. Монтанер . – </a:t>
            </a:r>
            <a:r>
              <a:rPr lang="uk-UA" dirty="0" err="1"/>
              <a:t>Смоленск</a:t>
            </a:r>
            <a:r>
              <a:rPr lang="uk-UA" dirty="0"/>
              <a:t>: </a:t>
            </a:r>
            <a:r>
              <a:rPr lang="uk-UA" dirty="0" err="1"/>
              <a:t>Изд-во</a:t>
            </a:r>
            <a:r>
              <a:rPr lang="uk-UA" dirty="0"/>
              <a:t> СГУ, 1997. – 235 с.</a:t>
            </a:r>
            <a:endParaRPr lang="ru-RU" dirty="0"/>
          </a:p>
          <a:p>
            <a:pPr lvl="0"/>
            <a:r>
              <a:rPr lang="uk-UA" dirty="0" err="1"/>
              <a:t>Сенин</a:t>
            </a:r>
            <a:r>
              <a:rPr lang="uk-UA" dirty="0"/>
              <a:t> В. С. </a:t>
            </a:r>
            <a:r>
              <a:rPr lang="uk-UA" dirty="0" err="1"/>
              <a:t>Организация</a:t>
            </a:r>
            <a:r>
              <a:rPr lang="uk-UA" dirty="0"/>
              <a:t> </a:t>
            </a:r>
            <a:r>
              <a:rPr lang="uk-UA" dirty="0" err="1"/>
              <a:t>международного</a:t>
            </a:r>
            <a:r>
              <a:rPr lang="uk-UA" dirty="0"/>
              <a:t> </a:t>
            </a:r>
            <a:r>
              <a:rPr lang="uk-UA" dirty="0" err="1"/>
              <a:t>туризма</a:t>
            </a:r>
            <a:r>
              <a:rPr lang="uk-UA" dirty="0"/>
              <a:t> / В.С. </a:t>
            </a:r>
            <a:r>
              <a:rPr lang="uk-UA" dirty="0" err="1"/>
              <a:t>Сенин</a:t>
            </a:r>
            <a:r>
              <a:rPr lang="uk-UA" dirty="0"/>
              <a:t>. – М.: </a:t>
            </a:r>
            <a:r>
              <a:rPr lang="uk-UA" dirty="0" err="1"/>
              <a:t>Финансы</a:t>
            </a:r>
            <a:r>
              <a:rPr lang="uk-UA" dirty="0"/>
              <a:t> и статистика, 2000. – 234 с.</a:t>
            </a:r>
            <a:endParaRPr lang="ru-RU" dirty="0"/>
          </a:p>
          <a:p>
            <a:pPr lvl="0"/>
            <a:r>
              <a:rPr lang="uk-UA" dirty="0"/>
              <a:t>Агафонова Л.Г. Туризм, готельний та ресторанний бізнес. </a:t>
            </a:r>
            <a:r>
              <a:rPr lang="uk-UA" dirty="0" err="1"/>
              <a:t>Навч</a:t>
            </a:r>
            <a:r>
              <a:rPr lang="uk-UA" dirty="0"/>
              <a:t>. посібник / Л.Г. Агафонова, О.Є. Агафонова. – К.: Знання України, 2002. – 358 с.</a:t>
            </a:r>
            <a:endParaRPr lang="ru-RU" dirty="0"/>
          </a:p>
          <a:p>
            <a:pPr lvl="0"/>
            <a:r>
              <a:rPr lang="uk-UA" dirty="0" err="1"/>
              <a:t>Балабанов</a:t>
            </a:r>
            <a:r>
              <a:rPr lang="uk-UA" dirty="0"/>
              <a:t> И.Т. </a:t>
            </a:r>
            <a:r>
              <a:rPr lang="uk-UA" dirty="0" err="1"/>
              <a:t>Экономика</a:t>
            </a:r>
            <a:r>
              <a:rPr lang="uk-UA" dirty="0"/>
              <a:t> </a:t>
            </a:r>
            <a:r>
              <a:rPr lang="uk-UA" dirty="0" err="1"/>
              <a:t>туризма</a:t>
            </a:r>
            <a:r>
              <a:rPr lang="uk-UA" dirty="0"/>
              <a:t>: </a:t>
            </a:r>
            <a:r>
              <a:rPr lang="uk-UA" dirty="0" err="1"/>
              <a:t>Учебное</a:t>
            </a:r>
            <a:r>
              <a:rPr lang="uk-UA" dirty="0"/>
              <a:t> </a:t>
            </a:r>
            <a:r>
              <a:rPr lang="uk-UA" dirty="0" err="1"/>
              <a:t>пособие</a:t>
            </a:r>
            <a:r>
              <a:rPr lang="uk-UA" dirty="0"/>
              <a:t> / И.Т. </a:t>
            </a:r>
            <a:r>
              <a:rPr lang="uk-UA" dirty="0" err="1"/>
              <a:t>Балабанов</a:t>
            </a:r>
            <a:r>
              <a:rPr lang="uk-UA" dirty="0"/>
              <a:t>, А.И.</a:t>
            </a:r>
            <a:r>
              <a:rPr lang="uk-UA" dirty="0" err="1"/>
              <a:t>Балабанов</a:t>
            </a:r>
            <a:r>
              <a:rPr lang="uk-UA" dirty="0"/>
              <a:t>. – М: </a:t>
            </a:r>
            <a:r>
              <a:rPr lang="uk-UA" dirty="0" err="1"/>
              <a:t>Финансы</a:t>
            </a:r>
            <a:r>
              <a:rPr lang="uk-UA" dirty="0"/>
              <a:t> и статистика, 2003. – 176 с.</a:t>
            </a:r>
            <a:endParaRPr lang="ru-RU" dirty="0"/>
          </a:p>
          <a:p>
            <a:pPr lvl="0"/>
            <a:r>
              <a:rPr lang="uk-UA" dirty="0" err="1"/>
              <a:t>Биржаков</a:t>
            </a:r>
            <a:r>
              <a:rPr lang="uk-UA" dirty="0"/>
              <a:t> М.Б. </a:t>
            </a:r>
            <a:r>
              <a:rPr lang="uk-UA" dirty="0" err="1"/>
              <a:t>Введение</a:t>
            </a:r>
            <a:r>
              <a:rPr lang="uk-UA" dirty="0"/>
              <a:t> в туризм / М.Б. </a:t>
            </a:r>
            <a:r>
              <a:rPr lang="uk-UA" dirty="0" err="1"/>
              <a:t>Биржаков</a:t>
            </a:r>
            <a:r>
              <a:rPr lang="uk-UA" dirty="0"/>
              <a:t>. – </a:t>
            </a:r>
            <a:r>
              <a:rPr lang="uk-UA" dirty="0" err="1"/>
              <a:t>Спб</a:t>
            </a:r>
            <a:r>
              <a:rPr lang="uk-UA" dirty="0"/>
              <a:t>.: «</a:t>
            </a:r>
            <a:r>
              <a:rPr lang="uk-UA" dirty="0" err="1"/>
              <a:t>Издательский</a:t>
            </a:r>
            <a:r>
              <a:rPr lang="uk-UA" dirty="0"/>
              <a:t> </a:t>
            </a:r>
            <a:r>
              <a:rPr lang="uk-UA" dirty="0" err="1"/>
              <a:t>дом</a:t>
            </a:r>
            <a:r>
              <a:rPr lang="uk-UA" dirty="0"/>
              <a:t> Герда», 2003. - 320 с.</a:t>
            </a:r>
            <a:endParaRPr lang="ru-RU" dirty="0"/>
          </a:p>
          <a:p>
            <a:pPr lvl="0"/>
            <a:r>
              <a:rPr lang="uk-UA" dirty="0" err="1"/>
              <a:t>Алексеева</a:t>
            </a:r>
            <a:r>
              <a:rPr lang="uk-UA" dirty="0"/>
              <a:t> М. В. </a:t>
            </a:r>
            <a:r>
              <a:rPr lang="uk-UA" dirty="0" err="1"/>
              <a:t>Планирование</a:t>
            </a:r>
            <a:r>
              <a:rPr lang="uk-UA" dirty="0"/>
              <a:t> </a:t>
            </a:r>
            <a:r>
              <a:rPr lang="uk-UA" dirty="0" err="1"/>
              <a:t>деятельности</a:t>
            </a:r>
            <a:r>
              <a:rPr lang="uk-UA" dirty="0"/>
              <a:t> </a:t>
            </a:r>
            <a:r>
              <a:rPr lang="uk-UA" dirty="0" err="1"/>
              <a:t>фирмы</a:t>
            </a:r>
            <a:r>
              <a:rPr lang="uk-UA" dirty="0"/>
              <a:t> / М. В. </a:t>
            </a:r>
            <a:r>
              <a:rPr lang="uk-UA" dirty="0" err="1"/>
              <a:t>Алексеева</a:t>
            </a:r>
            <a:r>
              <a:rPr lang="uk-UA" dirty="0"/>
              <a:t>. – М.: </a:t>
            </a:r>
            <a:r>
              <a:rPr lang="uk-UA" dirty="0" err="1"/>
              <a:t>Финансы</a:t>
            </a:r>
            <a:r>
              <a:rPr lang="uk-UA" dirty="0"/>
              <a:t> и статистика, 1997. – 246 с.</a:t>
            </a:r>
            <a:endParaRPr lang="ru-RU" dirty="0"/>
          </a:p>
          <a:p>
            <a:pPr lvl="0"/>
            <a:r>
              <a:rPr lang="uk-UA" dirty="0"/>
              <a:t>Бондар І.Ю. Планування виробничої програми підприємства та її ресурсне обґрунтування / І.Ю. Бондар, І.Ю. </a:t>
            </a:r>
            <a:r>
              <a:rPr lang="uk-UA" dirty="0" err="1"/>
              <a:t>Чаюн</a:t>
            </a:r>
            <a:r>
              <a:rPr lang="uk-UA" dirty="0"/>
              <a:t>. – К.: КДТЕУ, 2000. – 65 с.</a:t>
            </a:r>
            <a:endParaRPr lang="ru-RU" dirty="0"/>
          </a:p>
          <a:p>
            <a:pPr lvl="0"/>
            <a:r>
              <a:rPr lang="uk-UA" dirty="0" err="1"/>
              <a:t>Вихановський</a:t>
            </a:r>
            <a:r>
              <a:rPr lang="uk-UA" dirty="0"/>
              <a:t> О.С. </a:t>
            </a:r>
            <a:r>
              <a:rPr lang="uk-UA" dirty="0" err="1"/>
              <a:t>Стратегическое</a:t>
            </a:r>
            <a:r>
              <a:rPr lang="uk-UA" dirty="0"/>
              <a:t> </a:t>
            </a:r>
            <a:r>
              <a:rPr lang="uk-UA" dirty="0" err="1"/>
              <a:t>планирование</a:t>
            </a:r>
            <a:r>
              <a:rPr lang="uk-UA" dirty="0"/>
              <a:t>: </a:t>
            </a:r>
            <a:r>
              <a:rPr lang="uk-UA" dirty="0" err="1"/>
              <a:t>Учебник</a:t>
            </a:r>
            <a:r>
              <a:rPr lang="uk-UA" dirty="0"/>
              <a:t> / О.С. </a:t>
            </a:r>
            <a:r>
              <a:rPr lang="uk-UA" dirty="0" err="1"/>
              <a:t>Вихановський</a:t>
            </a:r>
            <a:r>
              <a:rPr lang="uk-UA" dirty="0"/>
              <a:t>. – М.: </a:t>
            </a:r>
            <a:r>
              <a:rPr lang="uk-UA" dirty="0" err="1"/>
              <a:t>Изд-во</a:t>
            </a:r>
            <a:r>
              <a:rPr lang="uk-UA" dirty="0"/>
              <a:t> МГУ, 1995. – 252 с.</a:t>
            </a:r>
            <a:endParaRPr lang="ru-RU" dirty="0"/>
          </a:p>
          <a:p>
            <a:r>
              <a:rPr lang="uk-UA" dirty="0"/>
              <a:t> </a:t>
            </a:r>
            <a:endParaRPr lang="ru-RU" b="1"/>
          </a:p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854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242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Інфраструктура туризму</vt:lpstr>
      <vt:lpstr>Викладач: Пиптюк Павло Федорович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Інфраструктура туризму</dc:title>
  <dc:creator>User</dc:creator>
  <cp:lastModifiedBy>User</cp:lastModifiedBy>
  <cp:revision>1</cp:revision>
  <dcterms:created xsi:type="dcterms:W3CDTF">2020-09-16T06:42:45Z</dcterms:created>
  <dcterms:modified xsi:type="dcterms:W3CDTF">2020-09-16T06:51:33Z</dcterms:modified>
</cp:coreProperties>
</file>