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4" r:id="rId4"/>
    <p:sldId id="258" r:id="rId5"/>
    <p:sldId id="257" r:id="rId6"/>
    <p:sldId id="259" r:id="rId7"/>
    <p:sldId id="260" r:id="rId8"/>
    <p:sldId id="265" r:id="rId9"/>
    <p:sldId id="266" r:id="rId10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003300"/>
    <a:srgbClr val="66FF99"/>
    <a:srgbClr val="99FF99"/>
    <a:srgbClr val="5ED1EC"/>
    <a:srgbClr val="D2FE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 varScale="1">
        <p:scale>
          <a:sx n="100" d="100"/>
          <a:sy n="100" d="100"/>
        </p:scale>
        <p:origin x="830" y="6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9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</a:defRPr>
            </a:lvl1pPr>
            <a:extLst/>
          </a:lstStyle>
          <a:p>
            <a:pPr>
              <a:defRPr/>
            </a:pPr>
            <a:fld id="{4C5851DD-3DB0-4992-A8AA-3F3871BCD63D}" type="datetimeFigureOut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ru-RU" sz="1200">
                <a:latin typeface="+mn-lt"/>
              </a:defRPr>
            </a:lvl1pPr>
            <a:extLst/>
          </a:lstStyle>
          <a:p>
            <a:pPr>
              <a:defRPr/>
            </a:pPr>
            <a:fld id="{94BB8741-7BB1-4D93-BB8F-2A0320724343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24262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z="1400" b="1">
                <a:latin typeface="Arial" charset="0"/>
                <a:cs typeface="Arial" charset="0"/>
              </a:rPr>
              <a:t>Слайд 1</a:t>
            </a:r>
            <a:endParaRPr sz="1400" b="1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uk-UA" sz="1400">
                <a:latin typeface="Arial" charset="0"/>
                <a:cs typeface="Arial" charset="0"/>
              </a:rPr>
              <a:t>Високоповажний головуючий, високоповажні члени спеціалізованої вченої ради, опоненти, присутні!</a:t>
            </a:r>
            <a:endParaRPr sz="14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uk-UA" sz="14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uk-UA" sz="1400">
                <a:latin typeface="Arial" charset="0"/>
                <a:cs typeface="Arial" charset="0"/>
              </a:rPr>
              <a:t>До Вашої уваги пропонуються результати дисертаційного дослідження «</a:t>
            </a:r>
            <a:r>
              <a:rPr lang="uk-UA" sz="1400" b="1">
                <a:latin typeface="Arial" charset="0"/>
                <a:cs typeface="Arial" charset="0"/>
              </a:rPr>
              <a:t>Формування професійної компетентності майбутніх учителів фізичної культури у процесі вивчення природничо-наукових дисциплін»</a:t>
            </a:r>
            <a:endParaRPr/>
          </a:p>
        </p:txBody>
      </p:sp>
      <p:sp>
        <p:nvSpPr>
          <p:cNvPr id="37892" name="Rectangl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95D18A2-0E4F-4611-AAB2-E65CE6ED9E7C}" type="slidenum">
              <a:rPr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4478338"/>
            <a:ext cx="9144000" cy="66516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9"/>
          <p:cNvSpPr/>
          <p:nvPr/>
        </p:nvSpPr>
        <p:spPr>
          <a:xfrm>
            <a:off x="-9525" y="4540250"/>
            <a:ext cx="2249488" cy="5349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10"/>
          <p:cNvSpPr/>
          <p:nvPr/>
        </p:nvSpPr>
        <p:spPr>
          <a:xfrm>
            <a:off x="2359025" y="4533900"/>
            <a:ext cx="6784975" cy="5334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ru-RU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/>
          <a:lstStyle>
            <a:lvl1pPr eaLnBrk="1" latinLnBrk="0" hangingPunct="1">
              <a:defRPr kumimoji="0" lang="ru-RU" cap="all" baseline="0"/>
            </a:lvl1pPr>
            <a:extLst/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363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ru-RU" sz="2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D9B6B17-8EBD-4C29-AA10-58DC6E99CA5D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177800"/>
            <a:ext cx="5867400" cy="273050"/>
          </a:xfrm>
        </p:spPr>
        <p:txBody>
          <a:bodyPr/>
          <a:lstStyle>
            <a:lvl1pPr algn="r"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0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986820B-7132-4949-8923-8DAE0DCA055F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0822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28E5D-E89A-4A4D-8A07-0B609C60FA2F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18B49-70AC-4A43-A13E-5538AB96983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451193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/>
          <a:lstStyle>
            <a:lvl1pPr eaLnBrk="1" latinLnBrk="0" hangingPunct="1">
              <a:buNone/>
              <a:defRPr kumimoji="0" lang="ru-RU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ru-RU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ru-RU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ru-RU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31C11B-6D3B-4B81-95AC-C16493136C88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7050"/>
          </a:xfrm>
        </p:spPr>
        <p:txBody>
          <a:bodyPr>
            <a:noAutofit/>
          </a:bodyPr>
          <a:lstStyle>
            <a:lvl1pPr eaLnBrk="1" latinLnBrk="0" hangingPunct="1">
              <a:defRPr kumimoji="0" lang="ru-RU" sz="24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1DF9E5C-1465-4658-BDE3-1F4394AF673D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6276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953FBBC4-4FA9-42BE-B165-FB984997F9F0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4A527342-2641-483F-8A7C-45F8D6691F64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378770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/>
          <a:lstStyle>
            <a:lvl1pPr eaLnBrk="1" latinLnBrk="0" hangingPunct="1">
              <a:defRPr kumimoji="0" lang="ru-RU"/>
            </a:lvl1pPr>
            <a:extLst/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lvl1pPr marL="320040" indent="-320040">
              <a:buFontTx/>
              <a:buBlip>
                <a:blip r:embed="rId2"/>
              </a:buBlip>
              <a:defRPr/>
            </a:lvl1pPr>
            <a:lvl2pPr marL="640080" indent="-274320">
              <a:buFont typeface="Arial" pitchFamily="34" charset="0"/>
              <a:buChar char="•"/>
              <a:defRPr/>
            </a:lvl2pPr>
            <a:extLst/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lvl1pPr marL="320040" indent="-320040" eaLnBrk="1" latinLnBrk="0" hangingPunct="1">
              <a:buFontTx/>
              <a:buBlip>
                <a:blip r:embed="rId2"/>
              </a:buBlip>
              <a:defRPr/>
            </a:lvl1pPr>
            <a:lvl2pPr marL="640080" indent="-274320" eaLnBrk="1" latinLnBrk="0" hangingPunct="1">
              <a:buFont typeface="Arial" pitchFamily="34" charset="0"/>
              <a:buChar char="•"/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  <a:extLst/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CADC46E4-AEC0-4A3A-AE55-B85DE6CD7CF4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21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21F11C6F-6C94-4A61-BD65-88985EA163E0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95128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2CF12-AC1B-4713-9B93-722667EB4589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0E52B-FEE4-49D9-83F0-810D2002FE0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868182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0CC35D-E1A8-472F-8489-D7A4D11B4985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6CFB102-B338-468A-A480-D72E3CB56C7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914537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/>
          <a:lstStyle>
            <a:lvl1pPr algn="l" eaLnBrk="1" latinLnBrk="0" hangingPunct="1">
              <a:buNone/>
              <a:defRPr kumimoji="0" lang="ru-RU" sz="4200" b="0"/>
            </a:lvl1pPr>
            <a:extLst/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ru-RU" sz="1800"/>
            </a:lvl1pPr>
            <a:lvl2pPr eaLnBrk="1" latinLnBrk="0" hangingPunct="1">
              <a:buNone/>
              <a:defRPr kumimoji="0" lang="ru-RU" sz="1200"/>
            </a:lvl2pPr>
            <a:lvl3pPr eaLnBrk="1" latinLnBrk="0" hangingPunct="1">
              <a:buNone/>
              <a:defRPr kumimoji="0" lang="ru-RU" sz="1000"/>
            </a:lvl3pPr>
            <a:lvl4pPr eaLnBrk="1" latinLnBrk="0" hangingPunct="1">
              <a:buNone/>
              <a:defRPr kumimoji="0" lang="ru-RU" sz="900"/>
            </a:lvl4pPr>
            <a:lvl5pPr eaLnBrk="1" latinLnBrk="0" hangingPunct="1">
              <a:buNone/>
              <a:defRPr kumimoji="0" lang="ru-RU"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43E4-0386-4BC9-95EA-69234BD0B5C9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D9F21-B054-482A-9AA3-3A514A0EF6A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367627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-9525" y="3429000"/>
            <a:ext cx="9144000" cy="66516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-9525" y="3497263"/>
            <a:ext cx="1463675" cy="5349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9"/>
          <p:cNvSpPr/>
          <p:nvPr/>
        </p:nvSpPr>
        <p:spPr>
          <a:xfrm>
            <a:off x="1544638" y="3490913"/>
            <a:ext cx="7589837" cy="53498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10"/>
          <p:cNvSpPr/>
          <p:nvPr/>
        </p:nvSpPr>
        <p:spPr>
          <a:xfrm>
            <a:off x="1447800" y="0"/>
            <a:ext cx="100013" cy="51498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>
            <a:normAutofit/>
          </a:bodyPr>
          <a:lstStyle>
            <a:lvl1pPr eaLnBrk="1" latinLnBrk="0" hangingPunct="1">
              <a:buNone/>
              <a:defRPr kumimoji="0" lang="ru-RU"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ru-RU" sz="1700"/>
            </a:lvl1pPr>
            <a:lvl2pPr eaLnBrk="1" latinLnBrk="0" hangingPunct="1">
              <a:buFontTx/>
              <a:buNone/>
              <a:defRPr kumimoji="0" lang="ru-RU" sz="1200"/>
            </a:lvl2pPr>
            <a:lvl3pPr eaLnBrk="1" latinLnBrk="0" hangingPunct="1">
              <a:buFontTx/>
              <a:buNone/>
              <a:defRPr kumimoji="0" lang="ru-RU" sz="1000"/>
            </a:lvl3pPr>
            <a:lvl4pPr eaLnBrk="1" latinLnBrk="0" hangingPunct="1">
              <a:buFontTx/>
              <a:buNone/>
              <a:defRPr kumimoji="0" lang="ru-RU" sz="900"/>
            </a:lvl4pPr>
            <a:lvl5pPr eaLnBrk="1" latinLnBrk="0" hangingPunct="1">
              <a:buFontTx/>
              <a:buNone/>
              <a:defRPr kumimoji="0" lang="ru-RU"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ru-RU"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4638"/>
          </a:xfrm>
        </p:spPr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fld id="{0E82488C-1249-42F0-B536-C163095BE635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8"/>
            <a:ext cx="1447800" cy="498475"/>
          </a:xfrm>
        </p:spPr>
        <p:txBody>
          <a:bodyPr rtlCol="0"/>
          <a:lstStyle>
            <a:lvl1pPr eaLnBrk="1" latinLnBrk="0" hangingPunct="1">
              <a:defRPr kumimoji="0" lang="ru-RU" sz="2800"/>
            </a:lvl1pPr>
            <a:extLst/>
          </a:lstStyle>
          <a:p>
            <a:pPr>
              <a:defRPr/>
            </a:pPr>
            <a:fld id="{2DD8C567-81B7-4106-8D60-CAE552F2FD00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300"/>
            <a:ext cx="4572000" cy="273050"/>
          </a:xfrm>
        </p:spPr>
        <p:txBody>
          <a:bodyPr rtlCol="0"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0291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352550"/>
            <a:ext cx="815340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ru-RU" sz="14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9AF579E-8084-4C38-8E27-38E48890EE99}" type="datetime1">
              <a:rPr lang="ru-RU"/>
              <a:pPr>
                <a:defRPr/>
              </a:pPr>
              <a:t>12.01.2022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3050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ru-RU" sz="14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1095375"/>
            <a:ext cx="9144000" cy="2397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128713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128713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950"/>
            <a:ext cx="533400" cy="182563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ru-RU" sz="1400" b="1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F16B673-6D39-4D99-B469-0D477C72F5C8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103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117475"/>
            <a:ext cx="8153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0" r:id="rId2"/>
    <p:sldLayoutId id="2147483684" r:id="rId3"/>
    <p:sldLayoutId id="2147483685" r:id="rId4"/>
    <p:sldLayoutId id="2147483686" r:id="rId5"/>
    <p:sldLayoutId id="2147483681" r:id="rId6"/>
    <p:sldLayoutId id="2147483687" r:id="rId7"/>
    <p:sldLayoutId id="2147483682" r:id="rId8"/>
    <p:sldLayoutId id="2147483688" r:id="rId9"/>
  </p:sldLayoutIdLst>
  <p:transition spd="slow">
    <p:wip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</a:defRPr>
      </a:lvl9pPr>
      <a:extLst/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lang="ru-RU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lang="ru-RU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lang="ru-RU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189BF"/>
        </a:buClr>
        <a:buSzPct val="75000"/>
        <a:buFont typeface="Wingdings" pitchFamily="2" charset="2"/>
        <a:buChar char="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FEB602"/>
        </a:buClr>
        <a:buSzPct val="65000"/>
        <a:buFont typeface="Wingdings" pitchFamily="2" charset="2"/>
        <a:buChar char="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/>
          </p:cNvSpPr>
          <p:nvPr>
            <p:ph type="subTitle" idx="1"/>
          </p:nvPr>
        </p:nvSpPr>
        <p:spPr>
          <a:xfrm>
            <a:off x="2362200" y="4537075"/>
            <a:ext cx="6515100" cy="514350"/>
          </a:xfrm>
        </p:spPr>
        <p:txBody>
          <a:bodyPr/>
          <a:lstStyle/>
          <a:p>
            <a:pPr>
              <a:lnSpc>
                <a:spcPts val="1600"/>
              </a:lnSpc>
              <a:spcBef>
                <a:spcPct val="0"/>
              </a:spcBef>
            </a:pPr>
            <a:r>
              <a:rPr lang="uk-UA" sz="1600" dirty="0"/>
              <a:t>ГАЛЬЧЕНКО ЛІЯ ВОЛОДИМИРІВНА, кандидат педагогічних наук, доцент</a:t>
            </a:r>
            <a:endParaRPr sz="1600" dirty="0">
              <a:latin typeface="Calibri" pitchFamily="34" charset="0"/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2411760" y="1923678"/>
            <a:ext cx="6477000" cy="20383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ru-RU" sz="2000" dirty="0"/>
            </a:br>
            <a:endParaRPr sz="2000" b="1" dirty="0">
              <a:solidFill>
                <a:schemeClr val="accent4"/>
              </a:solidFill>
            </a:endParaRPr>
          </a:p>
        </p:txBody>
      </p:sp>
      <p:sp>
        <p:nvSpPr>
          <p:cNvPr id="8196" name="Rectangle 4"/>
          <p:cNvSpPr txBox="1">
            <a:spLocks/>
          </p:cNvSpPr>
          <p:nvPr/>
        </p:nvSpPr>
        <p:spPr bwMode="auto">
          <a:xfrm>
            <a:off x="2378075" y="514350"/>
            <a:ext cx="65151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uk-UA" dirty="0">
                <a:solidFill>
                  <a:srgbClr val="FFFFFF"/>
                </a:solidFill>
              </a:rPr>
              <a:t>ЗАПОРІЗЬКИЙ НАЦІОНАЛЬНИЙ УНІВЕРСИТЕТ</a:t>
            </a:r>
          </a:p>
          <a:p>
            <a:pPr algn="ctr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8197" name="Rectangle 4"/>
          <p:cNvSpPr txBox="1">
            <a:spLocks/>
          </p:cNvSpPr>
          <p:nvPr/>
        </p:nvSpPr>
        <p:spPr bwMode="auto">
          <a:xfrm>
            <a:off x="2267744" y="2571750"/>
            <a:ext cx="6480175" cy="108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uk-UA" sz="2800" dirty="0">
                <a:solidFill>
                  <a:srgbClr val="FFFFFF"/>
                </a:solidFill>
              </a:rPr>
              <a:t>ТЕОРІЯ ТА МЕТОДИКА МАСОВОГО СПОРТУ </a:t>
            </a:r>
          </a:p>
        </p:txBody>
      </p:sp>
      <p:sp>
        <p:nvSpPr>
          <p:cNvPr id="8198" name="Rectangle 4"/>
          <p:cNvSpPr txBox="1">
            <a:spLocks/>
          </p:cNvSpPr>
          <p:nvPr/>
        </p:nvSpPr>
        <p:spPr bwMode="auto">
          <a:xfrm>
            <a:off x="417513" y="4587875"/>
            <a:ext cx="129063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uk-UA" dirty="0">
                <a:solidFill>
                  <a:srgbClr val="FFFFFF"/>
                </a:solidFill>
              </a:rPr>
              <a:t>Запоріжжя</a:t>
            </a: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2484438" y="3579813"/>
            <a:ext cx="6551612" cy="779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ts val="1600"/>
              </a:lnSpc>
            </a:pPr>
            <a:endParaRPr lang="uk-UA" dirty="0"/>
          </a:p>
          <a:p>
            <a:pPr algn="ctr" eaLnBrk="1" hangingPunct="1">
              <a:lnSpc>
                <a:spcPts val="1600"/>
              </a:lnSpc>
            </a:pPr>
            <a:endParaRPr lang="ru-RU" dirty="0"/>
          </a:p>
          <a:p>
            <a:pPr eaLnBrk="1" hangingPunct="1"/>
            <a:endParaRPr lang="ru-RU" dirty="0"/>
          </a:p>
        </p:txBody>
      </p:sp>
      <p:pic>
        <p:nvPicPr>
          <p:cNvPr id="11" name="Рисунок 1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99542"/>
            <a:ext cx="2376264" cy="179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иглашаем трене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392" y="0"/>
            <a:ext cx="5472608" cy="5143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3635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Масовий спорт згідно з вітчизняним законодавством є напрямом фізичної культури. Він спрямований на залучення різних груп населення до оздоровчої фізичної культури, регулярного використання під час дозвілля доступних видів рухової активності з метою відновлення працездатності, збереження та зміцнення здоров’я, поліпшення якості життя, сприяння  активному довголіттю.</a:t>
            </a:r>
            <a:endParaRPr lang="ru-RU" sz="20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аенко Наталья Сергеевна - Спорт в мое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-164553"/>
            <a:ext cx="7848872" cy="50405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85083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/>
            <a:r>
              <a:rPr lang="uk-UA" sz="20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Метою вивчення дисципліни</a:t>
            </a:r>
            <a:r>
              <a:rPr lang="uk-UA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є засвоєння теорії та методики масового спорту, системних підходів до оздоровлення організму, основ  організації  фізкультурно-оздоровчої роботи, набуття уявлення про здоровий спосіб життя і навичок проведення різних форм занять у системі спорту для всіх.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¿Ð»Ð°Ð²Ð°Ð½Ð¸Ðµ Ð² Ð¾ÑÐºÑÑÑÐ¾Ð¹ Ð²Ð¾Ð´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99542"/>
            <a:ext cx="9143999" cy="444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rgbClr val="99FF99"/>
          </a:solidFill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 куксі «Масовий спорт з методиками викладання» послідовно розкрито теоретичні, методичні та організаційні основи масового спорту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¼Ð°ÑÑÐ¾Ð²ÑÐ¹ ÑÐ¿Ð¾ÑÑ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716015" cy="2643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ÐÐ°ÑÑÐ¸Ð½ÐºÐ¸ Ð¿Ð¾ Ð·Ð°Ð¿ÑÐ¾ÑÑ Ð¼Ð°ÑÑÐ¾Ð²ÑÐ¹ ÑÐ¿Ð¾ÑÑ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7" y="2571751"/>
            <a:ext cx="4427984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Спорт - це життя. Чи комфортно сьогодні займатися спортом в Маріуполі?  Дивіться в програмі «Комуналка» - Новини | МТ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43758"/>
            <a:ext cx="4715645" cy="2499742"/>
          </a:xfrm>
          <a:prstGeom prst="rect">
            <a:avLst/>
          </a:prstGeom>
          <a:noFill/>
        </p:spPr>
      </p:pic>
      <p:pic>
        <p:nvPicPr>
          <p:cNvPr id="3076" name="Picture 4" descr="Pin on Україна у фотографія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0"/>
            <a:ext cx="4427984" cy="25717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224858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курсі розглянуто досвід розвитку Міжнародного руху «Спорт для всіх» у зарубіжних країнах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 Запорожье состоялся самый массовый заплыв в истории Украины - svitnov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63"/>
            <a:ext cx="9144000" cy="51347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Запропоновано системний підхід до організації рухової активності, профілактики й оздоровлення організму, формування уявлення про здоровий спосіб життя;</a:t>
            </a:r>
            <a:endParaRPr lang="ru-RU" sz="2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±Ð¾Ð»Ð¾ÑÐ½ÑÐ¹ ÑÑÑÐ±Ð¾Ð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20072" cy="271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Ð¨ÐµÑÐµÐ³ÐµÑ, ÐÐµÐ¼ÐµÑÐ¾Ð²ÑÐºÐ°Ñ Ð¾Ð±Ð»Ð°ÑÑÑ, Ð Ð¾ÑÑÐ¸Ñ - 16 Ð°Ð¿ÑÐµÐ»Ñ 2016: Ð² ÐºÑÐ¿Ð°Ð»ÑÐ½Ð¸ÐºÐµ Ð½Ð° ÑÐºÐ»Ð¾Ð½Ð°Ñ â ÑÑÐ¾ÐºÐ¾Ð²Ð¾Ðµ ÑÐ¾ÑÐ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571750"/>
            <a:ext cx="4644009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Чому треба займатися спортом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71750"/>
            <a:ext cx="4499992" cy="2571750"/>
          </a:xfrm>
          <a:prstGeom prst="rect">
            <a:avLst/>
          </a:prstGeom>
          <a:noFill/>
        </p:spPr>
      </p:pic>
      <p:pic>
        <p:nvPicPr>
          <p:cNvPr id="18436" name="Picture 4" descr="38120820-Set-of-children-playing-different-kinds-of-sports-Stock-Vector-cartoon-sport.jpg  (1154×1300) | Sports, Kids playing, Kids spor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0"/>
            <a:ext cx="3995936" cy="2571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49974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Наведено методики оцінки стану фізичного здоров’я та рівня фізичної підготовленості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портивно-масовий захід «Спорт для всіх у парках і скверах» пройшов на  Хмельниччині — ВЦФЗН «Спорт для всіх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результаті вивчення курсу студенти повинні</a:t>
            </a:r>
            <a:r>
              <a:rPr kumimoji="0" lang="uk-UA" sz="2000" b="0" i="0" u="none" strike="noStrike" cap="none" normalizeH="0" dirty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</a:t>
            </a:r>
            <a:r>
              <a:rPr kumimoji="0" lang="uk-UA" sz="2000" b="0" i="1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ати: 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історію становлення та сутність масового спорту; теоретичні засади управління оздоровчою фізичною культурою; основи формування системи спорту для всіх, особливості розвитку міжнародного руху «Спорт для всіх» у провідних країнах світу  і в Україні; 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82006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методичні основи оздоровчого тренування (принципи, методи, засоби); сучасні підходи до організації рухової активності, шляхи та форми її оптимізації; ознаки реакції організму тих, хто займається, на застосовувані фізичні навантаження; форми організації фізкультурно-оздоровчої роботи.</a:t>
            </a:r>
            <a:endParaRPr lang="ru-RU" sz="2000" dirty="0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ocuments\Пляжній теннис\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979712" y="4443958"/>
            <a:ext cx="52475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Пляжний теніс в Запоріжжі</a:t>
            </a:r>
            <a:endParaRPr kumimoji="0" lang="uk-UA" sz="2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Дисертация">
      <a:dk1>
        <a:sysClr val="windowText" lastClr="000000"/>
      </a:dk1>
      <a:lt1>
        <a:sysClr val="window" lastClr="FFFFFF"/>
      </a:lt1>
      <a:dk2>
        <a:srgbClr val="6C6C6C"/>
      </a:dk2>
      <a:lt2>
        <a:srgbClr val="D8D8D8"/>
      </a:lt2>
      <a:accent1>
        <a:srgbClr val="A8C813"/>
      </a:accent1>
      <a:accent2>
        <a:srgbClr val="A5A5A5"/>
      </a:accent2>
      <a:accent3>
        <a:srgbClr val="A189BF"/>
      </a:accent3>
      <a:accent4>
        <a:srgbClr val="FEB602"/>
      </a:accent4>
      <a:accent5>
        <a:srgbClr val="FFFF00"/>
      </a:accent5>
      <a:accent6>
        <a:srgbClr val="E60088"/>
      </a:accent6>
      <a:hlink>
        <a:srgbClr val="1FADCC"/>
      </a:hlink>
      <a:folHlink>
        <a:srgbClr val="79CBD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исертация">
    <a:dk1>
      <a:sysClr val="windowText" lastClr="000000"/>
    </a:dk1>
    <a:lt1>
      <a:sysClr val="window" lastClr="FFFFFF"/>
    </a:lt1>
    <a:dk2>
      <a:srgbClr val="6C6C6C"/>
    </a:dk2>
    <a:lt2>
      <a:srgbClr val="D8D8D8"/>
    </a:lt2>
    <a:accent1>
      <a:srgbClr val="A8C813"/>
    </a:accent1>
    <a:accent2>
      <a:srgbClr val="A5A5A5"/>
    </a:accent2>
    <a:accent3>
      <a:srgbClr val="A189BF"/>
    </a:accent3>
    <a:accent4>
      <a:srgbClr val="FEB602"/>
    </a:accent4>
    <a:accent5>
      <a:srgbClr val="FFFF00"/>
    </a:accent5>
    <a:accent6>
      <a:srgbClr val="E60088"/>
    </a:accent6>
    <a:hlink>
      <a:srgbClr val="1FADCC"/>
    </a:hlink>
    <a:folHlink>
      <a:srgbClr val="79CBDF"/>
    </a:folHlink>
  </a:clrScheme>
</a:themeOverride>
</file>

<file path=ppt/theme/themeOverride2.xml><?xml version="1.0" encoding="utf-8"?>
<a:themeOverride xmlns:a="http://schemas.openxmlformats.org/drawingml/2006/main">
  <a:clrScheme name="Дисертация">
    <a:dk1>
      <a:sysClr val="windowText" lastClr="000000"/>
    </a:dk1>
    <a:lt1>
      <a:sysClr val="window" lastClr="FFFFFF"/>
    </a:lt1>
    <a:dk2>
      <a:srgbClr val="6C6C6C"/>
    </a:dk2>
    <a:lt2>
      <a:srgbClr val="D8D8D8"/>
    </a:lt2>
    <a:accent1>
      <a:srgbClr val="A8C813"/>
    </a:accent1>
    <a:accent2>
      <a:srgbClr val="A5A5A5"/>
    </a:accent2>
    <a:accent3>
      <a:srgbClr val="A189BF"/>
    </a:accent3>
    <a:accent4>
      <a:srgbClr val="FEB602"/>
    </a:accent4>
    <a:accent5>
      <a:srgbClr val="FFFF00"/>
    </a:accent5>
    <a:accent6>
      <a:srgbClr val="E60088"/>
    </a:accent6>
    <a:hlink>
      <a:srgbClr val="1FADCC"/>
    </a:hlink>
    <a:folHlink>
      <a:srgbClr val="79CBD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302</Words>
  <Application>Microsoft Office PowerPoint</Application>
  <PresentationFormat>Экран (16:9)</PresentationFormat>
  <Paragraphs>20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Tw Cen MT</vt:lpstr>
      <vt:lpstr>Wingdings</vt:lpstr>
      <vt:lpstr>Wingdings 2</vt:lpstr>
      <vt:lpstr>WidescreenPresentation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2013-02-13T08:27:22Z</dcterms:created>
  <dcterms:modified xsi:type="dcterms:W3CDTF">2022-01-12T08:58:50Z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