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9" d="100"/>
          <a:sy n="59" d="100"/>
        </p:scale>
        <p:origin x="940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835446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93162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08991755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452465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78812779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7413344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3287608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514985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207799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570566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06364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742648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480070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64086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43835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4570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9049AA-B4C7-48CD-9AF2-8E27B421D3E8}" type="datetimeFigureOut">
              <a:rPr lang="ru-RU" smtClean="0"/>
              <a:t>19.08.2021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544C97AB-0F62-46DE-B7B9-26FEA16C8BD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548428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677334" y="261258"/>
            <a:ext cx="10981266" cy="751114"/>
          </a:xfrm>
        </p:spPr>
        <p:txBody>
          <a:bodyPr/>
          <a:lstStyle/>
          <a:p>
            <a:r>
              <a:rPr lang="uk-UA" b="1" dirty="0"/>
              <a:t>МЕТА КУРСУ</a:t>
            </a:r>
            <a:endParaRPr lang="ru-RU" dirty="0"/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>
          <a:xfrm>
            <a:off x="304801" y="1143000"/>
            <a:ext cx="11451770" cy="5333999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uk-UA" sz="4400" dirty="0" smtClean="0"/>
              <a:t>вивчення </a:t>
            </a:r>
            <a:r>
              <a:rPr lang="uk-UA" sz="4400" dirty="0"/>
              <a:t>основ створення, функціонування та використання електронних бібліотек (</a:t>
            </a:r>
            <a:r>
              <a:rPr lang="uk-UA" sz="4400" dirty="0" err="1"/>
              <a:t>ЕлБібл</a:t>
            </a:r>
            <a:r>
              <a:rPr lang="uk-UA" sz="4400" dirty="0"/>
              <a:t>), технологій, методів та понять сучасних підходів у підготовці та виробництві електронних мультимедійних видань для </a:t>
            </a:r>
            <a:r>
              <a:rPr lang="uk-UA" sz="4400" dirty="0" err="1"/>
              <a:t>ЕлБібл</a:t>
            </a:r>
            <a:endParaRPr lang="ru-RU" sz="4400" dirty="0"/>
          </a:p>
        </p:txBody>
      </p:sp>
    </p:spTree>
    <p:extLst>
      <p:ext uri="{BB962C8B-B14F-4D97-AF65-F5344CB8AC3E}">
        <p14:creationId xmlns:p14="http://schemas.microsoft.com/office/powerpoint/2010/main" val="21658949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10676466" cy="827314"/>
          </a:xfrm>
        </p:spPr>
        <p:txBody>
          <a:bodyPr>
            <a:normAutofit fontScale="90000"/>
          </a:bodyPr>
          <a:lstStyle/>
          <a:p>
            <a:r>
              <a:rPr lang="uk-UA" b="1" dirty="0"/>
              <a:t>ЗАВДАННЯ КУРСУ: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219200"/>
            <a:ext cx="10992152" cy="5333999"/>
          </a:xfrm>
        </p:spPr>
        <p:txBody>
          <a:bodyPr>
            <a:normAutofit/>
          </a:bodyPr>
          <a:lstStyle/>
          <a:p>
            <a:pPr algn="just"/>
            <a:r>
              <a:rPr lang="uk-UA" sz="2400" dirty="0" smtClean="0"/>
              <a:t>- </a:t>
            </a:r>
            <a:r>
              <a:rPr lang="uk-UA" sz="2400" dirty="0"/>
              <a:t>застосування комплексного підходу проектування електронних бібліотек, довідкових та пошукових систем засобами комп’ютерних інформаційних та новітніх мультимедійних технологій;</a:t>
            </a:r>
            <a:endParaRPr lang="ru-RU" sz="2400" dirty="0"/>
          </a:p>
          <a:p>
            <a:pPr algn="just"/>
            <a:r>
              <a:rPr lang="uk-UA" sz="2400" dirty="0"/>
              <a:t>- вивчення основ пошуку медіа об’єктів в Інтернет, класифікації, структури та дидактичних принципів ресурсів </a:t>
            </a:r>
            <a:r>
              <a:rPr lang="uk-UA" sz="2400" dirty="0" err="1"/>
              <a:t>ЕлБібл</a:t>
            </a:r>
            <a:r>
              <a:rPr lang="uk-UA" sz="2400" dirty="0"/>
              <a:t>;</a:t>
            </a:r>
            <a:endParaRPr lang="ru-RU" sz="2400" dirty="0"/>
          </a:p>
          <a:p>
            <a:pPr algn="just"/>
            <a:r>
              <a:rPr lang="uk-UA" sz="2400" dirty="0"/>
              <a:t>- ознайомлення з етапами створення віртуальних мультимедійних видань різного призначення для </a:t>
            </a:r>
            <a:r>
              <a:rPr lang="uk-UA" sz="2400" dirty="0" err="1"/>
              <a:t>ЕлБібл</a:t>
            </a:r>
            <a:r>
              <a:rPr lang="uk-UA" sz="2400" dirty="0"/>
              <a:t>;</a:t>
            </a:r>
            <a:endParaRPr lang="ru-RU" sz="2400" dirty="0"/>
          </a:p>
          <a:p>
            <a:pPr algn="just"/>
            <a:r>
              <a:rPr lang="uk-UA" sz="2400" dirty="0"/>
              <a:t>- оволодіння методами і засобами апаратної та програмної реалізації процесів в системі електронної бібліотеки.</a:t>
            </a:r>
            <a:endParaRPr lang="ru-RU" sz="2400" dirty="0"/>
          </a:p>
          <a:p>
            <a:pPr algn="just"/>
            <a:r>
              <a:rPr lang="uk-UA" sz="2400" dirty="0"/>
              <a:t>- вивчення технічного та програмного забезпечення для створення та підтримки функціонування електронних бібліотек.</a:t>
            </a:r>
            <a:endParaRPr lang="ru-RU" sz="2400" dirty="0"/>
          </a:p>
          <a:p>
            <a:pPr marL="0" indent="0" algn="just">
              <a:buNone/>
            </a:pP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9192221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3" y="250371"/>
            <a:ext cx="11003037" cy="805543"/>
          </a:xfrm>
        </p:spPr>
        <p:txBody>
          <a:bodyPr>
            <a:normAutofit fontScale="90000"/>
          </a:bodyPr>
          <a:lstStyle/>
          <a:p>
            <a:pPr algn="ctr"/>
            <a:r>
              <a:rPr lang="uk-UA" b="1" dirty="0"/>
              <a:t>Програма навчальної дисципліни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3" y="870858"/>
            <a:ext cx="11242523" cy="5170506"/>
          </a:xfrm>
        </p:spPr>
        <p:txBody>
          <a:bodyPr>
            <a:normAutofit/>
          </a:bodyPr>
          <a:lstStyle/>
          <a:p>
            <a:pPr algn="just"/>
            <a:r>
              <a:rPr lang="uk-UA" sz="3200" b="1" dirty="0"/>
              <a:t>Змістовий модуль </a:t>
            </a:r>
            <a:r>
              <a:rPr lang="ru-RU" sz="3200" b="1" dirty="0"/>
              <a:t>1. </a:t>
            </a:r>
            <a:r>
              <a:rPr lang="ru-RU" sz="3200" b="1" dirty="0" err="1"/>
              <a:t>Технологі</a:t>
            </a:r>
            <a:r>
              <a:rPr lang="uk-UA" sz="3200" b="1" dirty="0"/>
              <a:t>ї</a:t>
            </a:r>
            <a:r>
              <a:rPr lang="ru-RU" sz="3200" b="1" dirty="0"/>
              <a:t> </a:t>
            </a:r>
            <a:r>
              <a:rPr lang="ru-RU" sz="3200" b="1" dirty="0" err="1"/>
              <a:t>створення</a:t>
            </a:r>
            <a:r>
              <a:rPr lang="ru-RU" sz="3200" b="1" dirty="0"/>
              <a:t> та </a:t>
            </a:r>
            <a:r>
              <a:rPr lang="ru-RU" sz="3200" b="1" dirty="0" err="1"/>
              <a:t>використання</a:t>
            </a:r>
            <a:r>
              <a:rPr lang="ru-RU" sz="3200" b="1" dirty="0"/>
              <a:t> </a:t>
            </a:r>
            <a:r>
              <a:rPr lang="ru-RU" sz="3200" b="1" dirty="0" err="1"/>
              <a:t>електронних</a:t>
            </a:r>
            <a:r>
              <a:rPr lang="ru-RU" sz="3200" b="1" dirty="0"/>
              <a:t> </a:t>
            </a:r>
            <a:r>
              <a:rPr lang="ru-RU" sz="3200" b="1" dirty="0" err="1"/>
              <a:t>бібліотек</a:t>
            </a:r>
            <a:endParaRPr lang="ru-RU" sz="3200" dirty="0"/>
          </a:p>
          <a:p>
            <a:pPr algn="just"/>
            <a:r>
              <a:rPr lang="uk-UA" sz="3200" b="1" dirty="0"/>
              <a:t>Змістовий модуль 2. Освітні ресурси електронних бібліотек</a:t>
            </a:r>
            <a:endParaRPr lang="ru-RU" sz="3200" dirty="0"/>
          </a:p>
          <a:p>
            <a:pPr algn="just"/>
            <a:r>
              <a:rPr lang="uk-UA" sz="3200" b="1" dirty="0"/>
              <a:t>Змістовий модуль 3. Інструментальне забезпечення створення, архівного збереження та використання мультимедійних ресурсів електронних бібліотек</a:t>
            </a:r>
            <a:endParaRPr lang="ru-RU" sz="3200" dirty="0"/>
          </a:p>
          <a:p>
            <a:pPr algn="just"/>
            <a:r>
              <a:rPr lang="uk-UA" sz="3200" b="1" dirty="0"/>
              <a:t>Змістовий модуль 4. Перспективи розвитку електронних бібліотек</a:t>
            </a:r>
            <a:endParaRPr lang="ru-RU" sz="3200" dirty="0"/>
          </a:p>
          <a:p>
            <a:pPr algn="just"/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2596908323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</TotalTime>
  <Words>161</Words>
  <Application>Microsoft Office PowerPoint</Application>
  <PresentationFormat>Широкоэкранный</PresentationFormat>
  <Paragraphs>13</Paragraphs>
  <Slides>3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7" baseType="lpstr">
      <vt:lpstr>Arial</vt:lpstr>
      <vt:lpstr>Trebuchet MS</vt:lpstr>
      <vt:lpstr>Wingdings 3</vt:lpstr>
      <vt:lpstr>Аспект</vt:lpstr>
      <vt:lpstr>МЕТА КУРСУ</vt:lpstr>
      <vt:lpstr>ЗАВДАННЯ КУРСУ: </vt:lpstr>
      <vt:lpstr>Програма навчальної дисципліни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МЕТА КУРСУ</dc:title>
  <dc:creator>User</dc:creator>
  <cp:lastModifiedBy>User</cp:lastModifiedBy>
  <cp:revision>1</cp:revision>
  <dcterms:created xsi:type="dcterms:W3CDTF">2021-08-19T07:51:17Z</dcterms:created>
  <dcterms:modified xsi:type="dcterms:W3CDTF">2021-08-19T07:55:06Z</dcterms:modified>
</cp:coreProperties>
</file>

<file path=docProps/thumbnail.jpeg>
</file>