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ED2A76-4530-489B-9C8D-5E6FA24BA0BD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54CFBB-C48B-44DE-9700-99F3E2D3A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80728"/>
            <a:ext cx="7175351" cy="1793167"/>
          </a:xfrm>
        </p:spPr>
        <p:txBody>
          <a:bodyPr>
            <a:normAutofit/>
          </a:bodyPr>
          <a:lstStyle/>
          <a:p>
            <a:r>
              <a:rPr lang="uk-UA" dirty="0" smtClean="0"/>
              <a:t>Статистичні методи в сучасній лінгвістиці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Спеціальність «Мова і література (англійська)»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8116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dirty="0" smtClean="0"/>
              <a:t>Викладач: </a:t>
            </a:r>
            <a:r>
              <a:rPr lang="uk-UA" sz="4800" b="1" dirty="0" err="1" smtClean="0"/>
              <a:t>к.філол.н</a:t>
            </a:r>
            <a:r>
              <a:rPr lang="uk-UA" sz="4800" b="1" dirty="0" smtClean="0"/>
              <a:t>., доц. Шевчук Оксана Василівна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400" dirty="0" smtClean="0"/>
              <a:t>Кафедра англійської філології</a:t>
            </a:r>
            <a:br>
              <a:rPr lang="uk-UA" sz="2400" dirty="0" smtClean="0"/>
            </a:br>
            <a:r>
              <a:rPr lang="uk-UA" sz="2400" dirty="0" smtClean="0"/>
              <a:t>Факультет іноземної філології</a:t>
            </a:r>
            <a:br>
              <a:rPr lang="uk-UA" sz="2400" dirty="0" smtClean="0"/>
            </a:br>
            <a:r>
              <a:rPr lang="uk-UA" sz="2400" dirty="0" smtClean="0"/>
              <a:t>Запорізький національний університет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4845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677472" cy="4209648"/>
          </a:xfrm>
        </p:spPr>
        <p:txBody>
          <a:bodyPr/>
          <a:lstStyle/>
          <a:p>
            <a:pPr algn="just"/>
            <a:r>
              <a:rPr lang="ru-RU" sz="3200" b="1" dirty="0"/>
              <a:t>Метою</a:t>
            </a:r>
            <a:r>
              <a:rPr lang="ru-RU" sz="3200" dirty="0"/>
              <a:t> </a:t>
            </a:r>
            <a:r>
              <a:rPr lang="ru-RU" sz="3200" dirty="0" smtClean="0"/>
              <a:t>курсу </a:t>
            </a:r>
            <a:r>
              <a:rPr lang="ru-RU" sz="3200" dirty="0" err="1" smtClean="0"/>
              <a:t>є</a:t>
            </a:r>
            <a:r>
              <a:rPr lang="ru-RU" sz="3200" dirty="0" smtClean="0"/>
              <a:t> </a:t>
            </a:r>
            <a:r>
              <a:rPr lang="ru-RU" sz="3200" dirty="0" err="1" smtClean="0"/>
              <a:t>ознайомлення</a:t>
            </a:r>
            <a:r>
              <a:rPr lang="ru-RU" sz="3200" dirty="0" smtClean="0"/>
              <a:t>  </a:t>
            </a:r>
            <a:r>
              <a:rPr lang="ru-RU" sz="3200" dirty="0" err="1" smtClean="0"/>
              <a:t>студентів</a:t>
            </a:r>
            <a:r>
              <a:rPr lang="ru-RU" sz="3200" dirty="0" smtClean="0"/>
              <a:t> </a:t>
            </a:r>
            <a:r>
              <a:rPr lang="ru-RU" sz="3200" dirty="0" err="1" smtClean="0"/>
              <a:t>із</a:t>
            </a:r>
            <a:r>
              <a:rPr lang="ru-RU" sz="3200" dirty="0" smtClean="0"/>
              <a:t> </a:t>
            </a:r>
            <a:r>
              <a:rPr lang="ru-RU" sz="3200" dirty="0" err="1" smtClean="0"/>
              <a:t>сучасними</a:t>
            </a:r>
            <a:r>
              <a:rPr lang="ru-RU" sz="3200" dirty="0" smtClean="0"/>
              <a:t> методами та методиками </a:t>
            </a:r>
            <a:r>
              <a:rPr lang="ru-RU" sz="3200" dirty="0" err="1" smtClean="0"/>
              <a:t>лінгвістичних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досліджень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682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472808" cy="477086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орієнтуватися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особливостях</a:t>
            </a:r>
            <a:r>
              <a:rPr lang="ru-RU" dirty="0" smtClean="0"/>
              <a:t> </a:t>
            </a:r>
            <a:r>
              <a:rPr lang="ru-RU" dirty="0" err="1" smtClean="0"/>
              <a:t>мовознавчих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методик, </a:t>
            </a:r>
            <a:r>
              <a:rPr lang="ru-RU" dirty="0" err="1" smtClean="0"/>
              <a:t>володіти</a:t>
            </a:r>
            <a:r>
              <a:rPr lang="ru-RU" dirty="0" smtClean="0"/>
              <a:t> </a:t>
            </a:r>
            <a:r>
              <a:rPr lang="ru-RU" dirty="0" err="1" smtClean="0"/>
              <a:t>категоріальним</a:t>
            </a:r>
            <a:r>
              <a:rPr lang="ru-RU" dirty="0" smtClean="0"/>
              <a:t> </a:t>
            </a:r>
            <a:r>
              <a:rPr lang="ru-RU" dirty="0" err="1" smtClean="0"/>
              <a:t>апаратом</a:t>
            </a:r>
            <a:r>
              <a:rPr lang="ru-RU" dirty="0" smtClean="0"/>
              <a:t>;</a:t>
            </a:r>
            <a:endParaRPr lang="ru-RU" dirty="0" smtClean="0"/>
          </a:p>
          <a:p>
            <a:pPr algn="just"/>
            <a:r>
              <a:rPr lang="uk-UA" dirty="0" smtClean="0"/>
              <a:t>-</a:t>
            </a:r>
            <a:r>
              <a:rPr lang="ru-RU" dirty="0" smtClean="0"/>
              <a:t>знати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мовознавчі</a:t>
            </a:r>
            <a:r>
              <a:rPr lang="ru-RU" dirty="0" smtClean="0"/>
              <a:t> </a:t>
            </a:r>
            <a:r>
              <a:rPr lang="ru-RU" dirty="0" err="1" smtClean="0"/>
              <a:t>методологічні</a:t>
            </a:r>
            <a:r>
              <a:rPr lang="ru-RU" dirty="0" smtClean="0"/>
              <a:t> </a:t>
            </a:r>
            <a:r>
              <a:rPr lang="ru-RU" dirty="0" err="1" smtClean="0"/>
              <a:t>парадигми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72808" cy="1872208"/>
          </a:xfrm>
        </p:spPr>
        <p:txBody>
          <a:bodyPr/>
          <a:lstStyle/>
          <a:p>
            <a:pPr algn="ctr"/>
            <a:r>
              <a:rPr lang="uk-UA" sz="3200" dirty="0" smtClean="0"/>
              <a:t>У результаті проходження курсу студент буде вміти: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131031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46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Статистичні методи в сучасній лінгвістиці </vt:lpstr>
      <vt:lpstr>Кафедра англійської філології Факультет іноземної філології Запорізький національний університет</vt:lpstr>
      <vt:lpstr>Слайд 3</vt:lpstr>
      <vt:lpstr>У результаті проходження курсу студент буде вміти: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ПРАКТИЧНИЙ КУРС ПЕРШОЇ ІНОЗЕМНОЇ МОВИ (АНГЛІЙСЬКОЇ)</dc:title>
  <dc:creator>Пользователь Windows</dc:creator>
  <cp:lastModifiedBy>Аня Маковская</cp:lastModifiedBy>
  <cp:revision>5</cp:revision>
  <dcterms:created xsi:type="dcterms:W3CDTF">2020-09-02T10:31:01Z</dcterms:created>
  <dcterms:modified xsi:type="dcterms:W3CDTF">2021-02-26T12:33:27Z</dcterms:modified>
</cp:coreProperties>
</file>