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9" r:id="rId1"/>
  </p:sldMasterIdLst>
  <p:notesMasterIdLst>
    <p:notesMasterId r:id="rId22"/>
  </p:notesMasterIdLst>
  <p:sldIdLst>
    <p:sldId id="256" r:id="rId2"/>
    <p:sldId id="257" r:id="rId3"/>
    <p:sldId id="258" r:id="rId4"/>
    <p:sldId id="269" r:id="rId5"/>
    <p:sldId id="271" r:id="rId6"/>
    <p:sldId id="260" r:id="rId7"/>
    <p:sldId id="261" r:id="rId8"/>
    <p:sldId id="259" r:id="rId9"/>
    <p:sldId id="277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73" r:id="rId18"/>
    <p:sldId id="274" r:id="rId19"/>
    <p:sldId id="275" r:id="rId20"/>
    <p:sldId id="276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64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34C5B36-E89A-4475-94EE-C16234A83468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C776484-A7D4-4D02-AEE5-D96DDA7AD322}">
      <dgm:prSet phldrT="[Текст]"/>
      <dgm:spPr/>
      <dgm:t>
        <a:bodyPr/>
        <a:lstStyle/>
        <a:p>
          <a:r>
            <a:rPr lang="uk-UA" dirty="0" smtClean="0"/>
            <a:t>Інституційна</a:t>
          </a:r>
          <a:endParaRPr lang="ru-RU" dirty="0"/>
        </a:p>
      </dgm:t>
    </dgm:pt>
    <dgm:pt modelId="{7EE6A9F6-30C2-4E57-816E-FEEA44E291BA}" type="parTrans" cxnId="{D39E21E8-4374-4000-BBCD-E30C7FB9BDBF}">
      <dgm:prSet/>
      <dgm:spPr/>
      <dgm:t>
        <a:bodyPr/>
        <a:lstStyle/>
        <a:p>
          <a:endParaRPr lang="ru-RU"/>
        </a:p>
      </dgm:t>
    </dgm:pt>
    <dgm:pt modelId="{2FE166F4-A05D-4196-8274-7939CC35025C}" type="sibTrans" cxnId="{D39E21E8-4374-4000-BBCD-E30C7FB9BDBF}">
      <dgm:prSet/>
      <dgm:spPr/>
      <dgm:t>
        <a:bodyPr/>
        <a:lstStyle/>
        <a:p>
          <a:endParaRPr lang="ru-RU"/>
        </a:p>
      </dgm:t>
    </dgm:pt>
    <dgm:pt modelId="{36A9B94D-E55D-42FD-B169-ED2F01C688CB}">
      <dgm:prSet phldrT="[Текст]"/>
      <dgm:spPr/>
      <dgm:t>
        <a:bodyPr/>
        <a:lstStyle/>
        <a:p>
          <a:r>
            <a:rPr lang="uk-UA" dirty="0" smtClean="0"/>
            <a:t>Очна</a:t>
          </a:r>
          <a:endParaRPr lang="ru-RU" dirty="0"/>
        </a:p>
      </dgm:t>
    </dgm:pt>
    <dgm:pt modelId="{38F462EB-EF65-4DF0-B082-F21B4CA2A7B2}" type="parTrans" cxnId="{24DD0157-E4FD-4EB1-8CA2-9E707CCB3C50}">
      <dgm:prSet/>
      <dgm:spPr/>
      <dgm:t>
        <a:bodyPr/>
        <a:lstStyle/>
        <a:p>
          <a:endParaRPr lang="ru-RU"/>
        </a:p>
      </dgm:t>
    </dgm:pt>
    <dgm:pt modelId="{5EDF9C99-F1F7-4D65-A0D9-02375439F96E}" type="sibTrans" cxnId="{24DD0157-E4FD-4EB1-8CA2-9E707CCB3C50}">
      <dgm:prSet/>
      <dgm:spPr/>
      <dgm:t>
        <a:bodyPr/>
        <a:lstStyle/>
        <a:p>
          <a:endParaRPr lang="ru-RU"/>
        </a:p>
      </dgm:t>
    </dgm:pt>
    <dgm:pt modelId="{BED46536-842B-4B0A-99EF-79F35902255F}">
      <dgm:prSet phldrT="[Текст]"/>
      <dgm:spPr/>
      <dgm:t>
        <a:bodyPr/>
        <a:lstStyle/>
        <a:p>
          <a:r>
            <a:rPr lang="uk-UA" dirty="0" err="1" smtClean="0"/>
            <a:t>Екстернатна</a:t>
          </a:r>
          <a:r>
            <a:rPr lang="uk-UA" dirty="0" smtClean="0"/>
            <a:t> </a:t>
          </a:r>
          <a:endParaRPr lang="ru-RU" dirty="0"/>
        </a:p>
      </dgm:t>
    </dgm:pt>
    <dgm:pt modelId="{931CE942-CF19-4C95-AD4D-76E3C42F556F}" type="parTrans" cxnId="{EB9265A5-D435-4388-A7F9-ADAFF888A8E2}">
      <dgm:prSet/>
      <dgm:spPr/>
      <dgm:t>
        <a:bodyPr/>
        <a:lstStyle/>
        <a:p>
          <a:endParaRPr lang="ru-RU"/>
        </a:p>
      </dgm:t>
    </dgm:pt>
    <dgm:pt modelId="{ECA029B6-FAE4-4F1A-BBA6-E782BB5950BE}" type="sibTrans" cxnId="{EB9265A5-D435-4388-A7F9-ADAFF888A8E2}">
      <dgm:prSet/>
      <dgm:spPr/>
      <dgm:t>
        <a:bodyPr/>
        <a:lstStyle/>
        <a:p>
          <a:endParaRPr lang="ru-RU"/>
        </a:p>
      </dgm:t>
    </dgm:pt>
    <dgm:pt modelId="{ACFEFC8A-AADF-4744-B4B6-62B0BDA6E99A}">
      <dgm:prSet phldrT="[Текст]"/>
      <dgm:spPr/>
      <dgm:t>
        <a:bodyPr/>
        <a:lstStyle/>
        <a:p>
          <a:r>
            <a:rPr lang="uk-UA" dirty="0" smtClean="0"/>
            <a:t>Дуальна</a:t>
          </a:r>
          <a:endParaRPr lang="ru-RU" dirty="0"/>
        </a:p>
      </dgm:t>
    </dgm:pt>
    <dgm:pt modelId="{B39D4BF6-9ECE-4001-B34C-D767002EF478}" type="parTrans" cxnId="{9035CBBA-83BF-4498-9BF3-26C5E5CAAEA3}">
      <dgm:prSet/>
      <dgm:spPr/>
      <dgm:t>
        <a:bodyPr/>
        <a:lstStyle/>
        <a:p>
          <a:endParaRPr lang="ru-RU"/>
        </a:p>
      </dgm:t>
    </dgm:pt>
    <dgm:pt modelId="{F7D120D8-B254-4358-BBE8-BAB089D154BB}" type="sibTrans" cxnId="{9035CBBA-83BF-4498-9BF3-26C5E5CAAEA3}">
      <dgm:prSet/>
      <dgm:spPr/>
      <dgm:t>
        <a:bodyPr/>
        <a:lstStyle/>
        <a:p>
          <a:endParaRPr lang="ru-RU"/>
        </a:p>
      </dgm:t>
    </dgm:pt>
    <dgm:pt modelId="{98D99DFB-633A-48B8-9635-E537EF6C00E0}">
      <dgm:prSet phldrT="[Текст]"/>
      <dgm:spPr/>
      <dgm:t>
        <a:bodyPr/>
        <a:lstStyle/>
        <a:p>
          <a:r>
            <a:rPr lang="uk-UA" dirty="0" smtClean="0"/>
            <a:t>Заочна</a:t>
          </a:r>
          <a:endParaRPr lang="ru-RU" dirty="0"/>
        </a:p>
      </dgm:t>
    </dgm:pt>
    <dgm:pt modelId="{04A50536-5C57-47E5-8371-B408A8583826}" type="parTrans" cxnId="{D1D007A7-7422-4E84-A0E7-1EFF041CDDAF}">
      <dgm:prSet/>
      <dgm:spPr/>
      <dgm:t>
        <a:bodyPr/>
        <a:lstStyle/>
        <a:p>
          <a:endParaRPr lang="ru-RU"/>
        </a:p>
      </dgm:t>
    </dgm:pt>
    <dgm:pt modelId="{4256FDB2-F871-4DCD-9B9D-84EF34E1E94D}" type="sibTrans" cxnId="{D1D007A7-7422-4E84-A0E7-1EFF041CDDAF}">
      <dgm:prSet/>
      <dgm:spPr/>
      <dgm:t>
        <a:bodyPr/>
        <a:lstStyle/>
        <a:p>
          <a:endParaRPr lang="ru-RU"/>
        </a:p>
      </dgm:t>
    </dgm:pt>
    <dgm:pt modelId="{34342FAB-4C3B-423F-B436-E42B4FD7AC30}">
      <dgm:prSet phldrT="[Текст]"/>
      <dgm:spPr/>
      <dgm:t>
        <a:bodyPr/>
        <a:lstStyle/>
        <a:p>
          <a:r>
            <a:rPr lang="uk-UA" dirty="0" smtClean="0"/>
            <a:t>Дистанційна </a:t>
          </a:r>
          <a:endParaRPr lang="ru-RU" dirty="0"/>
        </a:p>
      </dgm:t>
    </dgm:pt>
    <dgm:pt modelId="{0F7E9962-192E-4587-B7FB-46B6B26148E8}" type="parTrans" cxnId="{C5F594FF-6C0B-46B4-BE93-C0929F194471}">
      <dgm:prSet/>
      <dgm:spPr/>
      <dgm:t>
        <a:bodyPr/>
        <a:lstStyle/>
        <a:p>
          <a:endParaRPr lang="ru-RU"/>
        </a:p>
      </dgm:t>
    </dgm:pt>
    <dgm:pt modelId="{1FF986CD-9FDC-468E-B9A4-ADB8A4980CB3}" type="sibTrans" cxnId="{C5F594FF-6C0B-46B4-BE93-C0929F194471}">
      <dgm:prSet/>
      <dgm:spPr/>
      <dgm:t>
        <a:bodyPr/>
        <a:lstStyle/>
        <a:p>
          <a:endParaRPr lang="ru-RU"/>
        </a:p>
      </dgm:t>
    </dgm:pt>
    <dgm:pt modelId="{F2687514-E27E-4A81-B058-D13E99E71367}">
      <dgm:prSet phldrT="[Текст]"/>
      <dgm:spPr/>
      <dgm:t>
        <a:bodyPr/>
        <a:lstStyle/>
        <a:p>
          <a:r>
            <a:rPr lang="uk-UA" dirty="0" smtClean="0"/>
            <a:t>Мережева </a:t>
          </a:r>
          <a:endParaRPr lang="ru-RU" dirty="0"/>
        </a:p>
      </dgm:t>
    </dgm:pt>
    <dgm:pt modelId="{5AE55D35-94BE-43AD-B721-487245FC4A40}" type="parTrans" cxnId="{C7BEA063-752A-4F68-9E35-0B784097FC47}">
      <dgm:prSet/>
      <dgm:spPr/>
      <dgm:t>
        <a:bodyPr/>
        <a:lstStyle/>
        <a:p>
          <a:endParaRPr lang="ru-RU"/>
        </a:p>
      </dgm:t>
    </dgm:pt>
    <dgm:pt modelId="{65ABF22B-C9F0-4795-A2AA-A1A44CF9E1DD}" type="sibTrans" cxnId="{C7BEA063-752A-4F68-9E35-0B784097FC47}">
      <dgm:prSet/>
      <dgm:spPr/>
      <dgm:t>
        <a:bodyPr/>
        <a:lstStyle/>
        <a:p>
          <a:endParaRPr lang="ru-RU"/>
        </a:p>
      </dgm:t>
    </dgm:pt>
    <dgm:pt modelId="{6CDCAE5F-6EE8-4630-9FCA-8CEC108B6C8E}">
      <dgm:prSet phldrT="[Текст]"/>
      <dgm:spPr/>
      <dgm:t>
        <a:bodyPr/>
        <a:lstStyle/>
        <a:p>
          <a:r>
            <a:rPr lang="uk-UA" dirty="0" smtClean="0"/>
            <a:t>Сімейна</a:t>
          </a:r>
          <a:endParaRPr lang="ru-RU" dirty="0"/>
        </a:p>
      </dgm:t>
    </dgm:pt>
    <dgm:pt modelId="{2969C34E-1457-4105-8E0D-AB92310EDDE4}" type="parTrans" cxnId="{186EF7BD-8755-43EE-90E5-B7299F30D3DB}">
      <dgm:prSet/>
      <dgm:spPr/>
      <dgm:t>
        <a:bodyPr/>
        <a:lstStyle/>
        <a:p>
          <a:endParaRPr lang="ru-RU"/>
        </a:p>
      </dgm:t>
    </dgm:pt>
    <dgm:pt modelId="{90299CC1-10D3-4FA8-B1C1-A624A0D19E10}" type="sibTrans" cxnId="{186EF7BD-8755-43EE-90E5-B7299F30D3DB}">
      <dgm:prSet/>
      <dgm:spPr/>
      <dgm:t>
        <a:bodyPr/>
        <a:lstStyle/>
        <a:p>
          <a:endParaRPr lang="ru-RU"/>
        </a:p>
      </dgm:t>
    </dgm:pt>
    <dgm:pt modelId="{4FA26AC5-4A5D-4C9C-90AA-36C785108085}">
      <dgm:prSet phldrT="[Текст]"/>
      <dgm:spPr/>
      <dgm:t>
        <a:bodyPr/>
        <a:lstStyle/>
        <a:p>
          <a:r>
            <a:rPr lang="uk-UA" dirty="0" smtClean="0"/>
            <a:t>Педагогічний патронаж</a:t>
          </a:r>
          <a:endParaRPr lang="ru-RU" dirty="0"/>
        </a:p>
      </dgm:t>
    </dgm:pt>
    <dgm:pt modelId="{A45A2C98-784E-494E-B3DA-6D16EB1820DF}" type="parTrans" cxnId="{A1CDE6CB-CBFC-43AD-9359-39F8B533E199}">
      <dgm:prSet/>
      <dgm:spPr/>
      <dgm:t>
        <a:bodyPr/>
        <a:lstStyle/>
        <a:p>
          <a:endParaRPr lang="ru-RU"/>
        </a:p>
      </dgm:t>
    </dgm:pt>
    <dgm:pt modelId="{02C87CBF-D03E-44BA-BC64-769014085794}" type="sibTrans" cxnId="{A1CDE6CB-CBFC-43AD-9359-39F8B533E199}">
      <dgm:prSet/>
      <dgm:spPr/>
      <dgm:t>
        <a:bodyPr/>
        <a:lstStyle/>
        <a:p>
          <a:endParaRPr lang="ru-RU"/>
        </a:p>
      </dgm:t>
    </dgm:pt>
    <dgm:pt modelId="{ED1220E2-7C07-406A-99E6-AFC282B09065}">
      <dgm:prSet phldrT="[Текст]"/>
      <dgm:spPr/>
      <dgm:t>
        <a:bodyPr/>
        <a:lstStyle/>
        <a:p>
          <a:r>
            <a:rPr lang="uk-UA" dirty="0" smtClean="0"/>
            <a:t>Індивідуальна</a:t>
          </a:r>
          <a:endParaRPr lang="ru-RU" dirty="0"/>
        </a:p>
      </dgm:t>
    </dgm:pt>
    <dgm:pt modelId="{A858A685-7704-4A0B-9084-984FFD6EA1F1}" type="sibTrans" cxnId="{2A463C80-7C21-480A-AA23-3EC5FA3DF79E}">
      <dgm:prSet/>
      <dgm:spPr/>
      <dgm:t>
        <a:bodyPr/>
        <a:lstStyle/>
        <a:p>
          <a:endParaRPr lang="ru-RU"/>
        </a:p>
      </dgm:t>
    </dgm:pt>
    <dgm:pt modelId="{CC0A1FDA-797D-473D-8888-6DE03D7C70C0}" type="parTrans" cxnId="{2A463C80-7C21-480A-AA23-3EC5FA3DF79E}">
      <dgm:prSet/>
      <dgm:spPr/>
      <dgm:t>
        <a:bodyPr/>
        <a:lstStyle/>
        <a:p>
          <a:endParaRPr lang="ru-RU"/>
        </a:p>
      </dgm:t>
    </dgm:pt>
    <dgm:pt modelId="{0FB281FE-141F-43C8-B5D5-B475B8049DFB}">
      <dgm:prSet phldrT="[Текст]"/>
      <dgm:spPr/>
      <dgm:t>
        <a:bodyPr/>
        <a:lstStyle/>
        <a:p>
          <a:r>
            <a:rPr lang="uk-UA" dirty="0" smtClean="0"/>
            <a:t>Здобуття освіти на робочому місці </a:t>
          </a:r>
          <a:endParaRPr lang="ru-RU" dirty="0"/>
        </a:p>
      </dgm:t>
    </dgm:pt>
    <dgm:pt modelId="{CA47E9C5-70DE-4664-A2B1-E22F2A01172B}" type="parTrans" cxnId="{6021F75A-37EE-4514-A2F9-2641BEF22C99}">
      <dgm:prSet/>
      <dgm:spPr/>
      <dgm:t>
        <a:bodyPr/>
        <a:lstStyle/>
        <a:p>
          <a:endParaRPr lang="ru-RU"/>
        </a:p>
      </dgm:t>
    </dgm:pt>
    <dgm:pt modelId="{6945830C-41AC-4078-AA3A-2207A74C6323}" type="sibTrans" cxnId="{6021F75A-37EE-4514-A2F9-2641BEF22C99}">
      <dgm:prSet/>
      <dgm:spPr/>
      <dgm:t>
        <a:bodyPr/>
        <a:lstStyle/>
        <a:p>
          <a:endParaRPr lang="ru-RU"/>
        </a:p>
      </dgm:t>
    </dgm:pt>
    <dgm:pt modelId="{D5DFC768-A3CB-4960-93A3-1AF595E7D877}">
      <dgm:prSet phldrT="[Текст]"/>
      <dgm:spPr/>
      <dgm:t>
        <a:bodyPr/>
        <a:lstStyle/>
        <a:p>
          <a:r>
            <a:rPr lang="uk-UA" dirty="0" smtClean="0"/>
            <a:t>спосіб здобуття освіти, що передбачає поєднання навчання осіб у закладах освіти (в інших суб’єктів освітньої діяльності) з навчанням на робочих місцях на підприємствах, в установах та організаціях для набуття певної кваліфікації, як правило, на основі договору.</a:t>
          </a:r>
          <a:endParaRPr lang="ru-RU" dirty="0"/>
        </a:p>
      </dgm:t>
    </dgm:pt>
    <dgm:pt modelId="{19164B3C-FACC-445E-9BE1-50A6B278CCC7}" type="parTrans" cxnId="{946C283C-080B-4CDF-91E1-370098EC25EA}">
      <dgm:prSet/>
      <dgm:spPr/>
      <dgm:t>
        <a:bodyPr/>
        <a:lstStyle/>
        <a:p>
          <a:endParaRPr lang="ru-RU"/>
        </a:p>
      </dgm:t>
    </dgm:pt>
    <dgm:pt modelId="{3903E8C4-E80E-49BC-8170-696560405279}" type="sibTrans" cxnId="{946C283C-080B-4CDF-91E1-370098EC25EA}">
      <dgm:prSet/>
      <dgm:spPr/>
      <dgm:t>
        <a:bodyPr/>
        <a:lstStyle/>
        <a:p>
          <a:endParaRPr lang="ru-RU"/>
        </a:p>
      </dgm:t>
    </dgm:pt>
    <dgm:pt modelId="{99FA364D-35AF-4C16-A078-A64DBC80187C}" type="pres">
      <dgm:prSet presAssocID="{B34C5B36-E89A-4475-94EE-C16234A8346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CB584B2-DB6E-406F-84FE-43B2124745D7}" type="pres">
      <dgm:prSet presAssocID="{EC776484-A7D4-4D02-AEE5-D96DDA7AD322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2A6C6D-198F-4F7E-813E-F24B6084FAF0}" type="pres">
      <dgm:prSet presAssocID="{EC776484-A7D4-4D02-AEE5-D96DDA7AD322}" presName="childText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4988CC-9EAF-465F-93C5-88075BC7096B}" type="pres">
      <dgm:prSet presAssocID="{ED1220E2-7C07-406A-99E6-AFC282B09065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E8F134-27C3-46E6-A109-31EFE2E788C8}" type="pres">
      <dgm:prSet presAssocID="{ED1220E2-7C07-406A-99E6-AFC282B09065}" presName="childText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F9B99E-3059-43DA-96DE-A3627D680790}" type="pres">
      <dgm:prSet presAssocID="{ACFEFC8A-AADF-4744-B4B6-62B0BDA6E99A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7781F7-3546-4DC3-BCE2-E5896CE9A4DD}" type="pres">
      <dgm:prSet presAssocID="{ACFEFC8A-AADF-4744-B4B6-62B0BDA6E99A}" presName="childText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39E21E8-4374-4000-BBCD-E30C7FB9BDBF}" srcId="{B34C5B36-E89A-4475-94EE-C16234A83468}" destId="{EC776484-A7D4-4D02-AEE5-D96DDA7AD322}" srcOrd="0" destOrd="0" parTransId="{7EE6A9F6-30C2-4E57-816E-FEEA44E291BA}" sibTransId="{2FE166F4-A05D-4196-8274-7939CC35025C}"/>
    <dgm:cxn modelId="{24DD0157-E4FD-4EB1-8CA2-9E707CCB3C50}" srcId="{EC776484-A7D4-4D02-AEE5-D96DDA7AD322}" destId="{36A9B94D-E55D-42FD-B169-ED2F01C688CB}" srcOrd="0" destOrd="0" parTransId="{38F462EB-EF65-4DF0-B082-F21B4CA2A7B2}" sibTransId="{5EDF9C99-F1F7-4D65-A0D9-02375439F96E}"/>
    <dgm:cxn modelId="{153EA890-A44F-4551-841C-E6AA8C580D59}" type="presOf" srcId="{0FB281FE-141F-43C8-B5D5-B475B8049DFB}" destId="{9CE8F134-27C3-46E6-A109-31EFE2E788C8}" srcOrd="0" destOrd="3" presId="urn:microsoft.com/office/officeart/2005/8/layout/vList2"/>
    <dgm:cxn modelId="{D1D007A7-7422-4E84-A0E7-1EFF041CDDAF}" srcId="{EC776484-A7D4-4D02-AEE5-D96DDA7AD322}" destId="{98D99DFB-633A-48B8-9635-E537EF6C00E0}" srcOrd="1" destOrd="0" parTransId="{04A50536-5C57-47E5-8371-B408A8583826}" sibTransId="{4256FDB2-F871-4DCD-9B9D-84EF34E1E94D}"/>
    <dgm:cxn modelId="{C1121564-FE5C-47B2-8270-1DF8EAF7184F}" type="presOf" srcId="{ED1220E2-7C07-406A-99E6-AFC282B09065}" destId="{E14988CC-9EAF-465F-93C5-88075BC7096B}" srcOrd="0" destOrd="0" presId="urn:microsoft.com/office/officeart/2005/8/layout/vList2"/>
    <dgm:cxn modelId="{0189B6BB-E13D-4D9F-888E-4F4AE2419EB1}" type="presOf" srcId="{BED46536-842B-4B0A-99EF-79F35902255F}" destId="{9CE8F134-27C3-46E6-A109-31EFE2E788C8}" srcOrd="0" destOrd="0" presId="urn:microsoft.com/office/officeart/2005/8/layout/vList2"/>
    <dgm:cxn modelId="{7E4C2D9C-6411-441B-866D-18909648AFCB}" type="presOf" srcId="{6CDCAE5F-6EE8-4630-9FCA-8CEC108B6C8E}" destId="{9CE8F134-27C3-46E6-A109-31EFE2E788C8}" srcOrd="0" destOrd="1" presId="urn:microsoft.com/office/officeart/2005/8/layout/vList2"/>
    <dgm:cxn modelId="{9035CBBA-83BF-4498-9BF3-26C5E5CAAEA3}" srcId="{B34C5B36-E89A-4475-94EE-C16234A83468}" destId="{ACFEFC8A-AADF-4744-B4B6-62B0BDA6E99A}" srcOrd="2" destOrd="0" parTransId="{B39D4BF6-9ECE-4001-B34C-D767002EF478}" sibTransId="{F7D120D8-B254-4358-BBE8-BAB089D154BB}"/>
    <dgm:cxn modelId="{C53FB65A-4DC4-4480-A6D4-DA6F0AFE87FC}" type="presOf" srcId="{34342FAB-4C3B-423F-B436-E42B4FD7AC30}" destId="{5E2A6C6D-198F-4F7E-813E-F24B6084FAF0}" srcOrd="0" destOrd="2" presId="urn:microsoft.com/office/officeart/2005/8/layout/vList2"/>
    <dgm:cxn modelId="{3A4554D4-0D7B-4360-BC96-A10F03DF597A}" type="presOf" srcId="{36A9B94D-E55D-42FD-B169-ED2F01C688CB}" destId="{5E2A6C6D-198F-4F7E-813E-F24B6084FAF0}" srcOrd="0" destOrd="0" presId="urn:microsoft.com/office/officeart/2005/8/layout/vList2"/>
    <dgm:cxn modelId="{C5F594FF-6C0B-46B4-BE93-C0929F194471}" srcId="{EC776484-A7D4-4D02-AEE5-D96DDA7AD322}" destId="{34342FAB-4C3B-423F-B436-E42B4FD7AC30}" srcOrd="2" destOrd="0" parTransId="{0F7E9962-192E-4587-B7FB-46B6B26148E8}" sibTransId="{1FF986CD-9FDC-468E-B9A4-ADB8A4980CB3}"/>
    <dgm:cxn modelId="{7D838E24-1D51-4D93-A8E9-2911E4B771A2}" type="presOf" srcId="{ACFEFC8A-AADF-4744-B4B6-62B0BDA6E99A}" destId="{69F9B99E-3059-43DA-96DE-A3627D680790}" srcOrd="0" destOrd="0" presId="urn:microsoft.com/office/officeart/2005/8/layout/vList2"/>
    <dgm:cxn modelId="{BADD5EA1-3EB4-475F-B386-B1F6A78051F3}" type="presOf" srcId="{EC776484-A7D4-4D02-AEE5-D96DDA7AD322}" destId="{FCB584B2-DB6E-406F-84FE-43B2124745D7}" srcOrd="0" destOrd="0" presId="urn:microsoft.com/office/officeart/2005/8/layout/vList2"/>
    <dgm:cxn modelId="{56C54ACF-60C5-43B0-B521-80A45C323E86}" type="presOf" srcId="{98D99DFB-633A-48B8-9635-E537EF6C00E0}" destId="{5E2A6C6D-198F-4F7E-813E-F24B6084FAF0}" srcOrd="0" destOrd="1" presId="urn:microsoft.com/office/officeart/2005/8/layout/vList2"/>
    <dgm:cxn modelId="{2A463C80-7C21-480A-AA23-3EC5FA3DF79E}" srcId="{B34C5B36-E89A-4475-94EE-C16234A83468}" destId="{ED1220E2-7C07-406A-99E6-AFC282B09065}" srcOrd="1" destOrd="0" parTransId="{CC0A1FDA-797D-473D-8888-6DE03D7C70C0}" sibTransId="{A858A685-7704-4A0B-9084-984FFD6EA1F1}"/>
    <dgm:cxn modelId="{6D5A3891-75E9-4A3F-89DE-77032DF78D5D}" type="presOf" srcId="{B34C5B36-E89A-4475-94EE-C16234A83468}" destId="{99FA364D-35AF-4C16-A078-A64DBC80187C}" srcOrd="0" destOrd="0" presId="urn:microsoft.com/office/officeart/2005/8/layout/vList2"/>
    <dgm:cxn modelId="{B890ABB2-28A9-4E98-A55D-F10B1141565D}" type="presOf" srcId="{F2687514-E27E-4A81-B058-D13E99E71367}" destId="{5E2A6C6D-198F-4F7E-813E-F24B6084FAF0}" srcOrd="0" destOrd="3" presId="urn:microsoft.com/office/officeart/2005/8/layout/vList2"/>
    <dgm:cxn modelId="{A1CDE6CB-CBFC-43AD-9359-39F8B533E199}" srcId="{ED1220E2-7C07-406A-99E6-AFC282B09065}" destId="{4FA26AC5-4A5D-4C9C-90AA-36C785108085}" srcOrd="2" destOrd="0" parTransId="{A45A2C98-784E-494E-B3DA-6D16EB1820DF}" sibTransId="{02C87CBF-D03E-44BA-BC64-769014085794}"/>
    <dgm:cxn modelId="{186EF7BD-8755-43EE-90E5-B7299F30D3DB}" srcId="{ED1220E2-7C07-406A-99E6-AFC282B09065}" destId="{6CDCAE5F-6EE8-4630-9FCA-8CEC108B6C8E}" srcOrd="1" destOrd="0" parTransId="{2969C34E-1457-4105-8E0D-AB92310EDDE4}" sibTransId="{90299CC1-10D3-4FA8-B1C1-A624A0D19E10}"/>
    <dgm:cxn modelId="{83D2FA6C-5BBF-4CB9-828A-935786117C15}" type="presOf" srcId="{4FA26AC5-4A5D-4C9C-90AA-36C785108085}" destId="{9CE8F134-27C3-46E6-A109-31EFE2E788C8}" srcOrd="0" destOrd="2" presId="urn:microsoft.com/office/officeart/2005/8/layout/vList2"/>
    <dgm:cxn modelId="{5A23BF51-5FAD-4D8B-AD6C-B24C55BC58F6}" type="presOf" srcId="{D5DFC768-A3CB-4960-93A3-1AF595E7D877}" destId="{A27781F7-3546-4DC3-BCE2-E5896CE9A4DD}" srcOrd="0" destOrd="0" presId="urn:microsoft.com/office/officeart/2005/8/layout/vList2"/>
    <dgm:cxn modelId="{946C283C-080B-4CDF-91E1-370098EC25EA}" srcId="{ACFEFC8A-AADF-4744-B4B6-62B0BDA6E99A}" destId="{D5DFC768-A3CB-4960-93A3-1AF595E7D877}" srcOrd="0" destOrd="0" parTransId="{19164B3C-FACC-445E-9BE1-50A6B278CCC7}" sibTransId="{3903E8C4-E80E-49BC-8170-696560405279}"/>
    <dgm:cxn modelId="{6021F75A-37EE-4514-A2F9-2641BEF22C99}" srcId="{ED1220E2-7C07-406A-99E6-AFC282B09065}" destId="{0FB281FE-141F-43C8-B5D5-B475B8049DFB}" srcOrd="3" destOrd="0" parTransId="{CA47E9C5-70DE-4664-A2B1-E22F2A01172B}" sibTransId="{6945830C-41AC-4078-AA3A-2207A74C6323}"/>
    <dgm:cxn modelId="{EB9265A5-D435-4388-A7F9-ADAFF888A8E2}" srcId="{ED1220E2-7C07-406A-99E6-AFC282B09065}" destId="{BED46536-842B-4B0A-99EF-79F35902255F}" srcOrd="0" destOrd="0" parTransId="{931CE942-CF19-4C95-AD4D-76E3C42F556F}" sibTransId="{ECA029B6-FAE4-4F1A-BBA6-E782BB5950BE}"/>
    <dgm:cxn modelId="{C7BEA063-752A-4F68-9E35-0B784097FC47}" srcId="{EC776484-A7D4-4D02-AEE5-D96DDA7AD322}" destId="{F2687514-E27E-4A81-B058-D13E99E71367}" srcOrd="3" destOrd="0" parTransId="{5AE55D35-94BE-43AD-B721-487245FC4A40}" sibTransId="{65ABF22B-C9F0-4795-A2AA-A1A44CF9E1DD}"/>
    <dgm:cxn modelId="{30E3019E-5770-4333-BB09-5D2F73AA8CD0}" type="presParOf" srcId="{99FA364D-35AF-4C16-A078-A64DBC80187C}" destId="{FCB584B2-DB6E-406F-84FE-43B2124745D7}" srcOrd="0" destOrd="0" presId="urn:microsoft.com/office/officeart/2005/8/layout/vList2"/>
    <dgm:cxn modelId="{1AE0A4BD-0EFE-4304-9E49-A1F59CD22B32}" type="presParOf" srcId="{99FA364D-35AF-4C16-A078-A64DBC80187C}" destId="{5E2A6C6D-198F-4F7E-813E-F24B6084FAF0}" srcOrd="1" destOrd="0" presId="urn:microsoft.com/office/officeart/2005/8/layout/vList2"/>
    <dgm:cxn modelId="{CE1D0324-27E0-4FCE-B12F-CCE1D081F8AC}" type="presParOf" srcId="{99FA364D-35AF-4C16-A078-A64DBC80187C}" destId="{E14988CC-9EAF-465F-93C5-88075BC7096B}" srcOrd="2" destOrd="0" presId="urn:microsoft.com/office/officeart/2005/8/layout/vList2"/>
    <dgm:cxn modelId="{C0E15F47-009E-43BB-9CFD-15F4712045E3}" type="presParOf" srcId="{99FA364D-35AF-4C16-A078-A64DBC80187C}" destId="{9CE8F134-27C3-46E6-A109-31EFE2E788C8}" srcOrd="3" destOrd="0" presId="urn:microsoft.com/office/officeart/2005/8/layout/vList2"/>
    <dgm:cxn modelId="{3080B7F6-D49C-4363-9284-A9E54B2F650B}" type="presParOf" srcId="{99FA364D-35AF-4C16-A078-A64DBC80187C}" destId="{69F9B99E-3059-43DA-96DE-A3627D680790}" srcOrd="4" destOrd="0" presId="urn:microsoft.com/office/officeart/2005/8/layout/vList2"/>
    <dgm:cxn modelId="{CDF98B1B-80E9-40B4-A15B-5CCC2803528D}" type="presParOf" srcId="{99FA364D-35AF-4C16-A078-A64DBC80187C}" destId="{A27781F7-3546-4DC3-BCE2-E5896CE9A4DD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4FFBD09-F291-4D9F-A1D6-929A592AA49E}" type="doc">
      <dgm:prSet loTypeId="urn:microsoft.com/office/officeart/2009/3/layout/StepUpProcess" loCatId="process" qsTypeId="urn:microsoft.com/office/officeart/2005/8/quickstyle/simple5" qsCatId="simple" csTypeId="urn:microsoft.com/office/officeart/2005/8/colors/accent1_2" csCatId="accent1" phldr="1"/>
      <dgm:spPr/>
    </dgm:pt>
    <dgm:pt modelId="{82E1A1BD-3819-43B6-93F4-240BF8A0833D}">
      <dgm:prSet phldrT="[Текст]"/>
      <dgm:spPr/>
      <dgm:t>
        <a:bodyPr/>
        <a:lstStyle/>
        <a:p>
          <a:r>
            <a:rPr lang="uk-UA" dirty="0" smtClean="0"/>
            <a:t>Молодший бакалавр</a:t>
          </a:r>
          <a:endParaRPr lang="ru-RU" dirty="0"/>
        </a:p>
      </dgm:t>
    </dgm:pt>
    <dgm:pt modelId="{2B77DF6C-AC57-4FC9-A87C-53E53BEEB8A8}" type="parTrans" cxnId="{6138D3A4-7E25-4D15-9558-227700E78B87}">
      <dgm:prSet/>
      <dgm:spPr/>
      <dgm:t>
        <a:bodyPr/>
        <a:lstStyle/>
        <a:p>
          <a:endParaRPr lang="ru-RU"/>
        </a:p>
      </dgm:t>
    </dgm:pt>
    <dgm:pt modelId="{B06E7021-0F97-41B9-8B30-D9E8FC3A00FC}" type="sibTrans" cxnId="{6138D3A4-7E25-4D15-9558-227700E78B87}">
      <dgm:prSet/>
      <dgm:spPr/>
      <dgm:t>
        <a:bodyPr/>
        <a:lstStyle/>
        <a:p>
          <a:endParaRPr lang="ru-RU"/>
        </a:p>
      </dgm:t>
    </dgm:pt>
    <dgm:pt modelId="{BFF98E59-2F01-4E62-A6BB-E3B1437D79D0}">
      <dgm:prSet phldrT="[Текст]"/>
      <dgm:spPr/>
      <dgm:t>
        <a:bodyPr/>
        <a:lstStyle/>
        <a:p>
          <a:r>
            <a:rPr lang="uk-UA" dirty="0" smtClean="0"/>
            <a:t>Бакалавр </a:t>
          </a:r>
          <a:endParaRPr lang="ru-RU" dirty="0"/>
        </a:p>
      </dgm:t>
    </dgm:pt>
    <dgm:pt modelId="{2F957E79-F106-4482-932C-20120DC12CC1}" type="parTrans" cxnId="{A81B1D23-3696-44A7-920D-E89A9C579778}">
      <dgm:prSet/>
      <dgm:spPr/>
      <dgm:t>
        <a:bodyPr/>
        <a:lstStyle/>
        <a:p>
          <a:endParaRPr lang="ru-RU"/>
        </a:p>
      </dgm:t>
    </dgm:pt>
    <dgm:pt modelId="{D26320E2-9F88-4FA6-97B1-A4361317DF0C}" type="sibTrans" cxnId="{A81B1D23-3696-44A7-920D-E89A9C579778}">
      <dgm:prSet/>
      <dgm:spPr/>
      <dgm:t>
        <a:bodyPr/>
        <a:lstStyle/>
        <a:p>
          <a:endParaRPr lang="ru-RU"/>
        </a:p>
      </dgm:t>
    </dgm:pt>
    <dgm:pt modelId="{A92175B4-2729-403F-AB17-ED4F7540930A}">
      <dgm:prSet phldrT="[Текст]"/>
      <dgm:spPr/>
      <dgm:t>
        <a:bodyPr/>
        <a:lstStyle/>
        <a:p>
          <a:r>
            <a:rPr lang="uk-UA" dirty="0" smtClean="0"/>
            <a:t>Магістр </a:t>
          </a:r>
          <a:endParaRPr lang="ru-RU" dirty="0"/>
        </a:p>
      </dgm:t>
    </dgm:pt>
    <dgm:pt modelId="{050E1866-6670-4637-BF33-FAFB3F7B3D2A}" type="parTrans" cxnId="{AD073344-8A1E-4B60-BAC2-A47F9A139F33}">
      <dgm:prSet/>
      <dgm:spPr/>
      <dgm:t>
        <a:bodyPr/>
        <a:lstStyle/>
        <a:p>
          <a:endParaRPr lang="ru-RU"/>
        </a:p>
      </dgm:t>
    </dgm:pt>
    <dgm:pt modelId="{39CC9186-2FA9-49AC-BF85-6E6A723A0650}" type="sibTrans" cxnId="{AD073344-8A1E-4B60-BAC2-A47F9A139F33}">
      <dgm:prSet/>
      <dgm:spPr/>
      <dgm:t>
        <a:bodyPr/>
        <a:lstStyle/>
        <a:p>
          <a:endParaRPr lang="ru-RU"/>
        </a:p>
      </dgm:t>
    </dgm:pt>
    <dgm:pt modelId="{7AE19E14-D0AF-4FAF-9B82-4AA1797481E4}">
      <dgm:prSet phldrT="[Текст]"/>
      <dgm:spPr/>
      <dgm:t>
        <a:bodyPr/>
        <a:lstStyle/>
        <a:p>
          <a:r>
            <a:rPr lang="uk-UA" dirty="0" smtClean="0"/>
            <a:t>Доктор наук</a:t>
          </a:r>
          <a:endParaRPr lang="ru-RU" dirty="0"/>
        </a:p>
      </dgm:t>
    </dgm:pt>
    <dgm:pt modelId="{9B983224-B8E7-47E3-A546-48D4D70B6B5E}" type="parTrans" cxnId="{6E8220D1-D076-4BF7-87AC-66AB5B4528B3}">
      <dgm:prSet/>
      <dgm:spPr/>
      <dgm:t>
        <a:bodyPr/>
        <a:lstStyle/>
        <a:p>
          <a:endParaRPr lang="ru-RU"/>
        </a:p>
      </dgm:t>
    </dgm:pt>
    <dgm:pt modelId="{403D825A-E010-4869-8B20-A33C63BC69DB}" type="sibTrans" cxnId="{6E8220D1-D076-4BF7-87AC-66AB5B4528B3}">
      <dgm:prSet/>
      <dgm:spPr/>
      <dgm:t>
        <a:bodyPr/>
        <a:lstStyle/>
        <a:p>
          <a:endParaRPr lang="ru-RU"/>
        </a:p>
      </dgm:t>
    </dgm:pt>
    <dgm:pt modelId="{67E189EE-D7C3-4F51-8FC1-1FA709A9B82A}">
      <dgm:prSet phldrT="[Текст]"/>
      <dgm:spPr/>
      <dgm:t>
        <a:bodyPr/>
        <a:lstStyle/>
        <a:p>
          <a:r>
            <a:rPr lang="uk-UA" dirty="0" smtClean="0"/>
            <a:t>Доктор філософії</a:t>
          </a:r>
          <a:endParaRPr lang="ru-RU" dirty="0"/>
        </a:p>
      </dgm:t>
    </dgm:pt>
    <dgm:pt modelId="{91ED1315-50BE-4680-A29D-B911F51B18D3}" type="parTrans" cxnId="{C384F7CE-38A0-40F3-9944-8B32F06BD263}">
      <dgm:prSet/>
      <dgm:spPr/>
      <dgm:t>
        <a:bodyPr/>
        <a:lstStyle/>
        <a:p>
          <a:endParaRPr lang="ru-RU"/>
        </a:p>
      </dgm:t>
    </dgm:pt>
    <dgm:pt modelId="{421ABE12-FE32-4C88-82B7-C5237A25A084}" type="sibTrans" cxnId="{C384F7CE-38A0-40F3-9944-8B32F06BD263}">
      <dgm:prSet/>
      <dgm:spPr/>
      <dgm:t>
        <a:bodyPr/>
        <a:lstStyle/>
        <a:p>
          <a:endParaRPr lang="ru-RU"/>
        </a:p>
      </dgm:t>
    </dgm:pt>
    <dgm:pt modelId="{107015E2-5C4B-4ECF-B123-2E983C5D708D}" type="pres">
      <dgm:prSet presAssocID="{C4FFBD09-F291-4D9F-A1D6-929A592AA49E}" presName="rootnode" presStyleCnt="0">
        <dgm:presLayoutVars>
          <dgm:chMax/>
          <dgm:chPref/>
          <dgm:dir/>
          <dgm:animLvl val="lvl"/>
        </dgm:presLayoutVars>
      </dgm:prSet>
      <dgm:spPr/>
    </dgm:pt>
    <dgm:pt modelId="{9308811C-7AE9-45FC-BE8E-4EEF10388578}" type="pres">
      <dgm:prSet presAssocID="{82E1A1BD-3819-43B6-93F4-240BF8A0833D}" presName="composite" presStyleCnt="0"/>
      <dgm:spPr/>
    </dgm:pt>
    <dgm:pt modelId="{0F0991CC-A212-4040-B221-6738B13E0324}" type="pres">
      <dgm:prSet presAssocID="{82E1A1BD-3819-43B6-93F4-240BF8A0833D}" presName="LShape" presStyleLbl="alignNode1" presStyleIdx="0" presStyleCnt="9"/>
      <dgm:spPr/>
    </dgm:pt>
    <dgm:pt modelId="{6B12E8EC-154A-4A40-9B0C-97F690078529}" type="pres">
      <dgm:prSet presAssocID="{82E1A1BD-3819-43B6-93F4-240BF8A0833D}" presName="ParentText" presStyleLbl="revTx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C69DF9-7BA7-4A3D-8A47-3F3B75CA4137}" type="pres">
      <dgm:prSet presAssocID="{82E1A1BD-3819-43B6-93F4-240BF8A0833D}" presName="Triangle" presStyleLbl="alignNode1" presStyleIdx="1" presStyleCnt="9"/>
      <dgm:spPr/>
    </dgm:pt>
    <dgm:pt modelId="{5BDF3660-7CC1-461B-BA78-0D9FC0CB96F7}" type="pres">
      <dgm:prSet presAssocID="{B06E7021-0F97-41B9-8B30-D9E8FC3A00FC}" presName="sibTrans" presStyleCnt="0"/>
      <dgm:spPr/>
    </dgm:pt>
    <dgm:pt modelId="{7E8658BF-D45F-412D-9626-32D350E1ADAD}" type="pres">
      <dgm:prSet presAssocID="{B06E7021-0F97-41B9-8B30-D9E8FC3A00FC}" presName="space" presStyleCnt="0"/>
      <dgm:spPr/>
    </dgm:pt>
    <dgm:pt modelId="{D7FFE05B-F592-421E-9390-CD48531CBF22}" type="pres">
      <dgm:prSet presAssocID="{BFF98E59-2F01-4E62-A6BB-E3B1437D79D0}" presName="composite" presStyleCnt="0"/>
      <dgm:spPr/>
    </dgm:pt>
    <dgm:pt modelId="{7DC5C943-FE9C-4115-9719-D1DAC13456D3}" type="pres">
      <dgm:prSet presAssocID="{BFF98E59-2F01-4E62-A6BB-E3B1437D79D0}" presName="LShape" presStyleLbl="alignNode1" presStyleIdx="2" presStyleCnt="9"/>
      <dgm:spPr/>
    </dgm:pt>
    <dgm:pt modelId="{416C18B7-98C9-4B68-8527-A67CDEBAE87F}" type="pres">
      <dgm:prSet presAssocID="{BFF98E59-2F01-4E62-A6BB-E3B1437D79D0}" presName="ParentText" presStyleLbl="revTx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AC494D-6686-4282-85F8-0BC484D99537}" type="pres">
      <dgm:prSet presAssocID="{BFF98E59-2F01-4E62-A6BB-E3B1437D79D0}" presName="Triangle" presStyleLbl="alignNode1" presStyleIdx="3" presStyleCnt="9"/>
      <dgm:spPr/>
    </dgm:pt>
    <dgm:pt modelId="{6C0FE342-0A94-4D8A-BDD7-F7DD8A59289C}" type="pres">
      <dgm:prSet presAssocID="{D26320E2-9F88-4FA6-97B1-A4361317DF0C}" presName="sibTrans" presStyleCnt="0"/>
      <dgm:spPr/>
    </dgm:pt>
    <dgm:pt modelId="{0E9A8504-FD81-4371-BD08-4CCCB3542145}" type="pres">
      <dgm:prSet presAssocID="{D26320E2-9F88-4FA6-97B1-A4361317DF0C}" presName="space" presStyleCnt="0"/>
      <dgm:spPr/>
    </dgm:pt>
    <dgm:pt modelId="{C2E3E2A5-B213-4AF1-B73B-61E09A612FC0}" type="pres">
      <dgm:prSet presAssocID="{A92175B4-2729-403F-AB17-ED4F7540930A}" presName="composite" presStyleCnt="0"/>
      <dgm:spPr/>
    </dgm:pt>
    <dgm:pt modelId="{3A8C8E43-E714-40E0-BAF1-A399D527E7B4}" type="pres">
      <dgm:prSet presAssocID="{A92175B4-2729-403F-AB17-ED4F7540930A}" presName="LShape" presStyleLbl="alignNode1" presStyleIdx="4" presStyleCnt="9"/>
      <dgm:spPr/>
    </dgm:pt>
    <dgm:pt modelId="{51F2D6F6-B5C9-471F-BB5B-50CDF54EA6A3}" type="pres">
      <dgm:prSet presAssocID="{A92175B4-2729-403F-AB17-ED4F7540930A}" presName="ParentText" presStyleLbl="revTx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5EAD93-336A-431F-8F9F-DCB8A71030FB}" type="pres">
      <dgm:prSet presAssocID="{A92175B4-2729-403F-AB17-ED4F7540930A}" presName="Triangle" presStyleLbl="alignNode1" presStyleIdx="5" presStyleCnt="9"/>
      <dgm:spPr/>
    </dgm:pt>
    <dgm:pt modelId="{D96DCF54-DDF4-4650-B09B-9C2684107995}" type="pres">
      <dgm:prSet presAssocID="{39CC9186-2FA9-49AC-BF85-6E6A723A0650}" presName="sibTrans" presStyleCnt="0"/>
      <dgm:spPr/>
    </dgm:pt>
    <dgm:pt modelId="{071A7AE9-6712-4573-B13C-2FAC6FF6D3F2}" type="pres">
      <dgm:prSet presAssocID="{39CC9186-2FA9-49AC-BF85-6E6A723A0650}" presName="space" presStyleCnt="0"/>
      <dgm:spPr/>
    </dgm:pt>
    <dgm:pt modelId="{0F840394-F7CB-45AC-A841-F172A76EC133}" type="pres">
      <dgm:prSet presAssocID="{67E189EE-D7C3-4F51-8FC1-1FA709A9B82A}" presName="composite" presStyleCnt="0"/>
      <dgm:spPr/>
    </dgm:pt>
    <dgm:pt modelId="{D3D77F22-0FC2-4CCD-991F-F08A85B257E6}" type="pres">
      <dgm:prSet presAssocID="{67E189EE-D7C3-4F51-8FC1-1FA709A9B82A}" presName="LShape" presStyleLbl="alignNode1" presStyleIdx="6" presStyleCnt="9"/>
      <dgm:spPr/>
    </dgm:pt>
    <dgm:pt modelId="{01C6B917-AA62-49B2-BD87-FCE94DE961F8}" type="pres">
      <dgm:prSet presAssocID="{67E189EE-D7C3-4F51-8FC1-1FA709A9B82A}" presName="ParentText" presStyleLbl="revTx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E60296-47AC-4B8F-9A9F-AFFD20CA2B4D}" type="pres">
      <dgm:prSet presAssocID="{67E189EE-D7C3-4F51-8FC1-1FA709A9B82A}" presName="Triangle" presStyleLbl="alignNode1" presStyleIdx="7" presStyleCnt="9"/>
      <dgm:spPr/>
    </dgm:pt>
    <dgm:pt modelId="{B8DA88E6-6D4A-4BB1-BCFB-B998D05DC3EE}" type="pres">
      <dgm:prSet presAssocID="{421ABE12-FE32-4C88-82B7-C5237A25A084}" presName="sibTrans" presStyleCnt="0"/>
      <dgm:spPr/>
    </dgm:pt>
    <dgm:pt modelId="{984F8006-C6DC-45EE-8E07-DC88C2DADBED}" type="pres">
      <dgm:prSet presAssocID="{421ABE12-FE32-4C88-82B7-C5237A25A084}" presName="space" presStyleCnt="0"/>
      <dgm:spPr/>
    </dgm:pt>
    <dgm:pt modelId="{FE812E14-FB79-46CE-A9E9-BFA5DCD07B10}" type="pres">
      <dgm:prSet presAssocID="{7AE19E14-D0AF-4FAF-9B82-4AA1797481E4}" presName="composite" presStyleCnt="0"/>
      <dgm:spPr/>
    </dgm:pt>
    <dgm:pt modelId="{66D761C5-F88B-4B14-8875-D80B1D70090C}" type="pres">
      <dgm:prSet presAssocID="{7AE19E14-D0AF-4FAF-9B82-4AA1797481E4}" presName="LShape" presStyleLbl="alignNode1" presStyleIdx="8" presStyleCnt="9"/>
      <dgm:spPr/>
    </dgm:pt>
    <dgm:pt modelId="{157ACEC8-BB2E-4DC3-AC35-9A2847103074}" type="pres">
      <dgm:prSet presAssocID="{7AE19E14-D0AF-4FAF-9B82-4AA1797481E4}" presName="ParentText" presStyleLbl="revTx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E8220D1-D076-4BF7-87AC-66AB5B4528B3}" srcId="{C4FFBD09-F291-4D9F-A1D6-929A592AA49E}" destId="{7AE19E14-D0AF-4FAF-9B82-4AA1797481E4}" srcOrd="4" destOrd="0" parTransId="{9B983224-B8E7-47E3-A546-48D4D70B6B5E}" sibTransId="{403D825A-E010-4869-8B20-A33C63BC69DB}"/>
    <dgm:cxn modelId="{11715449-A00F-4063-BC76-56D0F6B77548}" type="presOf" srcId="{82E1A1BD-3819-43B6-93F4-240BF8A0833D}" destId="{6B12E8EC-154A-4A40-9B0C-97F690078529}" srcOrd="0" destOrd="0" presId="urn:microsoft.com/office/officeart/2009/3/layout/StepUpProcess"/>
    <dgm:cxn modelId="{6138D3A4-7E25-4D15-9558-227700E78B87}" srcId="{C4FFBD09-F291-4D9F-A1D6-929A592AA49E}" destId="{82E1A1BD-3819-43B6-93F4-240BF8A0833D}" srcOrd="0" destOrd="0" parTransId="{2B77DF6C-AC57-4FC9-A87C-53E53BEEB8A8}" sibTransId="{B06E7021-0F97-41B9-8B30-D9E8FC3A00FC}"/>
    <dgm:cxn modelId="{0DD8CD84-FC23-4135-935B-EB7BEE6254D3}" type="presOf" srcId="{BFF98E59-2F01-4E62-A6BB-E3B1437D79D0}" destId="{416C18B7-98C9-4B68-8527-A67CDEBAE87F}" srcOrd="0" destOrd="0" presId="urn:microsoft.com/office/officeart/2009/3/layout/StepUpProcess"/>
    <dgm:cxn modelId="{B0A2D2F5-4CF0-4F9D-B0E7-B0EBE48017CC}" type="presOf" srcId="{A92175B4-2729-403F-AB17-ED4F7540930A}" destId="{51F2D6F6-B5C9-471F-BB5B-50CDF54EA6A3}" srcOrd="0" destOrd="0" presId="urn:microsoft.com/office/officeart/2009/3/layout/StepUpProcess"/>
    <dgm:cxn modelId="{C384F7CE-38A0-40F3-9944-8B32F06BD263}" srcId="{C4FFBD09-F291-4D9F-A1D6-929A592AA49E}" destId="{67E189EE-D7C3-4F51-8FC1-1FA709A9B82A}" srcOrd="3" destOrd="0" parTransId="{91ED1315-50BE-4680-A29D-B911F51B18D3}" sibTransId="{421ABE12-FE32-4C88-82B7-C5237A25A084}"/>
    <dgm:cxn modelId="{6D309F6F-7139-4C94-870A-EE977E704638}" type="presOf" srcId="{7AE19E14-D0AF-4FAF-9B82-4AA1797481E4}" destId="{157ACEC8-BB2E-4DC3-AC35-9A2847103074}" srcOrd="0" destOrd="0" presId="urn:microsoft.com/office/officeart/2009/3/layout/StepUpProcess"/>
    <dgm:cxn modelId="{F97B8C51-E986-4254-972C-2EA9BB70E9CC}" type="presOf" srcId="{67E189EE-D7C3-4F51-8FC1-1FA709A9B82A}" destId="{01C6B917-AA62-49B2-BD87-FCE94DE961F8}" srcOrd="0" destOrd="0" presId="urn:microsoft.com/office/officeart/2009/3/layout/StepUpProcess"/>
    <dgm:cxn modelId="{AD073344-8A1E-4B60-BAC2-A47F9A139F33}" srcId="{C4FFBD09-F291-4D9F-A1D6-929A592AA49E}" destId="{A92175B4-2729-403F-AB17-ED4F7540930A}" srcOrd="2" destOrd="0" parTransId="{050E1866-6670-4637-BF33-FAFB3F7B3D2A}" sibTransId="{39CC9186-2FA9-49AC-BF85-6E6A723A0650}"/>
    <dgm:cxn modelId="{A81B1D23-3696-44A7-920D-E89A9C579778}" srcId="{C4FFBD09-F291-4D9F-A1D6-929A592AA49E}" destId="{BFF98E59-2F01-4E62-A6BB-E3B1437D79D0}" srcOrd="1" destOrd="0" parTransId="{2F957E79-F106-4482-932C-20120DC12CC1}" sibTransId="{D26320E2-9F88-4FA6-97B1-A4361317DF0C}"/>
    <dgm:cxn modelId="{645F5EFD-9B1B-4947-AB34-EA39C2C85D91}" type="presOf" srcId="{C4FFBD09-F291-4D9F-A1D6-929A592AA49E}" destId="{107015E2-5C4B-4ECF-B123-2E983C5D708D}" srcOrd="0" destOrd="0" presId="urn:microsoft.com/office/officeart/2009/3/layout/StepUpProcess"/>
    <dgm:cxn modelId="{0FCED9AA-404D-4E9B-9B5A-808CC5A7A12B}" type="presParOf" srcId="{107015E2-5C4B-4ECF-B123-2E983C5D708D}" destId="{9308811C-7AE9-45FC-BE8E-4EEF10388578}" srcOrd="0" destOrd="0" presId="urn:microsoft.com/office/officeart/2009/3/layout/StepUpProcess"/>
    <dgm:cxn modelId="{1C75A09E-2130-4F5F-8F0C-60554BEBA062}" type="presParOf" srcId="{9308811C-7AE9-45FC-BE8E-4EEF10388578}" destId="{0F0991CC-A212-4040-B221-6738B13E0324}" srcOrd="0" destOrd="0" presId="urn:microsoft.com/office/officeart/2009/3/layout/StepUpProcess"/>
    <dgm:cxn modelId="{981E9BDF-82CB-41F8-B4A1-46A91A3E9F75}" type="presParOf" srcId="{9308811C-7AE9-45FC-BE8E-4EEF10388578}" destId="{6B12E8EC-154A-4A40-9B0C-97F690078529}" srcOrd="1" destOrd="0" presId="urn:microsoft.com/office/officeart/2009/3/layout/StepUpProcess"/>
    <dgm:cxn modelId="{56439286-9436-41FF-8031-B5DDB7F1FF67}" type="presParOf" srcId="{9308811C-7AE9-45FC-BE8E-4EEF10388578}" destId="{93C69DF9-7BA7-4A3D-8A47-3F3B75CA4137}" srcOrd="2" destOrd="0" presId="urn:microsoft.com/office/officeart/2009/3/layout/StepUpProcess"/>
    <dgm:cxn modelId="{0C03286D-494A-4FB3-A974-08664E27FE7B}" type="presParOf" srcId="{107015E2-5C4B-4ECF-B123-2E983C5D708D}" destId="{5BDF3660-7CC1-461B-BA78-0D9FC0CB96F7}" srcOrd="1" destOrd="0" presId="urn:microsoft.com/office/officeart/2009/3/layout/StepUpProcess"/>
    <dgm:cxn modelId="{C551E413-1392-434B-A59B-B3894657D3BA}" type="presParOf" srcId="{5BDF3660-7CC1-461B-BA78-0D9FC0CB96F7}" destId="{7E8658BF-D45F-412D-9626-32D350E1ADAD}" srcOrd="0" destOrd="0" presId="urn:microsoft.com/office/officeart/2009/3/layout/StepUpProcess"/>
    <dgm:cxn modelId="{E0C627C1-89B9-4589-B396-2C21F75C69C3}" type="presParOf" srcId="{107015E2-5C4B-4ECF-B123-2E983C5D708D}" destId="{D7FFE05B-F592-421E-9390-CD48531CBF22}" srcOrd="2" destOrd="0" presId="urn:microsoft.com/office/officeart/2009/3/layout/StepUpProcess"/>
    <dgm:cxn modelId="{B4A6F272-8389-4931-8A15-F5504231C572}" type="presParOf" srcId="{D7FFE05B-F592-421E-9390-CD48531CBF22}" destId="{7DC5C943-FE9C-4115-9719-D1DAC13456D3}" srcOrd="0" destOrd="0" presId="urn:microsoft.com/office/officeart/2009/3/layout/StepUpProcess"/>
    <dgm:cxn modelId="{89EA1BB8-2B0C-4255-A089-EB2EEA92EB98}" type="presParOf" srcId="{D7FFE05B-F592-421E-9390-CD48531CBF22}" destId="{416C18B7-98C9-4B68-8527-A67CDEBAE87F}" srcOrd="1" destOrd="0" presId="urn:microsoft.com/office/officeart/2009/3/layout/StepUpProcess"/>
    <dgm:cxn modelId="{861B8DF8-8399-4408-93BE-BC0B7D62E072}" type="presParOf" srcId="{D7FFE05B-F592-421E-9390-CD48531CBF22}" destId="{41AC494D-6686-4282-85F8-0BC484D99537}" srcOrd="2" destOrd="0" presId="urn:microsoft.com/office/officeart/2009/3/layout/StepUpProcess"/>
    <dgm:cxn modelId="{04251E3F-92FC-4B47-8040-C28D70BEA0EF}" type="presParOf" srcId="{107015E2-5C4B-4ECF-B123-2E983C5D708D}" destId="{6C0FE342-0A94-4D8A-BDD7-F7DD8A59289C}" srcOrd="3" destOrd="0" presId="urn:microsoft.com/office/officeart/2009/3/layout/StepUpProcess"/>
    <dgm:cxn modelId="{9C50D67E-4DFE-46F4-94FF-DEACD39D17F4}" type="presParOf" srcId="{6C0FE342-0A94-4D8A-BDD7-F7DD8A59289C}" destId="{0E9A8504-FD81-4371-BD08-4CCCB3542145}" srcOrd="0" destOrd="0" presId="urn:microsoft.com/office/officeart/2009/3/layout/StepUpProcess"/>
    <dgm:cxn modelId="{B0E85AEB-4CA6-4F31-823A-49C45BE87D20}" type="presParOf" srcId="{107015E2-5C4B-4ECF-B123-2E983C5D708D}" destId="{C2E3E2A5-B213-4AF1-B73B-61E09A612FC0}" srcOrd="4" destOrd="0" presId="urn:microsoft.com/office/officeart/2009/3/layout/StepUpProcess"/>
    <dgm:cxn modelId="{F38CAA9E-42DA-4163-8E4D-829E921328A9}" type="presParOf" srcId="{C2E3E2A5-B213-4AF1-B73B-61E09A612FC0}" destId="{3A8C8E43-E714-40E0-BAF1-A399D527E7B4}" srcOrd="0" destOrd="0" presId="urn:microsoft.com/office/officeart/2009/3/layout/StepUpProcess"/>
    <dgm:cxn modelId="{A8C35FEA-74B5-4F06-B459-761E89C6345D}" type="presParOf" srcId="{C2E3E2A5-B213-4AF1-B73B-61E09A612FC0}" destId="{51F2D6F6-B5C9-471F-BB5B-50CDF54EA6A3}" srcOrd="1" destOrd="0" presId="urn:microsoft.com/office/officeart/2009/3/layout/StepUpProcess"/>
    <dgm:cxn modelId="{66D58D28-A4FB-4B77-B89D-0B5087610CDF}" type="presParOf" srcId="{C2E3E2A5-B213-4AF1-B73B-61E09A612FC0}" destId="{C15EAD93-336A-431F-8F9F-DCB8A71030FB}" srcOrd="2" destOrd="0" presId="urn:microsoft.com/office/officeart/2009/3/layout/StepUpProcess"/>
    <dgm:cxn modelId="{979DC7A9-AA8B-46E6-A741-F84C6D43B007}" type="presParOf" srcId="{107015E2-5C4B-4ECF-B123-2E983C5D708D}" destId="{D96DCF54-DDF4-4650-B09B-9C2684107995}" srcOrd="5" destOrd="0" presId="urn:microsoft.com/office/officeart/2009/3/layout/StepUpProcess"/>
    <dgm:cxn modelId="{83DFFC97-4847-4703-9638-6CEFAC8AA9EE}" type="presParOf" srcId="{D96DCF54-DDF4-4650-B09B-9C2684107995}" destId="{071A7AE9-6712-4573-B13C-2FAC6FF6D3F2}" srcOrd="0" destOrd="0" presId="urn:microsoft.com/office/officeart/2009/3/layout/StepUpProcess"/>
    <dgm:cxn modelId="{BA22DCD9-576C-4B8D-859C-83D50D1EB81D}" type="presParOf" srcId="{107015E2-5C4B-4ECF-B123-2E983C5D708D}" destId="{0F840394-F7CB-45AC-A841-F172A76EC133}" srcOrd="6" destOrd="0" presId="urn:microsoft.com/office/officeart/2009/3/layout/StepUpProcess"/>
    <dgm:cxn modelId="{34C4EB83-8BEE-4571-AF64-3603A0180DCA}" type="presParOf" srcId="{0F840394-F7CB-45AC-A841-F172A76EC133}" destId="{D3D77F22-0FC2-4CCD-991F-F08A85B257E6}" srcOrd="0" destOrd="0" presId="urn:microsoft.com/office/officeart/2009/3/layout/StepUpProcess"/>
    <dgm:cxn modelId="{A231CDCC-D00D-404C-B500-FBCC16686B16}" type="presParOf" srcId="{0F840394-F7CB-45AC-A841-F172A76EC133}" destId="{01C6B917-AA62-49B2-BD87-FCE94DE961F8}" srcOrd="1" destOrd="0" presId="urn:microsoft.com/office/officeart/2009/3/layout/StepUpProcess"/>
    <dgm:cxn modelId="{468FEF31-2C12-4595-9CC5-4C88D4D8E859}" type="presParOf" srcId="{0F840394-F7CB-45AC-A841-F172A76EC133}" destId="{7BE60296-47AC-4B8F-9A9F-AFFD20CA2B4D}" srcOrd="2" destOrd="0" presId="urn:microsoft.com/office/officeart/2009/3/layout/StepUpProcess"/>
    <dgm:cxn modelId="{50B82C73-DE6E-41BA-B357-DB184013701E}" type="presParOf" srcId="{107015E2-5C4B-4ECF-B123-2E983C5D708D}" destId="{B8DA88E6-6D4A-4BB1-BCFB-B998D05DC3EE}" srcOrd="7" destOrd="0" presId="urn:microsoft.com/office/officeart/2009/3/layout/StepUpProcess"/>
    <dgm:cxn modelId="{1C7D26BA-C059-40A0-BD31-5B7DAD27DE20}" type="presParOf" srcId="{B8DA88E6-6D4A-4BB1-BCFB-B998D05DC3EE}" destId="{984F8006-C6DC-45EE-8E07-DC88C2DADBED}" srcOrd="0" destOrd="0" presId="urn:microsoft.com/office/officeart/2009/3/layout/StepUpProcess"/>
    <dgm:cxn modelId="{74C40AD9-1261-4616-A49F-EAD219866E4D}" type="presParOf" srcId="{107015E2-5C4B-4ECF-B123-2E983C5D708D}" destId="{FE812E14-FB79-46CE-A9E9-BFA5DCD07B10}" srcOrd="8" destOrd="0" presId="urn:microsoft.com/office/officeart/2009/3/layout/StepUpProcess"/>
    <dgm:cxn modelId="{7C058632-CA6B-4B50-B2B8-450ECDEC6432}" type="presParOf" srcId="{FE812E14-FB79-46CE-A9E9-BFA5DCD07B10}" destId="{66D761C5-F88B-4B14-8875-D80B1D70090C}" srcOrd="0" destOrd="0" presId="urn:microsoft.com/office/officeart/2009/3/layout/StepUpProcess"/>
    <dgm:cxn modelId="{3F2E7DA6-3DFC-4994-B921-4C23E2C0BD05}" type="presParOf" srcId="{FE812E14-FB79-46CE-A9E9-BFA5DCD07B10}" destId="{157ACEC8-BB2E-4DC3-AC35-9A2847103074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B584B2-DB6E-406F-84FE-43B2124745D7}">
      <dsp:nvSpPr>
        <dsp:cNvPr id="0" name=""/>
        <dsp:cNvSpPr/>
      </dsp:nvSpPr>
      <dsp:spPr>
        <a:xfrm>
          <a:off x="0" y="108378"/>
          <a:ext cx="8128000" cy="55165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300" kern="1200" dirty="0" smtClean="0"/>
            <a:t>Інституційна</a:t>
          </a:r>
          <a:endParaRPr lang="ru-RU" sz="2300" kern="1200" dirty="0"/>
        </a:p>
      </dsp:txBody>
      <dsp:txXfrm>
        <a:off x="26930" y="135308"/>
        <a:ext cx="8074140" cy="497795"/>
      </dsp:txXfrm>
    </dsp:sp>
    <dsp:sp modelId="{5E2A6C6D-198F-4F7E-813E-F24B6084FAF0}">
      <dsp:nvSpPr>
        <dsp:cNvPr id="0" name=""/>
        <dsp:cNvSpPr/>
      </dsp:nvSpPr>
      <dsp:spPr>
        <a:xfrm>
          <a:off x="0" y="660033"/>
          <a:ext cx="8128000" cy="1237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8064" tIns="29210" rIns="163576" bIns="2921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uk-UA" sz="1800" kern="1200" dirty="0" smtClean="0"/>
            <a:t>Очна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uk-UA" sz="1800" kern="1200" dirty="0" smtClean="0"/>
            <a:t>Заочна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uk-UA" sz="1800" kern="1200" dirty="0" smtClean="0"/>
            <a:t>Дистанційна 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uk-UA" sz="1800" kern="1200" dirty="0" smtClean="0"/>
            <a:t>Мережева </a:t>
          </a:r>
          <a:endParaRPr lang="ru-RU" sz="1800" kern="1200" dirty="0"/>
        </a:p>
      </dsp:txBody>
      <dsp:txXfrm>
        <a:off x="0" y="660033"/>
        <a:ext cx="8128000" cy="1237860"/>
      </dsp:txXfrm>
    </dsp:sp>
    <dsp:sp modelId="{E14988CC-9EAF-465F-93C5-88075BC7096B}">
      <dsp:nvSpPr>
        <dsp:cNvPr id="0" name=""/>
        <dsp:cNvSpPr/>
      </dsp:nvSpPr>
      <dsp:spPr>
        <a:xfrm>
          <a:off x="0" y="1897893"/>
          <a:ext cx="8128000" cy="55165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300" kern="1200" dirty="0" smtClean="0"/>
            <a:t>Індивідуальна</a:t>
          </a:r>
          <a:endParaRPr lang="ru-RU" sz="2300" kern="1200" dirty="0"/>
        </a:p>
      </dsp:txBody>
      <dsp:txXfrm>
        <a:off x="26930" y="1924823"/>
        <a:ext cx="8074140" cy="497795"/>
      </dsp:txXfrm>
    </dsp:sp>
    <dsp:sp modelId="{9CE8F134-27C3-46E6-A109-31EFE2E788C8}">
      <dsp:nvSpPr>
        <dsp:cNvPr id="0" name=""/>
        <dsp:cNvSpPr/>
      </dsp:nvSpPr>
      <dsp:spPr>
        <a:xfrm>
          <a:off x="0" y="2449548"/>
          <a:ext cx="8128000" cy="1237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8064" tIns="29210" rIns="163576" bIns="2921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uk-UA" sz="1800" kern="1200" dirty="0" err="1" smtClean="0"/>
            <a:t>Екстернатна</a:t>
          </a:r>
          <a:r>
            <a:rPr lang="uk-UA" sz="1800" kern="1200" dirty="0" smtClean="0"/>
            <a:t> 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uk-UA" sz="1800" kern="1200" dirty="0" smtClean="0"/>
            <a:t>Сімейна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uk-UA" sz="1800" kern="1200" dirty="0" smtClean="0"/>
            <a:t>Педагогічний патронаж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uk-UA" sz="1800" kern="1200" dirty="0" smtClean="0"/>
            <a:t>Здобуття освіти на робочому місці </a:t>
          </a:r>
          <a:endParaRPr lang="ru-RU" sz="1800" kern="1200" dirty="0"/>
        </a:p>
      </dsp:txBody>
      <dsp:txXfrm>
        <a:off x="0" y="2449548"/>
        <a:ext cx="8128000" cy="1237860"/>
      </dsp:txXfrm>
    </dsp:sp>
    <dsp:sp modelId="{69F9B99E-3059-43DA-96DE-A3627D680790}">
      <dsp:nvSpPr>
        <dsp:cNvPr id="0" name=""/>
        <dsp:cNvSpPr/>
      </dsp:nvSpPr>
      <dsp:spPr>
        <a:xfrm>
          <a:off x="0" y="3687408"/>
          <a:ext cx="8128000" cy="55165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300" kern="1200" dirty="0" smtClean="0"/>
            <a:t>Дуальна</a:t>
          </a:r>
          <a:endParaRPr lang="ru-RU" sz="2300" kern="1200" dirty="0"/>
        </a:p>
      </dsp:txBody>
      <dsp:txXfrm>
        <a:off x="26930" y="3714338"/>
        <a:ext cx="8074140" cy="497795"/>
      </dsp:txXfrm>
    </dsp:sp>
    <dsp:sp modelId="{A27781F7-3546-4DC3-BCE2-E5896CE9A4DD}">
      <dsp:nvSpPr>
        <dsp:cNvPr id="0" name=""/>
        <dsp:cNvSpPr/>
      </dsp:nvSpPr>
      <dsp:spPr>
        <a:xfrm>
          <a:off x="0" y="4239063"/>
          <a:ext cx="8128000" cy="10712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8064" tIns="29210" rIns="163576" bIns="2921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uk-UA" sz="1800" kern="1200" dirty="0" smtClean="0"/>
            <a:t>спосіб здобуття освіти, що передбачає поєднання навчання осіб у закладах освіти (в інших суб’єктів освітньої діяльності) з навчанням на робочих місцях на підприємствах, в установах та організаціях для набуття певної кваліфікації, як правило, на основі договору.</a:t>
          </a:r>
          <a:endParaRPr lang="ru-RU" sz="1800" kern="1200" dirty="0"/>
        </a:p>
      </dsp:txBody>
      <dsp:txXfrm>
        <a:off x="0" y="4239063"/>
        <a:ext cx="8128000" cy="107122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0991CC-A212-4040-B221-6738B13E0324}">
      <dsp:nvSpPr>
        <dsp:cNvPr id="0" name=""/>
        <dsp:cNvSpPr/>
      </dsp:nvSpPr>
      <dsp:spPr>
        <a:xfrm rot="5400000">
          <a:off x="330358" y="1805160"/>
          <a:ext cx="987459" cy="1643110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64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200000"/>
          </a:lightRig>
        </a:scene3d>
        <a:sp3d>
          <a:bevelT w="25400" h="127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6B12E8EC-154A-4A40-9B0C-97F690078529}">
      <dsp:nvSpPr>
        <dsp:cNvPr id="0" name=""/>
        <dsp:cNvSpPr/>
      </dsp:nvSpPr>
      <dsp:spPr>
        <a:xfrm>
          <a:off x="165527" y="2296096"/>
          <a:ext cx="1483408" cy="13002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100" kern="1200" dirty="0" smtClean="0"/>
            <a:t>Молодший бакалавр</a:t>
          </a:r>
          <a:endParaRPr lang="ru-RU" sz="2100" kern="1200" dirty="0"/>
        </a:p>
      </dsp:txBody>
      <dsp:txXfrm>
        <a:off x="165527" y="2296096"/>
        <a:ext cx="1483408" cy="1300294"/>
      </dsp:txXfrm>
    </dsp:sp>
    <dsp:sp modelId="{93C69DF9-7BA7-4A3D-8A47-3F3B75CA4137}">
      <dsp:nvSpPr>
        <dsp:cNvPr id="0" name=""/>
        <dsp:cNvSpPr/>
      </dsp:nvSpPr>
      <dsp:spPr>
        <a:xfrm>
          <a:off x="1369047" y="1684192"/>
          <a:ext cx="279888" cy="279888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64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200000"/>
          </a:lightRig>
        </a:scene3d>
        <a:sp3d>
          <a:bevelT w="25400" h="127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7DC5C943-FE9C-4115-9719-D1DAC13456D3}">
      <dsp:nvSpPr>
        <dsp:cNvPr id="0" name=""/>
        <dsp:cNvSpPr/>
      </dsp:nvSpPr>
      <dsp:spPr>
        <a:xfrm rot="5400000">
          <a:off x="2146341" y="1355793"/>
          <a:ext cx="987459" cy="1643110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64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200000"/>
          </a:lightRig>
        </a:scene3d>
        <a:sp3d>
          <a:bevelT w="25400" h="127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416C18B7-98C9-4B68-8527-A67CDEBAE87F}">
      <dsp:nvSpPr>
        <dsp:cNvPr id="0" name=""/>
        <dsp:cNvSpPr/>
      </dsp:nvSpPr>
      <dsp:spPr>
        <a:xfrm>
          <a:off x="1981509" y="1846729"/>
          <a:ext cx="1483408" cy="13002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100" kern="1200" dirty="0" smtClean="0"/>
            <a:t>Бакалавр </a:t>
          </a:r>
          <a:endParaRPr lang="ru-RU" sz="2100" kern="1200" dirty="0"/>
        </a:p>
      </dsp:txBody>
      <dsp:txXfrm>
        <a:off x="1981509" y="1846729"/>
        <a:ext cx="1483408" cy="1300294"/>
      </dsp:txXfrm>
    </dsp:sp>
    <dsp:sp modelId="{41AC494D-6686-4282-85F8-0BC484D99537}">
      <dsp:nvSpPr>
        <dsp:cNvPr id="0" name=""/>
        <dsp:cNvSpPr/>
      </dsp:nvSpPr>
      <dsp:spPr>
        <a:xfrm>
          <a:off x="3185030" y="1234825"/>
          <a:ext cx="279888" cy="279888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64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200000"/>
          </a:lightRig>
        </a:scene3d>
        <a:sp3d>
          <a:bevelT w="25400" h="127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3A8C8E43-E714-40E0-BAF1-A399D527E7B4}">
      <dsp:nvSpPr>
        <dsp:cNvPr id="0" name=""/>
        <dsp:cNvSpPr/>
      </dsp:nvSpPr>
      <dsp:spPr>
        <a:xfrm rot="5400000">
          <a:off x="3962323" y="906426"/>
          <a:ext cx="987459" cy="1643110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64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200000"/>
          </a:lightRig>
        </a:scene3d>
        <a:sp3d>
          <a:bevelT w="25400" h="127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1F2D6F6-B5C9-471F-BB5B-50CDF54EA6A3}">
      <dsp:nvSpPr>
        <dsp:cNvPr id="0" name=""/>
        <dsp:cNvSpPr/>
      </dsp:nvSpPr>
      <dsp:spPr>
        <a:xfrm>
          <a:off x="3797491" y="1397362"/>
          <a:ext cx="1483408" cy="13002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100" kern="1200" dirty="0" smtClean="0"/>
            <a:t>Магістр </a:t>
          </a:r>
          <a:endParaRPr lang="ru-RU" sz="2100" kern="1200" dirty="0"/>
        </a:p>
      </dsp:txBody>
      <dsp:txXfrm>
        <a:off x="3797491" y="1397362"/>
        <a:ext cx="1483408" cy="1300294"/>
      </dsp:txXfrm>
    </dsp:sp>
    <dsp:sp modelId="{C15EAD93-336A-431F-8F9F-DCB8A71030FB}">
      <dsp:nvSpPr>
        <dsp:cNvPr id="0" name=""/>
        <dsp:cNvSpPr/>
      </dsp:nvSpPr>
      <dsp:spPr>
        <a:xfrm>
          <a:off x="5001012" y="785459"/>
          <a:ext cx="279888" cy="279888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64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200000"/>
          </a:lightRig>
        </a:scene3d>
        <a:sp3d>
          <a:bevelT w="25400" h="127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D3D77F22-0FC2-4CCD-991F-F08A85B257E6}">
      <dsp:nvSpPr>
        <dsp:cNvPr id="0" name=""/>
        <dsp:cNvSpPr/>
      </dsp:nvSpPr>
      <dsp:spPr>
        <a:xfrm rot="5400000">
          <a:off x="5778305" y="457060"/>
          <a:ext cx="987459" cy="1643110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64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200000"/>
          </a:lightRig>
        </a:scene3d>
        <a:sp3d>
          <a:bevelT w="25400" h="127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1C6B917-AA62-49B2-BD87-FCE94DE961F8}">
      <dsp:nvSpPr>
        <dsp:cNvPr id="0" name=""/>
        <dsp:cNvSpPr/>
      </dsp:nvSpPr>
      <dsp:spPr>
        <a:xfrm>
          <a:off x="5613474" y="947996"/>
          <a:ext cx="1483408" cy="13002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100" kern="1200" dirty="0" smtClean="0"/>
            <a:t>Доктор філософії</a:t>
          </a:r>
          <a:endParaRPr lang="ru-RU" sz="2100" kern="1200" dirty="0"/>
        </a:p>
      </dsp:txBody>
      <dsp:txXfrm>
        <a:off x="5613474" y="947996"/>
        <a:ext cx="1483408" cy="1300294"/>
      </dsp:txXfrm>
    </dsp:sp>
    <dsp:sp modelId="{7BE60296-47AC-4B8F-9A9F-AFFD20CA2B4D}">
      <dsp:nvSpPr>
        <dsp:cNvPr id="0" name=""/>
        <dsp:cNvSpPr/>
      </dsp:nvSpPr>
      <dsp:spPr>
        <a:xfrm>
          <a:off x="6816994" y="336092"/>
          <a:ext cx="279888" cy="279888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64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200000"/>
          </a:lightRig>
        </a:scene3d>
        <a:sp3d>
          <a:bevelT w="25400" h="127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66D761C5-F88B-4B14-8875-D80B1D70090C}">
      <dsp:nvSpPr>
        <dsp:cNvPr id="0" name=""/>
        <dsp:cNvSpPr/>
      </dsp:nvSpPr>
      <dsp:spPr>
        <a:xfrm rot="5400000">
          <a:off x="7594288" y="7693"/>
          <a:ext cx="987459" cy="1643110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64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200000"/>
          </a:lightRig>
        </a:scene3d>
        <a:sp3d>
          <a:bevelT w="25400" h="127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157ACEC8-BB2E-4DC3-AC35-9A2847103074}">
      <dsp:nvSpPr>
        <dsp:cNvPr id="0" name=""/>
        <dsp:cNvSpPr/>
      </dsp:nvSpPr>
      <dsp:spPr>
        <a:xfrm>
          <a:off x="7429456" y="498629"/>
          <a:ext cx="1483408" cy="13002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100" kern="1200" dirty="0" smtClean="0"/>
            <a:t>Доктор наук</a:t>
          </a:r>
          <a:endParaRPr lang="ru-RU" sz="2100" kern="1200" dirty="0"/>
        </a:p>
      </dsp:txBody>
      <dsp:txXfrm>
        <a:off x="7429456" y="498629"/>
        <a:ext cx="1483408" cy="13002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3E5B2C-D28B-4337-A6E0-7D21E5A4A6AB}" type="datetimeFigureOut">
              <a:rPr lang="ru-RU" smtClean="0"/>
              <a:t>17.12.2020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2ACC8E-2664-41E2-8B51-5AAB264E43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68083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2ACC8E-2664-41E2-8B51-5AAB264E43D1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32693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0638F-CA4D-4F45-B321-FDF5180FFF62}" type="datetime1">
              <a:rPr lang="ru-RU" smtClean="0"/>
              <a:t>17.12.2020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101CD-E5B5-415F-979C-B753FFFADC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04161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5C01F-A4E1-463A-A5EF-66E4617EE601}" type="datetime1">
              <a:rPr lang="ru-RU" smtClean="0"/>
              <a:t>17.12.2020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101CD-E5B5-415F-979C-B753FFFADC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3912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6123E-7A20-44C4-ABEE-37E55B539CAD}" type="datetime1">
              <a:rPr lang="ru-RU" smtClean="0"/>
              <a:t>17.12.2020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101CD-E5B5-415F-979C-B753FFFADC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08794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AB2AD-1EA3-4110-8D41-7B9042407FEF}" type="datetime1">
              <a:rPr lang="ru-RU" smtClean="0"/>
              <a:t>17.12.2020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101CD-E5B5-415F-979C-B753FFFADC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6094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6C7BD-3354-4C3B-BB03-626A7F972955}" type="datetime1">
              <a:rPr lang="ru-RU" smtClean="0"/>
              <a:t>17.12.2020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101CD-E5B5-415F-979C-B753FFFADC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0587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BA270-A450-4802-9D88-98402273B5B2}" type="datetime1">
              <a:rPr lang="ru-RU" smtClean="0"/>
              <a:t>17.12.2020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101CD-E5B5-415F-979C-B753FFFADC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82541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50722-0C5E-459A-A08B-8C12A6B99549}" type="datetime1">
              <a:rPr lang="ru-RU" smtClean="0"/>
              <a:t>17.12.2020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101CD-E5B5-415F-979C-B753FFFADC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59197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A431B-8DAC-4E35-8E7F-77DC2ED85937}" type="datetime1">
              <a:rPr lang="ru-RU" smtClean="0"/>
              <a:t>17.12.2020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101CD-E5B5-415F-979C-B753FFFADC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85777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684A9-B1CC-43D3-85E8-12A76843E584}" type="datetime1">
              <a:rPr lang="ru-RU" smtClean="0"/>
              <a:t>17.12.2020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101CD-E5B5-415F-979C-B753FFFADC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64864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9AC56-C2D9-4355-962B-6C372B162F8E}" type="datetime1">
              <a:rPr lang="ru-RU" smtClean="0"/>
              <a:t>17.12.2020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2C3101CD-E5B5-415F-979C-B753FFFADC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6394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8D3F1-ECEA-4868-855D-162BD02F29A3}" type="datetime1">
              <a:rPr lang="ru-RU" smtClean="0"/>
              <a:t>17.12.2020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101CD-E5B5-415F-979C-B753FFFADC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1878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D8D9B-2E56-4875-81A6-07FDD34DDE4A}" type="datetime1">
              <a:rPr lang="ru-RU" smtClean="0"/>
              <a:t>17.12.2020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101CD-E5B5-415F-979C-B753FFFADC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0907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72016-084A-48C1-9BCD-A995690CBD69}" type="datetime1">
              <a:rPr lang="ru-RU" smtClean="0"/>
              <a:t>17.12.2020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101CD-E5B5-415F-979C-B753FFFADC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07941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ED20F-34C2-4667-BC6B-CD740A5AF067}" type="datetime1">
              <a:rPr lang="ru-RU" smtClean="0"/>
              <a:t>17.12.2020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101CD-E5B5-415F-979C-B753FFFADC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24815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3939E-2A7F-473E-BC7D-30BF4670961B}" type="datetime1">
              <a:rPr lang="ru-RU" smtClean="0"/>
              <a:t>17.12.2020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101CD-E5B5-415F-979C-B753FFFADC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17281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1F5BD-897C-427C-A9A6-0475C58A4E0F}" type="datetime1">
              <a:rPr lang="ru-RU" smtClean="0"/>
              <a:t>17.12.2020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101CD-E5B5-415F-979C-B753FFFADC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1587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BEB97-D2FC-413B-B1BE-0996FC500603}" type="datetime1">
              <a:rPr lang="ru-RU" smtClean="0"/>
              <a:t>17.12.2020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101CD-E5B5-415F-979C-B753FFFADC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18082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5A1F39D-2175-47EA-B1C4-7A3341CB782F}" type="datetime1">
              <a:rPr lang="ru-RU" smtClean="0"/>
              <a:t>17.12.2020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C3101CD-E5B5-415F-979C-B753FFFADC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6125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0" r:id="rId1"/>
    <p:sldLayoutId id="2147483971" r:id="rId2"/>
    <p:sldLayoutId id="2147483972" r:id="rId3"/>
    <p:sldLayoutId id="2147483973" r:id="rId4"/>
    <p:sldLayoutId id="2147483974" r:id="rId5"/>
    <p:sldLayoutId id="2147483975" r:id="rId6"/>
    <p:sldLayoutId id="2147483976" r:id="rId7"/>
    <p:sldLayoutId id="2147483977" r:id="rId8"/>
    <p:sldLayoutId id="2147483978" r:id="rId9"/>
    <p:sldLayoutId id="2147483979" r:id="rId10"/>
    <p:sldLayoutId id="2147483980" r:id="rId11"/>
    <p:sldLayoutId id="2147483981" r:id="rId12"/>
    <p:sldLayoutId id="2147483982" r:id="rId13"/>
    <p:sldLayoutId id="2147483983" r:id="rId14"/>
    <p:sldLayoutId id="2147483984" r:id="rId15"/>
    <p:sldLayoutId id="2147483985" r:id="rId16"/>
    <p:sldLayoutId id="2147483986" r:id="rId1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17713" y="1542986"/>
            <a:ext cx="8915399" cy="2262781"/>
          </a:xfrm>
        </p:spPr>
        <p:txBody>
          <a:bodyPr>
            <a:noAutofit/>
          </a:bodyPr>
          <a:lstStyle/>
          <a:p>
            <a:pPr algn="ctr"/>
            <a:r>
              <a:rPr lang="uk-UA" sz="7200" b="1" dirty="0" smtClean="0"/>
              <a:t>Система освіти в Україні </a:t>
            </a:r>
            <a:endParaRPr lang="ru-RU" sz="72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57789" y="4282017"/>
            <a:ext cx="6987645" cy="775758"/>
          </a:xfrm>
        </p:spPr>
        <p:txBody>
          <a:bodyPr/>
          <a:lstStyle/>
          <a:p>
            <a:pPr algn="ctr"/>
            <a:r>
              <a:rPr lang="uk-UA" sz="2800" b="1" i="1" dirty="0" smtClean="0"/>
              <a:t>Лекція</a:t>
            </a:r>
            <a:r>
              <a:rPr lang="uk-UA" dirty="0" smtClean="0"/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101CD-E5B5-415F-979C-B753FFFADC73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344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кутник 18"/>
          <p:cNvSpPr/>
          <p:nvPr/>
        </p:nvSpPr>
        <p:spPr>
          <a:xfrm>
            <a:off x="10118726" y="6500814"/>
            <a:ext cx="549275" cy="3571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endParaRPr lang="ru-RU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1267" name="TextBox 19"/>
          <p:cNvSpPr txBox="1">
            <a:spLocks noChangeArrowheads="1"/>
          </p:cNvSpPr>
          <p:nvPr/>
        </p:nvSpPr>
        <p:spPr bwMode="auto">
          <a:xfrm>
            <a:off x="2076450" y="488950"/>
            <a:ext cx="9144000" cy="457200"/>
          </a:xfrm>
          <a:prstGeom prst="rect">
            <a:avLst/>
          </a:prstGeom>
          <a:solidFill>
            <a:srgbClr val="006699"/>
          </a:solidFill>
          <a:ln w="38100" algn="ctr">
            <a:solidFill>
              <a:schemeClr val="bg1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lIns="87264" tIns="43632" rIns="87264" bIns="43632" anchor="ctr">
            <a:spAutoFit/>
          </a:bodyPr>
          <a:lstStyle>
            <a:lvl1pPr defTabSz="871538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defTabSz="871538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defTabSz="871538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defTabSz="871538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defTabSz="871538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defTabSz="8715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defTabSz="8715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defTabSz="8715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defTabSz="8715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uk-UA" altLang="ru-RU" sz="2400" b="1">
                <a:solidFill>
                  <a:schemeClr val="bg1"/>
                </a:solidFill>
                <a:latin typeface="Arial" panose="020B0604020202020204" pitchFamily="34" charset="0"/>
              </a:rPr>
              <a:t>Нова структура школи </a:t>
            </a:r>
            <a:endParaRPr lang="uk-UA" altLang="ru-RU" sz="300" b="1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1268" name="Прямоугольник 1"/>
          <p:cNvSpPr>
            <a:spLocks noChangeArrowheads="1"/>
          </p:cNvSpPr>
          <p:nvPr/>
        </p:nvSpPr>
        <p:spPr bwMode="auto">
          <a:xfrm>
            <a:off x="1919289" y="903288"/>
            <a:ext cx="84740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ru-RU" altLang="ru-RU" sz="240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  <p:pic>
        <p:nvPicPr>
          <p:cNvPr id="1126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5662" y="1494632"/>
            <a:ext cx="9094788" cy="403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101CD-E5B5-415F-979C-B753FFFADC73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72107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кутник 18"/>
          <p:cNvSpPr/>
          <p:nvPr/>
        </p:nvSpPr>
        <p:spPr>
          <a:xfrm>
            <a:off x="10118726" y="6500814"/>
            <a:ext cx="549275" cy="3571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endParaRPr lang="ru-RU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2291" name="TextBox 19"/>
          <p:cNvSpPr txBox="1">
            <a:spLocks noChangeArrowheads="1"/>
          </p:cNvSpPr>
          <p:nvPr/>
        </p:nvSpPr>
        <p:spPr bwMode="auto">
          <a:xfrm>
            <a:off x="1919289" y="496095"/>
            <a:ext cx="9144000" cy="457200"/>
          </a:xfrm>
          <a:prstGeom prst="rect">
            <a:avLst/>
          </a:prstGeom>
          <a:solidFill>
            <a:srgbClr val="006699"/>
          </a:solidFill>
          <a:ln w="38100" algn="ctr">
            <a:solidFill>
              <a:schemeClr val="bg1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lIns="87264" tIns="43632" rIns="87264" bIns="43632" anchor="ctr">
            <a:spAutoFit/>
          </a:bodyPr>
          <a:lstStyle>
            <a:lvl1pPr defTabSz="871538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defTabSz="871538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defTabSz="871538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defTabSz="871538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defTabSz="871538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defTabSz="8715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defTabSz="8715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defTabSz="8715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defTabSz="8715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uk-UA" altLang="ru-RU" sz="2400" b="1">
                <a:solidFill>
                  <a:schemeClr val="bg1"/>
                </a:solidFill>
                <a:latin typeface="Arial" panose="020B0604020202020204" pitchFamily="34" charset="0"/>
              </a:rPr>
              <a:t>Старша профільна школа </a:t>
            </a:r>
            <a:endParaRPr lang="uk-UA" altLang="ru-RU" sz="300" b="1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2292" name="Прямоугольник 1"/>
          <p:cNvSpPr>
            <a:spLocks noChangeArrowheads="1"/>
          </p:cNvSpPr>
          <p:nvPr/>
        </p:nvSpPr>
        <p:spPr bwMode="auto">
          <a:xfrm>
            <a:off x="1919289" y="903288"/>
            <a:ext cx="84740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ru-RU" altLang="ru-RU" sz="240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  <p:pic>
        <p:nvPicPr>
          <p:cNvPr id="1229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289" y="1592263"/>
            <a:ext cx="91440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101CD-E5B5-415F-979C-B753FFFADC73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39005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кутник 18"/>
          <p:cNvSpPr/>
          <p:nvPr/>
        </p:nvSpPr>
        <p:spPr>
          <a:xfrm>
            <a:off x="10118726" y="6500814"/>
            <a:ext cx="549275" cy="3571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endParaRPr lang="ru-RU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3315" name="TextBox 19"/>
          <p:cNvSpPr txBox="1">
            <a:spLocks noChangeArrowheads="1"/>
          </p:cNvSpPr>
          <p:nvPr/>
        </p:nvSpPr>
        <p:spPr bwMode="auto">
          <a:xfrm>
            <a:off x="2095500" y="443707"/>
            <a:ext cx="9144000" cy="457200"/>
          </a:xfrm>
          <a:prstGeom prst="rect">
            <a:avLst/>
          </a:prstGeom>
          <a:solidFill>
            <a:srgbClr val="006699"/>
          </a:solidFill>
          <a:ln w="38100" algn="ctr">
            <a:solidFill>
              <a:schemeClr val="bg1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lIns="87264" tIns="43632" rIns="87264" bIns="43632" anchor="ctr">
            <a:spAutoFit/>
          </a:bodyPr>
          <a:lstStyle>
            <a:lvl1pPr defTabSz="871538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defTabSz="871538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defTabSz="871538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defTabSz="871538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defTabSz="871538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defTabSz="8715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defTabSz="8715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defTabSz="8715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defTabSz="8715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uk-UA" altLang="ru-RU" sz="2400" b="1">
                <a:solidFill>
                  <a:schemeClr val="bg1"/>
                </a:solidFill>
                <a:latin typeface="Arial" panose="020B0604020202020204" pitchFamily="34" charset="0"/>
              </a:rPr>
              <a:t>Ключові компетентності учня </a:t>
            </a:r>
            <a:endParaRPr lang="uk-UA" altLang="ru-RU" sz="300" b="1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3316" name="Прямоугольник 1"/>
          <p:cNvSpPr>
            <a:spLocks noChangeArrowheads="1"/>
          </p:cNvSpPr>
          <p:nvPr/>
        </p:nvSpPr>
        <p:spPr bwMode="auto">
          <a:xfrm>
            <a:off x="1919289" y="903288"/>
            <a:ext cx="84740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ru-RU" altLang="ru-RU" sz="240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  <p:pic>
        <p:nvPicPr>
          <p:cNvPr id="1331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0" y="1365250"/>
            <a:ext cx="9144000" cy="467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101CD-E5B5-415F-979C-B753FFFADC73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65160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кутник 18"/>
          <p:cNvSpPr/>
          <p:nvPr/>
        </p:nvSpPr>
        <p:spPr>
          <a:xfrm>
            <a:off x="10118726" y="6500814"/>
            <a:ext cx="549275" cy="3571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endParaRPr lang="ru-RU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4339" name="TextBox 19"/>
          <p:cNvSpPr txBox="1">
            <a:spLocks noChangeArrowheads="1"/>
          </p:cNvSpPr>
          <p:nvPr/>
        </p:nvSpPr>
        <p:spPr bwMode="auto">
          <a:xfrm>
            <a:off x="1743075" y="558805"/>
            <a:ext cx="9144000" cy="457200"/>
          </a:xfrm>
          <a:prstGeom prst="rect">
            <a:avLst/>
          </a:prstGeom>
          <a:solidFill>
            <a:srgbClr val="006699"/>
          </a:solidFill>
          <a:ln w="38100" algn="ctr">
            <a:solidFill>
              <a:schemeClr val="bg1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lIns="87264" tIns="43632" rIns="87264" bIns="43632" anchor="ctr">
            <a:spAutoFit/>
          </a:bodyPr>
          <a:lstStyle>
            <a:lvl1pPr defTabSz="871538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defTabSz="871538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defTabSz="871538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defTabSz="871538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defTabSz="871538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defTabSz="8715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defTabSz="8715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defTabSz="8715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defTabSz="8715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uk-UA" altLang="ru-RU" sz="2400" b="1">
                <a:solidFill>
                  <a:schemeClr val="bg1"/>
                </a:solidFill>
                <a:latin typeface="Arial" panose="020B0604020202020204" pitchFamily="34" charset="0"/>
              </a:rPr>
              <a:t>Ключові компетентності учня </a:t>
            </a:r>
            <a:endParaRPr lang="uk-UA" altLang="ru-RU" sz="300" b="1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4340" name="Прямоугольник 1"/>
          <p:cNvSpPr>
            <a:spLocks noChangeArrowheads="1"/>
          </p:cNvSpPr>
          <p:nvPr/>
        </p:nvSpPr>
        <p:spPr bwMode="auto">
          <a:xfrm>
            <a:off x="1919289" y="903288"/>
            <a:ext cx="84740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ru-RU" altLang="ru-RU" sz="240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  <p:pic>
        <p:nvPicPr>
          <p:cNvPr id="1434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3075" y="1776416"/>
            <a:ext cx="9144000" cy="3963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101CD-E5B5-415F-979C-B753FFFADC73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02831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кутник 18"/>
          <p:cNvSpPr/>
          <p:nvPr/>
        </p:nvSpPr>
        <p:spPr>
          <a:xfrm>
            <a:off x="10118726" y="6500814"/>
            <a:ext cx="549275" cy="3571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endParaRPr lang="ru-RU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5363" name="TextBox 19"/>
          <p:cNvSpPr txBox="1">
            <a:spLocks noChangeArrowheads="1"/>
          </p:cNvSpPr>
          <p:nvPr/>
        </p:nvSpPr>
        <p:spPr bwMode="auto">
          <a:xfrm>
            <a:off x="1752600" y="296864"/>
            <a:ext cx="9144000" cy="827087"/>
          </a:xfrm>
          <a:prstGeom prst="rect">
            <a:avLst/>
          </a:prstGeom>
          <a:solidFill>
            <a:srgbClr val="006699"/>
          </a:solidFill>
          <a:ln w="38100" algn="ctr">
            <a:solidFill>
              <a:schemeClr val="bg1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lIns="87264" tIns="43632" rIns="87264" bIns="43632" anchor="ctr">
            <a:spAutoFit/>
          </a:bodyPr>
          <a:lstStyle>
            <a:lvl1pPr defTabSz="871538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defTabSz="871538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defTabSz="871538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defTabSz="871538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defTabSz="871538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defTabSz="8715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defTabSz="8715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defTabSz="8715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defTabSz="8715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uk-UA" altLang="ru-RU" sz="2400" b="1">
                <a:solidFill>
                  <a:schemeClr val="bg1"/>
                </a:solidFill>
                <a:latin typeface="Arial" panose="020B0604020202020204" pitchFamily="34" charset="0"/>
              </a:rPr>
              <a:t>Ключові компетентності на розвиток яких направлена загальна середня освіта </a:t>
            </a:r>
            <a:endParaRPr lang="uk-UA" altLang="ru-RU" sz="24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6970" y="1817688"/>
            <a:ext cx="8501030" cy="4354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101CD-E5B5-415F-979C-B753FFFADC73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01262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кутник 18"/>
          <p:cNvSpPr/>
          <p:nvPr/>
        </p:nvSpPr>
        <p:spPr>
          <a:xfrm>
            <a:off x="10118726" y="6500814"/>
            <a:ext cx="549275" cy="3571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endParaRPr lang="ru-RU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7411" name="TextBox 19"/>
          <p:cNvSpPr txBox="1">
            <a:spLocks noChangeArrowheads="1"/>
          </p:cNvSpPr>
          <p:nvPr/>
        </p:nvSpPr>
        <p:spPr bwMode="auto">
          <a:xfrm>
            <a:off x="1852613" y="146050"/>
            <a:ext cx="9144000" cy="827088"/>
          </a:xfrm>
          <a:prstGeom prst="rect">
            <a:avLst/>
          </a:prstGeom>
          <a:solidFill>
            <a:srgbClr val="006699"/>
          </a:solidFill>
          <a:ln w="38100" algn="ctr">
            <a:solidFill>
              <a:schemeClr val="bg1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lIns="87264" tIns="43632" rIns="87264" bIns="43632" anchor="ctr">
            <a:spAutoFit/>
          </a:bodyPr>
          <a:lstStyle>
            <a:lvl1pPr defTabSz="871538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defTabSz="871538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defTabSz="871538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defTabSz="871538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defTabSz="871538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defTabSz="8715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defTabSz="8715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defTabSz="8715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defTabSz="8715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uk-UA" altLang="ru-RU" sz="2400" b="1">
                <a:solidFill>
                  <a:schemeClr val="bg1"/>
                </a:solidFill>
                <a:latin typeface="Arial" panose="020B0604020202020204" pitchFamily="34" charset="0"/>
              </a:rPr>
              <a:t>Територіальна доступність </a:t>
            </a:r>
            <a:endParaRPr lang="en-US" altLang="ru-RU" sz="2400" b="1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ctr" eaLnBrk="1" hangingPunct="1"/>
            <a:r>
              <a:rPr lang="uk-UA" altLang="ru-RU" sz="2400" b="1">
                <a:solidFill>
                  <a:schemeClr val="bg1"/>
                </a:solidFill>
                <a:latin typeface="Arial" panose="020B0604020202020204" pitchFamily="34" charset="0"/>
              </a:rPr>
              <a:t>повної загальної середньої освіти </a:t>
            </a:r>
            <a:endParaRPr lang="uk-UA" altLang="ru-RU" sz="300" b="1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576513" y="1276351"/>
            <a:ext cx="7993062" cy="55086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defRPr/>
            </a:pPr>
            <a:r>
              <a:rPr lang="uk-UA" sz="2200" dirty="0">
                <a:latin typeface="Arial" pitchFamily="34" charset="0"/>
              </a:rPr>
              <a:t>Початкова та середня освіта здобувається учнем  у закладі (або філії школи) найбільш наближеному до його місця проживання.</a:t>
            </a:r>
          </a:p>
          <a:p>
            <a:pPr algn="just">
              <a:defRPr/>
            </a:pPr>
            <a:endParaRPr lang="uk-UA" sz="2200" dirty="0">
              <a:latin typeface="Arial" pitchFamily="34" charset="0"/>
            </a:endParaRPr>
          </a:p>
          <a:p>
            <a:pPr algn="ctr">
              <a:defRPr/>
            </a:pPr>
            <a:r>
              <a:rPr lang="uk-UA" sz="2300" b="1" dirty="0">
                <a:solidFill>
                  <a:srgbClr val="006699"/>
                </a:solidFill>
                <a:latin typeface="Arial" pitchFamily="34" charset="0"/>
              </a:rPr>
              <a:t>Вводяться нові поняття: </a:t>
            </a:r>
          </a:p>
          <a:p>
            <a:pPr marL="363538" indent="-285750" algn="just">
              <a:buFont typeface="Arial" pitchFamily="34" charset="0"/>
              <a:buChar char="•"/>
              <a:defRPr/>
            </a:pPr>
            <a:r>
              <a:rPr lang="uk-UA" sz="2200" b="1" dirty="0">
                <a:solidFill>
                  <a:srgbClr val="006699"/>
                </a:solidFill>
                <a:latin typeface="Arial" pitchFamily="34" charset="0"/>
              </a:rPr>
              <a:t>Освітній округ </a:t>
            </a:r>
            <a:r>
              <a:rPr lang="uk-UA" sz="2200" dirty="0">
                <a:latin typeface="Arial" pitchFamily="34" charset="0"/>
              </a:rPr>
              <a:t>– це </a:t>
            </a:r>
            <a:r>
              <a:rPr lang="uk-UA" sz="2200" b="1" dirty="0">
                <a:solidFill>
                  <a:srgbClr val="006699"/>
                </a:solidFill>
                <a:latin typeface="Arial" pitchFamily="34" charset="0"/>
              </a:rPr>
              <a:t>сукупність закладів освіти </a:t>
            </a:r>
            <a:r>
              <a:rPr lang="uk-UA" sz="2200" dirty="0">
                <a:latin typeface="Arial" pitchFamily="34" charset="0"/>
              </a:rPr>
              <a:t>(їхніх філій), у тому числі закладів позашкільної освіти, закладів культури, фізичної культури і спорту, </a:t>
            </a:r>
            <a:r>
              <a:rPr lang="uk-UA" sz="2200" b="1" dirty="0">
                <a:solidFill>
                  <a:srgbClr val="006699"/>
                </a:solidFill>
                <a:latin typeface="Arial" pitchFamily="34" charset="0"/>
              </a:rPr>
              <a:t>що забезпечують доступність освіти </a:t>
            </a:r>
            <a:r>
              <a:rPr lang="uk-UA" sz="2200" dirty="0">
                <a:latin typeface="Arial" pitchFamily="34" charset="0"/>
              </a:rPr>
              <a:t>для осіб, які проживають </a:t>
            </a:r>
            <a:r>
              <a:rPr lang="uk-UA" sz="2200" b="1" dirty="0">
                <a:solidFill>
                  <a:srgbClr val="006699"/>
                </a:solidFill>
                <a:latin typeface="Arial" pitchFamily="34" charset="0"/>
              </a:rPr>
              <a:t>на відповідній території</a:t>
            </a:r>
            <a:r>
              <a:rPr lang="uk-UA" sz="2200" dirty="0">
                <a:latin typeface="Arial" pitchFamily="34" charset="0"/>
              </a:rPr>
              <a:t>.</a:t>
            </a:r>
          </a:p>
          <a:p>
            <a:pPr marL="363538" indent="-285750" algn="just">
              <a:defRPr/>
            </a:pPr>
            <a:endParaRPr lang="uk-UA" sz="2200" dirty="0">
              <a:latin typeface="Arial" pitchFamily="34" charset="0"/>
            </a:endParaRPr>
          </a:p>
          <a:p>
            <a:pPr marL="363538" indent="-285750" algn="just">
              <a:buFont typeface="Arial" pitchFamily="34" charset="0"/>
              <a:buChar char="•"/>
              <a:defRPr/>
            </a:pPr>
            <a:r>
              <a:rPr lang="uk-UA" sz="2200" b="1" dirty="0">
                <a:solidFill>
                  <a:srgbClr val="006699"/>
                </a:solidFill>
                <a:latin typeface="Arial" pitchFamily="34" charset="0"/>
              </a:rPr>
              <a:t>Опорний заклад освіти </a:t>
            </a:r>
            <a:r>
              <a:rPr lang="uk-UA" sz="2200" dirty="0">
                <a:latin typeface="Arial" pitchFamily="34" charset="0"/>
              </a:rPr>
              <a:t>– це заклад </a:t>
            </a:r>
            <a:r>
              <a:rPr lang="uk-UA" sz="2200" b="1" dirty="0">
                <a:solidFill>
                  <a:srgbClr val="006699"/>
                </a:solidFill>
                <a:latin typeface="Arial" pitchFamily="34" charset="0"/>
              </a:rPr>
              <a:t>загальної середньої освіти</a:t>
            </a:r>
            <a:r>
              <a:rPr lang="uk-UA" sz="2200" dirty="0">
                <a:latin typeface="Arial" pitchFamily="34" charset="0"/>
              </a:rPr>
              <a:t>, що має зручне розташування для підвезення дітей з інших населених пунктів та який  забезпечує на належному рівні </a:t>
            </a:r>
            <a:r>
              <a:rPr lang="uk-UA" sz="2200" b="1" dirty="0">
                <a:solidFill>
                  <a:srgbClr val="006699"/>
                </a:solidFill>
                <a:latin typeface="Arial" pitchFamily="34" charset="0"/>
              </a:rPr>
              <a:t>здобуття профільної освіти</a:t>
            </a:r>
            <a:r>
              <a:rPr lang="uk-UA" sz="2200" dirty="0">
                <a:latin typeface="Arial" pitchFamily="34" charset="0"/>
              </a:rPr>
              <a:t>.         </a:t>
            </a:r>
          </a:p>
        </p:txBody>
      </p:sp>
      <p:pic>
        <p:nvPicPr>
          <p:cNvPr id="1741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1951" y="1300163"/>
            <a:ext cx="866775" cy="93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3171825"/>
            <a:ext cx="8191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4829175"/>
            <a:ext cx="8191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101CD-E5B5-415F-979C-B753FFFADC73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85128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кутник 18"/>
          <p:cNvSpPr/>
          <p:nvPr/>
        </p:nvSpPr>
        <p:spPr>
          <a:xfrm>
            <a:off x="10118726" y="6500814"/>
            <a:ext cx="549275" cy="3571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endParaRPr lang="ru-RU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5603" name="TextBox 19"/>
          <p:cNvSpPr txBox="1">
            <a:spLocks noChangeArrowheads="1"/>
          </p:cNvSpPr>
          <p:nvPr/>
        </p:nvSpPr>
        <p:spPr bwMode="auto">
          <a:xfrm>
            <a:off x="1971675" y="624680"/>
            <a:ext cx="9144000" cy="457200"/>
          </a:xfrm>
          <a:prstGeom prst="rect">
            <a:avLst/>
          </a:prstGeom>
          <a:solidFill>
            <a:srgbClr val="006699"/>
          </a:solidFill>
          <a:ln w="38100" algn="ctr">
            <a:solidFill>
              <a:schemeClr val="bg1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lIns="87264" tIns="43632" rIns="87264" bIns="43632" anchor="ctr">
            <a:spAutoFit/>
          </a:bodyPr>
          <a:lstStyle>
            <a:lvl1pPr defTabSz="871538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defTabSz="871538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defTabSz="871538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defTabSz="871538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defTabSz="871538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defTabSz="8715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defTabSz="8715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defTabSz="8715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defTabSz="8715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uk-UA" altLang="ru-RU" sz="2400" b="1">
                <a:solidFill>
                  <a:schemeClr val="bg1"/>
                </a:solidFill>
                <a:latin typeface="Arial" panose="020B0604020202020204" pitchFamily="34" charset="0"/>
              </a:rPr>
              <a:t>Новації для учасників освітнього процесу</a:t>
            </a:r>
            <a:endParaRPr lang="uk-UA" altLang="ru-RU" sz="300" b="1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5364" name="Прямоугольник 1"/>
          <p:cNvSpPr>
            <a:spLocks noChangeArrowheads="1"/>
          </p:cNvSpPr>
          <p:nvPr/>
        </p:nvSpPr>
        <p:spPr bwMode="auto">
          <a:xfrm>
            <a:off x="2586039" y="1802607"/>
            <a:ext cx="8162925" cy="3478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defRPr/>
            </a:pPr>
            <a:r>
              <a:rPr lang="uk-UA" sz="2200" b="1" dirty="0">
                <a:solidFill>
                  <a:srgbClr val="006699"/>
                </a:solidFill>
                <a:latin typeface="Arial" charset="0"/>
                <a:cs typeface="Arial" charset="0"/>
              </a:rPr>
              <a:t>Здобувачі освіти</a:t>
            </a:r>
            <a:r>
              <a:rPr lang="uk-UA" sz="2200" dirty="0">
                <a:solidFill>
                  <a:srgbClr val="006699"/>
                </a:solidFill>
                <a:latin typeface="Arial" charset="0"/>
                <a:cs typeface="Arial" charset="0"/>
              </a:rPr>
              <a:t> </a:t>
            </a:r>
            <a:r>
              <a:rPr lang="uk-UA" sz="2200" b="1" dirty="0">
                <a:solidFill>
                  <a:srgbClr val="006699"/>
                </a:solidFill>
                <a:latin typeface="Arial" charset="0"/>
                <a:cs typeface="Arial" charset="0"/>
              </a:rPr>
              <a:t>мають право</a:t>
            </a:r>
            <a:r>
              <a:rPr lang="uk-UA" sz="2200" dirty="0">
                <a:solidFill>
                  <a:srgbClr val="006699"/>
                </a:solidFill>
                <a:latin typeface="Arial" charset="0"/>
                <a:cs typeface="Arial" charset="0"/>
              </a:rPr>
              <a:t> </a:t>
            </a:r>
            <a:r>
              <a:rPr lang="uk-UA" sz="2200" b="1" dirty="0">
                <a:solidFill>
                  <a:srgbClr val="006699"/>
                </a:solidFill>
                <a:latin typeface="Arial" charset="0"/>
                <a:cs typeface="Arial" charset="0"/>
              </a:rPr>
              <a:t>на </a:t>
            </a:r>
            <a:r>
              <a:rPr lang="uk-UA" sz="2200" dirty="0">
                <a:latin typeface="Arial" charset="0"/>
                <a:cs typeface="Arial" charset="0"/>
              </a:rPr>
              <a:t>індивідуальний вільний вибір видів, форм </a:t>
            </a:r>
            <a:r>
              <a:rPr lang="uk-UA" sz="2200" b="1" dirty="0">
                <a:solidFill>
                  <a:srgbClr val="006699"/>
                </a:solidFill>
                <a:latin typeface="Arial" charset="0"/>
                <a:cs typeface="Arial" charset="0"/>
              </a:rPr>
              <a:t>і темпу здобуття </a:t>
            </a:r>
            <a:r>
              <a:rPr lang="uk-UA" sz="2200" dirty="0">
                <a:latin typeface="Arial" charset="0"/>
                <a:cs typeface="Arial" charset="0"/>
              </a:rPr>
              <a:t>освіти, закладів освіти і запропонованих ними освітніх програм, навчальних дисциплін та рівня їх складності.</a:t>
            </a:r>
            <a:endParaRPr lang="ru-RU" sz="2200" dirty="0">
              <a:latin typeface="Arial" charset="0"/>
              <a:cs typeface="Arial" charset="0"/>
            </a:endParaRPr>
          </a:p>
          <a:p>
            <a:pPr algn="just">
              <a:defRPr/>
            </a:pPr>
            <a:r>
              <a:rPr lang="uk-UA" sz="2200" dirty="0">
                <a:latin typeface="Arial" charset="0"/>
                <a:cs typeface="Arial" charset="0"/>
              </a:rPr>
              <a:t> </a:t>
            </a:r>
            <a:endParaRPr lang="ru-RU" sz="2200" dirty="0">
              <a:latin typeface="Arial" charset="0"/>
              <a:cs typeface="Arial" charset="0"/>
            </a:endParaRPr>
          </a:p>
          <a:p>
            <a:pPr algn="just">
              <a:defRPr/>
            </a:pPr>
            <a:r>
              <a:rPr lang="uk-UA" sz="2200" b="1" dirty="0">
                <a:solidFill>
                  <a:srgbClr val="006699"/>
                </a:solidFill>
                <a:latin typeface="Arial" charset="0"/>
                <a:cs typeface="Arial" charset="0"/>
              </a:rPr>
              <a:t>Батьки</a:t>
            </a:r>
            <a:r>
              <a:rPr lang="uk-UA" sz="2200" dirty="0">
                <a:solidFill>
                  <a:srgbClr val="006699"/>
                </a:solidFill>
                <a:latin typeface="Arial" charset="0"/>
                <a:cs typeface="Arial" charset="0"/>
              </a:rPr>
              <a:t> </a:t>
            </a:r>
            <a:r>
              <a:rPr lang="uk-UA" sz="2200" b="1" dirty="0">
                <a:solidFill>
                  <a:srgbClr val="006699"/>
                </a:solidFill>
                <a:latin typeface="Arial" charset="0"/>
                <a:cs typeface="Arial" charset="0"/>
              </a:rPr>
              <a:t>здобувачів освіти мають право:</a:t>
            </a:r>
            <a:endParaRPr lang="ru-RU" sz="2200" dirty="0">
              <a:solidFill>
                <a:srgbClr val="006699"/>
              </a:solidFill>
              <a:latin typeface="Arial" charset="0"/>
              <a:cs typeface="Arial" charset="0"/>
            </a:endParaRPr>
          </a:p>
          <a:p>
            <a:pPr algn="just">
              <a:defRPr/>
            </a:pPr>
            <a:r>
              <a:rPr lang="uk-UA" sz="2200" dirty="0">
                <a:latin typeface="Arial" charset="0"/>
                <a:cs typeface="Arial" charset="0"/>
              </a:rPr>
              <a:t>- обирати заклад освіти, освітню програму, вид і форму здобуття дітьми;</a:t>
            </a:r>
            <a:endParaRPr lang="ru-RU" sz="2200" dirty="0">
              <a:latin typeface="Arial" charset="0"/>
              <a:cs typeface="Arial" charset="0"/>
            </a:endParaRPr>
          </a:p>
          <a:p>
            <a:pPr marL="342900" indent="-342900" algn="just">
              <a:buFontTx/>
              <a:buChar char="-"/>
              <a:defRPr/>
            </a:pPr>
            <a:r>
              <a:rPr lang="uk-UA" sz="2200" dirty="0">
                <a:latin typeface="Arial" charset="0"/>
                <a:cs typeface="Arial" charset="0"/>
              </a:rPr>
              <a:t>брати участь у громадському самоврядуванні закладу освіти.</a:t>
            </a:r>
          </a:p>
        </p:txBody>
      </p:sp>
      <p:pic>
        <p:nvPicPr>
          <p:cNvPr id="25605" name="Picture 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850" y="1834356"/>
            <a:ext cx="738188" cy="81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606" name="Picture 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5314" y="3399632"/>
            <a:ext cx="738187" cy="811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101CD-E5B5-415F-979C-B753FFFADC73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15528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кутник 18"/>
          <p:cNvSpPr/>
          <p:nvPr/>
        </p:nvSpPr>
        <p:spPr>
          <a:xfrm>
            <a:off x="10118726" y="6500814"/>
            <a:ext cx="549275" cy="3571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endParaRPr lang="ru-RU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9219" name="TextBox 19"/>
          <p:cNvSpPr txBox="1">
            <a:spLocks noChangeArrowheads="1"/>
          </p:cNvSpPr>
          <p:nvPr/>
        </p:nvSpPr>
        <p:spPr bwMode="auto">
          <a:xfrm>
            <a:off x="2066925" y="342162"/>
            <a:ext cx="9144000" cy="519003"/>
          </a:xfrm>
          <a:prstGeom prst="rect">
            <a:avLst/>
          </a:prstGeom>
          <a:solidFill>
            <a:srgbClr val="006699"/>
          </a:solidFill>
          <a:ln w="38100" algn="ctr">
            <a:solidFill>
              <a:schemeClr val="bg1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lIns="87264" tIns="43632" rIns="87264" bIns="43632" anchor="ctr">
            <a:spAutoFit/>
          </a:bodyPr>
          <a:lstStyle>
            <a:lvl1pPr defTabSz="871538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defTabSz="871538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defTabSz="871538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defTabSz="871538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defTabSz="871538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defTabSz="8715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defTabSz="8715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defTabSz="8715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defTabSz="8715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uk-UA" altLang="ru-RU" sz="2800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Професійно-технічна </a:t>
            </a:r>
            <a:r>
              <a:rPr lang="uk-UA" altLang="ru-RU" sz="2800" b="1" dirty="0">
                <a:solidFill>
                  <a:schemeClr val="bg1"/>
                </a:solidFill>
                <a:latin typeface="Arial" panose="020B0604020202020204" pitchFamily="34" charset="0"/>
              </a:rPr>
              <a:t>освіта</a:t>
            </a:r>
            <a:endParaRPr lang="uk-UA" altLang="ru-RU" sz="4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pic>
        <p:nvPicPr>
          <p:cNvPr id="9220" name="Picture 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4950" y="1601192"/>
            <a:ext cx="857250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22" name="Прямоугольник 2"/>
          <p:cNvSpPr>
            <a:spLocks noChangeArrowheads="1"/>
          </p:cNvSpPr>
          <p:nvPr/>
        </p:nvSpPr>
        <p:spPr bwMode="auto">
          <a:xfrm>
            <a:off x="2495550" y="1149351"/>
            <a:ext cx="8715374" cy="1846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/>
            <a:r>
              <a:rPr lang="uk-UA" altLang="ru-RU" sz="2600" b="1" dirty="0" smtClean="0">
                <a:solidFill>
                  <a:srgbClr val="006699"/>
                </a:solidFill>
                <a:latin typeface="Arial" panose="020B0604020202020204" pitchFamily="34" charset="0"/>
              </a:rPr>
              <a:t>Основна мета –</a:t>
            </a:r>
            <a:r>
              <a:rPr lang="uk-UA" dirty="0" smtClean="0"/>
              <a:t> </a:t>
            </a:r>
            <a:r>
              <a:rPr lang="uk-UA" sz="2000" dirty="0">
                <a:latin typeface="Arial" panose="020B0604020202020204" pitchFamily="34" charset="0"/>
              </a:rPr>
              <a:t>формування і розвиток професійних </a:t>
            </a:r>
            <a:r>
              <a:rPr lang="uk-UA" sz="2000" dirty="0" err="1">
                <a:latin typeface="Arial" panose="020B0604020202020204" pitchFamily="34" charset="0"/>
              </a:rPr>
              <a:t>компетентностей</a:t>
            </a:r>
            <a:r>
              <a:rPr lang="uk-UA" sz="2000" dirty="0">
                <a:latin typeface="Arial" panose="020B0604020202020204" pitchFamily="34" charset="0"/>
              </a:rPr>
              <a:t> особи, необхідних для професійної діяльності за певною професією у відповідній галузі, забезпечення її конкурентоздатності на ринку праці та мобільності і </a:t>
            </a:r>
            <a:r>
              <a:rPr lang="uk-UA" sz="2000" dirty="0" smtClean="0">
                <a:latin typeface="Arial" panose="020B0604020202020204" pitchFamily="34" charset="0"/>
              </a:rPr>
              <a:t>перспектив кар’єрного </a:t>
            </a:r>
            <a:r>
              <a:rPr lang="uk-UA" sz="2000" dirty="0">
                <a:latin typeface="Arial" panose="020B0604020202020204" pitchFamily="34" charset="0"/>
              </a:rPr>
              <a:t>зростання впродовж життя</a:t>
            </a:r>
            <a:r>
              <a:rPr lang="uk-UA" altLang="ru-RU" sz="2800" dirty="0">
                <a:latin typeface="Arial" panose="020B0604020202020204" pitchFamily="34" charset="0"/>
              </a:rPr>
              <a:t> </a:t>
            </a:r>
            <a:endParaRPr lang="ru-RU" altLang="ru-RU" sz="2800" dirty="0">
              <a:latin typeface="Arial" panose="020B0604020202020204" pitchFamily="34" charset="0"/>
            </a:endParaRPr>
          </a:p>
        </p:txBody>
      </p:sp>
      <p:sp>
        <p:nvSpPr>
          <p:cNvPr id="7" name="Прямокутник 18"/>
          <p:cNvSpPr/>
          <p:nvPr/>
        </p:nvSpPr>
        <p:spPr>
          <a:xfrm>
            <a:off x="10118726" y="9567864"/>
            <a:ext cx="549275" cy="3571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endParaRPr lang="ru-RU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8" name="TextBox 19"/>
          <p:cNvSpPr txBox="1">
            <a:spLocks noChangeArrowheads="1"/>
          </p:cNvSpPr>
          <p:nvPr/>
        </p:nvSpPr>
        <p:spPr bwMode="auto">
          <a:xfrm>
            <a:off x="2066924" y="3217034"/>
            <a:ext cx="9144000" cy="519003"/>
          </a:xfrm>
          <a:prstGeom prst="rect">
            <a:avLst/>
          </a:prstGeom>
          <a:solidFill>
            <a:srgbClr val="006699"/>
          </a:solidFill>
          <a:ln w="38100" algn="ctr">
            <a:solidFill>
              <a:schemeClr val="bg1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lIns="87264" tIns="43632" rIns="87264" bIns="43632" anchor="ctr">
            <a:spAutoFit/>
          </a:bodyPr>
          <a:lstStyle>
            <a:lvl1pPr defTabSz="871538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defTabSz="871538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defTabSz="871538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defTabSz="871538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defTabSz="871538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defTabSz="8715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defTabSz="8715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defTabSz="8715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defTabSz="8715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uk-UA" altLang="ru-RU" sz="2800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Фахова </a:t>
            </a:r>
            <a:r>
              <a:rPr lang="uk-UA" altLang="ru-RU" sz="2800" b="1" dirty="0" err="1" smtClean="0">
                <a:solidFill>
                  <a:schemeClr val="bg1"/>
                </a:solidFill>
                <a:latin typeface="Arial" panose="020B0604020202020204" pitchFamily="34" charset="0"/>
              </a:rPr>
              <a:t>передвища</a:t>
            </a:r>
            <a:r>
              <a:rPr lang="uk-UA" altLang="ru-RU" sz="2800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r>
              <a:rPr lang="uk-UA" altLang="ru-RU" sz="2800" b="1" dirty="0">
                <a:solidFill>
                  <a:schemeClr val="bg1"/>
                </a:solidFill>
                <a:latin typeface="Arial" panose="020B0604020202020204" pitchFamily="34" charset="0"/>
              </a:rPr>
              <a:t>освіта</a:t>
            </a:r>
            <a:endParaRPr lang="uk-UA" altLang="ru-RU" sz="4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pic>
        <p:nvPicPr>
          <p:cNvPr id="9" name="Picture 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9225" y="4428548"/>
            <a:ext cx="857250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2"/>
          <p:cNvSpPr>
            <a:spLocks noChangeArrowheads="1"/>
          </p:cNvSpPr>
          <p:nvPr/>
        </p:nvSpPr>
        <p:spPr bwMode="auto">
          <a:xfrm>
            <a:off x="2362200" y="3915202"/>
            <a:ext cx="8848724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just"/>
            <a:r>
              <a:rPr lang="uk-UA" altLang="ru-RU" sz="2800" b="1" dirty="0" smtClean="0">
                <a:solidFill>
                  <a:srgbClr val="006699"/>
                </a:solidFill>
                <a:latin typeface="Arial" panose="020B0604020202020204" pitchFamily="34" charset="0"/>
              </a:rPr>
              <a:t>Основна мета –</a:t>
            </a:r>
            <a:r>
              <a:rPr lang="uk-UA" sz="2000" dirty="0" smtClean="0"/>
              <a:t> </a:t>
            </a:r>
            <a:r>
              <a:rPr lang="uk-UA" sz="2000" dirty="0"/>
              <a:t>формування та розвиток освітньої кваліфікації, що підтверджує здатність особи до виконання типових спеціалізованих завдань у певній галузі професійної діяльності, пов’язаних з виконанням виробничих завдань підвищеної складності та/або здійсненням обмежених управлінських функцій, що характеризуються певною невизначеністю умов та потребують застосування положень і методів відповідної науки, і завершується здобуттям відповідної освітньої та/або професійної кваліфікації.</a:t>
            </a:r>
            <a:endParaRPr lang="ru-RU" sz="20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101CD-E5B5-415F-979C-B753FFFADC73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150596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9"/>
          <p:cNvSpPr txBox="1">
            <a:spLocks noChangeArrowheads="1"/>
          </p:cNvSpPr>
          <p:nvPr/>
        </p:nvSpPr>
        <p:spPr bwMode="auto">
          <a:xfrm>
            <a:off x="2162174" y="359534"/>
            <a:ext cx="9144000" cy="519003"/>
          </a:xfrm>
          <a:prstGeom prst="rect">
            <a:avLst/>
          </a:prstGeom>
          <a:solidFill>
            <a:srgbClr val="006699"/>
          </a:solidFill>
          <a:ln w="38100" algn="ctr">
            <a:solidFill>
              <a:schemeClr val="bg1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lIns="87264" tIns="43632" rIns="87264" bIns="43632" anchor="ctr">
            <a:spAutoFit/>
          </a:bodyPr>
          <a:lstStyle>
            <a:lvl1pPr defTabSz="871538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defTabSz="871538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defTabSz="871538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defTabSz="871538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defTabSz="871538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defTabSz="8715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defTabSz="8715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defTabSz="8715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defTabSz="8715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uk-UA" altLang="ru-RU" sz="2800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Вища </a:t>
            </a:r>
            <a:r>
              <a:rPr lang="uk-UA" altLang="ru-RU" sz="2800" b="1" dirty="0">
                <a:solidFill>
                  <a:schemeClr val="bg1"/>
                </a:solidFill>
                <a:latin typeface="Arial" panose="020B0604020202020204" pitchFamily="34" charset="0"/>
              </a:rPr>
              <a:t>освіта</a:t>
            </a:r>
            <a:endParaRPr lang="uk-UA" altLang="ru-RU" sz="4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pic>
        <p:nvPicPr>
          <p:cNvPr id="3" name="Picture 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3525" y="1385749"/>
            <a:ext cx="857250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2"/>
          <p:cNvSpPr>
            <a:spLocks noChangeArrowheads="1"/>
          </p:cNvSpPr>
          <p:nvPr/>
        </p:nvSpPr>
        <p:spPr bwMode="auto">
          <a:xfrm>
            <a:off x="2495550" y="1149351"/>
            <a:ext cx="8715374" cy="1415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/>
            <a:r>
              <a:rPr lang="uk-UA" altLang="ru-RU" sz="2600" b="1" dirty="0" smtClean="0">
                <a:solidFill>
                  <a:srgbClr val="006699"/>
                </a:solidFill>
                <a:latin typeface="Arial" panose="020B0604020202020204" pitchFamily="34" charset="0"/>
              </a:rPr>
              <a:t>Основна мета –</a:t>
            </a:r>
            <a:r>
              <a:rPr lang="uk-UA" dirty="0" smtClean="0"/>
              <a:t> </a:t>
            </a:r>
            <a:r>
              <a:rPr lang="uk-UA" sz="2000" dirty="0"/>
              <a:t>здобуття особою високого рівня наукових та/або творчих мистецьких, професійних і загальних </a:t>
            </a:r>
            <a:r>
              <a:rPr lang="uk-UA" sz="2000" dirty="0" err="1"/>
              <a:t>компетентностей</a:t>
            </a:r>
            <a:r>
              <a:rPr lang="uk-UA" sz="2000" dirty="0"/>
              <a:t>, необхідних для діяльності за певною спеціальністю чи в певній галузі </a:t>
            </a:r>
            <a:r>
              <a:rPr lang="uk-UA" sz="2000" dirty="0" smtClean="0"/>
              <a:t>знань</a:t>
            </a:r>
            <a:r>
              <a:rPr lang="uk-UA" sz="2000" dirty="0" smtClean="0">
                <a:latin typeface="Arial" panose="020B0604020202020204" pitchFamily="34" charset="0"/>
              </a:rPr>
              <a:t>. </a:t>
            </a:r>
            <a:endParaRPr lang="ru-RU" altLang="ru-RU" sz="2000" dirty="0">
              <a:latin typeface="Arial" panose="020B0604020202020204" pitchFamily="34" charset="0"/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2718242126"/>
              </p:ext>
            </p:extLst>
          </p:nvPr>
        </p:nvGraphicFramePr>
        <p:xfrm>
          <a:off x="2395537" y="3438525"/>
          <a:ext cx="8915399" cy="39319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TextBox 19"/>
          <p:cNvSpPr txBox="1">
            <a:spLocks noChangeArrowheads="1"/>
          </p:cNvSpPr>
          <p:nvPr/>
        </p:nvSpPr>
        <p:spPr bwMode="auto">
          <a:xfrm>
            <a:off x="2178050" y="3072335"/>
            <a:ext cx="9144000" cy="519003"/>
          </a:xfrm>
          <a:prstGeom prst="rect">
            <a:avLst/>
          </a:prstGeom>
          <a:solidFill>
            <a:srgbClr val="006699"/>
          </a:solidFill>
          <a:ln w="38100" algn="ctr">
            <a:solidFill>
              <a:schemeClr val="bg1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lIns="87264" tIns="43632" rIns="87264" bIns="43632" anchor="ctr">
            <a:spAutoFit/>
          </a:bodyPr>
          <a:lstStyle>
            <a:lvl1pPr defTabSz="871538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defTabSz="871538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defTabSz="871538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defTabSz="871538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defTabSz="871538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defTabSz="8715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defTabSz="8715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defTabSz="8715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defTabSz="8715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uk-UA" altLang="ru-RU" sz="2800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Ступені вищої освіти</a:t>
            </a:r>
            <a:endParaRPr lang="uk-UA" altLang="ru-RU" sz="4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101CD-E5B5-415F-979C-B753FFFADC73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4727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9"/>
          <p:cNvSpPr txBox="1">
            <a:spLocks noChangeArrowheads="1"/>
          </p:cNvSpPr>
          <p:nvPr/>
        </p:nvSpPr>
        <p:spPr bwMode="auto">
          <a:xfrm>
            <a:off x="2162174" y="502409"/>
            <a:ext cx="9144000" cy="519003"/>
          </a:xfrm>
          <a:prstGeom prst="rect">
            <a:avLst/>
          </a:prstGeom>
          <a:solidFill>
            <a:srgbClr val="006699"/>
          </a:solidFill>
          <a:ln w="38100" algn="ctr">
            <a:solidFill>
              <a:schemeClr val="bg1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lIns="87264" tIns="43632" rIns="87264" bIns="43632" anchor="ctr">
            <a:spAutoFit/>
          </a:bodyPr>
          <a:lstStyle>
            <a:lvl1pPr defTabSz="871538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defTabSz="871538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defTabSz="871538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defTabSz="871538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defTabSz="871538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defTabSz="8715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defTabSz="8715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defTabSz="8715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defTabSz="8715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uk-UA" altLang="ru-RU" sz="2800" b="1" smtClean="0">
                <a:solidFill>
                  <a:schemeClr val="bg1"/>
                </a:solidFill>
                <a:latin typeface="Arial" panose="020B0604020202020204" pitchFamily="34" charset="0"/>
              </a:rPr>
              <a:t>Освіта дорослих</a:t>
            </a:r>
            <a:endParaRPr lang="uk-UA" altLang="ru-RU" sz="4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38374" y="1486863"/>
            <a:ext cx="9067800" cy="36448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uk-UA" sz="2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післядипломна освіта;</a:t>
            </a:r>
            <a:endParaRPr lang="ru-RU" sz="2000" dirty="0" smtClean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uk-UA" sz="2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професійне навчання працівників;</a:t>
            </a:r>
            <a:endParaRPr lang="ru-RU" sz="2000" dirty="0" smtClean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uk-UA" sz="2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курси перепідготовки та/або підвищення кваліфікації;</a:t>
            </a:r>
            <a:endParaRPr lang="ru-RU" sz="2000" dirty="0" smtClean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uk-UA" sz="2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безперервний професійний розвиток;</a:t>
            </a:r>
            <a:endParaRPr lang="ru-RU" sz="2000" dirty="0" smtClean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uk-UA" sz="2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будь-які інші складники, що передбачені законодавством, запропоновані суб’єктом освітньої діяльності або самостійно визначені особою.</a:t>
            </a:r>
            <a:endParaRPr lang="ru-RU" sz="2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101CD-E5B5-415F-979C-B753FFFADC73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7101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911" y="400050"/>
            <a:ext cx="10018713" cy="1752599"/>
          </a:xfrm>
        </p:spPr>
        <p:txBody>
          <a:bodyPr/>
          <a:lstStyle/>
          <a:p>
            <a:r>
              <a:rPr lang="uk-UA" sz="4800" b="1" dirty="0" smtClean="0"/>
              <a:t>План</a:t>
            </a:r>
            <a:r>
              <a:rPr lang="uk-UA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35172" y="1914524"/>
            <a:ext cx="9223378" cy="3895726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uk-UA" sz="3200" b="1" dirty="0"/>
              <a:t>С</a:t>
            </a:r>
            <a:r>
              <a:rPr lang="uk-UA" sz="3200" b="1" dirty="0" smtClean="0"/>
              <a:t>учасний </a:t>
            </a:r>
            <a:r>
              <a:rPr lang="uk-UA" sz="3200" b="1" dirty="0"/>
              <a:t>стан та особливості реформування освітньої системи в </a:t>
            </a:r>
            <a:r>
              <a:rPr lang="uk-UA" sz="3200" b="1" dirty="0" smtClean="0"/>
              <a:t>Україні.</a:t>
            </a:r>
            <a:endParaRPr lang="ru-RU" sz="3200" dirty="0"/>
          </a:p>
          <a:p>
            <a:pPr marL="457200" indent="-457200">
              <a:buFont typeface="+mj-lt"/>
              <a:buAutoNum type="arabicPeriod"/>
            </a:pPr>
            <a:r>
              <a:rPr lang="uk-UA" sz="3200" b="1" dirty="0" smtClean="0"/>
              <a:t>Види </a:t>
            </a:r>
            <a:r>
              <a:rPr lang="uk-UA" sz="3200" b="1" dirty="0"/>
              <a:t>освіти</a:t>
            </a:r>
            <a:endParaRPr lang="ru-RU" sz="3200" dirty="0"/>
          </a:p>
          <a:p>
            <a:pPr marL="457200" indent="-457200">
              <a:buFont typeface="+mj-lt"/>
              <a:buAutoNum type="arabicPeriod"/>
            </a:pPr>
            <a:r>
              <a:rPr lang="uk-UA" sz="3200" b="1" dirty="0" smtClean="0"/>
              <a:t>Форми </a:t>
            </a:r>
            <a:r>
              <a:rPr lang="uk-UA" sz="3200" b="1" dirty="0"/>
              <a:t>здобуття освіти. </a:t>
            </a:r>
            <a:endParaRPr lang="ru-RU" sz="3200" dirty="0"/>
          </a:p>
          <a:p>
            <a:pPr marL="457200" indent="-457200">
              <a:buFont typeface="+mj-lt"/>
              <a:buAutoNum type="arabicPeriod"/>
            </a:pPr>
            <a:r>
              <a:rPr lang="uk-UA" sz="3200" b="1" dirty="0" smtClean="0"/>
              <a:t>Структура </a:t>
            </a:r>
            <a:r>
              <a:rPr lang="uk-UA" sz="3200" b="1" dirty="0"/>
              <a:t>освіти в Україні. </a:t>
            </a:r>
            <a:endParaRPr lang="ru-RU" sz="3200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101CD-E5B5-415F-979C-B753FFFADC73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7972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9"/>
          <p:cNvSpPr txBox="1">
            <a:spLocks noChangeArrowheads="1"/>
          </p:cNvSpPr>
          <p:nvPr/>
        </p:nvSpPr>
        <p:spPr bwMode="auto">
          <a:xfrm>
            <a:off x="2162174" y="471632"/>
            <a:ext cx="9144000" cy="580559"/>
          </a:xfrm>
          <a:prstGeom prst="rect">
            <a:avLst/>
          </a:prstGeom>
          <a:solidFill>
            <a:srgbClr val="006699"/>
          </a:solidFill>
          <a:ln w="38100" algn="ctr">
            <a:solidFill>
              <a:schemeClr val="bg1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lIns="87264" tIns="43632" rIns="87264" bIns="43632" anchor="ctr">
            <a:spAutoFit/>
          </a:bodyPr>
          <a:lstStyle>
            <a:lvl1pPr defTabSz="871538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defTabSz="871538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defTabSz="871538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defTabSz="871538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defTabSz="871538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defTabSz="8715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defTabSz="8715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defTabSz="8715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defTabSz="8715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uk-UA" altLang="ru-RU" sz="3200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Післядипломна освіта</a:t>
            </a:r>
            <a:endParaRPr lang="uk-UA" altLang="ru-RU" sz="5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62174" y="1228636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передбачає набуття нових та вдосконалення раніше набутих </a:t>
            </a:r>
            <a:r>
              <a:rPr lang="uk-UA" sz="24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компетентностей</a:t>
            </a:r>
            <a:r>
              <a:rPr lang="uk-UA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на основі здобутої вищої, професійної (професійно-технічної) або фахової </a:t>
            </a:r>
            <a:r>
              <a:rPr lang="uk-UA" sz="24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передвищої</a:t>
            </a:r>
            <a:r>
              <a:rPr lang="uk-UA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освіти та практичного досвіду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348036" y="2974741"/>
            <a:ext cx="677227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uk-UA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Включає</a:t>
            </a:r>
            <a:r>
              <a:rPr lang="uk-UA" sz="24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uk-UA" sz="2400" dirty="0">
                <a:latin typeface="Arial" panose="020B0604020202020204" pitchFamily="34" charset="0"/>
                <a:cs typeface="Arial" panose="020B0604020202020204" pitchFamily="34" charset="0"/>
              </a:rPr>
              <a:t>спеціалізацію 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uk-UA" sz="2400" dirty="0">
                <a:latin typeface="Arial" panose="020B0604020202020204" pitchFamily="34" charset="0"/>
                <a:cs typeface="Arial" panose="020B0604020202020204" pitchFamily="34" charset="0"/>
              </a:rPr>
              <a:t>перепідготовку 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uk-UA" sz="2400" dirty="0">
                <a:latin typeface="Arial" panose="020B0604020202020204" pitchFamily="34" charset="0"/>
                <a:cs typeface="Arial" panose="020B0604020202020204" pitchFamily="34" charset="0"/>
              </a:rPr>
              <a:t>підвищення кваліфікації 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uk-UA" sz="2400" dirty="0">
                <a:latin typeface="Arial" panose="020B0604020202020204" pitchFamily="34" charset="0"/>
                <a:cs typeface="Arial" panose="020B0604020202020204" pitchFamily="34" charset="0"/>
              </a:rPr>
              <a:t>стажування 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ÐÐ°ÑÑÐ¸Ð½ÐºÐ¸ Ð¿Ð¾ Ð·Ð°Ð¿ÑÐ¾ÑÑ education ÐºÐ»Ð¸Ð¿Ð°ÑÑ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3300" y="2974741"/>
            <a:ext cx="2254250" cy="243166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101CD-E5B5-415F-979C-B753FFFADC73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944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19"/>
          <p:cNvSpPr txBox="1">
            <a:spLocks noChangeArrowheads="1"/>
          </p:cNvSpPr>
          <p:nvPr/>
        </p:nvSpPr>
        <p:spPr bwMode="auto">
          <a:xfrm>
            <a:off x="1695450" y="215902"/>
            <a:ext cx="9144000" cy="457200"/>
          </a:xfrm>
          <a:prstGeom prst="rect">
            <a:avLst/>
          </a:prstGeom>
          <a:solidFill>
            <a:srgbClr val="006699"/>
          </a:solidFill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87264" tIns="43632" rIns="87264" bIns="43632" anchor="ctr">
            <a:spAutoFit/>
          </a:bodyPr>
          <a:lstStyle>
            <a:lvl1pPr defTabSz="871538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defTabSz="871538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defTabSz="871538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defTabSz="871538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defTabSz="871538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defTabSz="8715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defTabSz="8715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defTabSz="8715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defTabSz="8715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uk-UA" sz="2400" b="1" dirty="0">
                <a:solidFill>
                  <a:schemeClr val="bg1"/>
                </a:solidFill>
                <a:latin typeface="Arial" charset="0"/>
              </a:rPr>
              <a:t>Реформа освітньої сфери</a:t>
            </a:r>
            <a:endParaRPr lang="uk-UA" sz="3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9" name="Прямокутник 18"/>
          <p:cNvSpPr/>
          <p:nvPr/>
        </p:nvSpPr>
        <p:spPr>
          <a:xfrm>
            <a:off x="10118726" y="6500814"/>
            <a:ext cx="549275" cy="3571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endParaRPr lang="ru-RU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076" name="Прямоугольник 1"/>
          <p:cNvSpPr>
            <a:spLocks noChangeArrowheads="1"/>
          </p:cNvSpPr>
          <p:nvPr/>
        </p:nvSpPr>
        <p:spPr bwMode="auto">
          <a:xfrm>
            <a:off x="1992313" y="765176"/>
            <a:ext cx="8147050" cy="347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/>
            <a:r>
              <a:rPr lang="ru-RU" altLang="ru-RU" sz="2000" b="1" dirty="0">
                <a:solidFill>
                  <a:srgbClr val="006699"/>
                </a:solidFill>
                <a:latin typeface="Arial" panose="020B0604020202020204" pitchFamily="34" charset="0"/>
              </a:rPr>
              <a:t>5 </a:t>
            </a:r>
            <a:r>
              <a:rPr lang="uk-UA" altLang="ru-RU" sz="2000" b="1" dirty="0">
                <a:solidFill>
                  <a:srgbClr val="006699"/>
                </a:solidFill>
                <a:latin typeface="Arial" panose="020B0604020202020204" pitchFamily="34" charset="0"/>
              </a:rPr>
              <a:t>вересня 2017 року </a:t>
            </a:r>
            <a:r>
              <a:rPr lang="uk-UA" altLang="ru-RU" sz="2000" dirty="0">
                <a:latin typeface="Arial" panose="020B0604020202020204" pitchFamily="34" charset="0"/>
              </a:rPr>
              <a:t>Верховна Рада України розпочала реформу освітньої сфери проголосувавши за </a:t>
            </a:r>
            <a:r>
              <a:rPr lang="uk-UA" altLang="ru-RU" sz="2000" b="1" dirty="0">
                <a:solidFill>
                  <a:srgbClr val="006699"/>
                </a:solidFill>
                <a:latin typeface="Arial" panose="020B0604020202020204" pitchFamily="34" charset="0"/>
              </a:rPr>
              <a:t>Закон «Про </a:t>
            </a:r>
            <a:r>
              <a:rPr lang="uk-UA" altLang="ru-RU" sz="2000" b="1" dirty="0" smtClean="0">
                <a:solidFill>
                  <a:srgbClr val="006699"/>
                </a:solidFill>
                <a:latin typeface="Arial" panose="020B0604020202020204" pitchFamily="34" charset="0"/>
              </a:rPr>
              <a:t>освіту»</a:t>
            </a:r>
            <a:r>
              <a:rPr lang="uk-UA" altLang="ru-RU" sz="2000" dirty="0" smtClean="0">
                <a:latin typeface="Arial" panose="020B0604020202020204" pitchFamily="34" charset="0"/>
              </a:rPr>
              <a:t>. </a:t>
            </a:r>
            <a:endParaRPr lang="uk-UA" altLang="ru-RU" sz="2000" dirty="0">
              <a:latin typeface="Arial" panose="020B0604020202020204" pitchFamily="34" charset="0"/>
            </a:endParaRPr>
          </a:p>
          <a:p>
            <a:pPr algn="just" eaLnBrk="1" hangingPunct="1"/>
            <a:endParaRPr lang="ru-RU" altLang="ru-RU" sz="2000" dirty="0">
              <a:latin typeface="Arial" panose="020B0604020202020204" pitchFamily="34" charset="0"/>
            </a:endParaRPr>
          </a:p>
          <a:p>
            <a:pPr algn="just" eaLnBrk="1" hangingPunct="1"/>
            <a:r>
              <a:rPr lang="uk-UA" altLang="ru-RU" sz="2000" b="1" dirty="0">
                <a:solidFill>
                  <a:srgbClr val="006699"/>
                </a:solidFill>
                <a:latin typeface="Arial" panose="020B0604020202020204" pitchFamily="34" charset="0"/>
              </a:rPr>
              <a:t>25 вересня </a:t>
            </a:r>
            <a:r>
              <a:rPr lang="uk-UA" altLang="ru-RU" sz="2000" dirty="0">
                <a:latin typeface="Arial" panose="020B0604020202020204" pitchFamily="34" charset="0"/>
              </a:rPr>
              <a:t>Закон підписано Президентом України. Документ, вступив </a:t>
            </a:r>
            <a:r>
              <a:rPr lang="ru-RU" altLang="ru-RU" sz="2000" dirty="0">
                <a:latin typeface="Arial" panose="020B0604020202020204" pitchFamily="34" charset="0"/>
              </a:rPr>
              <a:t>в силу з </a:t>
            </a:r>
            <a:r>
              <a:rPr lang="ru-RU" altLang="ru-RU" sz="2000" b="1" dirty="0">
                <a:solidFill>
                  <a:srgbClr val="006699"/>
                </a:solidFill>
                <a:latin typeface="Arial" panose="020B0604020202020204" pitchFamily="34" charset="0"/>
              </a:rPr>
              <a:t>28 </a:t>
            </a:r>
            <a:r>
              <a:rPr lang="uk-UA" altLang="ru-RU" sz="2000" b="1" dirty="0">
                <a:solidFill>
                  <a:srgbClr val="006699"/>
                </a:solidFill>
                <a:latin typeface="Arial" panose="020B0604020202020204" pitchFamily="34" charset="0"/>
              </a:rPr>
              <a:t>вересня, </a:t>
            </a:r>
            <a:r>
              <a:rPr lang="uk-UA" altLang="ru-RU" sz="2000" dirty="0">
                <a:latin typeface="Arial" panose="020B0604020202020204" pitchFamily="34" charset="0"/>
              </a:rPr>
              <a:t>з</a:t>
            </a:r>
            <a:r>
              <a:rPr lang="ru-RU" altLang="ru-RU" sz="2000" dirty="0">
                <a:latin typeface="Arial" panose="020B0604020202020204" pitchFamily="34" charset="0"/>
              </a:rPr>
              <a:t>а </a:t>
            </a:r>
            <a:r>
              <a:rPr lang="uk-UA" altLang="ru-RU" sz="2000" dirty="0">
                <a:latin typeface="Arial" panose="020B0604020202020204" pitchFamily="34" charset="0"/>
              </a:rPr>
              <a:t>винятком ряду статей, згідно з перехідними положеннями</a:t>
            </a:r>
            <a:r>
              <a:rPr lang="ru-RU" altLang="ru-RU" sz="2000" dirty="0">
                <a:latin typeface="Arial" panose="020B0604020202020204" pitchFamily="34" charset="0"/>
              </a:rPr>
              <a:t>.</a:t>
            </a:r>
            <a:endParaRPr lang="uk-UA" altLang="ru-RU" sz="2000" dirty="0">
              <a:latin typeface="Arial" panose="020B0604020202020204" pitchFamily="34" charset="0"/>
            </a:endParaRPr>
          </a:p>
          <a:p>
            <a:pPr algn="just" eaLnBrk="1" hangingPunct="1"/>
            <a:endParaRPr lang="uk-UA" altLang="ru-RU" sz="2000" dirty="0">
              <a:latin typeface="Arial" panose="020B0604020202020204" pitchFamily="34" charset="0"/>
            </a:endParaRPr>
          </a:p>
          <a:p>
            <a:pPr algn="just" eaLnBrk="1" hangingPunct="1"/>
            <a:r>
              <a:rPr lang="uk-UA" altLang="ru-RU" sz="2000" dirty="0">
                <a:latin typeface="Arial" panose="020B0604020202020204" pitchFamily="34" charset="0"/>
              </a:rPr>
              <a:t>Наприклад, навчання учнів за програмами 12-річної школи для початкової освіти </a:t>
            </a:r>
            <a:r>
              <a:rPr lang="uk-UA" altLang="ru-RU" sz="2000" dirty="0" smtClean="0">
                <a:latin typeface="Arial" panose="020B0604020202020204" pitchFamily="34" charset="0"/>
              </a:rPr>
              <a:t>розпочалось </a:t>
            </a:r>
            <a:r>
              <a:rPr lang="uk-UA" altLang="ru-RU" sz="2000" b="1" dirty="0">
                <a:solidFill>
                  <a:srgbClr val="006699"/>
                </a:solidFill>
                <a:latin typeface="Arial" panose="020B0604020202020204" pitchFamily="34" charset="0"/>
              </a:rPr>
              <a:t>1 вересня 2018 року</a:t>
            </a:r>
            <a:r>
              <a:rPr lang="uk-UA" altLang="ru-RU" sz="2000" dirty="0">
                <a:latin typeface="Arial" panose="020B0604020202020204" pitchFamily="34" charset="0"/>
              </a:rPr>
              <a:t>, для базової середньої освіти - </a:t>
            </a:r>
            <a:r>
              <a:rPr lang="uk-UA" altLang="ru-RU" sz="2000" b="1" dirty="0">
                <a:solidFill>
                  <a:srgbClr val="006699"/>
                </a:solidFill>
                <a:latin typeface="Arial" panose="020B0604020202020204" pitchFamily="34" charset="0"/>
              </a:rPr>
              <a:t>1 вересня 2022 року </a:t>
            </a:r>
            <a:r>
              <a:rPr lang="uk-UA" altLang="ru-RU" sz="2000" dirty="0">
                <a:latin typeface="Arial" panose="020B0604020202020204" pitchFamily="34" charset="0"/>
              </a:rPr>
              <a:t>і для профільного середньої освіти - </a:t>
            </a:r>
            <a:r>
              <a:rPr lang="uk-UA" altLang="ru-RU" sz="2000" b="1" dirty="0">
                <a:solidFill>
                  <a:srgbClr val="006699"/>
                </a:solidFill>
                <a:latin typeface="Arial" panose="020B0604020202020204" pitchFamily="34" charset="0"/>
              </a:rPr>
              <a:t>1 вересня 2027 року</a:t>
            </a:r>
            <a:r>
              <a:rPr lang="uk-UA" altLang="ru-RU" sz="2000" dirty="0">
                <a:latin typeface="Arial" panose="020B0604020202020204" pitchFamily="34" charset="0"/>
              </a:rPr>
              <a:t>.</a:t>
            </a:r>
          </a:p>
        </p:txBody>
      </p:sp>
      <p:sp>
        <p:nvSpPr>
          <p:cNvPr id="7" name="TextBox 19"/>
          <p:cNvSpPr txBox="1">
            <a:spLocks noChangeArrowheads="1"/>
          </p:cNvSpPr>
          <p:nvPr/>
        </p:nvSpPr>
        <p:spPr bwMode="auto">
          <a:xfrm>
            <a:off x="1992313" y="4333875"/>
            <a:ext cx="9144000" cy="457200"/>
          </a:xfrm>
          <a:prstGeom prst="rect">
            <a:avLst/>
          </a:prstGeom>
          <a:solidFill>
            <a:srgbClr val="006699"/>
          </a:solidFill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87264" tIns="43632" rIns="87264" bIns="43632" anchor="ctr">
            <a:spAutoFit/>
          </a:bodyPr>
          <a:lstStyle>
            <a:defPPr>
              <a:defRPr lang="uk-UA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uk-UA" sz="2400" b="1" dirty="0" smtClean="0">
                <a:solidFill>
                  <a:schemeClr val="bg1"/>
                </a:solidFill>
                <a:latin typeface="Arial" charset="0"/>
              </a:rPr>
              <a:t>Основні напрямки реформування освітньої сфери</a:t>
            </a:r>
            <a:endParaRPr lang="uk-UA" sz="300" b="1" dirty="0" smtClean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762250" y="4925081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uk-UA" altLang="ru-RU" b="1" dirty="0">
                <a:solidFill>
                  <a:srgbClr val="006699"/>
                </a:solidFill>
                <a:latin typeface="Arial" panose="020B0604020202020204" pitchFamily="34" charset="0"/>
              </a:rPr>
              <a:t>Спеціальні закони:</a:t>
            </a:r>
          </a:p>
          <a:p>
            <a:r>
              <a:rPr lang="uk-UA" altLang="ru-RU" dirty="0" smtClean="0">
                <a:latin typeface="Arial" panose="020B0604020202020204" pitchFamily="34" charset="0"/>
              </a:rPr>
              <a:t>• </a:t>
            </a:r>
            <a:r>
              <a:rPr lang="uk-UA" altLang="ru-RU" dirty="0">
                <a:latin typeface="Arial" panose="020B0604020202020204" pitchFamily="34" charset="0"/>
              </a:rPr>
              <a:t>ЗУ «Про дошкільну освіту»</a:t>
            </a:r>
          </a:p>
          <a:p>
            <a:r>
              <a:rPr lang="uk-UA" altLang="ru-RU" dirty="0" smtClean="0">
                <a:latin typeface="Arial" panose="020B0604020202020204" pitchFamily="34" charset="0"/>
              </a:rPr>
              <a:t>• </a:t>
            </a:r>
            <a:r>
              <a:rPr lang="uk-UA" altLang="ru-RU" dirty="0">
                <a:latin typeface="Arial" panose="020B0604020202020204" pitchFamily="34" charset="0"/>
              </a:rPr>
              <a:t>ЗУ «Про загальну середню освіту»</a:t>
            </a:r>
          </a:p>
          <a:p>
            <a:r>
              <a:rPr lang="uk-UA" altLang="ru-RU" dirty="0" smtClean="0">
                <a:latin typeface="Arial" panose="020B0604020202020204" pitchFamily="34" charset="0"/>
              </a:rPr>
              <a:t>• </a:t>
            </a:r>
            <a:r>
              <a:rPr lang="uk-UA" altLang="ru-RU" dirty="0">
                <a:latin typeface="Arial" panose="020B0604020202020204" pitchFamily="34" charset="0"/>
              </a:rPr>
              <a:t>ЗУ «Про позашкільну освіту»</a:t>
            </a:r>
          </a:p>
          <a:p>
            <a:r>
              <a:rPr lang="uk-UA" altLang="ru-RU" dirty="0" smtClean="0">
                <a:latin typeface="Arial" panose="020B0604020202020204" pitchFamily="34" charset="0"/>
              </a:rPr>
              <a:t>• </a:t>
            </a:r>
            <a:r>
              <a:rPr lang="uk-UA" altLang="ru-RU" dirty="0">
                <a:latin typeface="Arial" panose="020B0604020202020204" pitchFamily="34" charset="0"/>
              </a:rPr>
              <a:t>ЗУ «Про професійну (професійно-технічну) освіту»</a:t>
            </a:r>
          </a:p>
          <a:p>
            <a:r>
              <a:rPr lang="uk-UA" altLang="ru-RU" dirty="0" smtClean="0">
                <a:latin typeface="Arial" panose="020B0604020202020204" pitchFamily="34" charset="0"/>
              </a:rPr>
              <a:t>• </a:t>
            </a:r>
            <a:r>
              <a:rPr lang="uk-UA" altLang="ru-RU" dirty="0">
                <a:latin typeface="Arial" panose="020B0604020202020204" pitchFamily="34" charset="0"/>
              </a:rPr>
              <a:t>ЗУ «Про вищу освіту»</a:t>
            </a:r>
            <a:endParaRPr lang="ru-RU" altLang="ru-RU" dirty="0">
              <a:latin typeface="Arial" panose="020B0604020202020204" pitchFamily="34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101CD-E5B5-415F-979C-B753FFFADC73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81918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9"/>
          <p:cNvSpPr txBox="1">
            <a:spLocks noChangeArrowheads="1"/>
          </p:cNvSpPr>
          <p:nvPr/>
        </p:nvSpPr>
        <p:spPr bwMode="auto">
          <a:xfrm>
            <a:off x="1981200" y="1147382"/>
            <a:ext cx="9144000" cy="642114"/>
          </a:xfrm>
          <a:prstGeom prst="rect">
            <a:avLst/>
          </a:prstGeom>
          <a:solidFill>
            <a:srgbClr val="006699"/>
          </a:solidFill>
          <a:ln w="38100" algn="ctr">
            <a:solidFill>
              <a:schemeClr val="bg1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lIns="87264" tIns="43632" rIns="87264" bIns="43632" anchor="ctr">
            <a:spAutoFit/>
          </a:bodyPr>
          <a:lstStyle>
            <a:lvl1pPr defTabSz="871538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defTabSz="871538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defTabSz="871538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defTabSz="871538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defTabSz="871538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defTabSz="8715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defTabSz="8715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defTabSz="8715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defTabSz="8715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uk-UA" altLang="ru-RU" sz="3600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Види освіти</a:t>
            </a:r>
            <a:endParaRPr lang="uk-UA" altLang="ru-RU" sz="6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5" name="Стрелка вправо с вырезом 4"/>
          <p:cNvSpPr/>
          <p:nvPr/>
        </p:nvSpPr>
        <p:spPr>
          <a:xfrm rot="7504249">
            <a:off x="2804652" y="2134255"/>
            <a:ext cx="1198528" cy="64770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с вырезом 5"/>
          <p:cNvSpPr/>
          <p:nvPr/>
        </p:nvSpPr>
        <p:spPr>
          <a:xfrm rot="5400000">
            <a:off x="6015498" y="2100726"/>
            <a:ext cx="1075404" cy="64770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с вырезом 6"/>
          <p:cNvSpPr/>
          <p:nvPr/>
        </p:nvSpPr>
        <p:spPr>
          <a:xfrm rot="3430365">
            <a:off x="9165555" y="2127838"/>
            <a:ext cx="1304727" cy="64770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процесс 7"/>
          <p:cNvSpPr/>
          <p:nvPr/>
        </p:nvSpPr>
        <p:spPr>
          <a:xfrm>
            <a:off x="1725252" y="3150137"/>
            <a:ext cx="2400300" cy="1114425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 smtClean="0"/>
              <a:t>Формальна</a:t>
            </a:r>
            <a:r>
              <a:rPr lang="uk-UA" dirty="0" smtClean="0"/>
              <a:t> </a:t>
            </a:r>
            <a:endParaRPr lang="ru-RU" dirty="0"/>
          </a:p>
        </p:txBody>
      </p:sp>
      <p:sp>
        <p:nvSpPr>
          <p:cNvPr id="9" name="Блок-схема: процесс 8"/>
          <p:cNvSpPr/>
          <p:nvPr/>
        </p:nvSpPr>
        <p:spPr>
          <a:xfrm>
            <a:off x="8982075" y="3122687"/>
            <a:ext cx="2591307" cy="1114425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 err="1" smtClean="0"/>
              <a:t>Інформальна</a:t>
            </a:r>
            <a:endParaRPr lang="uk-UA" sz="3200" b="1" dirty="0" smtClean="0"/>
          </a:p>
          <a:p>
            <a:pPr algn="ctr"/>
            <a:r>
              <a:rPr lang="uk-UA" sz="3200" b="1" dirty="0" smtClean="0"/>
              <a:t>(самостійна) </a:t>
            </a:r>
            <a:r>
              <a:rPr lang="uk-UA" dirty="0" smtClean="0"/>
              <a:t> </a:t>
            </a:r>
            <a:endParaRPr lang="ru-RU" dirty="0"/>
          </a:p>
        </p:txBody>
      </p:sp>
      <p:sp>
        <p:nvSpPr>
          <p:cNvPr id="10" name="Блок-схема: процесс 9"/>
          <p:cNvSpPr/>
          <p:nvPr/>
        </p:nvSpPr>
        <p:spPr>
          <a:xfrm>
            <a:off x="5263429" y="3126712"/>
            <a:ext cx="2790825" cy="1114425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 smtClean="0"/>
              <a:t>Неформальна</a:t>
            </a:r>
            <a:r>
              <a:rPr lang="uk-UA" dirty="0" smtClean="0"/>
              <a:t> </a:t>
            </a:r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101CD-E5B5-415F-979C-B753FFFADC73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8256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9"/>
          <p:cNvSpPr txBox="1">
            <a:spLocks noChangeArrowheads="1"/>
          </p:cNvSpPr>
          <p:nvPr/>
        </p:nvSpPr>
        <p:spPr bwMode="auto">
          <a:xfrm>
            <a:off x="2200275" y="232982"/>
            <a:ext cx="9144000" cy="642114"/>
          </a:xfrm>
          <a:prstGeom prst="rect">
            <a:avLst/>
          </a:prstGeom>
          <a:solidFill>
            <a:srgbClr val="006699"/>
          </a:solidFill>
          <a:ln w="38100" algn="ctr">
            <a:solidFill>
              <a:schemeClr val="bg1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lIns="87264" tIns="43632" rIns="87264" bIns="43632" anchor="ctr">
            <a:spAutoFit/>
          </a:bodyPr>
          <a:lstStyle>
            <a:lvl1pPr defTabSz="871538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defTabSz="871538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defTabSz="871538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defTabSz="871538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defTabSz="871538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defTabSz="8715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defTabSz="8715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defTabSz="8715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defTabSz="8715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uk-UA" altLang="ru-RU" sz="3600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Форми здобуття освіти</a:t>
            </a:r>
            <a:endParaRPr lang="uk-UA" altLang="ru-RU" sz="6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93017036"/>
              </p:ext>
            </p:extLst>
          </p:nvPr>
        </p:nvGraphicFramePr>
        <p:xfrm>
          <a:off x="2200275" y="1014941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101CD-E5B5-415F-979C-B753FFFADC73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9178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кутник 18"/>
          <p:cNvSpPr/>
          <p:nvPr/>
        </p:nvSpPr>
        <p:spPr>
          <a:xfrm>
            <a:off x="10118726" y="6500814"/>
            <a:ext cx="549275" cy="3571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endParaRPr lang="ru-RU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8195" name="TextBox 19"/>
          <p:cNvSpPr txBox="1">
            <a:spLocks noChangeArrowheads="1"/>
          </p:cNvSpPr>
          <p:nvPr/>
        </p:nvSpPr>
        <p:spPr bwMode="auto">
          <a:xfrm>
            <a:off x="2162175" y="130176"/>
            <a:ext cx="9144000" cy="457200"/>
          </a:xfrm>
          <a:prstGeom prst="rect">
            <a:avLst/>
          </a:prstGeom>
          <a:solidFill>
            <a:srgbClr val="006699"/>
          </a:solidFill>
          <a:ln w="38100" algn="ctr">
            <a:solidFill>
              <a:schemeClr val="bg1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lIns="87264" tIns="43632" rIns="87264" bIns="43632" anchor="ctr">
            <a:spAutoFit/>
          </a:bodyPr>
          <a:lstStyle>
            <a:lvl1pPr defTabSz="871538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defTabSz="871538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defTabSz="871538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defTabSz="871538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defTabSz="871538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defTabSz="8715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defTabSz="8715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defTabSz="8715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defTabSz="8715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uk-UA" altLang="ru-RU" sz="2400" b="1">
                <a:solidFill>
                  <a:schemeClr val="bg1"/>
                </a:solidFill>
                <a:latin typeface="Arial" panose="020B0604020202020204" pitchFamily="34" charset="0"/>
              </a:rPr>
              <a:t>Рівні освіти</a:t>
            </a:r>
            <a:endParaRPr lang="uk-UA" altLang="ru-RU" sz="300" b="1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416175" y="800100"/>
            <a:ext cx="8072438" cy="57546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defRPr/>
            </a:pPr>
            <a:r>
              <a:rPr lang="uk-UA" sz="2300" dirty="0">
                <a:latin typeface="Arial" pitchFamily="34" charset="0"/>
              </a:rPr>
              <a:t>Право особи на освіту може реалізовуватися шляхом її здобуття на різних рівнях освіти.</a:t>
            </a:r>
          </a:p>
          <a:p>
            <a:pPr algn="just">
              <a:defRPr/>
            </a:pPr>
            <a:endParaRPr lang="uk-UA" sz="2300" dirty="0">
              <a:latin typeface="Arial" pitchFamily="34" charset="0"/>
            </a:endParaRPr>
          </a:p>
          <a:p>
            <a:pPr algn="just">
              <a:defRPr/>
            </a:pPr>
            <a:r>
              <a:rPr lang="uk-UA" sz="2300" dirty="0">
                <a:latin typeface="Arial" pitchFamily="34" charset="0"/>
              </a:rPr>
              <a:t>Всього нараховується 10 рівнів освіти. Від дошкільної освіти, що відповідає нульовому рівню до наукового рівня вищої освіти, що відповідає десятому рівню. </a:t>
            </a:r>
          </a:p>
          <a:p>
            <a:pPr>
              <a:defRPr/>
            </a:pPr>
            <a:endParaRPr lang="uk-UA" sz="2300" dirty="0">
              <a:latin typeface="Arial" pitchFamily="34" charset="0"/>
            </a:endParaRPr>
          </a:p>
          <a:p>
            <a:pPr>
              <a:defRPr/>
            </a:pPr>
            <a:r>
              <a:rPr lang="uk-UA" sz="2300" b="1" dirty="0">
                <a:solidFill>
                  <a:srgbClr val="006699"/>
                </a:solidFill>
                <a:latin typeface="Arial" pitchFamily="34" charset="0"/>
              </a:rPr>
              <a:t>Основні складники системи освіти: </a:t>
            </a:r>
          </a:p>
          <a:p>
            <a:pPr marL="714375" indent="-342900">
              <a:buFont typeface="Arial" pitchFamily="34" charset="0"/>
              <a:buChar char="•"/>
              <a:defRPr/>
            </a:pPr>
            <a:r>
              <a:rPr lang="uk-UA" sz="2300" dirty="0">
                <a:latin typeface="Arial" pitchFamily="34" charset="0"/>
              </a:rPr>
              <a:t>дошкільна освіта;</a:t>
            </a:r>
          </a:p>
          <a:p>
            <a:pPr marL="714375" indent="-342900">
              <a:buFont typeface="Arial" pitchFamily="34" charset="0"/>
              <a:buChar char="•"/>
              <a:defRPr/>
            </a:pPr>
            <a:r>
              <a:rPr lang="uk-UA" sz="2300" dirty="0">
                <a:latin typeface="Arial" pitchFamily="34" charset="0"/>
              </a:rPr>
              <a:t>повна загальна середня освіта;</a:t>
            </a:r>
          </a:p>
          <a:p>
            <a:pPr marL="714375" indent="-342900">
              <a:buFont typeface="Arial" pitchFamily="34" charset="0"/>
              <a:buChar char="•"/>
              <a:defRPr/>
            </a:pPr>
            <a:r>
              <a:rPr lang="uk-UA" sz="2300" dirty="0">
                <a:latin typeface="Arial" pitchFamily="34" charset="0"/>
              </a:rPr>
              <a:t>позашкільна освіта;</a:t>
            </a:r>
          </a:p>
          <a:p>
            <a:pPr marL="714375" indent="-342900">
              <a:buFont typeface="Arial" pitchFamily="34" charset="0"/>
              <a:buChar char="•"/>
              <a:defRPr/>
            </a:pPr>
            <a:r>
              <a:rPr lang="uk-UA" sz="2300" dirty="0">
                <a:latin typeface="Arial" pitchFamily="34" charset="0"/>
              </a:rPr>
              <a:t>спеціалізована освіта;</a:t>
            </a:r>
          </a:p>
          <a:p>
            <a:pPr marL="714375" indent="-342900">
              <a:buFont typeface="Arial" pitchFamily="34" charset="0"/>
              <a:buChar char="•"/>
              <a:defRPr/>
            </a:pPr>
            <a:r>
              <a:rPr lang="uk-UA" sz="2300" dirty="0">
                <a:latin typeface="Arial" pitchFamily="34" charset="0"/>
              </a:rPr>
              <a:t>професійна (професійно-технічна) освіта;</a:t>
            </a:r>
          </a:p>
          <a:p>
            <a:pPr marL="714375" indent="-342900">
              <a:buFont typeface="Arial" pitchFamily="34" charset="0"/>
              <a:buChar char="•"/>
              <a:defRPr/>
            </a:pPr>
            <a:r>
              <a:rPr lang="uk-UA" sz="2300" dirty="0">
                <a:latin typeface="Arial" pitchFamily="34" charset="0"/>
              </a:rPr>
              <a:t>фахова </a:t>
            </a:r>
            <a:r>
              <a:rPr lang="uk-UA" sz="2300" dirty="0" err="1">
                <a:latin typeface="Arial" pitchFamily="34" charset="0"/>
              </a:rPr>
              <a:t>передвища</a:t>
            </a:r>
            <a:r>
              <a:rPr lang="uk-UA" sz="2300" dirty="0">
                <a:latin typeface="Arial" pitchFamily="34" charset="0"/>
              </a:rPr>
              <a:t> освіта;</a:t>
            </a:r>
          </a:p>
          <a:p>
            <a:pPr marL="714375" indent="-342900">
              <a:buFont typeface="Arial" pitchFamily="34" charset="0"/>
              <a:buChar char="•"/>
              <a:defRPr/>
            </a:pPr>
            <a:r>
              <a:rPr lang="uk-UA" sz="2300" dirty="0">
                <a:latin typeface="Arial" pitchFamily="34" charset="0"/>
              </a:rPr>
              <a:t>вища освіта;</a:t>
            </a:r>
          </a:p>
          <a:p>
            <a:pPr marL="714375" indent="-342900">
              <a:buFont typeface="Arial" pitchFamily="34" charset="0"/>
              <a:buChar char="•"/>
              <a:defRPr/>
            </a:pPr>
            <a:r>
              <a:rPr lang="uk-UA" sz="2300" dirty="0">
                <a:latin typeface="Arial" pitchFamily="34" charset="0"/>
              </a:rPr>
              <a:t>освіта дорослих, у тому числі післядипломна освіта.</a:t>
            </a:r>
          </a:p>
        </p:txBody>
      </p:sp>
      <p:pic>
        <p:nvPicPr>
          <p:cNvPr id="8197" name="Picture 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8925" y="800100"/>
            <a:ext cx="857250" cy="8350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8" name="Picture 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8925" y="1962150"/>
            <a:ext cx="857250" cy="825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101CD-E5B5-415F-979C-B753FFFADC73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49111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кутник 18"/>
          <p:cNvSpPr/>
          <p:nvPr/>
        </p:nvSpPr>
        <p:spPr>
          <a:xfrm>
            <a:off x="10118726" y="6500814"/>
            <a:ext cx="549275" cy="3571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endParaRPr lang="ru-RU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9219" name="TextBox 19"/>
          <p:cNvSpPr txBox="1">
            <a:spLocks noChangeArrowheads="1"/>
          </p:cNvSpPr>
          <p:nvPr/>
        </p:nvSpPr>
        <p:spPr bwMode="auto">
          <a:xfrm>
            <a:off x="2066925" y="373063"/>
            <a:ext cx="9144000" cy="457200"/>
          </a:xfrm>
          <a:prstGeom prst="rect">
            <a:avLst/>
          </a:prstGeom>
          <a:solidFill>
            <a:srgbClr val="006699"/>
          </a:solidFill>
          <a:ln w="38100" algn="ctr">
            <a:solidFill>
              <a:schemeClr val="bg1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lIns="87264" tIns="43632" rIns="87264" bIns="43632" anchor="ctr">
            <a:spAutoFit/>
          </a:bodyPr>
          <a:lstStyle>
            <a:lvl1pPr defTabSz="871538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defTabSz="871538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defTabSz="871538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defTabSz="871538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defTabSz="871538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defTabSz="8715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defTabSz="8715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defTabSz="8715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defTabSz="8715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uk-UA" altLang="ru-RU" sz="2400" b="1">
                <a:solidFill>
                  <a:schemeClr val="bg1"/>
                </a:solidFill>
                <a:latin typeface="Arial" panose="020B0604020202020204" pitchFamily="34" charset="0"/>
              </a:rPr>
              <a:t>Дошкільна освіта</a:t>
            </a:r>
            <a:endParaRPr lang="uk-UA" altLang="ru-RU" sz="300" b="1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pic>
        <p:nvPicPr>
          <p:cNvPr id="9220" name="Picture 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8300" y="1301751"/>
            <a:ext cx="857250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1" name="Picture 2" descr="Похожее изображени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7127" y="4194176"/>
            <a:ext cx="3838574" cy="2547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2" name="Прямоугольник 2"/>
          <p:cNvSpPr>
            <a:spLocks noChangeArrowheads="1"/>
          </p:cNvSpPr>
          <p:nvPr/>
        </p:nvSpPr>
        <p:spPr bwMode="auto">
          <a:xfrm>
            <a:off x="2495550" y="1301751"/>
            <a:ext cx="7704138" cy="289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/>
            <a:r>
              <a:rPr lang="uk-UA" altLang="ru-RU" sz="2600" b="1">
                <a:solidFill>
                  <a:srgbClr val="006699"/>
                </a:solidFill>
                <a:latin typeface="Arial" panose="020B0604020202020204" pitchFamily="34" charset="0"/>
              </a:rPr>
              <a:t>Дошкільна освіта</a:t>
            </a:r>
            <a:r>
              <a:rPr lang="uk-UA" altLang="ru-RU" sz="2600">
                <a:solidFill>
                  <a:srgbClr val="006699"/>
                </a:solidFill>
                <a:latin typeface="Arial" panose="020B0604020202020204" pitchFamily="34" charset="0"/>
              </a:rPr>
              <a:t> </a:t>
            </a:r>
            <a:r>
              <a:rPr lang="uk-UA" altLang="ru-RU" sz="2600">
                <a:latin typeface="Arial" panose="020B0604020202020204" pitchFamily="34" charset="0"/>
              </a:rPr>
              <a:t>- діти старшого дошкільного віку обов’язково мають бути охоплені дошкільною освітою відповідно до стандарту дошкільної освіти.</a:t>
            </a:r>
            <a:endParaRPr lang="ru-RU" altLang="ru-RU" sz="2600">
              <a:latin typeface="Arial" panose="020B0604020202020204" pitchFamily="34" charset="0"/>
            </a:endParaRPr>
          </a:p>
          <a:p>
            <a:pPr algn="just" eaLnBrk="1" hangingPunct="1"/>
            <a:r>
              <a:rPr lang="uk-UA" altLang="ru-RU" sz="2600">
                <a:latin typeface="Arial" panose="020B0604020202020204" pitchFamily="34" charset="0"/>
              </a:rPr>
              <a:t> </a:t>
            </a:r>
            <a:endParaRPr lang="ru-RU" altLang="ru-RU" sz="2600">
              <a:latin typeface="Arial" panose="020B0604020202020204" pitchFamily="34" charset="0"/>
            </a:endParaRPr>
          </a:p>
          <a:p>
            <a:pPr algn="just" eaLnBrk="1" hangingPunct="1"/>
            <a:r>
              <a:rPr lang="uk-UA" altLang="ru-RU" sz="2600">
                <a:latin typeface="Arial" panose="020B0604020202020204" pitchFamily="34" charset="0"/>
              </a:rPr>
              <a:t>Органи місцевого самоврядування створюють умови для здобуття дошкільної освіти.</a:t>
            </a:r>
            <a:endParaRPr lang="ru-RU" altLang="ru-RU" sz="2600">
              <a:latin typeface="Arial" panose="020B0604020202020204" pitchFamily="34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101CD-E5B5-415F-979C-B753FFFADC73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67908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кутник 18"/>
          <p:cNvSpPr/>
          <p:nvPr/>
        </p:nvSpPr>
        <p:spPr>
          <a:xfrm>
            <a:off x="10118726" y="6500814"/>
            <a:ext cx="549275" cy="3571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endParaRPr lang="ru-RU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0243" name="TextBox 19"/>
          <p:cNvSpPr txBox="1">
            <a:spLocks noChangeArrowheads="1"/>
          </p:cNvSpPr>
          <p:nvPr/>
        </p:nvSpPr>
        <p:spPr bwMode="auto">
          <a:xfrm>
            <a:off x="1853407" y="198439"/>
            <a:ext cx="9144000" cy="457200"/>
          </a:xfrm>
          <a:prstGeom prst="rect">
            <a:avLst/>
          </a:prstGeom>
          <a:solidFill>
            <a:srgbClr val="006699"/>
          </a:solidFill>
          <a:ln w="38100" algn="ctr">
            <a:solidFill>
              <a:schemeClr val="bg1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lIns="87264" tIns="43632" rIns="87264" bIns="43632" anchor="ctr">
            <a:spAutoFit/>
          </a:bodyPr>
          <a:lstStyle>
            <a:lvl1pPr defTabSz="871538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defTabSz="871538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defTabSz="871538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defTabSz="871538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defTabSz="871538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defTabSz="8715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defTabSz="8715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defTabSz="8715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defTabSz="8715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uk-UA" altLang="ru-RU" sz="2400" b="1">
                <a:solidFill>
                  <a:schemeClr val="bg1"/>
                </a:solidFill>
                <a:latin typeface="Arial" panose="020B0604020202020204" pitchFamily="34" charset="0"/>
              </a:rPr>
              <a:t>Повна загальна середня освіта</a:t>
            </a:r>
            <a:endParaRPr lang="uk-UA" altLang="ru-RU" sz="300" b="1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pic>
        <p:nvPicPr>
          <p:cNvPr id="10244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9775" y="1474789"/>
            <a:ext cx="9144000" cy="320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45" name="Прямоугольник 1"/>
          <p:cNvSpPr>
            <a:spLocks noChangeArrowheads="1"/>
          </p:cNvSpPr>
          <p:nvPr/>
        </p:nvSpPr>
        <p:spPr bwMode="auto">
          <a:xfrm>
            <a:off x="1919289" y="903288"/>
            <a:ext cx="84740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uk-UA" altLang="ru-RU" sz="2400" b="1">
                <a:solidFill>
                  <a:srgbClr val="006699"/>
                </a:solidFill>
                <a:latin typeface="Arial" panose="020B0604020202020204" pitchFamily="34" charset="0"/>
              </a:rPr>
              <a:t>Повна загальна середня освіта</a:t>
            </a:r>
            <a:r>
              <a:rPr lang="uk-UA" altLang="ru-RU" sz="2400">
                <a:solidFill>
                  <a:srgbClr val="006699"/>
                </a:solidFill>
                <a:latin typeface="Arial" panose="020B0604020202020204" pitchFamily="34" charset="0"/>
              </a:rPr>
              <a:t> </a:t>
            </a:r>
            <a:r>
              <a:rPr lang="uk-UA" altLang="ru-RU" sz="2400" b="1">
                <a:solidFill>
                  <a:srgbClr val="006699"/>
                </a:solidFill>
                <a:latin typeface="Arial" panose="020B0604020202020204" pitchFamily="34" charset="0"/>
              </a:rPr>
              <a:t>має три рівні:</a:t>
            </a:r>
            <a:r>
              <a:rPr lang="uk-UA" altLang="ru-RU" sz="2400">
                <a:solidFill>
                  <a:srgbClr val="006699"/>
                </a:solidFill>
                <a:latin typeface="Arial" panose="020B0604020202020204" pitchFamily="34" charset="0"/>
              </a:rPr>
              <a:t> </a:t>
            </a:r>
            <a:endParaRPr lang="ru-RU" altLang="ru-RU" sz="240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47939" y="4941888"/>
            <a:ext cx="7754937" cy="15684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defRPr/>
            </a:pPr>
            <a:r>
              <a:rPr lang="uk-UA" sz="2400" b="1" dirty="0">
                <a:solidFill>
                  <a:srgbClr val="006699"/>
                </a:solidFill>
                <a:latin typeface="Arial" pitchFamily="34" charset="0"/>
              </a:rPr>
              <a:t>Здобуття профільної середньої освіти передбачає два спрямування: </a:t>
            </a:r>
          </a:p>
          <a:p>
            <a:pPr marL="900113" indent="-342900" algn="just">
              <a:buFont typeface="Arial" pitchFamily="34" charset="0"/>
              <a:buChar char="•"/>
              <a:defRPr/>
            </a:pPr>
            <a:r>
              <a:rPr lang="uk-UA" sz="2400" dirty="0">
                <a:latin typeface="Arial" pitchFamily="34" charset="0"/>
              </a:rPr>
              <a:t>Академічне </a:t>
            </a:r>
          </a:p>
          <a:p>
            <a:pPr marL="900113" indent="-342900" algn="just">
              <a:buFont typeface="Arial" pitchFamily="34" charset="0"/>
              <a:buChar char="•"/>
              <a:defRPr/>
            </a:pPr>
            <a:r>
              <a:rPr lang="uk-UA" sz="2400" dirty="0">
                <a:latin typeface="Arial" pitchFamily="34" charset="0"/>
              </a:rPr>
              <a:t>Професійне. 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101CD-E5B5-415F-979C-B753FFFADC73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2901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685801"/>
            <a:ext cx="10018713" cy="1256122"/>
          </a:xfrm>
        </p:spPr>
        <p:txBody>
          <a:bodyPr>
            <a:normAutofit fontScale="90000"/>
          </a:bodyPr>
          <a:lstStyle/>
          <a:p>
            <a:r>
              <a:rPr lang="uk-UA" b="1" dirty="0"/>
              <a:t>Здобуття профільної середньої освіти передбачає два спрямування</a:t>
            </a:r>
            <a:r>
              <a:rPr lang="uk-UA" b="1" dirty="0" smtClean="0"/>
              <a:t>: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72178" y="2224900"/>
            <a:ext cx="4607188" cy="576262"/>
          </a:xfrm>
        </p:spPr>
        <p:txBody>
          <a:bodyPr/>
          <a:lstStyle/>
          <a:p>
            <a:pPr algn="ctr"/>
            <a:r>
              <a:rPr lang="uk-UA" b="1" dirty="0" smtClean="0"/>
              <a:t>Академічне  </a:t>
            </a:r>
            <a:endParaRPr lang="ru-RU" b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065229" y="2901704"/>
            <a:ext cx="5401559" cy="3612218"/>
          </a:xfrm>
        </p:spPr>
        <p:txBody>
          <a:bodyPr>
            <a:noAutofit/>
          </a:bodyPr>
          <a:lstStyle/>
          <a:p>
            <a:pPr algn="ctr"/>
            <a:r>
              <a:rPr lang="uk-UA" sz="2200" dirty="0"/>
              <a:t>профільне навчання на основі поєднання змісту освіти, визначеного стандартом профільної середньої освіти, і поглибленого вивчення окремих предметів з урахуванням здібностей та освітніх потреб здобувачів освіти з орієнтацією на продовження навчання на вищих рівнях освіти</a:t>
            </a:r>
            <a:endParaRPr lang="ru-RU" sz="22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880486" y="2233367"/>
            <a:ext cx="4622537" cy="576262"/>
          </a:xfrm>
        </p:spPr>
        <p:txBody>
          <a:bodyPr/>
          <a:lstStyle/>
          <a:p>
            <a:pPr algn="ctr"/>
            <a:r>
              <a:rPr lang="uk-UA" b="1" dirty="0" smtClean="0"/>
              <a:t>Професійне </a:t>
            </a:r>
            <a:endParaRPr lang="ru-RU" b="1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607966" y="2901704"/>
            <a:ext cx="5118978" cy="3056036"/>
          </a:xfrm>
        </p:spPr>
        <p:txBody>
          <a:bodyPr>
            <a:noAutofit/>
          </a:bodyPr>
          <a:lstStyle/>
          <a:p>
            <a:pPr algn="ctr"/>
            <a:r>
              <a:rPr lang="uk-UA" sz="2200" dirty="0"/>
              <a:t>орієнтоване на ринок праці профільне навчання на основі поєднання змісту освіти, визначеного стандартом профільної середньої освіти, та </a:t>
            </a:r>
            <a:r>
              <a:rPr lang="uk-UA" sz="2200" dirty="0" err="1"/>
              <a:t>професійно</a:t>
            </a:r>
            <a:r>
              <a:rPr lang="uk-UA" sz="2200" dirty="0"/>
              <a:t> орієнтованого підходу до навчання з урахуванням здібностей і потреб учнів</a:t>
            </a:r>
            <a:endParaRPr lang="ru-RU" sz="220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101CD-E5B5-415F-979C-B753FFFADC73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2699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Параллакс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Параллакс</Template>
  <TotalTime>114</TotalTime>
  <Words>820</Words>
  <Application>Microsoft Office PowerPoint</Application>
  <PresentationFormat>Широкоэкранный</PresentationFormat>
  <Paragraphs>131</Paragraphs>
  <Slides>20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7" baseType="lpstr">
      <vt:lpstr>Arial</vt:lpstr>
      <vt:lpstr>Calibri</vt:lpstr>
      <vt:lpstr>Corbel</vt:lpstr>
      <vt:lpstr>Tahoma</vt:lpstr>
      <vt:lpstr>Times New Roman</vt:lpstr>
      <vt:lpstr>Wingdings</vt:lpstr>
      <vt:lpstr>Параллакс</vt:lpstr>
      <vt:lpstr>Система освіти в Україні </vt:lpstr>
      <vt:lpstr>План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Здобуття профільної середньої освіти передбачає два спрямування: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Система освіти в Україні </dc:title>
  <dc:creator>Пользователь</dc:creator>
  <cp:lastModifiedBy>Home-PC</cp:lastModifiedBy>
  <cp:revision>14</cp:revision>
  <dcterms:created xsi:type="dcterms:W3CDTF">2019-01-27T09:48:23Z</dcterms:created>
  <dcterms:modified xsi:type="dcterms:W3CDTF">2020-12-17T06:30:48Z</dcterms:modified>
</cp:coreProperties>
</file>