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1CCC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5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6AD0897-ED54-4FE4-A447-64E645EEC31E}" type="datetimeFigureOut">
              <a:rPr lang="ru-RU" smtClean="0"/>
              <a:t>11.01.2020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B27EBF1-A6C9-4120-8733-113FCF8AF188}" type="slidenum">
              <a:rPr lang="ru-RU" smtClean="0"/>
              <a:t>‹#›</a:t>
            </a:fld>
            <a:endParaRPr lang="ru-RU"/>
          </a:p>
        </p:txBody>
      </p:sp>
    </p:spTree>
    <p:extLst>
      <p:ext uri="{BB962C8B-B14F-4D97-AF65-F5344CB8AC3E}">
        <p14:creationId xmlns:p14="http://schemas.microsoft.com/office/powerpoint/2010/main" val="14753919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6AD0897-ED54-4FE4-A447-64E645EEC31E}" type="datetimeFigureOut">
              <a:rPr lang="ru-RU" smtClean="0"/>
              <a:t>11.01.2020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B27EBF1-A6C9-4120-8733-113FCF8AF188}" type="slidenum">
              <a:rPr lang="ru-RU" smtClean="0"/>
              <a:t>‹#›</a:t>
            </a:fld>
            <a:endParaRPr lang="ru-RU"/>
          </a:p>
        </p:txBody>
      </p:sp>
    </p:spTree>
    <p:extLst>
      <p:ext uri="{BB962C8B-B14F-4D97-AF65-F5344CB8AC3E}">
        <p14:creationId xmlns:p14="http://schemas.microsoft.com/office/powerpoint/2010/main" val="34201152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6AD0897-ED54-4FE4-A447-64E645EEC31E}" type="datetimeFigureOut">
              <a:rPr lang="ru-RU" smtClean="0"/>
              <a:t>11.01.2020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B27EBF1-A6C9-4120-8733-113FCF8AF188}" type="slidenum">
              <a:rPr lang="ru-RU" smtClean="0"/>
              <a:t>‹#›</a:t>
            </a:fld>
            <a:endParaRPr lang="ru-RU"/>
          </a:p>
        </p:txBody>
      </p:sp>
    </p:spTree>
    <p:extLst>
      <p:ext uri="{BB962C8B-B14F-4D97-AF65-F5344CB8AC3E}">
        <p14:creationId xmlns:p14="http://schemas.microsoft.com/office/powerpoint/2010/main" val="3930268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6AD0897-ED54-4FE4-A447-64E645EEC31E}" type="datetimeFigureOut">
              <a:rPr lang="ru-RU" smtClean="0"/>
              <a:t>11.01.2020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B27EBF1-A6C9-4120-8733-113FCF8AF188}" type="slidenum">
              <a:rPr lang="ru-RU" smtClean="0"/>
              <a:t>‹#›</a:t>
            </a:fld>
            <a:endParaRPr lang="ru-RU"/>
          </a:p>
        </p:txBody>
      </p:sp>
    </p:spTree>
    <p:extLst>
      <p:ext uri="{BB962C8B-B14F-4D97-AF65-F5344CB8AC3E}">
        <p14:creationId xmlns:p14="http://schemas.microsoft.com/office/powerpoint/2010/main" val="3759774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6AD0897-ED54-4FE4-A447-64E645EEC31E}" type="datetimeFigureOut">
              <a:rPr lang="ru-RU" smtClean="0"/>
              <a:t>11.01.2020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B27EBF1-A6C9-4120-8733-113FCF8AF188}" type="slidenum">
              <a:rPr lang="ru-RU" smtClean="0"/>
              <a:t>‹#›</a:t>
            </a:fld>
            <a:endParaRPr lang="ru-RU"/>
          </a:p>
        </p:txBody>
      </p:sp>
    </p:spTree>
    <p:extLst>
      <p:ext uri="{BB962C8B-B14F-4D97-AF65-F5344CB8AC3E}">
        <p14:creationId xmlns:p14="http://schemas.microsoft.com/office/powerpoint/2010/main" val="3355378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6AD0897-ED54-4FE4-A447-64E645EEC31E}" type="datetimeFigureOut">
              <a:rPr lang="ru-RU" smtClean="0"/>
              <a:t>11.01.2020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B27EBF1-A6C9-4120-8733-113FCF8AF188}" type="slidenum">
              <a:rPr lang="ru-RU" smtClean="0"/>
              <a:t>‹#›</a:t>
            </a:fld>
            <a:endParaRPr lang="ru-RU"/>
          </a:p>
        </p:txBody>
      </p:sp>
    </p:spTree>
    <p:extLst>
      <p:ext uri="{BB962C8B-B14F-4D97-AF65-F5344CB8AC3E}">
        <p14:creationId xmlns:p14="http://schemas.microsoft.com/office/powerpoint/2010/main" val="3713161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6AD0897-ED54-4FE4-A447-64E645EEC31E}" type="datetimeFigureOut">
              <a:rPr lang="ru-RU" smtClean="0"/>
              <a:t>11.01.2020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B27EBF1-A6C9-4120-8733-113FCF8AF188}" type="slidenum">
              <a:rPr lang="ru-RU" smtClean="0"/>
              <a:t>‹#›</a:t>
            </a:fld>
            <a:endParaRPr lang="ru-RU"/>
          </a:p>
        </p:txBody>
      </p:sp>
    </p:spTree>
    <p:extLst>
      <p:ext uri="{BB962C8B-B14F-4D97-AF65-F5344CB8AC3E}">
        <p14:creationId xmlns:p14="http://schemas.microsoft.com/office/powerpoint/2010/main" val="23135594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6AD0897-ED54-4FE4-A447-64E645EEC31E}" type="datetimeFigureOut">
              <a:rPr lang="ru-RU" smtClean="0"/>
              <a:t>11.01.2020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B27EBF1-A6C9-4120-8733-113FCF8AF188}" type="slidenum">
              <a:rPr lang="ru-RU" smtClean="0"/>
              <a:t>‹#›</a:t>
            </a:fld>
            <a:endParaRPr lang="ru-RU"/>
          </a:p>
        </p:txBody>
      </p:sp>
    </p:spTree>
    <p:extLst>
      <p:ext uri="{BB962C8B-B14F-4D97-AF65-F5344CB8AC3E}">
        <p14:creationId xmlns:p14="http://schemas.microsoft.com/office/powerpoint/2010/main" val="22957730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6AD0897-ED54-4FE4-A447-64E645EEC31E}" type="datetimeFigureOut">
              <a:rPr lang="ru-RU" smtClean="0"/>
              <a:t>11.01.2020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B27EBF1-A6C9-4120-8733-113FCF8AF188}" type="slidenum">
              <a:rPr lang="ru-RU" smtClean="0"/>
              <a:t>‹#›</a:t>
            </a:fld>
            <a:endParaRPr lang="ru-RU"/>
          </a:p>
        </p:txBody>
      </p:sp>
    </p:spTree>
    <p:extLst>
      <p:ext uri="{BB962C8B-B14F-4D97-AF65-F5344CB8AC3E}">
        <p14:creationId xmlns:p14="http://schemas.microsoft.com/office/powerpoint/2010/main" val="2828466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6AD0897-ED54-4FE4-A447-64E645EEC31E}" type="datetimeFigureOut">
              <a:rPr lang="ru-RU" smtClean="0"/>
              <a:t>11.01.2020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B27EBF1-A6C9-4120-8733-113FCF8AF188}" type="slidenum">
              <a:rPr lang="ru-RU" smtClean="0"/>
              <a:t>‹#›</a:t>
            </a:fld>
            <a:endParaRPr lang="ru-RU"/>
          </a:p>
        </p:txBody>
      </p:sp>
    </p:spTree>
    <p:extLst>
      <p:ext uri="{BB962C8B-B14F-4D97-AF65-F5344CB8AC3E}">
        <p14:creationId xmlns:p14="http://schemas.microsoft.com/office/powerpoint/2010/main" val="3902826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6AD0897-ED54-4FE4-A447-64E645EEC31E}" type="datetimeFigureOut">
              <a:rPr lang="ru-RU" smtClean="0"/>
              <a:t>11.01.2020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B27EBF1-A6C9-4120-8733-113FCF8AF188}" type="slidenum">
              <a:rPr lang="ru-RU" smtClean="0"/>
              <a:t>‹#›</a:t>
            </a:fld>
            <a:endParaRPr lang="ru-RU"/>
          </a:p>
        </p:txBody>
      </p:sp>
    </p:spTree>
    <p:extLst>
      <p:ext uri="{BB962C8B-B14F-4D97-AF65-F5344CB8AC3E}">
        <p14:creationId xmlns:p14="http://schemas.microsoft.com/office/powerpoint/2010/main" val="30818789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AD0897-ED54-4FE4-A447-64E645EEC31E}" type="datetimeFigureOut">
              <a:rPr lang="ru-RU" smtClean="0"/>
              <a:t>11.01.2020</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27EBF1-A6C9-4120-8733-113FCF8AF188}" type="slidenum">
              <a:rPr lang="ru-RU" smtClean="0"/>
              <a:t>‹#›</a:t>
            </a:fld>
            <a:endParaRPr lang="ru-RU"/>
          </a:p>
        </p:txBody>
      </p:sp>
    </p:spTree>
    <p:extLst>
      <p:ext uri="{BB962C8B-B14F-4D97-AF65-F5344CB8AC3E}">
        <p14:creationId xmlns:p14="http://schemas.microsoft.com/office/powerpoint/2010/main" val="19204784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a:off x="0" y="0"/>
            <a:ext cx="12192000" cy="6858000"/>
          </a:xfrm>
          <a:prstGeom prst="rect">
            <a:avLst/>
          </a:prstGeom>
        </p:spPr>
      </p:pic>
      <p:sp>
        <p:nvSpPr>
          <p:cNvPr id="4" name="Заголовок 3"/>
          <p:cNvSpPr>
            <a:spLocks noGrp="1"/>
          </p:cNvSpPr>
          <p:nvPr>
            <p:ph type="title"/>
          </p:nvPr>
        </p:nvSpPr>
        <p:spPr>
          <a:xfrm>
            <a:off x="851848" y="2333767"/>
            <a:ext cx="10515600" cy="2756848"/>
          </a:xfrm>
        </p:spPr>
        <p:txBody>
          <a:bodyPr>
            <a:noAutofit/>
          </a:bodyPr>
          <a:lstStyle/>
          <a:p>
            <a:pPr algn="ctr"/>
            <a:r>
              <a:rPr lang="uk-UA" sz="8800" b="1" u="sng" dirty="0" smtClean="0">
                <a:solidFill>
                  <a:srgbClr val="0070C0"/>
                </a:solidFill>
              </a:rPr>
              <a:t>Пошук роботи</a:t>
            </a:r>
            <a:r>
              <a:rPr lang="en-US" sz="8800" b="1" u="sng" dirty="0" smtClean="0">
                <a:solidFill>
                  <a:srgbClr val="0070C0"/>
                </a:solidFill>
              </a:rPr>
              <a:t>:</a:t>
            </a:r>
            <a:r>
              <a:rPr lang="uk-UA" sz="8800" b="1" u="sng" dirty="0" smtClean="0">
                <a:solidFill>
                  <a:srgbClr val="0070C0"/>
                </a:solidFill>
              </a:rPr>
              <a:t> психологічний аналіз</a:t>
            </a:r>
            <a:endParaRPr lang="ru-RU" sz="8800" b="1" u="sng" dirty="0">
              <a:solidFill>
                <a:srgbClr val="0070C0"/>
              </a:solidFill>
            </a:endParaRPr>
          </a:p>
        </p:txBody>
      </p:sp>
    </p:spTree>
    <p:extLst>
      <p:ext uri="{BB962C8B-B14F-4D97-AF65-F5344CB8AC3E}">
        <p14:creationId xmlns:p14="http://schemas.microsoft.com/office/powerpoint/2010/main" val="10403699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920240" y="2072641"/>
            <a:ext cx="6248400" cy="3962400"/>
          </a:xfrm>
          <a:prstGeom prst="rect">
            <a:avLst/>
          </a:prstGeom>
        </p:spPr>
      </p:pic>
      <p:sp>
        <p:nvSpPr>
          <p:cNvPr id="3" name="Прямоугольник 2"/>
          <p:cNvSpPr/>
          <p:nvPr/>
        </p:nvSpPr>
        <p:spPr>
          <a:xfrm>
            <a:off x="2560320" y="160496"/>
            <a:ext cx="6324600" cy="1938992"/>
          </a:xfrm>
          <a:prstGeom prst="rect">
            <a:avLst/>
          </a:prstGeom>
        </p:spPr>
        <p:txBody>
          <a:bodyPr wrap="square">
            <a:spAutoFit/>
          </a:bodyPr>
          <a:lstStyle/>
          <a:p>
            <a:pPr algn="ctr"/>
            <a:r>
              <a:rPr lang="ru-RU" sz="2400" b="1" dirty="0" smtClean="0">
                <a:solidFill>
                  <a:schemeClr val="accent5">
                    <a:lumMod val="75000"/>
                  </a:schemeClr>
                </a:solidFill>
              </a:rPr>
              <a:t>5. </a:t>
            </a:r>
            <a:r>
              <a:rPr lang="ru-RU" sz="2400" b="1" dirty="0" err="1" smtClean="0">
                <a:solidFill>
                  <a:schemeClr val="accent5">
                    <a:lumMod val="75000"/>
                  </a:schemeClr>
                </a:solidFill>
              </a:rPr>
              <a:t>Складання</a:t>
            </a:r>
            <a:r>
              <a:rPr lang="ru-RU" sz="2400" b="1" dirty="0" smtClean="0">
                <a:solidFill>
                  <a:schemeClr val="accent5">
                    <a:lumMod val="75000"/>
                  </a:schemeClr>
                </a:solidFill>
              </a:rPr>
              <a:t> резюме. Резюме </a:t>
            </a:r>
            <a:r>
              <a:rPr lang="ru-RU" sz="2400" b="1" dirty="0" err="1" smtClean="0">
                <a:solidFill>
                  <a:schemeClr val="accent5">
                    <a:lumMod val="75000"/>
                  </a:schemeClr>
                </a:solidFill>
              </a:rPr>
              <a:t>має</a:t>
            </a:r>
            <a:r>
              <a:rPr lang="ru-RU" sz="2400" b="1" dirty="0" smtClean="0">
                <a:solidFill>
                  <a:schemeClr val="accent5">
                    <a:lumMod val="75000"/>
                  </a:schemeClr>
                </a:solidFill>
              </a:rPr>
              <a:t> </a:t>
            </a:r>
            <a:r>
              <a:rPr lang="ru-RU" sz="2400" b="1" dirty="0" err="1" smtClean="0">
                <a:solidFill>
                  <a:schemeClr val="accent5">
                    <a:lumMod val="75000"/>
                  </a:schemeClr>
                </a:solidFill>
              </a:rPr>
              <a:t>підкреслювати</a:t>
            </a:r>
            <a:r>
              <a:rPr lang="ru-RU" sz="2400" b="1" dirty="0" smtClean="0">
                <a:solidFill>
                  <a:schemeClr val="accent5">
                    <a:lumMod val="75000"/>
                  </a:schemeClr>
                </a:solidFill>
              </a:rPr>
              <a:t> </a:t>
            </a:r>
            <a:r>
              <a:rPr lang="ru-RU" sz="2400" b="1" dirty="0" err="1" smtClean="0">
                <a:solidFill>
                  <a:schemeClr val="accent5">
                    <a:lumMod val="75000"/>
                  </a:schemeClr>
                </a:solidFill>
              </a:rPr>
              <a:t>переваги</a:t>
            </a:r>
            <a:r>
              <a:rPr lang="ru-RU" sz="2400" b="1" dirty="0" smtClean="0">
                <a:solidFill>
                  <a:schemeClr val="accent5">
                    <a:lumMod val="75000"/>
                  </a:schemeClr>
                </a:solidFill>
              </a:rPr>
              <a:t> та </a:t>
            </a:r>
            <a:r>
              <a:rPr lang="ru-RU" sz="2400" b="1" dirty="0" err="1" smtClean="0">
                <a:solidFill>
                  <a:schemeClr val="accent5">
                    <a:lumMod val="75000"/>
                  </a:schemeClr>
                </a:solidFill>
              </a:rPr>
              <a:t>створювати</a:t>
            </a:r>
            <a:endParaRPr lang="ru-RU" sz="2400" b="1" dirty="0" smtClean="0">
              <a:solidFill>
                <a:schemeClr val="accent5">
                  <a:lumMod val="75000"/>
                </a:schemeClr>
              </a:solidFill>
            </a:endParaRPr>
          </a:p>
          <a:p>
            <a:pPr algn="ctr"/>
            <a:r>
              <a:rPr lang="ru-RU" sz="2400" b="1" dirty="0" err="1" smtClean="0">
                <a:solidFill>
                  <a:schemeClr val="accent5">
                    <a:lumMod val="75000"/>
                  </a:schemeClr>
                </a:solidFill>
              </a:rPr>
              <a:t>позитивну</a:t>
            </a:r>
            <a:r>
              <a:rPr lang="ru-RU" sz="2400" b="1" dirty="0" smtClean="0">
                <a:solidFill>
                  <a:schemeClr val="accent5">
                    <a:lumMod val="75000"/>
                  </a:schemeClr>
                </a:solidFill>
              </a:rPr>
              <a:t> </a:t>
            </a:r>
            <a:r>
              <a:rPr lang="ru-RU" sz="2400" b="1" dirty="0" err="1" smtClean="0">
                <a:solidFill>
                  <a:schemeClr val="accent5">
                    <a:lumMod val="75000"/>
                  </a:schemeClr>
                </a:solidFill>
              </a:rPr>
              <a:t>презентацію</a:t>
            </a:r>
            <a:r>
              <a:rPr lang="ru-RU" sz="2400" b="1" dirty="0" smtClean="0">
                <a:solidFill>
                  <a:schemeClr val="accent5">
                    <a:lumMod val="75000"/>
                  </a:schemeClr>
                </a:solidFill>
              </a:rPr>
              <a:t> для </a:t>
            </a:r>
            <a:r>
              <a:rPr lang="ru-RU" sz="2400" b="1" dirty="0" err="1" smtClean="0">
                <a:solidFill>
                  <a:schemeClr val="accent5">
                    <a:lumMod val="75000"/>
                  </a:schemeClr>
                </a:solidFill>
              </a:rPr>
              <a:t>працедавця</a:t>
            </a:r>
            <a:r>
              <a:rPr lang="ru-RU" sz="2400" b="1" dirty="0" smtClean="0">
                <a:solidFill>
                  <a:schemeClr val="accent5">
                    <a:lumMod val="75000"/>
                  </a:schemeClr>
                </a:solidFill>
              </a:rPr>
              <a:t>. </a:t>
            </a:r>
            <a:r>
              <a:rPr lang="ru-RU" sz="2400" b="1" dirty="0" err="1" smtClean="0">
                <a:solidFill>
                  <a:schemeClr val="accent5">
                    <a:lumMod val="75000"/>
                  </a:schemeClr>
                </a:solidFill>
              </a:rPr>
              <a:t>Завданням</a:t>
            </a:r>
            <a:r>
              <a:rPr lang="ru-RU" sz="2400" b="1" dirty="0" smtClean="0">
                <a:solidFill>
                  <a:schemeClr val="accent5">
                    <a:lumMod val="75000"/>
                  </a:schemeClr>
                </a:solidFill>
              </a:rPr>
              <a:t> резюме є</a:t>
            </a:r>
          </a:p>
          <a:p>
            <a:pPr algn="ctr"/>
            <a:r>
              <a:rPr lang="ru-RU" sz="2400" b="1" dirty="0" smtClean="0">
                <a:solidFill>
                  <a:schemeClr val="accent5">
                    <a:lumMod val="75000"/>
                  </a:schemeClr>
                </a:solidFill>
              </a:rPr>
              <a:t>“</a:t>
            </a:r>
            <a:r>
              <a:rPr lang="ru-RU" sz="2400" b="1" dirty="0" err="1" smtClean="0">
                <a:solidFill>
                  <a:schemeClr val="accent5">
                    <a:lumMod val="75000"/>
                  </a:schemeClr>
                </a:solidFill>
              </a:rPr>
              <a:t>відправити</a:t>
            </a:r>
            <a:r>
              <a:rPr lang="ru-RU" sz="2400" b="1" dirty="0" smtClean="0">
                <a:solidFill>
                  <a:schemeClr val="accent5">
                    <a:lumMod val="75000"/>
                  </a:schemeClr>
                </a:solidFill>
              </a:rPr>
              <a:t>” </a:t>
            </a:r>
            <a:r>
              <a:rPr lang="ru-RU" sz="2400" b="1" dirty="0" err="1" smtClean="0">
                <a:solidFill>
                  <a:schemeClr val="accent5">
                    <a:lumMod val="75000"/>
                  </a:schemeClr>
                </a:solidFill>
              </a:rPr>
              <a:t>людину</a:t>
            </a:r>
            <a:r>
              <a:rPr lang="ru-RU" sz="2400" b="1" dirty="0" smtClean="0">
                <a:solidFill>
                  <a:schemeClr val="accent5">
                    <a:lumMod val="75000"/>
                  </a:schemeClr>
                </a:solidFill>
              </a:rPr>
              <a:t> на </a:t>
            </a:r>
            <a:r>
              <a:rPr lang="ru-RU" sz="2400" b="1" dirty="0" err="1" smtClean="0">
                <a:solidFill>
                  <a:schemeClr val="accent5">
                    <a:lumMod val="75000"/>
                  </a:schemeClr>
                </a:solidFill>
              </a:rPr>
              <a:t>співбесіду</a:t>
            </a:r>
            <a:r>
              <a:rPr lang="ru-RU" sz="2400" b="1" dirty="0" smtClean="0">
                <a:solidFill>
                  <a:schemeClr val="accent5">
                    <a:lumMod val="75000"/>
                  </a:schemeClr>
                </a:solidFill>
              </a:rPr>
              <a:t>.</a:t>
            </a:r>
            <a:endParaRPr lang="ru-RU" sz="2400" b="1" dirty="0">
              <a:solidFill>
                <a:schemeClr val="accent5">
                  <a:lumMod val="75000"/>
                </a:schemeClr>
              </a:solidFill>
            </a:endParaRPr>
          </a:p>
        </p:txBody>
      </p:sp>
    </p:spTree>
    <p:extLst>
      <p:ext uri="{BB962C8B-B14F-4D97-AF65-F5344CB8AC3E}">
        <p14:creationId xmlns:p14="http://schemas.microsoft.com/office/powerpoint/2010/main" val="14519576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320040" y="1"/>
            <a:ext cx="11536679" cy="6705600"/>
          </a:xfrm>
          <a:prstGeom prst="rect">
            <a:avLst/>
          </a:prstGeom>
        </p:spPr>
      </p:pic>
      <p:sp>
        <p:nvSpPr>
          <p:cNvPr id="3" name="Прямоугольник 2"/>
          <p:cNvSpPr/>
          <p:nvPr/>
        </p:nvSpPr>
        <p:spPr>
          <a:xfrm>
            <a:off x="2301240" y="1"/>
            <a:ext cx="6096000" cy="3170099"/>
          </a:xfrm>
          <a:prstGeom prst="rect">
            <a:avLst/>
          </a:prstGeom>
        </p:spPr>
        <p:txBody>
          <a:bodyPr>
            <a:spAutoFit/>
          </a:bodyPr>
          <a:lstStyle/>
          <a:p>
            <a:r>
              <a:rPr lang="ru-RU" sz="2000" b="1" dirty="0" smtClean="0">
                <a:solidFill>
                  <a:srgbClr val="C00000"/>
                </a:solidFill>
              </a:rPr>
              <a:t>6. </a:t>
            </a:r>
            <a:r>
              <a:rPr lang="ru-RU" sz="2000" b="1" dirty="0" err="1" smtClean="0">
                <a:solidFill>
                  <a:srgbClr val="C00000"/>
                </a:solidFill>
              </a:rPr>
              <a:t>Джерела</a:t>
            </a:r>
            <a:r>
              <a:rPr lang="ru-RU" sz="2000" b="1" dirty="0" smtClean="0">
                <a:solidFill>
                  <a:srgbClr val="C00000"/>
                </a:solidFill>
              </a:rPr>
              <a:t> </a:t>
            </a:r>
            <a:r>
              <a:rPr lang="ru-RU" sz="2000" b="1" dirty="0" err="1" smtClean="0">
                <a:solidFill>
                  <a:srgbClr val="C00000"/>
                </a:solidFill>
              </a:rPr>
              <a:t>пошуку</a:t>
            </a:r>
            <a:r>
              <a:rPr lang="ru-RU" sz="2000" b="1" dirty="0" smtClean="0">
                <a:solidFill>
                  <a:srgbClr val="C00000"/>
                </a:solidFill>
              </a:rPr>
              <a:t> </a:t>
            </a:r>
            <a:r>
              <a:rPr lang="ru-RU" sz="2000" b="1" dirty="0" err="1" smtClean="0">
                <a:solidFill>
                  <a:srgbClr val="C00000"/>
                </a:solidFill>
              </a:rPr>
              <a:t>вакансій</a:t>
            </a:r>
            <a:r>
              <a:rPr lang="ru-RU" sz="2000" b="1" dirty="0" smtClean="0">
                <a:solidFill>
                  <a:srgbClr val="C00000"/>
                </a:solidFill>
              </a:rPr>
              <a:t>. </a:t>
            </a:r>
            <a:r>
              <a:rPr lang="ru-RU" sz="2000" b="1" dirty="0" err="1" smtClean="0">
                <a:solidFill>
                  <a:srgbClr val="C00000"/>
                </a:solidFill>
              </a:rPr>
              <a:t>Слід</a:t>
            </a:r>
            <a:r>
              <a:rPr lang="ru-RU" sz="2000" b="1" dirty="0" smtClean="0">
                <a:solidFill>
                  <a:srgbClr val="C00000"/>
                </a:solidFill>
              </a:rPr>
              <a:t> </a:t>
            </a:r>
            <a:r>
              <a:rPr lang="ru-RU" sz="2000" b="1" dirty="0" err="1" smtClean="0">
                <a:solidFill>
                  <a:srgbClr val="C00000"/>
                </a:solidFill>
              </a:rPr>
              <a:t>враховувати</a:t>
            </a:r>
            <a:r>
              <a:rPr lang="ru-RU" sz="2000" b="1" dirty="0" smtClean="0">
                <a:solidFill>
                  <a:srgbClr val="C00000"/>
                </a:solidFill>
              </a:rPr>
              <a:t>, </a:t>
            </a:r>
            <a:r>
              <a:rPr lang="ru-RU" sz="2000" b="1" dirty="0" err="1" smtClean="0">
                <a:solidFill>
                  <a:srgbClr val="C00000"/>
                </a:solidFill>
              </a:rPr>
              <a:t>що</a:t>
            </a:r>
            <a:r>
              <a:rPr lang="ru-RU" sz="2000" b="1" dirty="0" smtClean="0">
                <a:solidFill>
                  <a:srgbClr val="C00000"/>
                </a:solidFill>
              </a:rPr>
              <a:t> не </a:t>
            </a:r>
            <a:r>
              <a:rPr lang="ru-RU" sz="2000" b="1" dirty="0" err="1" smtClean="0">
                <a:solidFill>
                  <a:srgbClr val="C00000"/>
                </a:solidFill>
              </a:rPr>
              <a:t>всі</a:t>
            </a:r>
            <a:r>
              <a:rPr lang="ru-RU" sz="2000" b="1" dirty="0" smtClean="0">
                <a:solidFill>
                  <a:srgbClr val="C00000"/>
                </a:solidFill>
              </a:rPr>
              <a:t> </a:t>
            </a:r>
            <a:r>
              <a:rPr lang="ru-RU" sz="2000" b="1" dirty="0" err="1" smtClean="0">
                <a:solidFill>
                  <a:srgbClr val="C00000"/>
                </a:solidFill>
              </a:rPr>
              <a:t>методи</a:t>
            </a:r>
            <a:endParaRPr lang="ru-RU" sz="2000" b="1" dirty="0" smtClean="0">
              <a:solidFill>
                <a:srgbClr val="C00000"/>
              </a:solidFill>
            </a:endParaRPr>
          </a:p>
          <a:p>
            <a:r>
              <a:rPr lang="ru-RU" sz="2000" b="1" dirty="0" err="1" smtClean="0">
                <a:solidFill>
                  <a:srgbClr val="C00000"/>
                </a:solidFill>
              </a:rPr>
              <a:t>пошуку</a:t>
            </a:r>
            <a:r>
              <a:rPr lang="ru-RU" sz="2000" b="1" dirty="0" smtClean="0">
                <a:solidFill>
                  <a:srgbClr val="C00000"/>
                </a:solidFill>
              </a:rPr>
              <a:t> </a:t>
            </a:r>
            <a:r>
              <a:rPr lang="ru-RU" sz="2000" b="1" dirty="0" err="1" smtClean="0">
                <a:solidFill>
                  <a:srgbClr val="C00000"/>
                </a:solidFill>
              </a:rPr>
              <a:t>роботи</a:t>
            </a:r>
            <a:r>
              <a:rPr lang="ru-RU" sz="2000" b="1" dirty="0" smtClean="0">
                <a:solidFill>
                  <a:srgbClr val="C00000"/>
                </a:solidFill>
              </a:rPr>
              <a:t> </a:t>
            </a:r>
            <a:r>
              <a:rPr lang="ru-RU" sz="2000" b="1" dirty="0" err="1" smtClean="0">
                <a:solidFill>
                  <a:srgbClr val="C00000"/>
                </a:solidFill>
              </a:rPr>
              <a:t>будуть</a:t>
            </a:r>
            <a:r>
              <a:rPr lang="ru-RU" sz="2000" b="1" dirty="0" smtClean="0">
                <a:solidFill>
                  <a:srgbClr val="C00000"/>
                </a:solidFill>
              </a:rPr>
              <a:t> </a:t>
            </a:r>
            <a:r>
              <a:rPr lang="ru-RU" sz="2000" b="1" dirty="0" err="1" smtClean="0">
                <a:solidFill>
                  <a:srgbClr val="C00000"/>
                </a:solidFill>
              </a:rPr>
              <a:t>ефективними</a:t>
            </a:r>
            <a:r>
              <a:rPr lang="ru-RU" sz="2000" b="1" dirty="0" smtClean="0">
                <a:solidFill>
                  <a:srgbClr val="C00000"/>
                </a:solidFill>
              </a:rPr>
              <a:t> у </a:t>
            </a:r>
            <a:r>
              <a:rPr lang="ru-RU" sz="2000" b="1" dirty="0" err="1" smtClean="0">
                <a:solidFill>
                  <a:srgbClr val="C00000"/>
                </a:solidFill>
              </a:rPr>
              <a:t>всіх</a:t>
            </a:r>
            <a:r>
              <a:rPr lang="ru-RU" sz="2000" b="1" dirty="0" smtClean="0">
                <a:solidFill>
                  <a:srgbClr val="C00000"/>
                </a:solidFill>
              </a:rPr>
              <a:t> </a:t>
            </a:r>
            <a:r>
              <a:rPr lang="ru-RU" sz="2000" b="1" dirty="0" err="1" smtClean="0">
                <a:solidFill>
                  <a:srgbClr val="C00000"/>
                </a:solidFill>
              </a:rPr>
              <a:t>ситуаціях</a:t>
            </a:r>
            <a:r>
              <a:rPr lang="ru-RU" sz="2000" b="1" dirty="0" smtClean="0">
                <a:solidFill>
                  <a:srgbClr val="C00000"/>
                </a:solidFill>
              </a:rPr>
              <a:t>.</a:t>
            </a:r>
          </a:p>
          <a:p>
            <a:r>
              <a:rPr lang="ru-RU" sz="2000" b="1" dirty="0" smtClean="0">
                <a:solidFill>
                  <a:srgbClr val="C00000"/>
                </a:solidFill>
              </a:rPr>
              <a:t>На </a:t>
            </a:r>
            <a:r>
              <a:rPr lang="ru-RU" sz="2000" b="1" dirty="0" err="1" smtClean="0">
                <a:solidFill>
                  <a:srgbClr val="C00000"/>
                </a:solidFill>
              </a:rPr>
              <a:t>основі</a:t>
            </a:r>
            <a:r>
              <a:rPr lang="ru-RU" sz="2000" b="1" dirty="0" smtClean="0">
                <a:solidFill>
                  <a:srgbClr val="C00000"/>
                </a:solidFill>
              </a:rPr>
              <a:t> </a:t>
            </a:r>
            <a:r>
              <a:rPr lang="ru-RU" sz="2000" b="1" dirty="0" err="1" smtClean="0">
                <a:solidFill>
                  <a:srgbClr val="C00000"/>
                </a:solidFill>
              </a:rPr>
              <a:t>спрямованості</a:t>
            </a:r>
            <a:r>
              <a:rPr lang="ru-RU" sz="2000" b="1" dirty="0" smtClean="0">
                <a:solidFill>
                  <a:srgbClr val="C00000"/>
                </a:solidFill>
              </a:rPr>
              <a:t> </a:t>
            </a:r>
            <a:r>
              <a:rPr lang="ru-RU" sz="2000" b="1" dirty="0" err="1" smtClean="0">
                <a:solidFill>
                  <a:srgbClr val="C00000"/>
                </a:solidFill>
              </a:rPr>
              <a:t>поведінки</a:t>
            </a:r>
            <a:r>
              <a:rPr lang="ru-RU" sz="2000" b="1" dirty="0" smtClean="0">
                <a:solidFill>
                  <a:srgbClr val="C00000"/>
                </a:solidFill>
              </a:rPr>
              <a:t> особи на ринку </a:t>
            </a:r>
            <a:r>
              <a:rPr lang="ru-RU" sz="2000" b="1" dirty="0" err="1" smtClean="0">
                <a:solidFill>
                  <a:srgbClr val="C00000"/>
                </a:solidFill>
              </a:rPr>
              <a:t>праці</a:t>
            </a:r>
            <a:r>
              <a:rPr lang="ru-RU" sz="2000" b="1" dirty="0" smtClean="0">
                <a:solidFill>
                  <a:srgbClr val="C00000"/>
                </a:solidFill>
              </a:rPr>
              <a:t> </a:t>
            </a:r>
            <a:r>
              <a:rPr lang="ru-RU" sz="2000" b="1" dirty="0" err="1" smtClean="0">
                <a:solidFill>
                  <a:srgbClr val="C00000"/>
                </a:solidFill>
              </a:rPr>
              <a:t>можна</a:t>
            </a:r>
            <a:r>
              <a:rPr lang="ru-RU" sz="2000" b="1" dirty="0" smtClean="0">
                <a:solidFill>
                  <a:srgbClr val="C00000"/>
                </a:solidFill>
              </a:rPr>
              <a:t> </a:t>
            </a:r>
            <a:r>
              <a:rPr lang="ru-RU" sz="2000" b="1" dirty="0" err="1" smtClean="0">
                <a:solidFill>
                  <a:srgbClr val="C00000"/>
                </a:solidFill>
              </a:rPr>
              <a:t>виділити</a:t>
            </a:r>
            <a:endParaRPr lang="ru-RU" sz="2000" b="1" dirty="0" smtClean="0">
              <a:solidFill>
                <a:srgbClr val="C00000"/>
              </a:solidFill>
            </a:endParaRPr>
          </a:p>
          <a:p>
            <a:r>
              <a:rPr lang="ru-RU" sz="2000" b="1" dirty="0" err="1" smtClean="0">
                <a:solidFill>
                  <a:srgbClr val="C00000"/>
                </a:solidFill>
              </a:rPr>
              <a:t>п’ять</a:t>
            </a:r>
            <a:r>
              <a:rPr lang="ru-RU" sz="2000" b="1" dirty="0" smtClean="0">
                <a:solidFill>
                  <a:srgbClr val="C00000"/>
                </a:solidFill>
              </a:rPr>
              <a:t> </a:t>
            </a:r>
            <a:r>
              <a:rPr lang="ru-RU" sz="2000" b="1" dirty="0" err="1" smtClean="0">
                <a:solidFill>
                  <a:srgbClr val="C00000"/>
                </a:solidFill>
              </a:rPr>
              <a:t>загальних</a:t>
            </a:r>
            <a:r>
              <a:rPr lang="ru-RU" sz="2000" b="1" dirty="0" smtClean="0">
                <a:solidFill>
                  <a:srgbClr val="C00000"/>
                </a:solidFill>
              </a:rPr>
              <a:t> </a:t>
            </a:r>
            <a:r>
              <a:rPr lang="ru-RU" sz="2000" b="1" dirty="0" err="1" smtClean="0">
                <a:solidFill>
                  <a:srgbClr val="C00000"/>
                </a:solidFill>
              </a:rPr>
              <a:t>стратегій</a:t>
            </a:r>
            <a:r>
              <a:rPr lang="ru-RU" sz="2000" b="1" dirty="0" smtClean="0">
                <a:solidFill>
                  <a:srgbClr val="C00000"/>
                </a:solidFill>
              </a:rPr>
              <a:t>: </a:t>
            </a:r>
            <a:r>
              <a:rPr lang="ru-RU" sz="2000" b="1" dirty="0" err="1" smtClean="0">
                <a:solidFill>
                  <a:srgbClr val="C00000"/>
                </a:solidFill>
              </a:rPr>
              <a:t>відмова</a:t>
            </a:r>
            <a:r>
              <a:rPr lang="ru-RU" sz="2000" b="1" dirty="0" smtClean="0">
                <a:solidFill>
                  <a:srgbClr val="C00000"/>
                </a:solidFill>
              </a:rPr>
              <a:t> </a:t>
            </a:r>
            <a:r>
              <a:rPr lang="ru-RU" sz="2000" b="1" dirty="0" err="1" smtClean="0">
                <a:solidFill>
                  <a:srgbClr val="C00000"/>
                </a:solidFill>
              </a:rPr>
              <a:t>від</a:t>
            </a:r>
            <a:r>
              <a:rPr lang="ru-RU" sz="2000" b="1" dirty="0" smtClean="0">
                <a:solidFill>
                  <a:srgbClr val="C00000"/>
                </a:solidFill>
              </a:rPr>
              <a:t> </a:t>
            </a:r>
            <a:r>
              <a:rPr lang="ru-RU" sz="2000" b="1" dirty="0" err="1" smtClean="0">
                <a:solidFill>
                  <a:srgbClr val="C00000"/>
                </a:solidFill>
              </a:rPr>
              <a:t>пошуку</a:t>
            </a:r>
            <a:r>
              <a:rPr lang="ru-RU" sz="2000" b="1" dirty="0" smtClean="0">
                <a:solidFill>
                  <a:srgbClr val="C00000"/>
                </a:solidFill>
              </a:rPr>
              <a:t> </a:t>
            </a:r>
            <a:r>
              <a:rPr lang="ru-RU" sz="2000" b="1" dirty="0" err="1" smtClean="0">
                <a:solidFill>
                  <a:srgbClr val="C00000"/>
                </a:solidFill>
              </a:rPr>
              <a:t>роботи</a:t>
            </a:r>
            <a:r>
              <a:rPr lang="ru-RU" sz="2000" b="1" dirty="0" smtClean="0">
                <a:solidFill>
                  <a:srgbClr val="C00000"/>
                </a:solidFill>
              </a:rPr>
              <a:t>, </a:t>
            </a:r>
            <a:r>
              <a:rPr lang="ru-RU" sz="2000" b="1" dirty="0" err="1" smtClean="0">
                <a:solidFill>
                  <a:srgbClr val="C00000"/>
                </a:solidFill>
              </a:rPr>
              <a:t>хаотичний</a:t>
            </a:r>
            <a:r>
              <a:rPr lang="ru-RU" sz="2000" b="1" dirty="0" smtClean="0">
                <a:solidFill>
                  <a:srgbClr val="C00000"/>
                </a:solidFill>
              </a:rPr>
              <a:t> </a:t>
            </a:r>
            <a:r>
              <a:rPr lang="ru-RU" sz="2000" b="1" dirty="0" err="1" smtClean="0">
                <a:solidFill>
                  <a:srgbClr val="C00000"/>
                </a:solidFill>
              </a:rPr>
              <a:t>пошук</a:t>
            </a:r>
            <a:r>
              <a:rPr lang="ru-RU" sz="2000" b="1" dirty="0" smtClean="0">
                <a:solidFill>
                  <a:srgbClr val="C00000"/>
                </a:solidFill>
              </a:rPr>
              <a:t> </a:t>
            </a:r>
            <a:r>
              <a:rPr lang="ru-RU" sz="2000" b="1" dirty="0" err="1" smtClean="0">
                <a:solidFill>
                  <a:srgbClr val="C00000"/>
                </a:solidFill>
              </a:rPr>
              <a:t>роботи</a:t>
            </a:r>
            <a:r>
              <a:rPr lang="ru-RU" sz="2000" b="1" dirty="0" smtClean="0">
                <a:solidFill>
                  <a:srgbClr val="C00000"/>
                </a:solidFill>
              </a:rPr>
              <a:t>,</a:t>
            </a:r>
          </a:p>
          <a:p>
            <a:r>
              <a:rPr lang="ru-RU" sz="2000" b="1" dirty="0" err="1" smtClean="0">
                <a:solidFill>
                  <a:srgbClr val="C00000"/>
                </a:solidFill>
              </a:rPr>
              <a:t>цілеспрямований</a:t>
            </a:r>
            <a:r>
              <a:rPr lang="ru-RU" sz="2000" b="1" dirty="0" smtClean="0">
                <a:solidFill>
                  <a:srgbClr val="C00000"/>
                </a:solidFill>
              </a:rPr>
              <a:t> </a:t>
            </a:r>
            <a:r>
              <a:rPr lang="ru-RU" sz="2000" b="1" dirty="0" err="1" smtClean="0">
                <a:solidFill>
                  <a:srgbClr val="C00000"/>
                </a:solidFill>
              </a:rPr>
              <a:t>пошук</a:t>
            </a:r>
            <a:r>
              <a:rPr lang="ru-RU" sz="2000" b="1" dirty="0" smtClean="0">
                <a:solidFill>
                  <a:srgbClr val="C00000"/>
                </a:solidFill>
              </a:rPr>
              <a:t> </a:t>
            </a:r>
            <a:r>
              <a:rPr lang="ru-RU" sz="2000" b="1" dirty="0" err="1" smtClean="0">
                <a:solidFill>
                  <a:srgbClr val="C00000"/>
                </a:solidFill>
              </a:rPr>
              <a:t>роботи</a:t>
            </a:r>
            <a:r>
              <a:rPr lang="ru-RU" sz="2000" b="1" dirty="0" smtClean="0">
                <a:solidFill>
                  <a:srgbClr val="C00000"/>
                </a:solidFill>
              </a:rPr>
              <a:t>, </a:t>
            </a:r>
            <a:r>
              <a:rPr lang="ru-RU" sz="2000" b="1" dirty="0" err="1" smtClean="0">
                <a:solidFill>
                  <a:srgbClr val="C00000"/>
                </a:solidFill>
              </a:rPr>
              <a:t>орієнтація</a:t>
            </a:r>
            <a:r>
              <a:rPr lang="ru-RU" sz="2000" b="1" dirty="0" smtClean="0">
                <a:solidFill>
                  <a:srgbClr val="C00000"/>
                </a:solidFill>
              </a:rPr>
              <a:t> на </a:t>
            </a:r>
            <a:r>
              <a:rPr lang="ru-RU" sz="2000" b="1" dirty="0" err="1" smtClean="0">
                <a:solidFill>
                  <a:srgbClr val="C00000"/>
                </a:solidFill>
              </a:rPr>
              <a:t>зміну</a:t>
            </a:r>
            <a:r>
              <a:rPr lang="ru-RU" sz="2000" b="1" dirty="0" smtClean="0">
                <a:solidFill>
                  <a:srgbClr val="C00000"/>
                </a:solidFill>
              </a:rPr>
              <a:t> </a:t>
            </a:r>
            <a:r>
              <a:rPr lang="ru-RU" sz="2000" b="1" dirty="0" err="1" smtClean="0">
                <a:solidFill>
                  <a:srgbClr val="C00000"/>
                </a:solidFill>
              </a:rPr>
              <a:t>професії</a:t>
            </a:r>
            <a:r>
              <a:rPr lang="ru-RU" sz="2000" b="1" dirty="0" smtClean="0">
                <a:solidFill>
                  <a:srgbClr val="C00000"/>
                </a:solidFill>
              </a:rPr>
              <a:t>, </a:t>
            </a:r>
            <a:r>
              <a:rPr lang="ru-RU" sz="2000" b="1" dirty="0" err="1" smtClean="0">
                <a:solidFill>
                  <a:srgbClr val="C00000"/>
                </a:solidFill>
              </a:rPr>
              <a:t>згода</a:t>
            </a:r>
            <a:r>
              <a:rPr lang="ru-RU" sz="2000" b="1" dirty="0" smtClean="0">
                <a:solidFill>
                  <a:srgbClr val="C00000"/>
                </a:solidFill>
              </a:rPr>
              <a:t> на</a:t>
            </a:r>
          </a:p>
          <a:p>
            <a:r>
              <a:rPr lang="ru-RU" sz="2000" b="1" dirty="0" smtClean="0">
                <a:solidFill>
                  <a:srgbClr val="C00000"/>
                </a:solidFill>
              </a:rPr>
              <a:t>будь-яку роботу</a:t>
            </a:r>
            <a:endParaRPr lang="ru-RU" sz="2000" b="1" dirty="0">
              <a:solidFill>
                <a:srgbClr val="C00000"/>
              </a:solidFill>
            </a:endParaRPr>
          </a:p>
        </p:txBody>
      </p:sp>
    </p:spTree>
    <p:extLst>
      <p:ext uri="{BB962C8B-B14F-4D97-AF65-F5344CB8AC3E}">
        <p14:creationId xmlns:p14="http://schemas.microsoft.com/office/powerpoint/2010/main" val="2143699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3" name="Прямоугольник 2"/>
          <p:cNvSpPr/>
          <p:nvPr/>
        </p:nvSpPr>
        <p:spPr>
          <a:xfrm>
            <a:off x="350520" y="0"/>
            <a:ext cx="9357360" cy="1477328"/>
          </a:xfrm>
          <a:prstGeom prst="rect">
            <a:avLst/>
          </a:prstGeom>
        </p:spPr>
        <p:txBody>
          <a:bodyPr wrap="square">
            <a:spAutoFit/>
          </a:bodyPr>
          <a:lstStyle/>
          <a:p>
            <a:r>
              <a:rPr lang="ru-RU" b="1" dirty="0" smtClean="0">
                <a:solidFill>
                  <a:srgbClr val="FF0000"/>
                </a:solidFill>
              </a:rPr>
              <a:t>7) </a:t>
            </a:r>
            <a:r>
              <a:rPr lang="ru-RU" b="1" dirty="0" err="1" smtClean="0">
                <a:solidFill>
                  <a:srgbClr val="FF0000"/>
                </a:solidFill>
              </a:rPr>
              <a:t>Співбесіда</a:t>
            </a:r>
            <a:r>
              <a:rPr lang="ru-RU" b="1" dirty="0" smtClean="0">
                <a:solidFill>
                  <a:srgbClr val="FF0000"/>
                </a:solidFill>
              </a:rPr>
              <a:t>. </a:t>
            </a:r>
            <a:r>
              <a:rPr lang="ru-RU" b="1" dirty="0" err="1" smtClean="0">
                <a:solidFill>
                  <a:srgbClr val="FF0000"/>
                </a:solidFill>
              </a:rPr>
              <a:t>Кожний</a:t>
            </a:r>
            <a:r>
              <a:rPr lang="ru-RU" b="1" dirty="0" smtClean="0">
                <a:solidFill>
                  <a:srgbClr val="FF0000"/>
                </a:solidFill>
              </a:rPr>
              <a:t> </a:t>
            </a:r>
            <a:r>
              <a:rPr lang="ru-RU" b="1" dirty="0" err="1" smtClean="0">
                <a:solidFill>
                  <a:srgbClr val="FF0000"/>
                </a:solidFill>
              </a:rPr>
              <a:t>працедавець</a:t>
            </a:r>
            <a:r>
              <a:rPr lang="ru-RU" b="1" dirty="0" smtClean="0">
                <a:solidFill>
                  <a:srgbClr val="FF0000"/>
                </a:solidFill>
              </a:rPr>
              <a:t>, </a:t>
            </a:r>
            <a:r>
              <a:rPr lang="ru-RU" b="1" dirty="0" err="1" smtClean="0">
                <a:solidFill>
                  <a:srgbClr val="FF0000"/>
                </a:solidFill>
              </a:rPr>
              <a:t>який</a:t>
            </a:r>
            <a:r>
              <a:rPr lang="ru-RU" b="1" dirty="0" smtClean="0">
                <a:solidFill>
                  <a:srgbClr val="FF0000"/>
                </a:solidFill>
              </a:rPr>
              <a:t> </a:t>
            </a:r>
            <a:r>
              <a:rPr lang="ru-RU" b="1" dirty="0" err="1" smtClean="0">
                <a:solidFill>
                  <a:srgbClr val="FF0000"/>
                </a:solidFill>
              </a:rPr>
              <a:t>займається</a:t>
            </a:r>
            <a:r>
              <a:rPr lang="ru-RU" b="1" dirty="0" smtClean="0">
                <a:solidFill>
                  <a:srgbClr val="FF0000"/>
                </a:solidFill>
              </a:rPr>
              <a:t> </a:t>
            </a:r>
            <a:r>
              <a:rPr lang="ru-RU" b="1" dirty="0" err="1" smtClean="0">
                <a:solidFill>
                  <a:srgbClr val="FF0000"/>
                </a:solidFill>
              </a:rPr>
              <a:t>відбором</a:t>
            </a:r>
            <a:r>
              <a:rPr lang="ru-RU" b="1" dirty="0" smtClean="0">
                <a:solidFill>
                  <a:srgbClr val="FF0000"/>
                </a:solidFill>
              </a:rPr>
              <a:t> </a:t>
            </a:r>
            <a:r>
              <a:rPr lang="ru-RU" b="1" dirty="0" err="1" smtClean="0">
                <a:solidFill>
                  <a:srgbClr val="FF0000"/>
                </a:solidFill>
              </a:rPr>
              <a:t>кадрів</a:t>
            </a:r>
            <a:r>
              <a:rPr lang="ru-RU" b="1" dirty="0" smtClean="0">
                <a:solidFill>
                  <a:srgbClr val="FF0000"/>
                </a:solidFill>
              </a:rPr>
              <a:t>,</a:t>
            </a:r>
          </a:p>
          <a:p>
            <a:r>
              <a:rPr lang="ru-RU" b="1" dirty="0" smtClean="0">
                <a:solidFill>
                  <a:srgbClr val="FF0000"/>
                </a:solidFill>
              </a:rPr>
              <a:t>на день </a:t>
            </a:r>
            <a:r>
              <a:rPr lang="ru-RU" b="1" dirty="0" err="1" smtClean="0">
                <a:solidFill>
                  <a:srgbClr val="FF0000"/>
                </a:solidFill>
              </a:rPr>
              <a:t>може</a:t>
            </a:r>
            <a:r>
              <a:rPr lang="ru-RU" b="1" dirty="0" smtClean="0">
                <a:solidFill>
                  <a:srgbClr val="FF0000"/>
                </a:solidFill>
              </a:rPr>
              <a:t> </a:t>
            </a:r>
            <a:r>
              <a:rPr lang="ru-RU" b="1" dirty="0" err="1" smtClean="0">
                <a:solidFill>
                  <a:srgbClr val="FF0000"/>
                </a:solidFill>
              </a:rPr>
              <a:t>проводити</a:t>
            </a:r>
            <a:r>
              <a:rPr lang="ru-RU" b="1" dirty="0" smtClean="0">
                <a:solidFill>
                  <a:srgbClr val="FF0000"/>
                </a:solidFill>
              </a:rPr>
              <a:t> 8-10 </a:t>
            </a:r>
            <a:r>
              <a:rPr lang="ru-RU" b="1" dirty="0" err="1" smtClean="0">
                <a:solidFill>
                  <a:srgbClr val="FF0000"/>
                </a:solidFill>
              </a:rPr>
              <a:t>співбесід</a:t>
            </a:r>
            <a:r>
              <a:rPr lang="ru-RU" b="1" dirty="0" smtClean="0">
                <a:solidFill>
                  <a:srgbClr val="FF0000"/>
                </a:solidFill>
              </a:rPr>
              <a:t>, тому </a:t>
            </a:r>
            <a:r>
              <a:rPr lang="ru-RU" b="1" dirty="0" err="1" smtClean="0">
                <a:solidFill>
                  <a:srgbClr val="FF0000"/>
                </a:solidFill>
              </a:rPr>
              <a:t>важливо</a:t>
            </a:r>
            <a:r>
              <a:rPr lang="ru-RU" b="1" dirty="0" smtClean="0">
                <a:solidFill>
                  <a:srgbClr val="FF0000"/>
                </a:solidFill>
              </a:rPr>
              <a:t> позитивно </a:t>
            </a:r>
            <a:r>
              <a:rPr lang="ru-RU" b="1" dirty="0" err="1" smtClean="0">
                <a:solidFill>
                  <a:srgbClr val="FF0000"/>
                </a:solidFill>
              </a:rPr>
              <a:t>запам’ятатися</a:t>
            </a:r>
            <a:r>
              <a:rPr lang="ru-RU" b="1" dirty="0" smtClean="0">
                <a:solidFill>
                  <a:srgbClr val="FF0000"/>
                </a:solidFill>
              </a:rPr>
              <a:t> та </a:t>
            </a:r>
            <a:r>
              <a:rPr lang="ru-RU" b="1" dirty="0" err="1" smtClean="0">
                <a:solidFill>
                  <a:srgbClr val="FF0000"/>
                </a:solidFill>
              </a:rPr>
              <a:t>створити</a:t>
            </a:r>
            <a:r>
              <a:rPr lang="ru-RU" b="1" dirty="0" smtClean="0">
                <a:solidFill>
                  <a:srgbClr val="FF0000"/>
                </a:solidFill>
              </a:rPr>
              <a:t> </a:t>
            </a:r>
            <a:r>
              <a:rPr lang="ru-RU" b="1" dirty="0" err="1" smtClean="0">
                <a:solidFill>
                  <a:srgbClr val="FF0000"/>
                </a:solidFill>
              </a:rPr>
              <a:t>хороше</a:t>
            </a:r>
            <a:r>
              <a:rPr lang="ru-RU" b="1" dirty="0" smtClean="0">
                <a:solidFill>
                  <a:srgbClr val="FF0000"/>
                </a:solidFill>
              </a:rPr>
              <a:t> </a:t>
            </a:r>
            <a:r>
              <a:rPr lang="ru-RU" b="1" dirty="0" err="1" smtClean="0">
                <a:solidFill>
                  <a:srgbClr val="FF0000"/>
                </a:solidFill>
              </a:rPr>
              <a:t>враження</a:t>
            </a:r>
            <a:r>
              <a:rPr lang="ru-RU" b="1" dirty="0" smtClean="0">
                <a:solidFill>
                  <a:srgbClr val="FF0000"/>
                </a:solidFill>
              </a:rPr>
              <a:t>. Тут </a:t>
            </a:r>
            <a:r>
              <a:rPr lang="ru-RU" b="1" dirty="0" err="1" smtClean="0">
                <a:solidFill>
                  <a:srgbClr val="FF0000"/>
                </a:solidFill>
              </a:rPr>
              <a:t>важливими</a:t>
            </a:r>
            <a:r>
              <a:rPr lang="ru-RU" b="1" dirty="0" smtClean="0">
                <a:solidFill>
                  <a:srgbClr val="FF0000"/>
                </a:solidFill>
              </a:rPr>
              <a:t> аспектами</a:t>
            </a:r>
          </a:p>
          <a:p>
            <a:r>
              <a:rPr lang="ru-RU" b="1" dirty="0" smtClean="0">
                <a:solidFill>
                  <a:srgbClr val="FF0000"/>
                </a:solidFill>
              </a:rPr>
              <a:t>є </a:t>
            </a:r>
            <a:r>
              <a:rPr lang="ru-RU" b="1" dirty="0" err="1" smtClean="0">
                <a:solidFill>
                  <a:srgbClr val="FF0000"/>
                </a:solidFill>
              </a:rPr>
              <a:t>відповідність</a:t>
            </a:r>
            <a:r>
              <a:rPr lang="ru-RU" b="1" dirty="0" smtClean="0">
                <a:solidFill>
                  <a:srgbClr val="FF0000"/>
                </a:solidFill>
              </a:rPr>
              <a:t> </a:t>
            </a:r>
            <a:r>
              <a:rPr lang="ru-RU" b="1" dirty="0" err="1" smtClean="0">
                <a:solidFill>
                  <a:srgbClr val="FF0000"/>
                </a:solidFill>
              </a:rPr>
              <a:t>формальним</a:t>
            </a:r>
            <a:r>
              <a:rPr lang="ru-RU" b="1" dirty="0" smtClean="0">
                <a:solidFill>
                  <a:srgbClr val="FF0000"/>
                </a:solidFill>
              </a:rPr>
              <a:t> </a:t>
            </a:r>
            <a:r>
              <a:rPr lang="ru-RU" b="1" dirty="0" err="1" smtClean="0">
                <a:solidFill>
                  <a:srgbClr val="FF0000"/>
                </a:solidFill>
              </a:rPr>
              <a:t>вимогам</a:t>
            </a:r>
            <a:r>
              <a:rPr lang="ru-RU" b="1" dirty="0" smtClean="0">
                <a:solidFill>
                  <a:srgbClr val="FF0000"/>
                </a:solidFill>
              </a:rPr>
              <a:t>, </a:t>
            </a:r>
            <a:r>
              <a:rPr lang="ru-RU" b="1" dirty="0" err="1" smtClean="0">
                <a:solidFill>
                  <a:srgbClr val="FF0000"/>
                </a:solidFill>
              </a:rPr>
              <a:t>ключові</a:t>
            </a:r>
            <a:r>
              <a:rPr lang="ru-RU" b="1" dirty="0" smtClean="0">
                <a:solidFill>
                  <a:srgbClr val="FF0000"/>
                </a:solidFill>
              </a:rPr>
              <a:t> </a:t>
            </a:r>
            <a:r>
              <a:rPr lang="ru-RU" b="1" dirty="0" err="1" smtClean="0">
                <a:solidFill>
                  <a:srgbClr val="FF0000"/>
                </a:solidFill>
              </a:rPr>
              <a:t>компетенції</a:t>
            </a:r>
            <a:r>
              <a:rPr lang="ru-RU" b="1" dirty="0" smtClean="0">
                <a:solidFill>
                  <a:srgbClr val="FF0000"/>
                </a:solidFill>
              </a:rPr>
              <a:t> та</a:t>
            </a:r>
          </a:p>
          <a:p>
            <a:r>
              <a:rPr lang="ru-RU" b="1" dirty="0" err="1" smtClean="0">
                <a:solidFill>
                  <a:srgbClr val="FF0000"/>
                </a:solidFill>
              </a:rPr>
              <a:t>правдивість</a:t>
            </a:r>
            <a:r>
              <a:rPr lang="ru-RU" b="1" dirty="0" smtClean="0">
                <a:solidFill>
                  <a:srgbClr val="FF0000"/>
                </a:solidFill>
              </a:rPr>
              <a:t> </a:t>
            </a:r>
            <a:r>
              <a:rPr lang="ru-RU" b="1" dirty="0" err="1" smtClean="0">
                <a:solidFill>
                  <a:srgbClr val="FF0000"/>
                </a:solidFill>
              </a:rPr>
              <a:t>поданої</a:t>
            </a:r>
            <a:r>
              <a:rPr lang="ru-RU" b="1" dirty="0" smtClean="0">
                <a:solidFill>
                  <a:srgbClr val="FF0000"/>
                </a:solidFill>
              </a:rPr>
              <a:t> </a:t>
            </a:r>
            <a:r>
              <a:rPr lang="ru-RU" b="1" dirty="0" err="1" smtClean="0">
                <a:solidFill>
                  <a:srgbClr val="FF0000"/>
                </a:solidFill>
              </a:rPr>
              <a:t>інформації</a:t>
            </a:r>
            <a:r>
              <a:rPr lang="ru-RU" b="1" dirty="0" smtClean="0">
                <a:solidFill>
                  <a:srgbClr val="FF0000"/>
                </a:solidFill>
              </a:rPr>
              <a:t>.</a:t>
            </a:r>
            <a:endParaRPr lang="ru-RU" b="1" dirty="0">
              <a:solidFill>
                <a:srgbClr val="FF0000"/>
              </a:solidFill>
            </a:endParaRPr>
          </a:p>
        </p:txBody>
      </p:sp>
    </p:spTree>
    <p:extLst>
      <p:ext uri="{BB962C8B-B14F-4D97-AF65-F5344CB8AC3E}">
        <p14:creationId xmlns:p14="http://schemas.microsoft.com/office/powerpoint/2010/main" val="51842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655320" y="1874521"/>
            <a:ext cx="6248399" cy="4650104"/>
          </a:xfrm>
          <a:prstGeom prst="rect">
            <a:avLst/>
          </a:prstGeom>
        </p:spPr>
      </p:pic>
      <p:sp>
        <p:nvSpPr>
          <p:cNvPr id="3" name="Прямоугольник 2"/>
          <p:cNvSpPr/>
          <p:nvPr/>
        </p:nvSpPr>
        <p:spPr>
          <a:xfrm>
            <a:off x="1310640" y="0"/>
            <a:ext cx="6096000" cy="1815882"/>
          </a:xfrm>
          <a:prstGeom prst="rect">
            <a:avLst/>
          </a:prstGeom>
        </p:spPr>
        <p:txBody>
          <a:bodyPr>
            <a:spAutoFit/>
          </a:bodyPr>
          <a:lstStyle/>
          <a:p>
            <a:r>
              <a:rPr lang="ru-RU" sz="2800" b="1" dirty="0" smtClean="0">
                <a:solidFill>
                  <a:srgbClr val="0070C0"/>
                </a:solidFill>
              </a:rPr>
              <a:t>8) </a:t>
            </a:r>
            <a:r>
              <a:rPr lang="ru-RU" sz="2800" b="1" dirty="0" err="1" smtClean="0">
                <a:solidFill>
                  <a:srgbClr val="0070C0"/>
                </a:solidFill>
              </a:rPr>
              <a:t>Прийняття</a:t>
            </a:r>
            <a:r>
              <a:rPr lang="ru-RU" sz="2800" b="1" dirty="0" smtClean="0">
                <a:solidFill>
                  <a:srgbClr val="0070C0"/>
                </a:solidFill>
              </a:rPr>
              <a:t> </a:t>
            </a:r>
            <a:r>
              <a:rPr lang="ru-RU" sz="2800" b="1" dirty="0" err="1" smtClean="0">
                <a:solidFill>
                  <a:srgbClr val="0070C0"/>
                </a:solidFill>
              </a:rPr>
              <a:t>рішення</a:t>
            </a:r>
            <a:r>
              <a:rPr lang="ru-RU" sz="2800" b="1" dirty="0" smtClean="0">
                <a:solidFill>
                  <a:srgbClr val="0070C0"/>
                </a:solidFill>
              </a:rPr>
              <a:t>. </a:t>
            </a:r>
            <a:r>
              <a:rPr lang="ru-RU" sz="2800" b="1" dirty="0" err="1" smtClean="0">
                <a:solidFill>
                  <a:srgbClr val="0070C0"/>
                </a:solidFill>
              </a:rPr>
              <a:t>Оцінка</a:t>
            </a:r>
            <a:r>
              <a:rPr lang="ru-RU" sz="2800" b="1" dirty="0" smtClean="0">
                <a:solidFill>
                  <a:srgbClr val="0070C0"/>
                </a:solidFill>
              </a:rPr>
              <a:t> </a:t>
            </a:r>
            <a:r>
              <a:rPr lang="ru-RU" sz="2800" b="1" dirty="0" err="1" smtClean="0">
                <a:solidFill>
                  <a:srgbClr val="0070C0"/>
                </a:solidFill>
              </a:rPr>
              <a:t>кожної</a:t>
            </a:r>
            <a:r>
              <a:rPr lang="ru-RU" sz="2800" b="1" dirty="0" smtClean="0">
                <a:solidFill>
                  <a:srgbClr val="0070C0"/>
                </a:solidFill>
              </a:rPr>
              <a:t> </a:t>
            </a:r>
            <a:r>
              <a:rPr lang="ru-RU" sz="2800" b="1" dirty="0" err="1" smtClean="0">
                <a:solidFill>
                  <a:srgbClr val="0070C0"/>
                </a:solidFill>
              </a:rPr>
              <a:t>пропозиції</a:t>
            </a:r>
            <a:r>
              <a:rPr lang="ru-RU" sz="2800" b="1" dirty="0" smtClean="0">
                <a:solidFill>
                  <a:srgbClr val="0070C0"/>
                </a:solidFill>
              </a:rPr>
              <a:t> </a:t>
            </a:r>
            <a:r>
              <a:rPr lang="ru-RU" sz="2800" b="1" dirty="0" err="1" smtClean="0">
                <a:solidFill>
                  <a:srgbClr val="0070C0"/>
                </a:solidFill>
              </a:rPr>
              <a:t>роботи</a:t>
            </a:r>
            <a:r>
              <a:rPr lang="ru-RU" sz="2800" b="1" dirty="0" smtClean="0">
                <a:solidFill>
                  <a:srgbClr val="0070C0"/>
                </a:solidFill>
              </a:rPr>
              <a:t> </a:t>
            </a:r>
            <a:r>
              <a:rPr lang="ru-RU" sz="2800" b="1" dirty="0" err="1" smtClean="0">
                <a:solidFill>
                  <a:srgbClr val="0070C0"/>
                </a:solidFill>
              </a:rPr>
              <a:t>згідно</a:t>
            </a:r>
            <a:r>
              <a:rPr lang="ru-RU" sz="2800" b="1" dirty="0" smtClean="0">
                <a:solidFill>
                  <a:srgbClr val="0070C0"/>
                </a:solidFill>
              </a:rPr>
              <a:t> </a:t>
            </a:r>
            <a:r>
              <a:rPr lang="ru-RU" sz="2800" b="1" dirty="0" err="1" smtClean="0">
                <a:solidFill>
                  <a:srgbClr val="0070C0"/>
                </a:solidFill>
              </a:rPr>
              <a:t>цілей</a:t>
            </a:r>
            <a:endParaRPr lang="ru-RU" sz="2800" b="1" dirty="0" smtClean="0">
              <a:solidFill>
                <a:srgbClr val="0070C0"/>
              </a:solidFill>
            </a:endParaRPr>
          </a:p>
          <a:p>
            <a:r>
              <a:rPr lang="ru-RU" sz="2800" b="1" dirty="0" smtClean="0">
                <a:solidFill>
                  <a:srgbClr val="0070C0"/>
                </a:solidFill>
              </a:rPr>
              <a:t>та </a:t>
            </a:r>
            <a:r>
              <a:rPr lang="ru-RU" sz="2800" b="1" dirty="0" err="1" smtClean="0">
                <a:solidFill>
                  <a:srgbClr val="0070C0"/>
                </a:solidFill>
              </a:rPr>
              <a:t>мотивів</a:t>
            </a:r>
            <a:r>
              <a:rPr lang="ru-RU" sz="2800" b="1" dirty="0" smtClean="0">
                <a:solidFill>
                  <a:srgbClr val="0070C0"/>
                </a:solidFill>
              </a:rPr>
              <a:t>, </a:t>
            </a:r>
            <a:r>
              <a:rPr lang="ru-RU" sz="2800" b="1" dirty="0" err="1" smtClean="0">
                <a:solidFill>
                  <a:srgbClr val="0070C0"/>
                </a:solidFill>
              </a:rPr>
              <a:t>визначених</a:t>
            </a:r>
            <a:r>
              <a:rPr lang="ru-RU" sz="2800" b="1" dirty="0" smtClean="0">
                <a:solidFill>
                  <a:srgbClr val="0070C0"/>
                </a:solidFill>
              </a:rPr>
              <a:t> на перших </a:t>
            </a:r>
            <a:r>
              <a:rPr lang="ru-RU" sz="2800" b="1" dirty="0" err="1" smtClean="0">
                <a:solidFill>
                  <a:srgbClr val="0070C0"/>
                </a:solidFill>
              </a:rPr>
              <a:t>етапах</a:t>
            </a:r>
            <a:r>
              <a:rPr lang="ru-RU" sz="2800" b="1" dirty="0" smtClean="0">
                <a:solidFill>
                  <a:srgbClr val="0070C0"/>
                </a:solidFill>
              </a:rPr>
              <a:t> </a:t>
            </a:r>
            <a:r>
              <a:rPr lang="ru-RU" sz="2800" b="1" dirty="0" err="1" smtClean="0">
                <a:solidFill>
                  <a:srgbClr val="0070C0"/>
                </a:solidFill>
              </a:rPr>
              <a:t>пошуку</a:t>
            </a:r>
            <a:r>
              <a:rPr lang="ru-RU" sz="2800" b="1" dirty="0" smtClean="0">
                <a:solidFill>
                  <a:srgbClr val="0070C0"/>
                </a:solidFill>
              </a:rPr>
              <a:t> </a:t>
            </a:r>
            <a:r>
              <a:rPr lang="ru-RU" sz="2800" b="1" dirty="0" err="1" smtClean="0">
                <a:solidFill>
                  <a:srgbClr val="0070C0"/>
                </a:solidFill>
              </a:rPr>
              <a:t>роботи</a:t>
            </a:r>
            <a:endParaRPr lang="ru-RU" sz="2800" b="1" dirty="0">
              <a:solidFill>
                <a:srgbClr val="0070C0"/>
              </a:solidFill>
            </a:endParaRPr>
          </a:p>
        </p:txBody>
      </p:sp>
    </p:spTree>
    <p:extLst>
      <p:ext uri="{BB962C8B-B14F-4D97-AF65-F5344CB8AC3E}">
        <p14:creationId xmlns:p14="http://schemas.microsoft.com/office/powerpoint/2010/main" val="10732577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761672" y="1051560"/>
            <a:ext cx="6430328" cy="5806440"/>
          </a:xfrm>
          <a:prstGeom prst="rect">
            <a:avLst/>
          </a:prstGeom>
        </p:spPr>
      </p:pic>
      <p:sp>
        <p:nvSpPr>
          <p:cNvPr id="3" name="Прямоугольник 2"/>
          <p:cNvSpPr/>
          <p:nvPr/>
        </p:nvSpPr>
        <p:spPr>
          <a:xfrm>
            <a:off x="944880" y="512356"/>
            <a:ext cx="2255520" cy="4893647"/>
          </a:xfrm>
          <a:prstGeom prst="rect">
            <a:avLst/>
          </a:prstGeom>
        </p:spPr>
        <p:txBody>
          <a:bodyPr wrap="square">
            <a:spAutoFit/>
          </a:bodyPr>
          <a:lstStyle/>
          <a:p>
            <a:r>
              <a:rPr lang="ru-RU" sz="2400" b="1" dirty="0" smtClean="0">
                <a:solidFill>
                  <a:schemeClr val="accent6">
                    <a:lumMod val="50000"/>
                  </a:schemeClr>
                </a:solidFill>
              </a:rPr>
              <a:t>На </a:t>
            </a:r>
            <a:r>
              <a:rPr lang="ru-RU" sz="2400" b="1" dirty="0" err="1" smtClean="0">
                <a:solidFill>
                  <a:schemeClr val="accent6">
                    <a:lumMod val="50000"/>
                  </a:schemeClr>
                </a:solidFill>
              </a:rPr>
              <a:t>процес</a:t>
            </a:r>
            <a:r>
              <a:rPr lang="ru-RU" sz="2400" b="1" dirty="0" smtClean="0">
                <a:solidFill>
                  <a:schemeClr val="accent6">
                    <a:lumMod val="50000"/>
                  </a:schemeClr>
                </a:solidFill>
              </a:rPr>
              <a:t> </a:t>
            </a:r>
            <a:r>
              <a:rPr lang="ru-RU" sz="2400" b="1" dirty="0" err="1" smtClean="0">
                <a:solidFill>
                  <a:schemeClr val="accent6">
                    <a:lumMod val="50000"/>
                  </a:schemeClr>
                </a:solidFill>
              </a:rPr>
              <a:t>пошуку</a:t>
            </a:r>
            <a:r>
              <a:rPr lang="ru-RU" sz="2400" b="1" dirty="0" smtClean="0">
                <a:solidFill>
                  <a:schemeClr val="accent6">
                    <a:lumMod val="50000"/>
                  </a:schemeClr>
                </a:solidFill>
              </a:rPr>
              <a:t> </a:t>
            </a:r>
            <a:r>
              <a:rPr lang="ru-RU" sz="2400" b="1" dirty="0" err="1" smtClean="0">
                <a:solidFill>
                  <a:schemeClr val="accent6">
                    <a:lumMod val="50000"/>
                  </a:schemeClr>
                </a:solidFill>
              </a:rPr>
              <a:t>роботи</a:t>
            </a:r>
            <a:r>
              <a:rPr lang="ru-RU" sz="2400" b="1" dirty="0" smtClean="0">
                <a:solidFill>
                  <a:schemeClr val="accent6">
                    <a:lumMod val="50000"/>
                  </a:schemeClr>
                </a:solidFill>
              </a:rPr>
              <a:t> </a:t>
            </a:r>
            <a:r>
              <a:rPr lang="ru-RU" sz="2400" b="1" dirty="0" err="1" smtClean="0">
                <a:solidFill>
                  <a:schemeClr val="accent6">
                    <a:lumMod val="50000"/>
                  </a:schemeClr>
                </a:solidFill>
              </a:rPr>
              <a:t>впливає</a:t>
            </a:r>
            <a:r>
              <a:rPr lang="ru-RU" sz="2400" b="1" dirty="0" smtClean="0">
                <a:solidFill>
                  <a:schemeClr val="accent6">
                    <a:lumMod val="50000"/>
                  </a:schemeClr>
                </a:solidFill>
              </a:rPr>
              <a:t> </a:t>
            </a:r>
            <a:r>
              <a:rPr lang="ru-RU" sz="2400" b="1" dirty="0" err="1" smtClean="0">
                <a:solidFill>
                  <a:schemeClr val="accent6">
                    <a:lumMod val="50000"/>
                  </a:schemeClr>
                </a:solidFill>
              </a:rPr>
              <a:t>значна</a:t>
            </a:r>
            <a:r>
              <a:rPr lang="ru-RU" sz="2400" b="1" dirty="0" smtClean="0">
                <a:solidFill>
                  <a:schemeClr val="accent6">
                    <a:lumMod val="50000"/>
                  </a:schemeClr>
                </a:solidFill>
              </a:rPr>
              <a:t> </a:t>
            </a:r>
            <a:r>
              <a:rPr lang="ru-RU" sz="2400" b="1" dirty="0" err="1" smtClean="0">
                <a:solidFill>
                  <a:schemeClr val="accent6">
                    <a:lumMod val="50000"/>
                  </a:schemeClr>
                </a:solidFill>
              </a:rPr>
              <a:t>кількість</a:t>
            </a:r>
            <a:r>
              <a:rPr lang="ru-RU" sz="2400" b="1" dirty="0" smtClean="0">
                <a:solidFill>
                  <a:schemeClr val="accent6">
                    <a:lumMod val="50000"/>
                  </a:schemeClr>
                </a:solidFill>
              </a:rPr>
              <a:t> </a:t>
            </a:r>
            <a:r>
              <a:rPr lang="ru-RU" sz="2400" b="1" dirty="0" err="1" smtClean="0">
                <a:solidFill>
                  <a:schemeClr val="accent6">
                    <a:lumMod val="50000"/>
                  </a:schemeClr>
                </a:solidFill>
              </a:rPr>
              <a:t>соціальнопсихологічних</a:t>
            </a:r>
            <a:endParaRPr lang="ru-RU" sz="2400" b="1" dirty="0" smtClean="0">
              <a:solidFill>
                <a:schemeClr val="accent6">
                  <a:lumMod val="50000"/>
                </a:schemeClr>
              </a:solidFill>
            </a:endParaRPr>
          </a:p>
          <a:p>
            <a:r>
              <a:rPr lang="ru-RU" sz="2400" b="1" dirty="0" err="1" smtClean="0">
                <a:solidFill>
                  <a:schemeClr val="accent6">
                    <a:lumMod val="50000"/>
                  </a:schemeClr>
                </a:solidFill>
              </a:rPr>
              <a:t>факторів</a:t>
            </a:r>
            <a:r>
              <a:rPr lang="ru-RU" sz="2400" b="1" dirty="0" smtClean="0">
                <a:solidFill>
                  <a:schemeClr val="accent6">
                    <a:lumMod val="50000"/>
                  </a:schemeClr>
                </a:solidFill>
              </a:rPr>
              <a:t>. </a:t>
            </a:r>
            <a:r>
              <a:rPr lang="ru-RU" sz="2400" b="1" dirty="0" err="1" smtClean="0">
                <a:solidFill>
                  <a:schemeClr val="accent6">
                    <a:lumMod val="50000"/>
                  </a:schemeClr>
                </a:solidFill>
              </a:rPr>
              <a:t>Ці</a:t>
            </a:r>
            <a:r>
              <a:rPr lang="ru-RU" sz="2400" b="1" dirty="0" smtClean="0">
                <a:solidFill>
                  <a:schemeClr val="accent6">
                    <a:lumMod val="50000"/>
                  </a:schemeClr>
                </a:solidFill>
              </a:rPr>
              <a:t> </a:t>
            </a:r>
            <a:r>
              <a:rPr lang="ru-RU" sz="2400" b="1" dirty="0" err="1" smtClean="0">
                <a:solidFill>
                  <a:schemeClr val="accent6">
                    <a:lumMod val="50000"/>
                  </a:schemeClr>
                </a:solidFill>
              </a:rPr>
              <a:t>чинники</a:t>
            </a:r>
            <a:r>
              <a:rPr lang="ru-RU" sz="2400" b="1" dirty="0" smtClean="0">
                <a:solidFill>
                  <a:schemeClr val="accent6">
                    <a:lumMod val="50000"/>
                  </a:schemeClr>
                </a:solidFill>
              </a:rPr>
              <a:t> </a:t>
            </a:r>
            <a:r>
              <a:rPr lang="ru-RU" sz="2400" b="1" dirty="0" err="1" smtClean="0">
                <a:solidFill>
                  <a:schemeClr val="accent6">
                    <a:lumMod val="50000"/>
                  </a:schemeClr>
                </a:solidFill>
              </a:rPr>
              <a:t>мають</a:t>
            </a:r>
            <a:r>
              <a:rPr lang="ru-RU" sz="2400" b="1" dirty="0" smtClean="0">
                <a:solidFill>
                  <a:schemeClr val="accent6">
                    <a:lumMod val="50000"/>
                  </a:schemeClr>
                </a:solidFill>
              </a:rPr>
              <a:t> </a:t>
            </a:r>
            <a:r>
              <a:rPr lang="ru-RU" sz="2400" b="1" dirty="0" err="1" smtClean="0">
                <a:solidFill>
                  <a:schemeClr val="accent6">
                    <a:lumMod val="50000"/>
                  </a:schemeClr>
                </a:solidFill>
              </a:rPr>
              <a:t>вплив</a:t>
            </a:r>
            <a:r>
              <a:rPr lang="ru-RU" sz="2400" b="1" dirty="0" smtClean="0">
                <a:solidFill>
                  <a:schemeClr val="accent6">
                    <a:lumMod val="50000"/>
                  </a:schemeClr>
                </a:solidFill>
              </a:rPr>
              <a:t> як на </a:t>
            </a:r>
            <a:r>
              <a:rPr lang="ru-RU" sz="2400" b="1" dirty="0" err="1" smtClean="0">
                <a:solidFill>
                  <a:schemeClr val="accent6">
                    <a:lumMod val="50000"/>
                  </a:schemeClr>
                </a:solidFill>
              </a:rPr>
              <a:t>окремі</a:t>
            </a:r>
            <a:r>
              <a:rPr lang="ru-RU" sz="2400" b="1" dirty="0" smtClean="0">
                <a:solidFill>
                  <a:schemeClr val="accent6">
                    <a:lumMod val="50000"/>
                  </a:schemeClr>
                </a:solidFill>
              </a:rPr>
              <a:t> </a:t>
            </a:r>
            <a:r>
              <a:rPr lang="ru-RU" sz="2400" b="1" dirty="0" err="1" smtClean="0">
                <a:solidFill>
                  <a:schemeClr val="accent6">
                    <a:lumMod val="50000"/>
                  </a:schemeClr>
                </a:solidFill>
              </a:rPr>
              <a:t>етапи</a:t>
            </a:r>
            <a:r>
              <a:rPr lang="ru-RU" sz="2400" b="1" dirty="0" smtClean="0">
                <a:solidFill>
                  <a:schemeClr val="accent6">
                    <a:lumMod val="50000"/>
                  </a:schemeClr>
                </a:solidFill>
              </a:rPr>
              <a:t>,</a:t>
            </a:r>
          </a:p>
          <a:p>
            <a:r>
              <a:rPr lang="ru-RU" sz="2400" b="1" dirty="0" smtClean="0">
                <a:solidFill>
                  <a:schemeClr val="accent6">
                    <a:lumMod val="50000"/>
                  </a:schemeClr>
                </a:solidFill>
              </a:rPr>
              <a:t>так і </a:t>
            </a:r>
            <a:r>
              <a:rPr lang="ru-RU" sz="2400" b="1" dirty="0" err="1" smtClean="0">
                <a:solidFill>
                  <a:schemeClr val="accent6">
                    <a:lumMod val="50000"/>
                  </a:schemeClr>
                </a:solidFill>
              </a:rPr>
              <a:t>загалом</a:t>
            </a:r>
            <a:r>
              <a:rPr lang="ru-RU" sz="2400" b="1" dirty="0" smtClean="0">
                <a:solidFill>
                  <a:schemeClr val="accent6">
                    <a:lumMod val="50000"/>
                  </a:schemeClr>
                </a:solidFill>
              </a:rPr>
              <a:t> на </a:t>
            </a:r>
            <a:r>
              <a:rPr lang="ru-RU" sz="2400" b="1" dirty="0" err="1" smtClean="0">
                <a:solidFill>
                  <a:schemeClr val="accent6">
                    <a:lumMod val="50000"/>
                  </a:schemeClr>
                </a:solidFill>
              </a:rPr>
              <a:t>процес</a:t>
            </a:r>
            <a:r>
              <a:rPr lang="ru-RU" sz="2400" b="1" dirty="0" smtClean="0">
                <a:solidFill>
                  <a:schemeClr val="accent6">
                    <a:lumMod val="50000"/>
                  </a:schemeClr>
                </a:solidFill>
              </a:rPr>
              <a:t>.</a:t>
            </a:r>
            <a:endParaRPr lang="ru-RU" sz="2400" b="1" dirty="0">
              <a:solidFill>
                <a:schemeClr val="accent6">
                  <a:lumMod val="50000"/>
                </a:schemeClr>
              </a:solidFill>
            </a:endParaRPr>
          </a:p>
        </p:txBody>
      </p:sp>
    </p:spTree>
    <p:extLst>
      <p:ext uri="{BB962C8B-B14F-4D97-AF65-F5344CB8AC3E}">
        <p14:creationId xmlns:p14="http://schemas.microsoft.com/office/powerpoint/2010/main" val="1000954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4061460" y="1368742"/>
            <a:ext cx="7292340" cy="4620578"/>
          </a:xfrm>
          <a:prstGeom prst="rect">
            <a:avLst/>
          </a:prstGeom>
        </p:spPr>
      </p:pic>
      <p:sp>
        <p:nvSpPr>
          <p:cNvPr id="3" name="Прямоугольник 2"/>
          <p:cNvSpPr/>
          <p:nvPr/>
        </p:nvSpPr>
        <p:spPr>
          <a:xfrm>
            <a:off x="487680" y="465296"/>
            <a:ext cx="6096000" cy="3970318"/>
          </a:xfrm>
          <a:prstGeom prst="rect">
            <a:avLst/>
          </a:prstGeom>
        </p:spPr>
        <p:txBody>
          <a:bodyPr>
            <a:spAutoFit/>
          </a:bodyPr>
          <a:lstStyle/>
          <a:p>
            <a:pPr algn="ctr"/>
            <a:r>
              <a:rPr lang="ru-RU" sz="3600" b="1" dirty="0" smtClean="0">
                <a:solidFill>
                  <a:srgbClr val="FFC000"/>
                </a:solidFill>
              </a:rPr>
              <a:t>Для </a:t>
            </a:r>
            <a:r>
              <a:rPr lang="ru-RU" sz="3600" b="1" dirty="0" err="1" smtClean="0">
                <a:solidFill>
                  <a:srgbClr val="FFC000"/>
                </a:solidFill>
              </a:rPr>
              <a:t>більшості</a:t>
            </a:r>
            <a:r>
              <a:rPr lang="ru-RU" sz="3600" b="1" dirty="0" smtClean="0">
                <a:solidFill>
                  <a:srgbClr val="FFC000"/>
                </a:solidFill>
              </a:rPr>
              <a:t> </a:t>
            </a:r>
            <a:r>
              <a:rPr lang="ru-RU" sz="3600" b="1" dirty="0" err="1" smtClean="0">
                <a:solidFill>
                  <a:srgbClr val="FFC000"/>
                </a:solidFill>
              </a:rPr>
              <a:t>безробітних</a:t>
            </a:r>
            <a:r>
              <a:rPr lang="ru-RU" sz="3600" b="1" dirty="0" smtClean="0">
                <a:solidFill>
                  <a:srgbClr val="FFC000"/>
                </a:solidFill>
              </a:rPr>
              <a:t> на ринку </a:t>
            </a:r>
            <a:r>
              <a:rPr lang="ru-RU" sz="3600" b="1" dirty="0" err="1" smtClean="0">
                <a:solidFill>
                  <a:srgbClr val="FFC000"/>
                </a:solidFill>
              </a:rPr>
              <a:t>праці</a:t>
            </a:r>
            <a:r>
              <a:rPr lang="ru-RU" sz="3600" b="1" dirty="0" smtClean="0">
                <a:solidFill>
                  <a:srgbClr val="FFC000"/>
                </a:solidFill>
              </a:rPr>
              <a:t> </a:t>
            </a:r>
            <a:r>
              <a:rPr lang="ru-RU" sz="3600" b="1" dirty="0" err="1" smtClean="0">
                <a:solidFill>
                  <a:srgbClr val="FFC000"/>
                </a:solidFill>
              </a:rPr>
              <a:t>характерний</a:t>
            </a:r>
            <a:r>
              <a:rPr lang="ru-RU" sz="3600" b="1" dirty="0" smtClean="0">
                <a:solidFill>
                  <a:srgbClr val="FFC000"/>
                </a:solidFill>
              </a:rPr>
              <a:t> </a:t>
            </a:r>
            <a:r>
              <a:rPr lang="ru-RU" sz="3600" b="1" dirty="0" err="1" smtClean="0">
                <a:solidFill>
                  <a:srgbClr val="FFC000"/>
                </a:solidFill>
              </a:rPr>
              <a:t>соціальний</a:t>
            </a:r>
            <a:endParaRPr lang="ru-RU" sz="3600" b="1" dirty="0" smtClean="0">
              <a:solidFill>
                <a:srgbClr val="FFC000"/>
              </a:solidFill>
            </a:endParaRPr>
          </a:p>
          <a:p>
            <a:pPr algn="ctr"/>
            <a:r>
              <a:rPr lang="ru-RU" sz="3600" b="1" dirty="0" smtClean="0">
                <a:solidFill>
                  <a:srgbClr val="FFC000"/>
                </a:solidFill>
              </a:rPr>
              <a:t>і </a:t>
            </a:r>
            <a:r>
              <a:rPr lang="ru-RU" sz="3600" b="1" dirty="0" err="1" smtClean="0">
                <a:solidFill>
                  <a:srgbClr val="FFC000"/>
                </a:solidFill>
              </a:rPr>
              <a:t>професійний</a:t>
            </a:r>
            <a:r>
              <a:rPr lang="ru-RU" sz="3600" b="1" dirty="0" smtClean="0">
                <a:solidFill>
                  <a:srgbClr val="FFC000"/>
                </a:solidFill>
              </a:rPr>
              <a:t> консерватизм, </a:t>
            </a:r>
            <a:r>
              <a:rPr lang="ru-RU" sz="3600" b="1" dirty="0" err="1" smtClean="0">
                <a:solidFill>
                  <a:srgbClr val="FFC000"/>
                </a:solidFill>
              </a:rPr>
              <a:t>невпевненість</a:t>
            </a:r>
            <a:r>
              <a:rPr lang="ru-RU" sz="3600" b="1" dirty="0" smtClean="0">
                <a:solidFill>
                  <a:srgbClr val="FFC000"/>
                </a:solidFill>
              </a:rPr>
              <a:t> у </a:t>
            </a:r>
            <a:r>
              <a:rPr lang="ru-RU" sz="3600" b="1" dirty="0" err="1" smtClean="0">
                <a:solidFill>
                  <a:srgbClr val="FFC000"/>
                </a:solidFill>
              </a:rPr>
              <a:t>собі</a:t>
            </a:r>
            <a:r>
              <a:rPr lang="ru-RU" sz="3600" b="1" dirty="0" smtClean="0">
                <a:solidFill>
                  <a:srgbClr val="FFC000"/>
                </a:solidFill>
              </a:rPr>
              <a:t>, </a:t>
            </a:r>
            <a:r>
              <a:rPr lang="ru-RU" sz="3600" b="1" dirty="0" err="1" smtClean="0">
                <a:solidFill>
                  <a:srgbClr val="FFC000"/>
                </a:solidFill>
              </a:rPr>
              <a:t>низька</a:t>
            </a:r>
            <a:r>
              <a:rPr lang="ru-RU" sz="3600" b="1" dirty="0" smtClean="0">
                <a:solidFill>
                  <a:srgbClr val="FFC000"/>
                </a:solidFill>
              </a:rPr>
              <a:t> </a:t>
            </a:r>
            <a:r>
              <a:rPr lang="ru-RU" sz="3600" b="1" dirty="0" err="1" smtClean="0">
                <a:solidFill>
                  <a:srgbClr val="FFC000"/>
                </a:solidFill>
              </a:rPr>
              <a:t>соціальнопрофесійна</a:t>
            </a:r>
            <a:endParaRPr lang="ru-RU" sz="3600" b="1" dirty="0" smtClean="0">
              <a:solidFill>
                <a:srgbClr val="FFC000"/>
              </a:solidFill>
            </a:endParaRPr>
          </a:p>
          <a:p>
            <a:pPr algn="ctr"/>
            <a:r>
              <a:rPr lang="ru-RU" sz="3600" b="1" dirty="0" err="1" smtClean="0">
                <a:solidFill>
                  <a:srgbClr val="FFC000"/>
                </a:solidFill>
              </a:rPr>
              <a:t>мобільність</a:t>
            </a:r>
            <a:r>
              <a:rPr lang="ru-RU" sz="3600" b="1" dirty="0" smtClean="0">
                <a:solidFill>
                  <a:srgbClr val="FFC000"/>
                </a:solidFill>
              </a:rPr>
              <a:t>.</a:t>
            </a:r>
            <a:endParaRPr lang="ru-RU" sz="3600" b="1" dirty="0">
              <a:solidFill>
                <a:srgbClr val="FFC000"/>
              </a:solidFill>
            </a:endParaRPr>
          </a:p>
        </p:txBody>
      </p:sp>
    </p:spTree>
    <p:extLst>
      <p:ext uri="{BB962C8B-B14F-4D97-AF65-F5344CB8AC3E}">
        <p14:creationId xmlns:p14="http://schemas.microsoft.com/office/powerpoint/2010/main" val="6061449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2529840" y="2276475"/>
            <a:ext cx="6858000" cy="4581525"/>
          </a:xfrm>
          <a:prstGeom prst="rect">
            <a:avLst/>
          </a:prstGeom>
        </p:spPr>
      </p:pic>
      <p:sp>
        <p:nvSpPr>
          <p:cNvPr id="3" name="Прямоугольник 2"/>
          <p:cNvSpPr/>
          <p:nvPr/>
        </p:nvSpPr>
        <p:spPr>
          <a:xfrm>
            <a:off x="0" y="0"/>
            <a:ext cx="11790218" cy="2246769"/>
          </a:xfrm>
          <a:prstGeom prst="rect">
            <a:avLst/>
          </a:prstGeom>
        </p:spPr>
        <p:txBody>
          <a:bodyPr wrap="square">
            <a:spAutoFit/>
          </a:bodyPr>
          <a:lstStyle/>
          <a:p>
            <a:pPr algn="ctr"/>
            <a:r>
              <a:rPr lang="ru-RU" sz="2000" b="1" dirty="0" err="1" smtClean="0">
                <a:solidFill>
                  <a:srgbClr val="00B050"/>
                </a:solidFill>
              </a:rPr>
              <a:t>Найбільш</a:t>
            </a:r>
            <a:r>
              <a:rPr lang="ru-RU" sz="2000" b="1" dirty="0" smtClean="0">
                <a:solidFill>
                  <a:srgbClr val="00B050"/>
                </a:solidFill>
              </a:rPr>
              <a:t> </a:t>
            </a:r>
            <a:r>
              <a:rPr lang="ru-RU" sz="2000" b="1" dirty="0" err="1" smtClean="0">
                <a:solidFill>
                  <a:srgbClr val="00B050"/>
                </a:solidFill>
              </a:rPr>
              <a:t>стійкими</a:t>
            </a:r>
            <a:r>
              <a:rPr lang="ru-RU" sz="2000" b="1" dirty="0" smtClean="0">
                <a:solidFill>
                  <a:srgbClr val="00B050"/>
                </a:solidFill>
              </a:rPr>
              <a:t> та </a:t>
            </a:r>
            <a:r>
              <a:rPr lang="ru-RU" sz="2000" b="1" dirty="0" err="1" smtClean="0">
                <a:solidFill>
                  <a:srgbClr val="00B050"/>
                </a:solidFill>
              </a:rPr>
              <a:t>постійними</a:t>
            </a:r>
            <a:r>
              <a:rPr lang="ru-RU" sz="2000" b="1" dirty="0" smtClean="0">
                <a:solidFill>
                  <a:srgbClr val="00B050"/>
                </a:solidFill>
              </a:rPr>
              <a:t> </a:t>
            </a:r>
            <a:r>
              <a:rPr lang="ru-RU" sz="2000" b="1" dirty="0" err="1" smtClean="0">
                <a:solidFill>
                  <a:srgbClr val="00B050"/>
                </a:solidFill>
              </a:rPr>
              <a:t>індивідуально-психологічними</a:t>
            </a:r>
            <a:endParaRPr lang="ru-RU" sz="2000" b="1" dirty="0" smtClean="0">
              <a:solidFill>
                <a:srgbClr val="00B050"/>
              </a:solidFill>
            </a:endParaRPr>
          </a:p>
          <a:p>
            <a:pPr algn="ctr"/>
            <a:r>
              <a:rPr lang="ru-RU" sz="2000" b="1" dirty="0" err="1" smtClean="0">
                <a:solidFill>
                  <a:srgbClr val="00B050"/>
                </a:solidFill>
              </a:rPr>
              <a:t>особливостями</a:t>
            </a:r>
            <a:r>
              <a:rPr lang="ru-RU" sz="2000" b="1" dirty="0" smtClean="0">
                <a:solidFill>
                  <a:srgbClr val="00B050"/>
                </a:solidFill>
              </a:rPr>
              <a:t> </a:t>
            </a:r>
            <a:r>
              <a:rPr lang="ru-RU" sz="2000" b="1" dirty="0" err="1" smtClean="0">
                <a:solidFill>
                  <a:srgbClr val="00B050"/>
                </a:solidFill>
              </a:rPr>
              <a:t>особистості</a:t>
            </a:r>
            <a:r>
              <a:rPr lang="ru-RU" sz="2000" b="1" dirty="0" smtClean="0">
                <a:solidFill>
                  <a:srgbClr val="00B050"/>
                </a:solidFill>
              </a:rPr>
              <a:t>, </a:t>
            </a:r>
            <a:r>
              <a:rPr lang="ru-RU" sz="2000" b="1" dirty="0" err="1" smtClean="0">
                <a:solidFill>
                  <a:srgbClr val="00B050"/>
                </a:solidFill>
              </a:rPr>
              <a:t>що</a:t>
            </a:r>
            <a:r>
              <a:rPr lang="ru-RU" sz="2000" b="1" dirty="0" smtClean="0">
                <a:solidFill>
                  <a:srgbClr val="00B050"/>
                </a:solidFill>
              </a:rPr>
              <a:t> </a:t>
            </a:r>
            <a:r>
              <a:rPr lang="ru-RU" sz="2000" b="1" dirty="0" err="1" smtClean="0">
                <a:solidFill>
                  <a:srgbClr val="00B050"/>
                </a:solidFill>
              </a:rPr>
              <a:t>тривалий</a:t>
            </a:r>
            <a:r>
              <a:rPr lang="ru-RU" sz="2000" b="1" dirty="0" smtClean="0">
                <a:solidFill>
                  <a:srgbClr val="00B050"/>
                </a:solidFill>
              </a:rPr>
              <a:t> час не </a:t>
            </a:r>
            <a:r>
              <a:rPr lang="ru-RU" sz="2000" b="1" dirty="0" err="1" smtClean="0">
                <a:solidFill>
                  <a:srgbClr val="00B050"/>
                </a:solidFill>
              </a:rPr>
              <a:t>може</a:t>
            </a:r>
            <a:r>
              <a:rPr lang="ru-RU" sz="2000" b="1" dirty="0" smtClean="0">
                <a:solidFill>
                  <a:srgbClr val="00B050"/>
                </a:solidFill>
              </a:rPr>
              <a:t> </a:t>
            </a:r>
            <a:r>
              <a:rPr lang="ru-RU" sz="2000" b="1" dirty="0" err="1" smtClean="0">
                <a:solidFill>
                  <a:srgbClr val="00B050"/>
                </a:solidFill>
              </a:rPr>
              <a:t>знайти</a:t>
            </a:r>
            <a:r>
              <a:rPr lang="ru-RU" sz="2000" b="1" dirty="0" smtClean="0">
                <a:solidFill>
                  <a:srgbClr val="00B050"/>
                </a:solidFill>
              </a:rPr>
              <a:t> роботу, є</a:t>
            </a:r>
          </a:p>
          <a:p>
            <a:pPr algn="ctr"/>
            <a:r>
              <a:rPr lang="ru-RU" sz="2000" b="1" dirty="0" smtClean="0">
                <a:solidFill>
                  <a:srgbClr val="00B050"/>
                </a:solidFill>
              </a:rPr>
              <a:t>легка </a:t>
            </a:r>
            <a:r>
              <a:rPr lang="ru-RU" sz="2000" b="1" dirty="0" err="1" smtClean="0">
                <a:solidFill>
                  <a:srgbClr val="00B050"/>
                </a:solidFill>
              </a:rPr>
              <a:t>вразливість</a:t>
            </a:r>
            <a:r>
              <a:rPr lang="ru-RU" sz="2000" b="1" dirty="0" smtClean="0">
                <a:solidFill>
                  <a:srgbClr val="00B050"/>
                </a:solidFill>
              </a:rPr>
              <a:t>, </a:t>
            </a:r>
            <a:r>
              <a:rPr lang="ru-RU" sz="2000" b="1" dirty="0" err="1" smtClean="0">
                <a:solidFill>
                  <a:srgbClr val="00B050"/>
                </a:solidFill>
              </a:rPr>
              <a:t>підвищена</a:t>
            </a:r>
            <a:r>
              <a:rPr lang="ru-RU" sz="2000" b="1" dirty="0" smtClean="0">
                <a:solidFill>
                  <a:srgbClr val="00B050"/>
                </a:solidFill>
              </a:rPr>
              <a:t> </a:t>
            </a:r>
            <a:r>
              <a:rPr lang="ru-RU" sz="2000" b="1" dirty="0" err="1" smtClean="0">
                <a:solidFill>
                  <a:srgbClr val="00B050"/>
                </a:solidFill>
              </a:rPr>
              <a:t>чутливість</a:t>
            </a:r>
            <a:r>
              <a:rPr lang="ru-RU" sz="2000" b="1" dirty="0" smtClean="0">
                <a:solidFill>
                  <a:srgbClr val="00B050"/>
                </a:solidFill>
              </a:rPr>
              <a:t> до </a:t>
            </a:r>
            <a:r>
              <a:rPr lang="ru-RU" sz="2000" b="1" dirty="0" err="1" smtClean="0">
                <a:solidFill>
                  <a:srgbClr val="00B050"/>
                </a:solidFill>
              </a:rPr>
              <a:t>різних</a:t>
            </a:r>
            <a:r>
              <a:rPr lang="ru-RU" sz="2000" b="1" dirty="0" smtClean="0">
                <a:solidFill>
                  <a:srgbClr val="00B050"/>
                </a:solidFill>
              </a:rPr>
              <a:t> </a:t>
            </a:r>
            <a:r>
              <a:rPr lang="ru-RU" sz="2000" b="1" dirty="0" err="1" smtClean="0">
                <a:solidFill>
                  <a:srgbClr val="00B050"/>
                </a:solidFill>
              </a:rPr>
              <a:t>впливів</a:t>
            </a:r>
            <a:r>
              <a:rPr lang="ru-RU" sz="2000" b="1" dirty="0" smtClean="0">
                <a:solidFill>
                  <a:srgbClr val="00B050"/>
                </a:solidFill>
              </a:rPr>
              <a:t>, </a:t>
            </a:r>
            <a:r>
              <a:rPr lang="ru-RU" sz="2000" b="1" dirty="0" err="1" smtClean="0">
                <a:solidFill>
                  <a:srgbClr val="00B050"/>
                </a:solidFill>
              </a:rPr>
              <a:t>схильність</a:t>
            </a:r>
            <a:endParaRPr lang="ru-RU" sz="2000" b="1" dirty="0" smtClean="0">
              <a:solidFill>
                <a:srgbClr val="00B050"/>
              </a:solidFill>
            </a:endParaRPr>
          </a:p>
          <a:p>
            <a:pPr algn="ctr"/>
            <a:r>
              <a:rPr lang="ru-RU" sz="2000" b="1" dirty="0" err="1" smtClean="0">
                <a:solidFill>
                  <a:srgbClr val="00B050"/>
                </a:solidFill>
              </a:rPr>
              <a:t>глибоко</a:t>
            </a:r>
            <a:r>
              <a:rPr lang="ru-RU" sz="2000" b="1" dirty="0" smtClean="0">
                <a:solidFill>
                  <a:srgbClr val="00B050"/>
                </a:solidFill>
              </a:rPr>
              <a:t> </a:t>
            </a:r>
            <a:r>
              <a:rPr lang="ru-RU" sz="2000" b="1" dirty="0" err="1" smtClean="0">
                <a:solidFill>
                  <a:srgbClr val="00B050"/>
                </a:solidFill>
              </a:rPr>
              <a:t>переживати</a:t>
            </a:r>
            <a:r>
              <a:rPr lang="ru-RU" sz="2000" b="1" dirty="0" smtClean="0">
                <a:solidFill>
                  <a:srgbClr val="00B050"/>
                </a:solidFill>
              </a:rPr>
              <a:t> </a:t>
            </a:r>
            <a:r>
              <a:rPr lang="ru-RU" sz="2000" b="1" dirty="0" err="1" smtClean="0">
                <a:solidFill>
                  <a:srgbClr val="00B050"/>
                </a:solidFill>
              </a:rPr>
              <a:t>навіть</a:t>
            </a:r>
            <a:r>
              <a:rPr lang="ru-RU" sz="2000" b="1" dirty="0" smtClean="0">
                <a:solidFill>
                  <a:srgbClr val="00B050"/>
                </a:solidFill>
              </a:rPr>
              <a:t> </a:t>
            </a:r>
            <a:r>
              <a:rPr lang="ru-RU" sz="2000" b="1" dirty="0" err="1" smtClean="0">
                <a:solidFill>
                  <a:srgbClr val="00B050"/>
                </a:solidFill>
              </a:rPr>
              <a:t>незначні</a:t>
            </a:r>
            <a:r>
              <a:rPr lang="ru-RU" sz="2000" b="1" dirty="0" smtClean="0">
                <a:solidFill>
                  <a:srgbClr val="00B050"/>
                </a:solidFill>
              </a:rPr>
              <a:t> </a:t>
            </a:r>
            <a:r>
              <a:rPr lang="ru-RU" sz="2000" b="1" dirty="0" err="1" smtClean="0">
                <a:solidFill>
                  <a:srgbClr val="00B050"/>
                </a:solidFill>
              </a:rPr>
              <a:t>події</a:t>
            </a:r>
            <a:r>
              <a:rPr lang="ru-RU" sz="2000" b="1" dirty="0" smtClean="0">
                <a:solidFill>
                  <a:srgbClr val="00B050"/>
                </a:solidFill>
              </a:rPr>
              <a:t>, </a:t>
            </a:r>
            <a:r>
              <a:rPr lang="ru-RU" sz="2000" b="1" dirty="0" err="1" smtClean="0">
                <a:solidFill>
                  <a:srgbClr val="00B050"/>
                </a:solidFill>
              </a:rPr>
              <a:t>тривожність</a:t>
            </a:r>
            <a:r>
              <a:rPr lang="ru-RU" sz="2000" b="1" dirty="0" smtClean="0">
                <a:solidFill>
                  <a:srgbClr val="00B050"/>
                </a:solidFill>
              </a:rPr>
              <a:t>, </a:t>
            </a:r>
            <a:r>
              <a:rPr lang="ru-RU" sz="2000" b="1" dirty="0" err="1" smtClean="0">
                <a:solidFill>
                  <a:srgbClr val="00B050"/>
                </a:solidFill>
              </a:rPr>
              <a:t>песимістичність</a:t>
            </a:r>
            <a:r>
              <a:rPr lang="ru-RU" sz="2000" b="1" dirty="0" smtClean="0">
                <a:solidFill>
                  <a:srgbClr val="00B050"/>
                </a:solidFill>
              </a:rPr>
              <a:t>.</a:t>
            </a:r>
          </a:p>
          <a:p>
            <a:pPr algn="ctr"/>
            <a:r>
              <a:rPr lang="ru-RU" sz="2000" b="1" dirty="0" smtClean="0">
                <a:solidFill>
                  <a:srgbClr val="00B050"/>
                </a:solidFill>
              </a:rPr>
              <a:t>У </a:t>
            </a:r>
            <a:r>
              <a:rPr lang="ru-RU" sz="2000" b="1" dirty="0" err="1" smtClean="0">
                <a:solidFill>
                  <a:srgbClr val="00B050"/>
                </a:solidFill>
              </a:rPr>
              <a:t>стресових</a:t>
            </a:r>
            <a:r>
              <a:rPr lang="ru-RU" sz="2000" b="1" dirty="0" smtClean="0">
                <a:solidFill>
                  <a:srgbClr val="00B050"/>
                </a:solidFill>
              </a:rPr>
              <a:t> </a:t>
            </a:r>
            <a:r>
              <a:rPr lang="ru-RU" sz="2000" b="1" dirty="0" err="1" smtClean="0">
                <a:solidFill>
                  <a:srgbClr val="00B050"/>
                </a:solidFill>
              </a:rPr>
              <a:t>ситуаціях</a:t>
            </a:r>
            <a:r>
              <a:rPr lang="ru-RU" sz="2000" b="1" dirty="0" smtClean="0">
                <a:solidFill>
                  <a:srgbClr val="00B050"/>
                </a:solidFill>
              </a:rPr>
              <a:t> вони </a:t>
            </a:r>
            <a:r>
              <a:rPr lang="ru-RU" sz="2000" b="1" dirty="0" err="1" smtClean="0">
                <a:solidFill>
                  <a:srgbClr val="00B050"/>
                </a:solidFill>
              </a:rPr>
              <a:t>проявляють</a:t>
            </a:r>
            <a:r>
              <a:rPr lang="ru-RU" sz="2000" b="1" dirty="0" smtClean="0">
                <a:solidFill>
                  <a:srgbClr val="00B050"/>
                </a:solidFill>
              </a:rPr>
              <a:t> </a:t>
            </a:r>
            <a:r>
              <a:rPr lang="ru-RU" sz="2000" b="1" dirty="0" err="1" smtClean="0">
                <a:solidFill>
                  <a:srgbClr val="00B050"/>
                </a:solidFill>
              </a:rPr>
              <a:t>схильність</a:t>
            </a:r>
            <a:r>
              <a:rPr lang="ru-RU" sz="2000" b="1" dirty="0" smtClean="0">
                <a:solidFill>
                  <a:srgbClr val="00B050"/>
                </a:solidFill>
              </a:rPr>
              <a:t> до </a:t>
            </a:r>
            <a:r>
              <a:rPr lang="ru-RU" sz="2000" b="1" dirty="0" err="1" smtClean="0">
                <a:solidFill>
                  <a:srgbClr val="00B050"/>
                </a:solidFill>
              </a:rPr>
              <a:t>прояву</a:t>
            </a:r>
            <a:r>
              <a:rPr lang="ru-RU" sz="2000" b="1" dirty="0" smtClean="0">
                <a:solidFill>
                  <a:srgbClr val="00B050"/>
                </a:solidFill>
              </a:rPr>
              <a:t> </a:t>
            </a:r>
            <a:r>
              <a:rPr lang="ru-RU" sz="2000" b="1" dirty="0" err="1" smtClean="0">
                <a:solidFill>
                  <a:srgbClr val="00B050"/>
                </a:solidFill>
              </a:rPr>
              <a:t>замкненості</a:t>
            </a:r>
            <a:r>
              <a:rPr lang="ru-RU" sz="2000" b="1" dirty="0" smtClean="0">
                <a:solidFill>
                  <a:srgbClr val="00B050"/>
                </a:solidFill>
              </a:rPr>
              <a:t>,</a:t>
            </a:r>
          </a:p>
          <a:p>
            <a:pPr algn="ctr"/>
            <a:r>
              <a:rPr lang="ru-RU" sz="2000" b="1" dirty="0" err="1" smtClean="0">
                <a:solidFill>
                  <a:srgbClr val="00B050"/>
                </a:solidFill>
              </a:rPr>
              <a:t>боязливості</a:t>
            </a:r>
            <a:r>
              <a:rPr lang="ru-RU" sz="2000" b="1" dirty="0" smtClean="0">
                <a:solidFill>
                  <a:srgbClr val="00B050"/>
                </a:solidFill>
              </a:rPr>
              <a:t>, </a:t>
            </a:r>
            <a:r>
              <a:rPr lang="ru-RU" sz="2000" b="1" dirty="0" err="1" smtClean="0">
                <a:solidFill>
                  <a:srgbClr val="00B050"/>
                </a:solidFill>
              </a:rPr>
              <a:t>тривожності</a:t>
            </a:r>
            <a:r>
              <a:rPr lang="ru-RU" sz="2000" b="1" dirty="0" smtClean="0">
                <a:solidFill>
                  <a:srgbClr val="00B050"/>
                </a:solidFill>
              </a:rPr>
              <a:t>, </a:t>
            </a:r>
            <a:r>
              <a:rPr lang="ru-RU" sz="2000" b="1" dirty="0" err="1" smtClean="0">
                <a:solidFill>
                  <a:srgbClr val="00B050"/>
                </a:solidFill>
              </a:rPr>
              <a:t>нездатності</a:t>
            </a:r>
            <a:r>
              <a:rPr lang="ru-RU" sz="2000" b="1" dirty="0" smtClean="0">
                <a:solidFill>
                  <a:srgbClr val="00B050"/>
                </a:solidFill>
              </a:rPr>
              <a:t> </a:t>
            </a:r>
            <a:r>
              <a:rPr lang="ru-RU" sz="2000" b="1" dirty="0" err="1" smtClean="0">
                <a:solidFill>
                  <a:srgbClr val="00B050"/>
                </a:solidFill>
              </a:rPr>
              <a:t>витримувати</a:t>
            </a:r>
            <a:r>
              <a:rPr lang="ru-RU" sz="2000" b="1" dirty="0" smtClean="0">
                <a:solidFill>
                  <a:srgbClr val="00B050"/>
                </a:solidFill>
              </a:rPr>
              <a:t> </a:t>
            </a:r>
            <a:r>
              <a:rPr lang="ru-RU" sz="2000" b="1" dirty="0" err="1" smtClean="0">
                <a:solidFill>
                  <a:srgbClr val="00B050"/>
                </a:solidFill>
              </a:rPr>
              <a:t>дію</a:t>
            </a:r>
            <a:r>
              <a:rPr lang="ru-RU" sz="2000" b="1" dirty="0" smtClean="0">
                <a:solidFill>
                  <a:srgbClr val="00B050"/>
                </a:solidFill>
              </a:rPr>
              <a:t> </a:t>
            </a:r>
            <a:r>
              <a:rPr lang="ru-RU" sz="2000" b="1" dirty="0" err="1" smtClean="0">
                <a:solidFill>
                  <a:srgbClr val="00B050"/>
                </a:solidFill>
              </a:rPr>
              <a:t>сильних</a:t>
            </a:r>
            <a:r>
              <a:rPr lang="ru-RU" sz="2000" b="1" dirty="0" smtClean="0">
                <a:solidFill>
                  <a:srgbClr val="00B050"/>
                </a:solidFill>
              </a:rPr>
              <a:t> </a:t>
            </a:r>
            <a:r>
              <a:rPr lang="ru-RU" sz="2000" b="1" dirty="0" err="1" smtClean="0">
                <a:solidFill>
                  <a:srgbClr val="00B050"/>
                </a:solidFill>
              </a:rPr>
              <a:t>подразників</a:t>
            </a:r>
            <a:r>
              <a:rPr lang="ru-RU" sz="2000" b="1" dirty="0" smtClean="0">
                <a:solidFill>
                  <a:srgbClr val="00B050"/>
                </a:solidFill>
              </a:rPr>
              <a:t>,</a:t>
            </a:r>
          </a:p>
          <a:p>
            <a:pPr algn="ctr"/>
            <a:r>
              <a:rPr lang="ru-RU" sz="2000" b="1" dirty="0" err="1" smtClean="0">
                <a:solidFill>
                  <a:srgbClr val="00B050"/>
                </a:solidFill>
              </a:rPr>
              <a:t>низьку</a:t>
            </a:r>
            <a:r>
              <a:rPr lang="ru-RU" sz="2000" b="1" dirty="0" smtClean="0">
                <a:solidFill>
                  <a:srgbClr val="00B050"/>
                </a:solidFill>
              </a:rPr>
              <a:t> </a:t>
            </a:r>
            <a:r>
              <a:rPr lang="ru-RU" sz="2000" b="1" dirty="0" err="1" smtClean="0">
                <a:solidFill>
                  <a:srgbClr val="00B050"/>
                </a:solidFill>
              </a:rPr>
              <a:t>витривалість</a:t>
            </a:r>
            <a:r>
              <a:rPr lang="ru-RU" sz="2000" b="1" dirty="0" smtClean="0">
                <a:solidFill>
                  <a:srgbClr val="00B050"/>
                </a:solidFill>
              </a:rPr>
              <a:t> і </a:t>
            </a:r>
            <a:r>
              <a:rPr lang="ru-RU" sz="2000" b="1" dirty="0" err="1" smtClean="0">
                <a:solidFill>
                  <a:srgbClr val="00B050"/>
                </a:solidFill>
              </a:rPr>
              <a:t>працездатність</a:t>
            </a:r>
            <a:r>
              <a:rPr lang="ru-RU" sz="2000" b="1" dirty="0" smtClean="0">
                <a:solidFill>
                  <a:srgbClr val="00B050"/>
                </a:solidFill>
              </a:rPr>
              <a:t>, </a:t>
            </a:r>
            <a:r>
              <a:rPr lang="ru-RU" sz="2000" b="1" dirty="0" err="1" smtClean="0">
                <a:solidFill>
                  <a:srgbClr val="00B050"/>
                </a:solidFill>
              </a:rPr>
              <a:t>неврівноваженість</a:t>
            </a:r>
            <a:r>
              <a:rPr lang="ru-RU" sz="2000" b="1" dirty="0" smtClean="0">
                <a:solidFill>
                  <a:srgbClr val="00B050"/>
                </a:solidFill>
              </a:rPr>
              <a:t>.</a:t>
            </a:r>
            <a:endParaRPr lang="ru-RU" sz="2000" b="1" dirty="0">
              <a:solidFill>
                <a:srgbClr val="00B050"/>
              </a:solidFill>
            </a:endParaRPr>
          </a:p>
        </p:txBody>
      </p:sp>
    </p:spTree>
    <p:extLst>
      <p:ext uri="{BB962C8B-B14F-4D97-AF65-F5344CB8AC3E}">
        <p14:creationId xmlns:p14="http://schemas.microsoft.com/office/powerpoint/2010/main" val="4141942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274618" y="0"/>
            <a:ext cx="10529454" cy="5016758"/>
          </a:xfrm>
          <a:prstGeom prst="rect">
            <a:avLst/>
          </a:prstGeom>
        </p:spPr>
        <p:txBody>
          <a:bodyPr wrap="square">
            <a:spAutoFit/>
          </a:bodyPr>
          <a:lstStyle/>
          <a:p>
            <a:r>
              <a:rPr lang="ru-RU" sz="3200" i="1" dirty="0" smtClean="0"/>
              <a:t>На </a:t>
            </a:r>
            <a:r>
              <a:rPr lang="ru-RU" sz="3200" i="1" dirty="0" err="1" smtClean="0"/>
              <a:t>активність</a:t>
            </a:r>
            <a:r>
              <a:rPr lang="ru-RU" sz="3200" i="1" dirty="0" smtClean="0"/>
              <a:t> особи у </a:t>
            </a:r>
            <a:r>
              <a:rPr lang="ru-RU" sz="3200" i="1" dirty="0" err="1" smtClean="0"/>
              <a:t>пошуку</a:t>
            </a:r>
            <a:r>
              <a:rPr lang="ru-RU" sz="3200" i="1" dirty="0" smtClean="0"/>
              <a:t> </a:t>
            </a:r>
            <a:r>
              <a:rPr lang="ru-RU" sz="3200" i="1" dirty="0" err="1" smtClean="0"/>
              <a:t>роботи</a:t>
            </a:r>
            <a:r>
              <a:rPr lang="ru-RU" sz="3200" i="1" dirty="0" smtClean="0"/>
              <a:t> </a:t>
            </a:r>
            <a:r>
              <a:rPr lang="ru-RU" sz="3200" i="1" dirty="0" err="1" smtClean="0"/>
              <a:t>значною</a:t>
            </a:r>
            <a:r>
              <a:rPr lang="ru-RU" sz="3200" i="1" dirty="0" smtClean="0"/>
              <a:t> </a:t>
            </a:r>
            <a:r>
              <a:rPr lang="ru-RU" sz="3200" i="1" dirty="0" err="1" smtClean="0"/>
              <a:t>мірою</a:t>
            </a:r>
            <a:r>
              <a:rPr lang="ru-RU" sz="3200" i="1" dirty="0" smtClean="0"/>
              <a:t> </a:t>
            </a:r>
            <a:r>
              <a:rPr lang="ru-RU" sz="3200" i="1" dirty="0" err="1" smtClean="0"/>
              <a:t>впливає</a:t>
            </a:r>
            <a:r>
              <a:rPr lang="ru-RU" sz="3200" i="1" dirty="0" smtClean="0"/>
              <a:t> </a:t>
            </a:r>
            <a:r>
              <a:rPr lang="ru-RU" sz="3200" i="1" dirty="0" err="1" smtClean="0"/>
              <a:t>її</a:t>
            </a:r>
            <a:r>
              <a:rPr lang="ru-RU" sz="3200" i="1" dirty="0" smtClean="0"/>
              <a:t> </a:t>
            </a:r>
            <a:r>
              <a:rPr lang="ru-RU" sz="3200" i="1" dirty="0" err="1" smtClean="0"/>
              <a:t>самовизначення</a:t>
            </a:r>
            <a:r>
              <a:rPr lang="ru-RU" sz="3200" i="1" dirty="0" smtClean="0"/>
              <a:t> </a:t>
            </a:r>
            <a:r>
              <a:rPr lang="ru-RU" sz="3200" i="1" dirty="0" smtClean="0"/>
              <a:t>та </a:t>
            </a:r>
            <a:r>
              <a:rPr lang="ru-RU" sz="3200" i="1" dirty="0" err="1" smtClean="0"/>
              <a:t>прагнення</a:t>
            </a:r>
            <a:r>
              <a:rPr lang="ru-RU" sz="3200" i="1" dirty="0" smtClean="0"/>
              <a:t> до </a:t>
            </a:r>
            <a:r>
              <a:rPr lang="ru-RU" sz="3200" i="1" dirty="0" err="1" smtClean="0"/>
              <a:t>самореалізації</a:t>
            </a:r>
            <a:r>
              <a:rPr lang="ru-RU" sz="3200" i="1" dirty="0" smtClean="0"/>
              <a:t>, адекватна </a:t>
            </a:r>
            <a:r>
              <a:rPr lang="ru-RU" sz="3200" i="1" dirty="0" err="1" smtClean="0"/>
              <a:t>оцінка</a:t>
            </a:r>
            <a:endParaRPr lang="ru-RU" sz="3200" i="1" dirty="0" smtClean="0"/>
          </a:p>
          <a:p>
            <a:r>
              <a:rPr lang="ru-RU" sz="3200" i="1" dirty="0" err="1" smtClean="0"/>
              <a:t>власних</a:t>
            </a:r>
            <a:r>
              <a:rPr lang="ru-RU" sz="3200" i="1" dirty="0" smtClean="0"/>
              <a:t> </a:t>
            </a:r>
            <a:r>
              <a:rPr lang="ru-RU" sz="3200" i="1" dirty="0" err="1" smtClean="0"/>
              <a:t>якостей</a:t>
            </a:r>
            <a:r>
              <a:rPr lang="ru-RU" sz="3200" i="1" dirty="0" smtClean="0"/>
              <a:t> і </a:t>
            </a:r>
            <a:r>
              <a:rPr lang="ru-RU" sz="3200" i="1" dirty="0" err="1" smtClean="0"/>
              <a:t>можливостей</a:t>
            </a:r>
            <a:r>
              <a:rPr lang="ru-RU" sz="3200" i="1" dirty="0" smtClean="0"/>
              <a:t>, </a:t>
            </a:r>
            <a:r>
              <a:rPr lang="ru-RU" sz="3200" i="1" dirty="0" err="1" smtClean="0"/>
              <a:t>їхнє</a:t>
            </a:r>
            <a:r>
              <a:rPr lang="ru-RU" sz="3200" i="1" dirty="0" smtClean="0"/>
              <a:t> </a:t>
            </a:r>
            <a:r>
              <a:rPr lang="ru-RU" sz="3200" i="1" dirty="0" err="1" smtClean="0"/>
              <a:t>співставлення</a:t>
            </a:r>
            <a:r>
              <a:rPr lang="ru-RU" sz="3200" i="1" dirty="0" smtClean="0"/>
              <a:t> з потребами </a:t>
            </a:r>
            <a:r>
              <a:rPr lang="ru-RU" sz="3200" i="1" dirty="0" smtClean="0"/>
              <a:t>ринку </a:t>
            </a:r>
            <a:r>
              <a:rPr lang="ru-RU" sz="3200" i="1" dirty="0" err="1" smtClean="0"/>
              <a:t>праці</a:t>
            </a:r>
            <a:r>
              <a:rPr lang="ru-RU" sz="3200" i="1" dirty="0" smtClean="0"/>
              <a:t>. Все </a:t>
            </a:r>
            <a:r>
              <a:rPr lang="ru-RU" sz="3200" i="1" dirty="0" err="1" smtClean="0"/>
              <a:t>більше</a:t>
            </a:r>
            <a:r>
              <a:rPr lang="ru-RU" sz="3200" i="1" dirty="0" smtClean="0"/>
              <a:t> </a:t>
            </a:r>
            <a:r>
              <a:rPr lang="ru-RU" sz="3200" i="1" dirty="0" err="1" smtClean="0"/>
              <a:t>пошук</a:t>
            </a:r>
            <a:r>
              <a:rPr lang="ru-RU" sz="3200" i="1" dirty="0" smtClean="0"/>
              <a:t> </a:t>
            </a:r>
            <a:r>
              <a:rPr lang="ru-RU" sz="3200" i="1" dirty="0" err="1" smtClean="0"/>
              <a:t>роботи</a:t>
            </a:r>
            <a:r>
              <a:rPr lang="ru-RU" sz="3200" i="1" dirty="0" smtClean="0"/>
              <a:t> </a:t>
            </a:r>
            <a:r>
              <a:rPr lang="ru-RU" sz="3200" i="1" dirty="0" err="1" smtClean="0"/>
              <a:t>потребує</a:t>
            </a:r>
            <a:r>
              <a:rPr lang="ru-RU" sz="3200" i="1" dirty="0" smtClean="0"/>
              <a:t> </a:t>
            </a:r>
            <a:r>
              <a:rPr lang="ru-RU" sz="3200" i="1" dirty="0" err="1" smtClean="0"/>
              <a:t>від</a:t>
            </a:r>
            <a:r>
              <a:rPr lang="ru-RU" sz="3200" i="1" dirty="0" smtClean="0"/>
              <a:t> </a:t>
            </a:r>
            <a:r>
              <a:rPr lang="ru-RU" sz="3200" i="1" dirty="0" err="1" smtClean="0"/>
              <a:t>людини</a:t>
            </a:r>
            <a:r>
              <a:rPr lang="ru-RU" sz="3200" i="1" dirty="0" smtClean="0"/>
              <a:t> </a:t>
            </a:r>
            <a:r>
              <a:rPr lang="ru-RU" sz="3200" i="1" dirty="0" err="1" smtClean="0"/>
              <a:t>лабільності</a:t>
            </a:r>
            <a:r>
              <a:rPr lang="ru-RU" sz="3200" i="1" dirty="0" smtClean="0"/>
              <a:t>, </a:t>
            </a:r>
            <a:r>
              <a:rPr lang="ru-RU" sz="3200" i="1" dirty="0" err="1" smtClean="0"/>
              <a:t>швидких</a:t>
            </a:r>
            <a:r>
              <a:rPr lang="ru-RU" sz="3200" i="1" dirty="0" smtClean="0"/>
              <a:t> </a:t>
            </a:r>
            <a:r>
              <a:rPr lang="ru-RU" sz="3200" i="1" dirty="0" err="1" smtClean="0"/>
              <a:t>дій</a:t>
            </a:r>
            <a:r>
              <a:rPr lang="ru-RU" sz="3200" i="1" dirty="0" smtClean="0"/>
              <a:t> і </a:t>
            </a:r>
            <a:r>
              <a:rPr lang="ru-RU" sz="3200" i="1" dirty="0" err="1" smtClean="0"/>
              <a:t>різнобічності</a:t>
            </a:r>
            <a:r>
              <a:rPr lang="ru-RU" sz="3200" i="1" dirty="0" smtClean="0"/>
              <a:t>. Для </a:t>
            </a:r>
            <a:r>
              <a:rPr lang="ru-RU" sz="3200" i="1" dirty="0" err="1" smtClean="0"/>
              <a:t>підвищення</a:t>
            </a:r>
            <a:r>
              <a:rPr lang="ru-RU" sz="3200" i="1" dirty="0" smtClean="0"/>
              <a:t> </a:t>
            </a:r>
            <a:r>
              <a:rPr lang="ru-RU" sz="3200" i="1" dirty="0" err="1" smtClean="0"/>
              <a:t>ймовірності</a:t>
            </a:r>
            <a:r>
              <a:rPr lang="ru-RU" sz="3200" i="1" dirty="0" smtClean="0"/>
              <a:t> </a:t>
            </a:r>
            <a:r>
              <a:rPr lang="ru-RU" sz="3200" i="1" dirty="0" err="1" smtClean="0"/>
              <a:t>швидкого</a:t>
            </a:r>
            <a:endParaRPr lang="ru-RU" sz="3200" i="1" dirty="0" smtClean="0"/>
          </a:p>
          <a:p>
            <a:r>
              <a:rPr lang="ru-RU" sz="3200" i="1" dirty="0" err="1" smtClean="0"/>
              <a:t>отримання</a:t>
            </a:r>
            <a:r>
              <a:rPr lang="ru-RU" sz="3200" i="1" dirty="0" smtClean="0"/>
              <a:t> посади </a:t>
            </a:r>
            <a:r>
              <a:rPr lang="ru-RU" sz="3200" i="1" dirty="0" err="1" smtClean="0"/>
              <a:t>необхідно</a:t>
            </a:r>
            <a:r>
              <a:rPr lang="ru-RU" sz="3200" i="1" dirty="0" smtClean="0"/>
              <a:t> активно себе </a:t>
            </a:r>
            <a:r>
              <a:rPr lang="ru-RU" sz="3200" i="1" dirty="0" err="1" smtClean="0"/>
              <a:t>презентувати</a:t>
            </a:r>
            <a:r>
              <a:rPr lang="ru-RU" sz="3200" i="1" dirty="0" smtClean="0"/>
              <a:t> </a:t>
            </a:r>
            <a:r>
              <a:rPr lang="ru-RU" sz="3200" i="1" dirty="0" smtClean="0"/>
              <a:t>та </a:t>
            </a:r>
            <a:r>
              <a:rPr lang="ru-RU" sz="3200" i="1" dirty="0" err="1" smtClean="0"/>
              <a:t>використовувати</a:t>
            </a:r>
            <a:r>
              <a:rPr lang="ru-RU" sz="3200" i="1" dirty="0" smtClean="0"/>
              <a:t> </a:t>
            </a:r>
            <a:r>
              <a:rPr lang="ru-RU" sz="3200" i="1" dirty="0" err="1" smtClean="0"/>
              <a:t>різноманітні</a:t>
            </a:r>
            <a:r>
              <a:rPr lang="ru-RU" sz="3200" i="1" dirty="0" smtClean="0"/>
              <a:t> </a:t>
            </a:r>
            <a:r>
              <a:rPr lang="ru-RU" sz="3200" i="1" dirty="0" err="1" smtClean="0"/>
              <a:t>методи</a:t>
            </a:r>
            <a:r>
              <a:rPr lang="ru-RU" sz="3200" i="1" dirty="0" smtClean="0"/>
              <a:t> </a:t>
            </a:r>
            <a:r>
              <a:rPr lang="ru-RU" sz="3200" i="1" dirty="0" err="1" smtClean="0"/>
              <a:t>пошуку</a:t>
            </a:r>
            <a:r>
              <a:rPr lang="ru-RU" sz="3200" i="1" dirty="0" smtClean="0"/>
              <a:t> </a:t>
            </a:r>
            <a:r>
              <a:rPr lang="ru-RU" sz="3200" i="1" dirty="0" err="1" smtClean="0"/>
              <a:t>роботи</a:t>
            </a:r>
            <a:r>
              <a:rPr lang="ru-RU" sz="3200" i="1" dirty="0" smtClean="0"/>
              <a:t>.</a:t>
            </a:r>
            <a:endParaRPr lang="ru-RU" sz="3200" i="1" dirty="0"/>
          </a:p>
        </p:txBody>
      </p:sp>
    </p:spTree>
    <p:extLst>
      <p:ext uri="{BB962C8B-B14F-4D97-AF65-F5344CB8AC3E}">
        <p14:creationId xmlns:p14="http://schemas.microsoft.com/office/powerpoint/2010/main" val="1684116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1030" y="310534"/>
            <a:ext cx="10515600" cy="1325563"/>
          </a:xfrm>
        </p:spPr>
        <p:txBody>
          <a:bodyPr>
            <a:noAutofit/>
          </a:bodyPr>
          <a:lstStyle/>
          <a:p>
            <a:pPr algn="ctr"/>
            <a:r>
              <a:rPr lang="ru-RU" sz="2400" i="1" dirty="0" smtClean="0">
                <a:solidFill>
                  <a:srgbClr val="FF0000"/>
                </a:solidFill>
              </a:rPr>
              <a:t>У </a:t>
            </a:r>
            <a:r>
              <a:rPr lang="ru-RU" sz="2400" i="1" dirty="0" err="1" smtClean="0">
                <a:solidFill>
                  <a:srgbClr val="FF0000"/>
                </a:solidFill>
              </a:rPr>
              <a:t>сучасних</a:t>
            </a:r>
            <a:r>
              <a:rPr lang="ru-RU" sz="2400" i="1" dirty="0" smtClean="0">
                <a:solidFill>
                  <a:srgbClr val="FF0000"/>
                </a:solidFill>
              </a:rPr>
              <a:t> </a:t>
            </a:r>
            <a:r>
              <a:rPr lang="ru-RU" sz="2400" i="1" dirty="0" err="1" smtClean="0">
                <a:solidFill>
                  <a:srgbClr val="FF0000"/>
                </a:solidFill>
              </a:rPr>
              <a:t>умовах</a:t>
            </a:r>
            <a:r>
              <a:rPr lang="ru-RU" sz="2400" i="1" dirty="0" smtClean="0">
                <a:solidFill>
                  <a:srgbClr val="FF0000"/>
                </a:solidFill>
              </a:rPr>
              <a:t> </a:t>
            </a:r>
            <a:r>
              <a:rPr lang="ru-RU" sz="2400" i="1" dirty="0" err="1" smtClean="0">
                <a:solidFill>
                  <a:srgbClr val="FF0000"/>
                </a:solidFill>
              </a:rPr>
              <a:t>працевлаштування</a:t>
            </a:r>
            <a:r>
              <a:rPr lang="ru-RU" sz="2400" i="1" dirty="0" smtClean="0">
                <a:solidFill>
                  <a:srgbClr val="FF0000"/>
                </a:solidFill>
              </a:rPr>
              <a:t> є </a:t>
            </a:r>
            <a:r>
              <a:rPr lang="ru-RU" sz="2400" i="1" dirty="0" err="1" smtClean="0">
                <a:solidFill>
                  <a:srgbClr val="FF0000"/>
                </a:solidFill>
              </a:rPr>
              <a:t>довготривалим</a:t>
            </a:r>
            <a:r>
              <a:rPr lang="ru-RU" sz="2400" i="1" dirty="0" smtClean="0">
                <a:solidFill>
                  <a:srgbClr val="FF0000"/>
                </a:solidFill>
              </a:rPr>
              <a:t> і </a:t>
            </a:r>
            <a:r>
              <a:rPr lang="ru-RU" sz="2400" i="1" dirty="0" err="1" smtClean="0">
                <a:solidFill>
                  <a:srgbClr val="FF0000"/>
                </a:solidFill>
              </a:rPr>
              <a:t>складним</a:t>
            </a:r>
            <a:r>
              <a:rPr lang="ru-RU" sz="2400" i="1" dirty="0" smtClean="0">
                <a:solidFill>
                  <a:srgbClr val="FF0000"/>
                </a:solidFill>
              </a:rPr>
              <a:t/>
            </a:r>
            <a:br>
              <a:rPr lang="ru-RU" sz="2400" i="1" dirty="0" smtClean="0">
                <a:solidFill>
                  <a:srgbClr val="FF0000"/>
                </a:solidFill>
              </a:rPr>
            </a:br>
            <a:r>
              <a:rPr lang="ru-RU" sz="2400" i="1" dirty="0" err="1" smtClean="0">
                <a:solidFill>
                  <a:srgbClr val="FF0000"/>
                </a:solidFill>
              </a:rPr>
              <a:t>процесом</a:t>
            </a:r>
            <a:r>
              <a:rPr lang="ru-RU" sz="2400" i="1" dirty="0" smtClean="0">
                <a:solidFill>
                  <a:srgbClr val="FF0000"/>
                </a:solidFill>
              </a:rPr>
              <a:t>, до </a:t>
            </a:r>
            <a:r>
              <a:rPr lang="ru-RU" sz="2400" i="1" dirty="0" err="1" smtClean="0">
                <a:solidFill>
                  <a:srgbClr val="FF0000"/>
                </a:solidFill>
              </a:rPr>
              <a:t>якого</a:t>
            </a:r>
            <a:r>
              <a:rPr lang="ru-RU" sz="2400" i="1" dirty="0" smtClean="0">
                <a:solidFill>
                  <a:srgbClr val="FF0000"/>
                </a:solidFill>
              </a:rPr>
              <a:t> </a:t>
            </a:r>
            <a:r>
              <a:rPr lang="ru-RU" sz="2400" i="1" dirty="0" err="1" smtClean="0">
                <a:solidFill>
                  <a:srgbClr val="FF0000"/>
                </a:solidFill>
              </a:rPr>
              <a:t>людина</a:t>
            </a:r>
            <a:r>
              <a:rPr lang="ru-RU" sz="2400" i="1" dirty="0" smtClean="0">
                <a:solidFill>
                  <a:srgbClr val="FF0000"/>
                </a:solidFill>
              </a:rPr>
              <a:t> часто </a:t>
            </a:r>
            <a:r>
              <a:rPr lang="ru-RU" sz="2400" i="1" dirty="0" err="1" smtClean="0">
                <a:solidFill>
                  <a:srgbClr val="FF0000"/>
                </a:solidFill>
              </a:rPr>
              <a:t>докладає</a:t>
            </a:r>
            <a:r>
              <a:rPr lang="ru-RU" sz="2400" i="1" dirty="0" smtClean="0">
                <a:solidFill>
                  <a:srgbClr val="FF0000"/>
                </a:solidFill>
              </a:rPr>
              <a:t> </a:t>
            </a:r>
            <a:r>
              <a:rPr lang="ru-RU" sz="2400" i="1" dirty="0" err="1" smtClean="0">
                <a:solidFill>
                  <a:srgbClr val="FF0000"/>
                </a:solidFill>
              </a:rPr>
              <a:t>значну</a:t>
            </a:r>
            <a:r>
              <a:rPr lang="ru-RU" sz="2400" i="1" dirty="0" smtClean="0">
                <a:solidFill>
                  <a:srgbClr val="FF0000"/>
                </a:solidFill>
              </a:rPr>
              <a:t> </a:t>
            </a:r>
            <a:r>
              <a:rPr lang="ru-RU" sz="2400" i="1" dirty="0" err="1" smtClean="0">
                <a:solidFill>
                  <a:srgbClr val="FF0000"/>
                </a:solidFill>
              </a:rPr>
              <a:t>кількість</a:t>
            </a:r>
            <a:r>
              <a:rPr lang="ru-RU" sz="2400" i="1" dirty="0" smtClean="0">
                <a:solidFill>
                  <a:srgbClr val="FF0000"/>
                </a:solidFill>
              </a:rPr>
              <a:t> </a:t>
            </a:r>
            <a:r>
              <a:rPr lang="ru-RU" sz="2400" i="1" dirty="0" err="1" smtClean="0">
                <a:solidFill>
                  <a:srgbClr val="FF0000"/>
                </a:solidFill>
              </a:rPr>
              <a:t>уваги</a:t>
            </a:r>
            <a:r>
              <a:rPr lang="ru-RU" sz="2400" i="1" dirty="0" smtClean="0">
                <a:solidFill>
                  <a:srgbClr val="FF0000"/>
                </a:solidFill>
              </a:rPr>
              <a:t> за </a:t>
            </a:r>
            <a:r>
              <a:rPr lang="ru-RU" sz="2400" i="1" dirty="0" err="1" smtClean="0">
                <a:solidFill>
                  <a:srgbClr val="FF0000"/>
                </a:solidFill>
              </a:rPr>
              <a:t>зусиль</a:t>
            </a:r>
            <a:r>
              <a:rPr lang="ru-RU" sz="2400" i="1" dirty="0" smtClean="0">
                <a:solidFill>
                  <a:srgbClr val="FF0000"/>
                </a:solidFill>
              </a:rPr>
              <a:t>.</a:t>
            </a:r>
            <a:br>
              <a:rPr lang="ru-RU" sz="2400" i="1" dirty="0" smtClean="0">
                <a:solidFill>
                  <a:srgbClr val="FF0000"/>
                </a:solidFill>
              </a:rPr>
            </a:br>
            <a:r>
              <a:rPr lang="ru-RU" sz="2400" i="1" dirty="0" err="1" smtClean="0">
                <a:solidFill>
                  <a:srgbClr val="FF0000"/>
                </a:solidFill>
              </a:rPr>
              <a:t>Висока</a:t>
            </a:r>
            <a:r>
              <a:rPr lang="ru-RU" sz="2400" i="1" dirty="0" smtClean="0">
                <a:solidFill>
                  <a:srgbClr val="FF0000"/>
                </a:solidFill>
              </a:rPr>
              <a:t> </a:t>
            </a:r>
            <a:r>
              <a:rPr lang="ru-RU" sz="2400" i="1" dirty="0" err="1" smtClean="0">
                <a:solidFill>
                  <a:srgbClr val="FF0000"/>
                </a:solidFill>
              </a:rPr>
              <a:t>конкуренція</a:t>
            </a:r>
            <a:r>
              <a:rPr lang="ru-RU" sz="2400" i="1" dirty="0" smtClean="0">
                <a:solidFill>
                  <a:srgbClr val="FF0000"/>
                </a:solidFill>
              </a:rPr>
              <a:t>, </a:t>
            </a:r>
            <a:r>
              <a:rPr lang="ru-RU" sz="2400" i="1" dirty="0" err="1" smtClean="0">
                <a:solidFill>
                  <a:srgbClr val="FF0000"/>
                </a:solidFill>
              </a:rPr>
              <a:t>нестабільність</a:t>
            </a:r>
            <a:r>
              <a:rPr lang="ru-RU" sz="2400" i="1" dirty="0" smtClean="0">
                <a:solidFill>
                  <a:srgbClr val="FF0000"/>
                </a:solidFill>
              </a:rPr>
              <a:t> </a:t>
            </a:r>
            <a:r>
              <a:rPr lang="ru-RU" sz="2400" i="1" dirty="0" err="1" smtClean="0">
                <a:solidFill>
                  <a:srgbClr val="FF0000"/>
                </a:solidFill>
              </a:rPr>
              <a:t>робочих</a:t>
            </a:r>
            <a:r>
              <a:rPr lang="ru-RU" sz="2400" i="1" dirty="0" smtClean="0">
                <a:solidFill>
                  <a:srgbClr val="FF0000"/>
                </a:solidFill>
              </a:rPr>
              <a:t> </a:t>
            </a:r>
            <a:r>
              <a:rPr lang="ru-RU" sz="2400" i="1" dirty="0" err="1" smtClean="0">
                <a:solidFill>
                  <a:srgbClr val="FF0000"/>
                </a:solidFill>
              </a:rPr>
              <a:t>місць</a:t>
            </a:r>
            <a:r>
              <a:rPr lang="ru-RU" sz="2400" i="1" dirty="0" smtClean="0">
                <a:solidFill>
                  <a:srgbClr val="FF0000"/>
                </a:solidFill>
              </a:rPr>
              <a:t>, </a:t>
            </a:r>
            <a:r>
              <a:rPr lang="ru-RU" sz="2400" i="1" dirty="0" err="1" smtClean="0">
                <a:solidFill>
                  <a:srgbClr val="FF0000"/>
                </a:solidFill>
              </a:rPr>
              <a:t>важкі</a:t>
            </a:r>
            <a:r>
              <a:rPr lang="ru-RU" sz="2400" i="1" dirty="0" smtClean="0">
                <a:solidFill>
                  <a:srgbClr val="FF0000"/>
                </a:solidFill>
              </a:rPr>
              <a:t> </a:t>
            </a:r>
            <a:r>
              <a:rPr lang="ru-RU" sz="2400" i="1" dirty="0" err="1" smtClean="0">
                <a:solidFill>
                  <a:srgbClr val="FF0000"/>
                </a:solidFill>
              </a:rPr>
              <a:t>умови</a:t>
            </a:r>
            <a:r>
              <a:rPr lang="ru-RU" sz="2400" i="1" dirty="0" smtClean="0">
                <a:solidFill>
                  <a:srgbClr val="FF0000"/>
                </a:solidFill>
              </a:rPr>
              <a:t/>
            </a:r>
            <a:br>
              <a:rPr lang="ru-RU" sz="2400" i="1" dirty="0" smtClean="0">
                <a:solidFill>
                  <a:srgbClr val="FF0000"/>
                </a:solidFill>
              </a:rPr>
            </a:br>
            <a:r>
              <a:rPr lang="ru-RU" sz="2400" i="1" dirty="0" err="1" smtClean="0">
                <a:solidFill>
                  <a:srgbClr val="FF0000"/>
                </a:solidFill>
              </a:rPr>
              <a:t>праці</a:t>
            </a:r>
            <a:r>
              <a:rPr lang="ru-RU" sz="2400" i="1" dirty="0" smtClean="0">
                <a:solidFill>
                  <a:srgbClr val="FF0000"/>
                </a:solidFill>
              </a:rPr>
              <a:t> та </a:t>
            </a:r>
            <a:r>
              <a:rPr lang="ru-RU" sz="2400" i="1" dirty="0" err="1" smtClean="0">
                <a:solidFill>
                  <a:srgbClr val="FF0000"/>
                </a:solidFill>
              </a:rPr>
              <a:t>низькі</a:t>
            </a:r>
            <a:r>
              <a:rPr lang="ru-RU" sz="2400" i="1" dirty="0" smtClean="0">
                <a:solidFill>
                  <a:srgbClr val="FF0000"/>
                </a:solidFill>
              </a:rPr>
              <a:t> </a:t>
            </a:r>
            <a:r>
              <a:rPr lang="ru-RU" sz="2400" i="1" dirty="0" err="1" smtClean="0">
                <a:solidFill>
                  <a:srgbClr val="FF0000"/>
                </a:solidFill>
              </a:rPr>
              <a:t>зарплати</a:t>
            </a:r>
            <a:r>
              <a:rPr lang="ru-RU" sz="2400" i="1" dirty="0" smtClean="0">
                <a:solidFill>
                  <a:srgbClr val="FF0000"/>
                </a:solidFill>
              </a:rPr>
              <a:t> </a:t>
            </a:r>
            <a:r>
              <a:rPr lang="ru-RU" sz="2400" i="1" dirty="0" err="1" smtClean="0">
                <a:solidFill>
                  <a:srgbClr val="FF0000"/>
                </a:solidFill>
              </a:rPr>
              <a:t>створюють</a:t>
            </a:r>
            <a:r>
              <a:rPr lang="ru-RU" sz="2400" i="1" dirty="0" smtClean="0">
                <a:solidFill>
                  <a:srgbClr val="FF0000"/>
                </a:solidFill>
              </a:rPr>
              <a:t> </a:t>
            </a:r>
            <a:r>
              <a:rPr lang="ru-RU" sz="2400" i="1" dirty="0" err="1" smtClean="0">
                <a:solidFill>
                  <a:srgbClr val="FF0000"/>
                </a:solidFill>
              </a:rPr>
              <a:t>багато</a:t>
            </a:r>
            <a:r>
              <a:rPr lang="ru-RU" sz="2400" i="1" dirty="0" smtClean="0">
                <a:solidFill>
                  <a:srgbClr val="FF0000"/>
                </a:solidFill>
              </a:rPr>
              <a:t> </a:t>
            </a:r>
            <a:r>
              <a:rPr lang="ru-RU" sz="2400" i="1" dirty="0" err="1" smtClean="0">
                <a:solidFill>
                  <a:srgbClr val="FF0000"/>
                </a:solidFill>
              </a:rPr>
              <a:t>перепон</a:t>
            </a:r>
            <a:r>
              <a:rPr lang="ru-RU" sz="2400" i="1" dirty="0" smtClean="0">
                <a:solidFill>
                  <a:srgbClr val="FF0000"/>
                </a:solidFill>
              </a:rPr>
              <a:t> на шляху до </a:t>
            </a:r>
            <a:r>
              <a:rPr lang="ru-RU" sz="2400" i="1" dirty="0" err="1" smtClean="0">
                <a:solidFill>
                  <a:srgbClr val="FF0000"/>
                </a:solidFill>
              </a:rPr>
              <a:t>успішного</a:t>
            </a:r>
            <a:r>
              <a:rPr lang="ru-RU" sz="2400" i="1" dirty="0" smtClean="0">
                <a:solidFill>
                  <a:srgbClr val="FF0000"/>
                </a:solidFill>
              </a:rPr>
              <a:t/>
            </a:r>
            <a:br>
              <a:rPr lang="ru-RU" sz="2400" i="1" dirty="0" smtClean="0">
                <a:solidFill>
                  <a:srgbClr val="FF0000"/>
                </a:solidFill>
              </a:rPr>
            </a:br>
            <a:r>
              <a:rPr lang="ru-RU" sz="2400" i="1" dirty="0" err="1" smtClean="0">
                <a:solidFill>
                  <a:srgbClr val="FF0000"/>
                </a:solidFill>
              </a:rPr>
              <a:t>пошуку</a:t>
            </a:r>
            <a:r>
              <a:rPr lang="ru-RU" sz="2400" i="1" dirty="0" smtClean="0">
                <a:solidFill>
                  <a:srgbClr val="FF0000"/>
                </a:solidFill>
              </a:rPr>
              <a:t> </a:t>
            </a:r>
            <a:r>
              <a:rPr lang="ru-RU" sz="2400" i="1" dirty="0" err="1" smtClean="0">
                <a:solidFill>
                  <a:srgbClr val="FF0000"/>
                </a:solidFill>
              </a:rPr>
              <a:t>роботи</a:t>
            </a:r>
            <a:r>
              <a:rPr lang="ru-RU" sz="2400" i="1" dirty="0" smtClean="0">
                <a:solidFill>
                  <a:srgbClr val="FF0000"/>
                </a:solidFill>
              </a:rPr>
              <a:t>. </a:t>
            </a:r>
            <a:endParaRPr lang="ru-RU" sz="2400" i="1" dirty="0">
              <a:solidFill>
                <a:srgbClr val="FF0000"/>
              </a:solidFill>
            </a:endParaRPr>
          </a:p>
        </p:txBody>
      </p:sp>
      <p:pic>
        <p:nvPicPr>
          <p:cNvPr id="3" name="Рисунок 2"/>
          <p:cNvPicPr>
            <a:picLocks noChangeAspect="1"/>
          </p:cNvPicPr>
          <p:nvPr/>
        </p:nvPicPr>
        <p:blipFill>
          <a:blip r:embed="rId2"/>
          <a:stretch>
            <a:fillRect/>
          </a:stretch>
        </p:blipFill>
        <p:spPr>
          <a:xfrm>
            <a:off x="1405719" y="1801504"/>
            <a:ext cx="8911988" cy="5056495"/>
          </a:xfrm>
          <a:prstGeom prst="rect">
            <a:avLst/>
          </a:prstGeom>
        </p:spPr>
      </p:pic>
    </p:spTree>
    <p:extLst>
      <p:ext uri="{BB962C8B-B14F-4D97-AF65-F5344CB8AC3E}">
        <p14:creationId xmlns:p14="http://schemas.microsoft.com/office/powerpoint/2010/main" val="1671547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27760" y="0"/>
            <a:ext cx="9513570" cy="2103120"/>
          </a:xfrm>
        </p:spPr>
        <p:txBody>
          <a:bodyPr>
            <a:normAutofit/>
          </a:bodyPr>
          <a:lstStyle/>
          <a:p>
            <a:pPr algn="ctr"/>
            <a:r>
              <a:rPr lang="ru-RU" sz="2000" b="1" i="1" dirty="0" err="1" smtClean="0">
                <a:solidFill>
                  <a:srgbClr val="0070C0"/>
                </a:solidFill>
              </a:rPr>
              <a:t>Багатоаспектний</a:t>
            </a:r>
            <a:r>
              <a:rPr lang="ru-RU" sz="2000" b="1" i="1" dirty="0" smtClean="0">
                <a:solidFill>
                  <a:srgbClr val="0070C0"/>
                </a:solidFill>
              </a:rPr>
              <a:t> характер </a:t>
            </a:r>
            <a:r>
              <a:rPr lang="ru-RU" sz="2000" b="1" i="1" dirty="0" err="1" smtClean="0">
                <a:solidFill>
                  <a:srgbClr val="0070C0"/>
                </a:solidFill>
              </a:rPr>
              <a:t>пошуку</a:t>
            </a:r>
            <a:r>
              <a:rPr lang="ru-RU" sz="2000" b="1" i="1" dirty="0" smtClean="0">
                <a:solidFill>
                  <a:srgbClr val="0070C0"/>
                </a:solidFill>
              </a:rPr>
              <a:t> </a:t>
            </a:r>
            <a:r>
              <a:rPr lang="ru-RU" sz="2000" b="1" i="1" dirty="0" err="1" smtClean="0">
                <a:solidFill>
                  <a:srgbClr val="0070C0"/>
                </a:solidFill>
              </a:rPr>
              <a:t>роботи</a:t>
            </a:r>
            <a:r>
              <a:rPr lang="ru-RU" sz="2000" b="1" i="1" dirty="0" smtClean="0">
                <a:solidFill>
                  <a:srgbClr val="0070C0"/>
                </a:solidFill>
              </a:rPr>
              <a:t> </a:t>
            </a:r>
            <a:r>
              <a:rPr lang="ru-RU" sz="2000" b="1" i="1" dirty="0" err="1" smtClean="0">
                <a:solidFill>
                  <a:srgbClr val="0070C0"/>
                </a:solidFill>
              </a:rPr>
              <a:t>зумовлює</a:t>
            </a:r>
            <a:r>
              <a:rPr lang="ru-RU" sz="2000" b="1" i="1" dirty="0" smtClean="0">
                <a:solidFill>
                  <a:srgbClr val="0070C0"/>
                </a:solidFill>
              </a:rPr>
              <a:t/>
            </a:r>
            <a:br>
              <a:rPr lang="ru-RU" sz="2000" b="1" i="1" dirty="0" smtClean="0">
                <a:solidFill>
                  <a:srgbClr val="0070C0"/>
                </a:solidFill>
              </a:rPr>
            </a:br>
            <a:r>
              <a:rPr lang="ru-RU" sz="2000" b="1" i="1" dirty="0" err="1" smtClean="0">
                <a:solidFill>
                  <a:srgbClr val="0070C0"/>
                </a:solidFill>
              </a:rPr>
              <a:t>актуальність</a:t>
            </a:r>
            <a:r>
              <a:rPr lang="ru-RU" sz="2000" b="1" i="1" dirty="0" smtClean="0">
                <a:solidFill>
                  <a:srgbClr val="0070C0"/>
                </a:solidFill>
              </a:rPr>
              <a:t> </a:t>
            </a:r>
            <a:r>
              <a:rPr lang="ru-RU" sz="2000" b="1" i="1" dirty="0" err="1" smtClean="0">
                <a:solidFill>
                  <a:srgbClr val="0070C0"/>
                </a:solidFill>
              </a:rPr>
              <a:t>дослідження</a:t>
            </a:r>
            <a:r>
              <a:rPr lang="ru-RU" sz="2000" b="1" i="1" dirty="0" smtClean="0">
                <a:solidFill>
                  <a:srgbClr val="0070C0"/>
                </a:solidFill>
              </a:rPr>
              <a:t> </a:t>
            </a:r>
            <a:r>
              <a:rPr lang="ru-RU" sz="2000" b="1" i="1" dirty="0" err="1" smtClean="0">
                <a:solidFill>
                  <a:srgbClr val="0070C0"/>
                </a:solidFill>
              </a:rPr>
              <a:t>цього</a:t>
            </a:r>
            <a:r>
              <a:rPr lang="ru-RU" sz="2000" b="1" i="1" dirty="0" smtClean="0">
                <a:solidFill>
                  <a:srgbClr val="0070C0"/>
                </a:solidFill>
              </a:rPr>
              <a:t> </a:t>
            </a:r>
            <a:r>
              <a:rPr lang="ru-RU" sz="2000" b="1" i="1" dirty="0" err="1" smtClean="0">
                <a:solidFill>
                  <a:srgbClr val="0070C0"/>
                </a:solidFill>
              </a:rPr>
              <a:t>процесу</a:t>
            </a:r>
            <a:r>
              <a:rPr lang="ru-RU" sz="2000" b="1" i="1" dirty="0" smtClean="0">
                <a:solidFill>
                  <a:srgbClr val="0070C0"/>
                </a:solidFill>
              </a:rPr>
              <a:t>, а </a:t>
            </a:r>
            <a:r>
              <a:rPr lang="ru-RU" sz="2000" b="1" i="1" dirty="0" err="1" smtClean="0">
                <a:solidFill>
                  <a:srgbClr val="0070C0"/>
                </a:solidFill>
              </a:rPr>
              <a:t>отже</a:t>
            </a:r>
            <a:r>
              <a:rPr lang="ru-RU" sz="2000" b="1" i="1" dirty="0" smtClean="0">
                <a:solidFill>
                  <a:srgbClr val="0070C0"/>
                </a:solidFill>
              </a:rPr>
              <a:t>, </a:t>
            </a:r>
            <a:r>
              <a:rPr lang="ru-RU" sz="2000" b="1" i="1" dirty="0" err="1" smtClean="0">
                <a:solidFill>
                  <a:srgbClr val="0070C0"/>
                </a:solidFill>
              </a:rPr>
              <a:t>передбачає</a:t>
            </a:r>
            <a:r>
              <a:rPr lang="ru-RU" sz="2000" b="1" i="1" dirty="0" smtClean="0">
                <a:solidFill>
                  <a:srgbClr val="0070C0"/>
                </a:solidFill>
              </a:rPr>
              <a:t> </a:t>
            </a:r>
            <a:r>
              <a:rPr lang="ru-RU" sz="2000" b="1" i="1" dirty="0" err="1" smtClean="0">
                <a:solidFill>
                  <a:srgbClr val="0070C0"/>
                </a:solidFill>
              </a:rPr>
              <a:t>аналіз</a:t>
            </a:r>
            <a:r>
              <a:rPr lang="ru-RU" sz="2000" b="1" i="1" dirty="0" smtClean="0">
                <a:solidFill>
                  <a:srgbClr val="0070C0"/>
                </a:solidFill>
              </a:rPr>
              <a:t> </a:t>
            </a:r>
            <a:r>
              <a:rPr lang="ru-RU" sz="2000" b="1" i="1" dirty="0" err="1" smtClean="0">
                <a:solidFill>
                  <a:srgbClr val="0070C0"/>
                </a:solidFill>
              </a:rPr>
              <a:t>взаємодії</a:t>
            </a:r>
            <a:r>
              <a:rPr lang="ru-RU" sz="2000" b="1" i="1" dirty="0" smtClean="0">
                <a:solidFill>
                  <a:srgbClr val="0070C0"/>
                </a:solidFill>
              </a:rPr>
              <a:t/>
            </a:r>
            <a:br>
              <a:rPr lang="ru-RU" sz="2000" b="1" i="1" dirty="0" smtClean="0">
                <a:solidFill>
                  <a:srgbClr val="0070C0"/>
                </a:solidFill>
              </a:rPr>
            </a:br>
            <a:r>
              <a:rPr lang="ru-RU" sz="2000" b="1" i="1" dirty="0" smtClean="0">
                <a:solidFill>
                  <a:srgbClr val="0070C0"/>
                </a:solidFill>
              </a:rPr>
              <a:t>комплексу </a:t>
            </a:r>
            <a:r>
              <a:rPr lang="ru-RU" sz="2000" b="1" i="1" dirty="0" err="1" smtClean="0">
                <a:solidFill>
                  <a:srgbClr val="0070C0"/>
                </a:solidFill>
              </a:rPr>
              <a:t>чинників</a:t>
            </a:r>
            <a:r>
              <a:rPr lang="ru-RU" sz="2000" b="1" i="1" dirty="0" smtClean="0">
                <a:solidFill>
                  <a:srgbClr val="0070C0"/>
                </a:solidFill>
              </a:rPr>
              <a:t>, </a:t>
            </a:r>
            <a:r>
              <a:rPr lang="ru-RU" sz="2000" b="1" i="1" dirty="0" err="1" smtClean="0">
                <a:solidFill>
                  <a:srgbClr val="0070C0"/>
                </a:solidFill>
              </a:rPr>
              <a:t>що</a:t>
            </a:r>
            <a:r>
              <a:rPr lang="ru-RU" sz="2000" b="1" i="1" dirty="0" smtClean="0">
                <a:solidFill>
                  <a:srgbClr val="0070C0"/>
                </a:solidFill>
              </a:rPr>
              <a:t> </a:t>
            </a:r>
            <a:r>
              <a:rPr lang="ru-RU" sz="2000" b="1" i="1" dirty="0" err="1" smtClean="0">
                <a:solidFill>
                  <a:srgbClr val="0070C0"/>
                </a:solidFill>
              </a:rPr>
              <a:t>визначають</a:t>
            </a:r>
            <a:r>
              <a:rPr lang="ru-RU" sz="2000" b="1" i="1" dirty="0" smtClean="0">
                <a:solidFill>
                  <a:srgbClr val="0070C0"/>
                </a:solidFill>
              </a:rPr>
              <a:t> </a:t>
            </a:r>
            <a:r>
              <a:rPr lang="ru-RU" sz="2000" b="1" i="1" dirty="0" err="1" smtClean="0">
                <a:solidFill>
                  <a:srgbClr val="0070C0"/>
                </a:solidFill>
              </a:rPr>
              <a:t>поведінку</a:t>
            </a:r>
            <a:r>
              <a:rPr lang="ru-RU" sz="2000" b="1" i="1" dirty="0" smtClean="0">
                <a:solidFill>
                  <a:srgbClr val="0070C0"/>
                </a:solidFill>
              </a:rPr>
              <a:t> особи </a:t>
            </a:r>
            <a:r>
              <a:rPr lang="ru-RU" sz="2000" b="1" i="1" dirty="0" err="1" smtClean="0">
                <a:solidFill>
                  <a:srgbClr val="0070C0"/>
                </a:solidFill>
              </a:rPr>
              <a:t>під</a:t>
            </a:r>
            <a:r>
              <a:rPr lang="ru-RU" sz="2000" b="1" i="1" dirty="0" smtClean="0">
                <a:solidFill>
                  <a:srgbClr val="0070C0"/>
                </a:solidFill>
              </a:rPr>
              <a:t> час </a:t>
            </a:r>
            <a:r>
              <a:rPr lang="ru-RU" sz="2000" b="1" i="1" dirty="0" err="1" smtClean="0">
                <a:solidFill>
                  <a:srgbClr val="0070C0"/>
                </a:solidFill>
              </a:rPr>
              <a:t>пошуку</a:t>
            </a:r>
            <a:r>
              <a:rPr lang="ru-RU" sz="2000" b="1" i="1" dirty="0" smtClean="0">
                <a:solidFill>
                  <a:srgbClr val="0070C0"/>
                </a:solidFill>
              </a:rPr>
              <a:t/>
            </a:r>
            <a:br>
              <a:rPr lang="ru-RU" sz="2000" b="1" i="1" dirty="0" smtClean="0">
                <a:solidFill>
                  <a:srgbClr val="0070C0"/>
                </a:solidFill>
              </a:rPr>
            </a:br>
            <a:r>
              <a:rPr lang="ru-RU" sz="2000" b="1" i="1" dirty="0" err="1" smtClean="0">
                <a:solidFill>
                  <a:srgbClr val="0070C0"/>
                </a:solidFill>
              </a:rPr>
              <a:t>місця</a:t>
            </a:r>
            <a:r>
              <a:rPr lang="ru-RU" sz="2000" b="1" i="1" dirty="0" smtClean="0">
                <a:solidFill>
                  <a:srgbClr val="0070C0"/>
                </a:solidFill>
              </a:rPr>
              <a:t> </a:t>
            </a:r>
            <a:r>
              <a:rPr lang="ru-RU" sz="2000" b="1" i="1" dirty="0" err="1" smtClean="0">
                <a:solidFill>
                  <a:srgbClr val="0070C0"/>
                </a:solidFill>
              </a:rPr>
              <a:t>праці</a:t>
            </a:r>
            <a:r>
              <a:rPr lang="ru-RU" sz="2000" b="1" i="1" dirty="0" smtClean="0">
                <a:solidFill>
                  <a:srgbClr val="0070C0"/>
                </a:solidFill>
              </a:rPr>
              <a:t> та </a:t>
            </a:r>
            <a:r>
              <a:rPr lang="ru-RU" sz="2000" b="1" i="1" dirty="0" err="1" smtClean="0">
                <a:solidFill>
                  <a:srgbClr val="0070C0"/>
                </a:solidFill>
              </a:rPr>
              <a:t>детермінують</a:t>
            </a:r>
            <a:r>
              <a:rPr lang="ru-RU" sz="2000" b="1" i="1" dirty="0" smtClean="0">
                <a:solidFill>
                  <a:srgbClr val="0070C0"/>
                </a:solidFill>
              </a:rPr>
              <a:t> </a:t>
            </a:r>
            <a:r>
              <a:rPr lang="ru-RU" sz="2000" b="1" i="1" dirty="0" err="1" smtClean="0">
                <a:solidFill>
                  <a:srgbClr val="0070C0"/>
                </a:solidFill>
              </a:rPr>
              <a:t>вибір</a:t>
            </a:r>
            <a:r>
              <a:rPr lang="ru-RU" sz="2000" b="1" i="1" dirty="0" smtClean="0">
                <a:solidFill>
                  <a:srgbClr val="0070C0"/>
                </a:solidFill>
              </a:rPr>
              <a:t> </a:t>
            </a:r>
            <a:r>
              <a:rPr lang="ru-RU" sz="2000" b="1" i="1" dirty="0" err="1" smtClean="0">
                <a:solidFill>
                  <a:srgbClr val="0070C0"/>
                </a:solidFill>
              </a:rPr>
              <a:t>методів</a:t>
            </a:r>
            <a:r>
              <a:rPr lang="ru-RU" sz="2000" b="1" i="1" dirty="0" smtClean="0">
                <a:solidFill>
                  <a:srgbClr val="0070C0"/>
                </a:solidFill>
              </a:rPr>
              <a:t> </a:t>
            </a:r>
            <a:r>
              <a:rPr lang="ru-RU" sz="2000" b="1" i="1" dirty="0" err="1" smtClean="0">
                <a:solidFill>
                  <a:srgbClr val="0070C0"/>
                </a:solidFill>
              </a:rPr>
              <a:t>цього</a:t>
            </a:r>
            <a:r>
              <a:rPr lang="ru-RU" sz="2000" b="1" i="1" dirty="0" smtClean="0">
                <a:solidFill>
                  <a:srgbClr val="0070C0"/>
                </a:solidFill>
              </a:rPr>
              <a:t> </a:t>
            </a:r>
            <a:r>
              <a:rPr lang="ru-RU" sz="2000" b="1" i="1" dirty="0" err="1" smtClean="0">
                <a:solidFill>
                  <a:srgbClr val="0070C0"/>
                </a:solidFill>
              </a:rPr>
              <a:t>пошуку</a:t>
            </a:r>
            <a:endParaRPr lang="ru-RU" sz="2000" b="1" i="1" dirty="0">
              <a:solidFill>
                <a:srgbClr val="0070C0"/>
              </a:solidFill>
            </a:endParaRPr>
          </a:p>
        </p:txBody>
      </p:sp>
      <p:pic>
        <p:nvPicPr>
          <p:cNvPr id="3" name="Рисунок 2"/>
          <p:cNvPicPr>
            <a:picLocks noChangeAspect="1"/>
          </p:cNvPicPr>
          <p:nvPr/>
        </p:nvPicPr>
        <p:blipFill>
          <a:blip r:embed="rId2"/>
          <a:stretch>
            <a:fillRect/>
          </a:stretch>
        </p:blipFill>
        <p:spPr>
          <a:xfrm>
            <a:off x="0" y="1676400"/>
            <a:ext cx="8519160" cy="5135879"/>
          </a:xfrm>
          <a:prstGeom prst="rect">
            <a:avLst/>
          </a:prstGeom>
        </p:spPr>
      </p:pic>
    </p:spTree>
    <p:extLst>
      <p:ext uri="{BB962C8B-B14F-4D97-AF65-F5344CB8AC3E}">
        <p14:creationId xmlns:p14="http://schemas.microsoft.com/office/powerpoint/2010/main" val="31573328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66CC"/>
        </a:solidFill>
        <a:effectLst/>
      </p:bgPr>
    </p:bg>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0" y="1645919"/>
            <a:ext cx="7772400" cy="4712823"/>
          </a:xfrm>
          <a:prstGeom prst="rect">
            <a:avLst/>
          </a:prstGeom>
        </p:spPr>
      </p:pic>
      <p:sp>
        <p:nvSpPr>
          <p:cNvPr id="5" name="Прямоугольник 4"/>
          <p:cNvSpPr/>
          <p:nvPr/>
        </p:nvSpPr>
        <p:spPr>
          <a:xfrm>
            <a:off x="7635240" y="152400"/>
            <a:ext cx="4556760" cy="4401205"/>
          </a:xfrm>
          <a:prstGeom prst="rect">
            <a:avLst/>
          </a:prstGeom>
        </p:spPr>
        <p:txBody>
          <a:bodyPr wrap="square">
            <a:spAutoFit/>
          </a:bodyPr>
          <a:lstStyle/>
          <a:p>
            <a:r>
              <a:rPr lang="ru-RU" sz="2000" b="1" i="1" dirty="0" smtClean="0">
                <a:solidFill>
                  <a:srgbClr val="FF0000"/>
                </a:solidFill>
              </a:rPr>
              <a:t>В </a:t>
            </a:r>
            <a:r>
              <a:rPr lang="ru-RU" sz="2000" b="1" i="1" dirty="0" err="1" smtClean="0">
                <a:solidFill>
                  <a:srgbClr val="FF0000"/>
                </a:solidFill>
              </a:rPr>
              <a:t>останні</a:t>
            </a:r>
            <a:r>
              <a:rPr lang="ru-RU" sz="2000" b="1" i="1" dirty="0" smtClean="0">
                <a:solidFill>
                  <a:srgbClr val="FF0000"/>
                </a:solidFill>
              </a:rPr>
              <a:t> </a:t>
            </a:r>
            <a:r>
              <a:rPr lang="ru-RU" sz="2000" b="1" i="1" dirty="0" err="1" smtClean="0">
                <a:solidFill>
                  <a:srgbClr val="FF0000"/>
                </a:solidFill>
              </a:rPr>
              <a:t>десятиліття</a:t>
            </a:r>
            <a:r>
              <a:rPr lang="ru-RU" sz="2000" b="1" i="1" dirty="0" smtClean="0">
                <a:solidFill>
                  <a:srgbClr val="FF0000"/>
                </a:solidFill>
              </a:rPr>
              <a:t> </a:t>
            </a:r>
            <a:r>
              <a:rPr lang="ru-RU" sz="2000" b="1" i="1" dirty="0" err="1" smtClean="0">
                <a:solidFill>
                  <a:srgbClr val="FF0000"/>
                </a:solidFill>
              </a:rPr>
              <a:t>проблеми</a:t>
            </a:r>
            <a:r>
              <a:rPr lang="ru-RU" sz="2000" b="1" i="1" dirty="0" smtClean="0">
                <a:solidFill>
                  <a:srgbClr val="FF0000"/>
                </a:solidFill>
              </a:rPr>
              <a:t> </a:t>
            </a:r>
            <a:r>
              <a:rPr lang="ru-RU" sz="2000" b="1" i="1" dirty="0" err="1" smtClean="0">
                <a:solidFill>
                  <a:srgbClr val="FF0000"/>
                </a:solidFill>
              </a:rPr>
              <a:t>працевлаштування</a:t>
            </a:r>
            <a:r>
              <a:rPr lang="ru-RU" sz="2000" b="1" i="1" dirty="0" smtClean="0">
                <a:solidFill>
                  <a:srgbClr val="FF0000"/>
                </a:solidFill>
              </a:rPr>
              <a:t> стали </a:t>
            </a:r>
            <a:r>
              <a:rPr lang="ru-RU" sz="2000" b="1" i="1" dirty="0" err="1" smtClean="0">
                <a:solidFill>
                  <a:srgbClr val="FF0000"/>
                </a:solidFill>
              </a:rPr>
              <a:t>актуальним</a:t>
            </a:r>
            <a:r>
              <a:rPr lang="ru-RU" sz="2000" b="1" i="1" dirty="0" smtClean="0">
                <a:solidFill>
                  <a:srgbClr val="FF0000"/>
                </a:solidFill>
              </a:rPr>
              <a:t/>
            </a:r>
            <a:br>
              <a:rPr lang="ru-RU" sz="2000" b="1" i="1" dirty="0" smtClean="0">
                <a:solidFill>
                  <a:srgbClr val="FF0000"/>
                </a:solidFill>
              </a:rPr>
            </a:br>
            <a:r>
              <a:rPr lang="ru-RU" sz="2000" b="1" i="1" dirty="0" smtClean="0">
                <a:solidFill>
                  <a:srgbClr val="FF0000"/>
                </a:solidFill>
              </a:rPr>
              <a:t>предметом </a:t>
            </a:r>
            <a:r>
              <a:rPr lang="ru-RU" sz="2000" b="1" i="1" dirty="0" err="1" smtClean="0">
                <a:solidFill>
                  <a:srgbClr val="FF0000"/>
                </a:solidFill>
              </a:rPr>
              <a:t>наукового</a:t>
            </a:r>
            <a:r>
              <a:rPr lang="ru-RU" sz="2000" b="1" i="1" dirty="0" smtClean="0">
                <a:solidFill>
                  <a:srgbClr val="FF0000"/>
                </a:solidFill>
              </a:rPr>
              <a:t> </a:t>
            </a:r>
            <a:r>
              <a:rPr lang="ru-RU" sz="2000" b="1" i="1" dirty="0" err="1" smtClean="0">
                <a:solidFill>
                  <a:srgbClr val="FF0000"/>
                </a:solidFill>
              </a:rPr>
              <a:t>пошуку</a:t>
            </a:r>
            <a:r>
              <a:rPr lang="ru-RU" sz="2000" b="1" i="1" dirty="0" smtClean="0">
                <a:solidFill>
                  <a:srgbClr val="FF0000"/>
                </a:solidFill>
              </a:rPr>
              <a:t>, </a:t>
            </a:r>
            <a:r>
              <a:rPr lang="ru-RU" sz="2000" b="1" i="1" dirty="0" err="1" smtClean="0">
                <a:solidFill>
                  <a:srgbClr val="FF0000"/>
                </a:solidFill>
              </a:rPr>
              <a:t>оскільки</a:t>
            </a:r>
            <a:r>
              <a:rPr lang="ru-RU" sz="2000" b="1" i="1" dirty="0" smtClean="0">
                <a:solidFill>
                  <a:srgbClr val="FF0000"/>
                </a:solidFill>
              </a:rPr>
              <a:t> </a:t>
            </a:r>
            <a:r>
              <a:rPr lang="ru-RU" sz="2000" b="1" i="1" dirty="0" err="1" smtClean="0">
                <a:solidFill>
                  <a:srgbClr val="FF0000"/>
                </a:solidFill>
              </a:rPr>
              <a:t>ринок</a:t>
            </a:r>
            <a:r>
              <a:rPr lang="ru-RU" sz="2000" b="1" i="1" dirty="0" smtClean="0">
                <a:solidFill>
                  <a:srgbClr val="FF0000"/>
                </a:solidFill>
              </a:rPr>
              <a:t> </a:t>
            </a:r>
            <a:r>
              <a:rPr lang="ru-RU" sz="2000" b="1" i="1" dirty="0" err="1" smtClean="0">
                <a:solidFill>
                  <a:srgbClr val="FF0000"/>
                </a:solidFill>
              </a:rPr>
              <a:t>праці</a:t>
            </a:r>
            <a:r>
              <a:rPr lang="ru-RU" sz="2000" b="1" i="1" dirty="0" smtClean="0">
                <a:solidFill>
                  <a:srgbClr val="FF0000"/>
                </a:solidFill>
              </a:rPr>
              <a:t> не </a:t>
            </a:r>
            <a:r>
              <a:rPr lang="ru-RU" sz="2000" b="1" i="1" dirty="0" err="1" smtClean="0">
                <a:solidFill>
                  <a:srgbClr val="FF0000"/>
                </a:solidFill>
              </a:rPr>
              <a:t>забезпечує</a:t>
            </a:r>
            <a:r>
              <a:rPr lang="ru-RU" sz="2000" b="1" i="1" dirty="0" smtClean="0">
                <a:solidFill>
                  <a:srgbClr val="FF0000"/>
                </a:solidFill>
              </a:rPr>
              <a:t> </a:t>
            </a:r>
            <a:r>
              <a:rPr lang="ru-RU" sz="2000" b="1" i="1" dirty="0" err="1" smtClean="0">
                <a:solidFill>
                  <a:srgbClr val="FF0000"/>
                </a:solidFill>
              </a:rPr>
              <a:t>необхідної</a:t>
            </a:r>
            <a:r>
              <a:rPr lang="ru-RU" sz="2000" b="1" i="1" dirty="0" smtClean="0">
                <a:solidFill>
                  <a:srgbClr val="FF0000"/>
                </a:solidFill>
              </a:rPr>
              <a:t/>
            </a:r>
            <a:br>
              <a:rPr lang="ru-RU" sz="2000" b="1" i="1" dirty="0" smtClean="0">
                <a:solidFill>
                  <a:srgbClr val="FF0000"/>
                </a:solidFill>
              </a:rPr>
            </a:br>
            <a:r>
              <a:rPr lang="ru-RU" sz="2000" b="1" i="1" dirty="0" err="1" smtClean="0">
                <a:solidFill>
                  <a:srgbClr val="FF0000"/>
                </a:solidFill>
              </a:rPr>
              <a:t>кількості</a:t>
            </a:r>
            <a:r>
              <a:rPr lang="ru-RU" sz="2000" b="1" i="1" dirty="0" smtClean="0">
                <a:solidFill>
                  <a:srgbClr val="FF0000"/>
                </a:solidFill>
              </a:rPr>
              <a:t> </a:t>
            </a:r>
            <a:r>
              <a:rPr lang="ru-RU" sz="2000" b="1" i="1" dirty="0" err="1" smtClean="0">
                <a:solidFill>
                  <a:srgbClr val="FF0000"/>
                </a:solidFill>
              </a:rPr>
              <a:t>робочих</a:t>
            </a:r>
            <a:r>
              <a:rPr lang="ru-RU" sz="2000" b="1" i="1" dirty="0" smtClean="0">
                <a:solidFill>
                  <a:srgbClr val="FF0000"/>
                </a:solidFill>
              </a:rPr>
              <a:t> </a:t>
            </a:r>
            <a:r>
              <a:rPr lang="ru-RU" sz="2000" b="1" i="1" dirty="0" err="1" smtClean="0">
                <a:solidFill>
                  <a:srgbClr val="FF0000"/>
                </a:solidFill>
              </a:rPr>
              <a:t>місць</a:t>
            </a:r>
            <a:r>
              <a:rPr lang="ru-RU" sz="2000" b="1" i="1" dirty="0" smtClean="0">
                <a:solidFill>
                  <a:srgbClr val="FF0000"/>
                </a:solidFill>
              </a:rPr>
              <a:t>, а </a:t>
            </a:r>
            <a:r>
              <a:rPr lang="ru-RU" sz="2000" b="1" i="1" dirty="0" err="1" smtClean="0">
                <a:solidFill>
                  <a:srgbClr val="FF0000"/>
                </a:solidFill>
              </a:rPr>
              <a:t>випускники</a:t>
            </a:r>
            <a:r>
              <a:rPr lang="ru-RU" sz="2000" b="1" i="1" dirty="0" smtClean="0">
                <a:solidFill>
                  <a:srgbClr val="FF0000"/>
                </a:solidFill>
              </a:rPr>
              <a:t> </a:t>
            </a:r>
            <a:r>
              <a:rPr lang="ru-RU" sz="2000" b="1" i="1" dirty="0" err="1" smtClean="0">
                <a:solidFill>
                  <a:srgbClr val="FF0000"/>
                </a:solidFill>
              </a:rPr>
              <a:t>університетів</a:t>
            </a:r>
            <a:r>
              <a:rPr lang="ru-RU" sz="2000" b="1" i="1" dirty="0" smtClean="0">
                <a:solidFill>
                  <a:srgbClr val="FF0000"/>
                </a:solidFill>
              </a:rPr>
              <a:t> все </a:t>
            </a:r>
            <a:r>
              <a:rPr lang="ru-RU" sz="2000" b="1" i="1" dirty="0" err="1" smtClean="0">
                <a:solidFill>
                  <a:srgbClr val="FF0000"/>
                </a:solidFill>
              </a:rPr>
              <a:t>частіше</a:t>
            </a:r>
            <a:r>
              <a:rPr lang="ru-RU" sz="2000" b="1" i="1" dirty="0" smtClean="0">
                <a:solidFill>
                  <a:srgbClr val="FF0000"/>
                </a:solidFill>
              </a:rPr>
              <a:t/>
            </a:r>
            <a:br>
              <a:rPr lang="ru-RU" sz="2000" b="1" i="1" dirty="0" smtClean="0">
                <a:solidFill>
                  <a:srgbClr val="FF0000"/>
                </a:solidFill>
              </a:rPr>
            </a:br>
            <a:r>
              <a:rPr lang="ru-RU" sz="2000" b="1" i="1" dirty="0" err="1" smtClean="0">
                <a:solidFill>
                  <a:srgbClr val="FF0000"/>
                </a:solidFill>
              </a:rPr>
              <a:t>працюють</a:t>
            </a:r>
            <a:r>
              <a:rPr lang="ru-RU" sz="2000" b="1" i="1" dirty="0" smtClean="0">
                <a:solidFill>
                  <a:srgbClr val="FF0000"/>
                </a:solidFill>
              </a:rPr>
              <a:t> не за </a:t>
            </a:r>
            <a:r>
              <a:rPr lang="ru-RU" sz="2000" b="1" i="1" dirty="0" err="1" smtClean="0">
                <a:solidFill>
                  <a:srgbClr val="FF0000"/>
                </a:solidFill>
              </a:rPr>
              <a:t>спеціальністю</a:t>
            </a:r>
            <a:r>
              <a:rPr lang="ru-RU" sz="2000" b="1" i="1" dirty="0" smtClean="0">
                <a:solidFill>
                  <a:srgbClr val="FF0000"/>
                </a:solidFill>
              </a:rPr>
              <a:t>. </a:t>
            </a:r>
            <a:r>
              <a:rPr lang="ru-RU" sz="2000" b="1" i="1" dirty="0" err="1" smtClean="0">
                <a:solidFill>
                  <a:srgbClr val="FF0000"/>
                </a:solidFill>
              </a:rPr>
              <a:t>Хоча</a:t>
            </a:r>
            <a:r>
              <a:rPr lang="ru-RU" sz="2000" b="1" i="1" dirty="0" smtClean="0">
                <a:solidFill>
                  <a:srgbClr val="FF0000"/>
                </a:solidFill>
              </a:rPr>
              <a:t> </a:t>
            </a:r>
            <a:r>
              <a:rPr lang="ru-RU" sz="2000" b="1" i="1" dirty="0" err="1" smtClean="0">
                <a:solidFill>
                  <a:srgbClr val="FF0000"/>
                </a:solidFill>
              </a:rPr>
              <a:t>офіційна</a:t>
            </a:r>
            <a:r>
              <a:rPr lang="ru-RU" sz="2000" b="1" i="1" dirty="0" smtClean="0">
                <a:solidFill>
                  <a:srgbClr val="FF0000"/>
                </a:solidFill>
              </a:rPr>
              <a:t> статистика </a:t>
            </a:r>
            <a:r>
              <a:rPr lang="ru-RU" sz="2000" b="1" i="1" dirty="0" err="1" smtClean="0">
                <a:solidFill>
                  <a:srgbClr val="FF0000"/>
                </a:solidFill>
              </a:rPr>
              <a:t>відображає</a:t>
            </a:r>
            <a:r>
              <a:rPr lang="ru-RU" sz="2000" b="1" i="1" dirty="0" smtClean="0">
                <a:solidFill>
                  <a:srgbClr val="FF0000"/>
                </a:solidFill>
              </a:rPr>
              <a:t> </a:t>
            </a:r>
            <a:r>
              <a:rPr lang="ru-RU" sz="2000" b="1" i="1" dirty="0" err="1" smtClean="0">
                <a:solidFill>
                  <a:srgbClr val="FF0000"/>
                </a:solidFill>
              </a:rPr>
              <a:t>скорочення</a:t>
            </a:r>
            <a:r>
              <a:rPr lang="ru-RU" sz="2000" b="1" i="1" dirty="0" smtClean="0">
                <a:solidFill>
                  <a:srgbClr val="FF0000"/>
                </a:solidFill>
              </a:rPr>
              <a:t/>
            </a:r>
            <a:br>
              <a:rPr lang="ru-RU" sz="2000" b="1" i="1" dirty="0" smtClean="0">
                <a:solidFill>
                  <a:srgbClr val="FF0000"/>
                </a:solidFill>
              </a:rPr>
            </a:br>
            <a:r>
              <a:rPr lang="ru-RU" sz="2000" b="1" i="1" dirty="0" err="1" smtClean="0">
                <a:solidFill>
                  <a:srgbClr val="FF0000"/>
                </a:solidFill>
              </a:rPr>
              <a:t>рівня</a:t>
            </a:r>
            <a:r>
              <a:rPr lang="ru-RU" sz="2000" b="1" i="1" dirty="0" smtClean="0">
                <a:solidFill>
                  <a:srgbClr val="FF0000"/>
                </a:solidFill>
              </a:rPr>
              <a:t> </a:t>
            </a:r>
            <a:r>
              <a:rPr lang="ru-RU" sz="2000" b="1" i="1" dirty="0" err="1" smtClean="0">
                <a:solidFill>
                  <a:srgbClr val="FF0000"/>
                </a:solidFill>
              </a:rPr>
              <a:t>безробіття</a:t>
            </a:r>
            <a:r>
              <a:rPr lang="ru-RU" sz="2000" b="1" i="1" dirty="0" smtClean="0">
                <a:solidFill>
                  <a:srgbClr val="FF0000"/>
                </a:solidFill>
              </a:rPr>
              <a:t>, </a:t>
            </a:r>
            <a:r>
              <a:rPr lang="ru-RU" sz="2000" b="1" i="1" dirty="0" err="1" smtClean="0">
                <a:solidFill>
                  <a:srgbClr val="FF0000"/>
                </a:solidFill>
              </a:rPr>
              <a:t>кількість</a:t>
            </a:r>
            <a:r>
              <a:rPr lang="ru-RU" sz="2000" b="1" i="1" dirty="0" smtClean="0">
                <a:solidFill>
                  <a:srgbClr val="FF0000"/>
                </a:solidFill>
              </a:rPr>
              <a:t> </a:t>
            </a:r>
            <a:r>
              <a:rPr lang="ru-RU" sz="2000" b="1" i="1" dirty="0" err="1" smtClean="0">
                <a:solidFill>
                  <a:srgbClr val="FF0000"/>
                </a:solidFill>
              </a:rPr>
              <a:t>незареєстрованих</a:t>
            </a:r>
            <a:r>
              <a:rPr lang="ru-RU" sz="2000" b="1" i="1" dirty="0" smtClean="0">
                <a:solidFill>
                  <a:srgbClr val="FF0000"/>
                </a:solidFill>
              </a:rPr>
              <a:t> </a:t>
            </a:r>
            <a:r>
              <a:rPr lang="ru-RU" sz="2000" b="1" i="1" dirty="0" err="1" smtClean="0">
                <a:solidFill>
                  <a:srgbClr val="FF0000"/>
                </a:solidFill>
              </a:rPr>
              <a:t>безробітних</a:t>
            </a:r>
            <a:r>
              <a:rPr lang="ru-RU" sz="2000" b="1" i="1" dirty="0" smtClean="0">
                <a:solidFill>
                  <a:srgbClr val="FF0000"/>
                </a:solidFill>
              </a:rPr>
              <a:t> </a:t>
            </a:r>
            <a:r>
              <a:rPr lang="ru-RU" sz="2000" b="1" i="1" dirty="0" err="1" smtClean="0">
                <a:solidFill>
                  <a:srgbClr val="FF0000"/>
                </a:solidFill>
              </a:rPr>
              <a:t>зростає</a:t>
            </a:r>
            <a:r>
              <a:rPr lang="ru-RU" sz="2000" b="1" i="1" dirty="0" smtClean="0">
                <a:solidFill>
                  <a:srgbClr val="FF0000"/>
                </a:solidFill>
              </a:rPr>
              <a:t>.</a:t>
            </a:r>
            <a:endParaRPr lang="ru-RU" sz="2000" b="1" i="1" dirty="0">
              <a:solidFill>
                <a:srgbClr val="FF0000"/>
              </a:solidFill>
            </a:endParaRPr>
          </a:p>
        </p:txBody>
      </p:sp>
    </p:spTree>
    <p:extLst>
      <p:ext uri="{BB962C8B-B14F-4D97-AF65-F5344CB8AC3E}">
        <p14:creationId xmlns:p14="http://schemas.microsoft.com/office/powerpoint/2010/main" val="38060149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5867400" y="-1280160"/>
            <a:ext cx="5982017" cy="3322320"/>
          </a:xfrm>
        </p:spPr>
        <p:txBody>
          <a:bodyPr>
            <a:normAutofit/>
          </a:bodyPr>
          <a:lstStyle/>
          <a:p>
            <a:endParaRPr lang="ru-RU" sz="1200" b="1" dirty="0"/>
          </a:p>
        </p:txBody>
      </p:sp>
      <p:pic>
        <p:nvPicPr>
          <p:cNvPr id="3" name="Рисунок 2"/>
          <p:cNvPicPr>
            <a:picLocks noChangeAspect="1"/>
          </p:cNvPicPr>
          <p:nvPr/>
        </p:nvPicPr>
        <p:blipFill>
          <a:blip r:embed="rId2"/>
          <a:stretch>
            <a:fillRect/>
          </a:stretch>
        </p:blipFill>
        <p:spPr>
          <a:xfrm>
            <a:off x="0" y="0"/>
            <a:ext cx="12192000" cy="6858000"/>
          </a:xfrm>
          <a:prstGeom prst="rect">
            <a:avLst/>
          </a:prstGeom>
        </p:spPr>
      </p:pic>
      <p:sp>
        <p:nvSpPr>
          <p:cNvPr id="4" name="Прямоугольник 3"/>
          <p:cNvSpPr/>
          <p:nvPr/>
        </p:nvSpPr>
        <p:spPr>
          <a:xfrm>
            <a:off x="0" y="0"/>
            <a:ext cx="11003279" cy="1938992"/>
          </a:xfrm>
          <a:prstGeom prst="rect">
            <a:avLst/>
          </a:prstGeom>
        </p:spPr>
        <p:txBody>
          <a:bodyPr wrap="square">
            <a:spAutoFit/>
          </a:bodyPr>
          <a:lstStyle/>
          <a:p>
            <a:r>
              <a:rPr lang="ru-RU" sz="2400" i="1" dirty="0" err="1" smtClean="0">
                <a:solidFill>
                  <a:srgbClr val="FF0000"/>
                </a:solidFill>
              </a:rPr>
              <a:t>Процес</a:t>
            </a:r>
            <a:r>
              <a:rPr lang="ru-RU" sz="2400" i="1" dirty="0" smtClean="0">
                <a:solidFill>
                  <a:srgbClr val="FF0000"/>
                </a:solidFill>
              </a:rPr>
              <a:t> </a:t>
            </a:r>
            <a:r>
              <a:rPr lang="ru-RU" sz="2400" i="1" dirty="0" err="1" smtClean="0">
                <a:solidFill>
                  <a:srgbClr val="FF0000"/>
                </a:solidFill>
              </a:rPr>
              <a:t>працевлаштування</a:t>
            </a:r>
            <a:r>
              <a:rPr lang="ru-RU" sz="2400" i="1" dirty="0" smtClean="0">
                <a:solidFill>
                  <a:srgbClr val="FF0000"/>
                </a:solidFill>
              </a:rPr>
              <a:t> </a:t>
            </a:r>
            <a:r>
              <a:rPr lang="ru-RU" sz="2400" i="1" dirty="0" err="1" smtClean="0">
                <a:solidFill>
                  <a:srgbClr val="FF0000"/>
                </a:solidFill>
              </a:rPr>
              <a:t>включає</a:t>
            </a:r>
            <a:r>
              <a:rPr lang="ru-RU" sz="2400" i="1" dirty="0" smtClean="0">
                <a:solidFill>
                  <a:srgbClr val="FF0000"/>
                </a:solidFill>
              </a:rPr>
              <a:t> </a:t>
            </a:r>
            <a:r>
              <a:rPr lang="ru-RU" sz="2400" i="1" dirty="0" err="1" smtClean="0">
                <a:solidFill>
                  <a:srgbClr val="FF0000"/>
                </a:solidFill>
              </a:rPr>
              <a:t>декілька</a:t>
            </a:r>
            <a:r>
              <a:rPr lang="ru-RU" sz="2400" i="1" dirty="0" smtClean="0">
                <a:solidFill>
                  <a:srgbClr val="FF0000"/>
                </a:solidFill>
              </a:rPr>
              <a:t> </a:t>
            </a:r>
            <a:r>
              <a:rPr lang="ru-RU" sz="2400" i="1" dirty="0" err="1" smtClean="0">
                <a:solidFill>
                  <a:srgbClr val="FF0000"/>
                </a:solidFill>
              </a:rPr>
              <a:t>етапів</a:t>
            </a:r>
            <a:r>
              <a:rPr lang="ru-RU" sz="2400" i="1" dirty="0" smtClean="0">
                <a:solidFill>
                  <a:srgbClr val="FF0000"/>
                </a:solidFill>
              </a:rPr>
              <a:t>, а </a:t>
            </a:r>
            <a:r>
              <a:rPr lang="ru-RU" sz="2400" i="1" dirty="0" err="1" smtClean="0">
                <a:solidFill>
                  <a:srgbClr val="FF0000"/>
                </a:solidFill>
              </a:rPr>
              <a:t>виконання</a:t>
            </a:r>
            <a:r>
              <a:rPr lang="ru-RU" sz="2400" i="1" dirty="0" smtClean="0">
                <a:solidFill>
                  <a:srgbClr val="FF0000"/>
                </a:solidFill>
              </a:rPr>
              <a:t> кожного</a:t>
            </a:r>
          </a:p>
          <a:p>
            <a:r>
              <a:rPr lang="ru-RU" sz="2400" i="1" dirty="0" smtClean="0">
                <a:solidFill>
                  <a:srgbClr val="FF0000"/>
                </a:solidFill>
              </a:rPr>
              <a:t>з них </a:t>
            </a:r>
            <a:r>
              <a:rPr lang="ru-RU" sz="2400" i="1" dirty="0" err="1" smtClean="0">
                <a:solidFill>
                  <a:srgbClr val="FF0000"/>
                </a:solidFill>
              </a:rPr>
              <a:t>наближає</a:t>
            </a:r>
            <a:r>
              <a:rPr lang="ru-RU" sz="2400" i="1" dirty="0" smtClean="0">
                <a:solidFill>
                  <a:srgbClr val="FF0000"/>
                </a:solidFill>
              </a:rPr>
              <a:t> </a:t>
            </a:r>
            <a:r>
              <a:rPr lang="ru-RU" sz="2400" i="1" dirty="0" err="1" smtClean="0">
                <a:solidFill>
                  <a:srgbClr val="FF0000"/>
                </a:solidFill>
              </a:rPr>
              <a:t>потенційних</a:t>
            </a:r>
            <a:r>
              <a:rPr lang="ru-RU" sz="2400" i="1" dirty="0" smtClean="0">
                <a:solidFill>
                  <a:srgbClr val="FF0000"/>
                </a:solidFill>
              </a:rPr>
              <a:t> </a:t>
            </a:r>
            <a:r>
              <a:rPr lang="ru-RU" sz="2400" i="1" dirty="0" err="1" smtClean="0">
                <a:solidFill>
                  <a:srgbClr val="FF0000"/>
                </a:solidFill>
              </a:rPr>
              <a:t>працівників</a:t>
            </a:r>
            <a:r>
              <a:rPr lang="ru-RU" sz="2400" i="1" dirty="0" smtClean="0">
                <a:solidFill>
                  <a:srgbClr val="FF0000"/>
                </a:solidFill>
              </a:rPr>
              <a:t> до мети. </a:t>
            </a:r>
            <a:r>
              <a:rPr lang="ru-RU" sz="2400" i="1" dirty="0" err="1" smtClean="0">
                <a:solidFill>
                  <a:srgbClr val="FF0000"/>
                </a:solidFill>
              </a:rPr>
              <a:t>Легковажне</a:t>
            </a:r>
            <a:r>
              <a:rPr lang="ru-RU" sz="2400" i="1" dirty="0" smtClean="0">
                <a:solidFill>
                  <a:srgbClr val="FF0000"/>
                </a:solidFill>
              </a:rPr>
              <a:t> </a:t>
            </a:r>
            <a:r>
              <a:rPr lang="ru-RU" sz="2400" i="1" dirty="0" err="1" smtClean="0">
                <a:solidFill>
                  <a:srgbClr val="FF0000"/>
                </a:solidFill>
              </a:rPr>
              <a:t>ставлення</a:t>
            </a:r>
            <a:endParaRPr lang="ru-RU" sz="2400" i="1" dirty="0" smtClean="0">
              <a:solidFill>
                <a:srgbClr val="FF0000"/>
              </a:solidFill>
            </a:endParaRPr>
          </a:p>
          <a:p>
            <a:r>
              <a:rPr lang="ru-RU" sz="2400" i="1" dirty="0" smtClean="0">
                <a:solidFill>
                  <a:srgbClr val="FF0000"/>
                </a:solidFill>
              </a:rPr>
              <a:t>до </a:t>
            </a:r>
            <a:r>
              <a:rPr lang="ru-RU" sz="2400" i="1" dirty="0" err="1" smtClean="0">
                <a:solidFill>
                  <a:srgbClr val="FF0000"/>
                </a:solidFill>
              </a:rPr>
              <a:t>вибору</a:t>
            </a:r>
            <a:r>
              <a:rPr lang="ru-RU" sz="2400" i="1" dirty="0" smtClean="0">
                <a:solidFill>
                  <a:srgbClr val="FF0000"/>
                </a:solidFill>
              </a:rPr>
              <a:t> </a:t>
            </a:r>
            <a:r>
              <a:rPr lang="ru-RU" sz="2400" i="1" dirty="0" err="1" smtClean="0">
                <a:solidFill>
                  <a:srgbClr val="FF0000"/>
                </a:solidFill>
              </a:rPr>
              <a:t>своєї</a:t>
            </a:r>
            <a:r>
              <a:rPr lang="ru-RU" sz="2400" i="1" dirty="0" smtClean="0">
                <a:solidFill>
                  <a:srgbClr val="FF0000"/>
                </a:solidFill>
              </a:rPr>
              <a:t> </a:t>
            </a:r>
            <a:r>
              <a:rPr lang="ru-RU" sz="2400" i="1" dirty="0" err="1" smtClean="0">
                <a:solidFill>
                  <a:srgbClr val="FF0000"/>
                </a:solidFill>
              </a:rPr>
              <a:t>професії</a:t>
            </a:r>
            <a:r>
              <a:rPr lang="ru-RU" sz="2400" i="1" dirty="0" smtClean="0">
                <a:solidFill>
                  <a:srgbClr val="FF0000"/>
                </a:solidFill>
              </a:rPr>
              <a:t> </a:t>
            </a:r>
            <a:r>
              <a:rPr lang="ru-RU" sz="2400" i="1" dirty="0" err="1" smtClean="0">
                <a:solidFill>
                  <a:srgbClr val="FF0000"/>
                </a:solidFill>
              </a:rPr>
              <a:t>може</a:t>
            </a:r>
            <a:r>
              <a:rPr lang="ru-RU" sz="2400" i="1" dirty="0" smtClean="0">
                <a:solidFill>
                  <a:srgbClr val="FF0000"/>
                </a:solidFill>
              </a:rPr>
              <a:t> стати причиною </a:t>
            </a:r>
            <a:r>
              <a:rPr lang="ru-RU" sz="2400" i="1" dirty="0" err="1" smtClean="0">
                <a:solidFill>
                  <a:srgbClr val="FF0000"/>
                </a:solidFill>
              </a:rPr>
              <a:t>невдалого</a:t>
            </a:r>
            <a:r>
              <a:rPr lang="ru-RU" sz="2400" i="1" dirty="0" smtClean="0">
                <a:solidFill>
                  <a:srgbClr val="FF0000"/>
                </a:solidFill>
              </a:rPr>
              <a:t> </a:t>
            </a:r>
            <a:r>
              <a:rPr lang="ru-RU" sz="2400" i="1" dirty="0" err="1" smtClean="0">
                <a:solidFill>
                  <a:srgbClr val="FF0000"/>
                </a:solidFill>
              </a:rPr>
              <a:t>місця</a:t>
            </a:r>
            <a:endParaRPr lang="ru-RU" sz="2400" i="1" dirty="0" smtClean="0">
              <a:solidFill>
                <a:srgbClr val="FF0000"/>
              </a:solidFill>
            </a:endParaRPr>
          </a:p>
          <a:p>
            <a:r>
              <a:rPr lang="ru-RU" sz="2400" i="1" dirty="0" err="1" smtClean="0">
                <a:solidFill>
                  <a:srgbClr val="FF0000"/>
                </a:solidFill>
              </a:rPr>
              <a:t>праці</a:t>
            </a:r>
            <a:r>
              <a:rPr lang="ru-RU" sz="2400" i="1" dirty="0" smtClean="0">
                <a:solidFill>
                  <a:srgbClr val="FF0000"/>
                </a:solidFill>
              </a:rPr>
              <a:t> і, </a:t>
            </a:r>
            <a:r>
              <a:rPr lang="ru-RU" sz="2400" i="1" dirty="0" err="1" smtClean="0">
                <a:solidFill>
                  <a:srgbClr val="FF0000"/>
                </a:solidFill>
              </a:rPr>
              <a:t>відповідно</a:t>
            </a:r>
            <a:r>
              <a:rPr lang="ru-RU" sz="2400" i="1" dirty="0" smtClean="0">
                <a:solidFill>
                  <a:srgbClr val="FF0000"/>
                </a:solidFill>
              </a:rPr>
              <a:t>, </a:t>
            </a:r>
            <a:r>
              <a:rPr lang="ru-RU" sz="2400" i="1" dirty="0" err="1" smtClean="0">
                <a:solidFill>
                  <a:srgbClr val="FF0000"/>
                </a:solidFill>
              </a:rPr>
              <a:t>незадоволеності</a:t>
            </a:r>
            <a:r>
              <a:rPr lang="ru-RU" sz="2400" i="1" dirty="0" smtClean="0">
                <a:solidFill>
                  <a:srgbClr val="FF0000"/>
                </a:solidFill>
              </a:rPr>
              <a:t> </a:t>
            </a:r>
            <a:r>
              <a:rPr lang="ru-RU" sz="2400" i="1" dirty="0" err="1" smtClean="0">
                <a:solidFill>
                  <a:srgbClr val="FF0000"/>
                </a:solidFill>
              </a:rPr>
              <a:t>власною</a:t>
            </a:r>
            <a:r>
              <a:rPr lang="ru-RU" sz="2400" i="1" dirty="0" smtClean="0">
                <a:solidFill>
                  <a:srgbClr val="FF0000"/>
                </a:solidFill>
              </a:rPr>
              <a:t> </a:t>
            </a:r>
            <a:r>
              <a:rPr lang="ru-RU" sz="2400" i="1" dirty="0" err="1" smtClean="0">
                <a:solidFill>
                  <a:srgbClr val="FF0000"/>
                </a:solidFill>
              </a:rPr>
              <a:t>діяльністю</a:t>
            </a:r>
            <a:r>
              <a:rPr lang="ru-RU" sz="2400" i="1" dirty="0" smtClean="0">
                <a:solidFill>
                  <a:srgbClr val="FF0000"/>
                </a:solidFill>
              </a:rPr>
              <a:t>, статусом, </a:t>
            </a:r>
            <a:r>
              <a:rPr lang="ru-RU" sz="2400" i="1" dirty="0" err="1" smtClean="0">
                <a:solidFill>
                  <a:srgbClr val="FF0000"/>
                </a:solidFill>
              </a:rPr>
              <a:t>частих</a:t>
            </a:r>
            <a:endParaRPr lang="ru-RU" sz="2400" i="1" dirty="0" smtClean="0">
              <a:solidFill>
                <a:srgbClr val="FF0000"/>
              </a:solidFill>
            </a:endParaRPr>
          </a:p>
          <a:p>
            <a:r>
              <a:rPr lang="ru-RU" sz="2400" i="1" dirty="0" err="1" smtClean="0">
                <a:solidFill>
                  <a:srgbClr val="FF0000"/>
                </a:solidFill>
              </a:rPr>
              <a:t>конфліктів</a:t>
            </a:r>
            <a:r>
              <a:rPr lang="ru-RU" sz="2400" i="1" dirty="0" smtClean="0">
                <a:solidFill>
                  <a:srgbClr val="FF0000"/>
                </a:solidFill>
              </a:rPr>
              <a:t> </a:t>
            </a:r>
            <a:r>
              <a:rPr lang="ru-RU" sz="2400" i="1" dirty="0" err="1" smtClean="0">
                <a:solidFill>
                  <a:srgbClr val="FF0000"/>
                </a:solidFill>
              </a:rPr>
              <a:t>чи</a:t>
            </a:r>
            <a:r>
              <a:rPr lang="ru-RU" sz="2400" i="1" dirty="0" smtClean="0">
                <a:solidFill>
                  <a:srgbClr val="FF0000"/>
                </a:solidFill>
              </a:rPr>
              <a:t> </a:t>
            </a:r>
            <a:r>
              <a:rPr lang="ru-RU" sz="2400" i="1" dirty="0" err="1" smtClean="0">
                <a:solidFill>
                  <a:srgbClr val="FF0000"/>
                </a:solidFill>
              </a:rPr>
              <a:t>невиконання</a:t>
            </a:r>
            <a:r>
              <a:rPr lang="ru-RU" sz="2400" i="1" dirty="0" smtClean="0">
                <a:solidFill>
                  <a:srgbClr val="FF0000"/>
                </a:solidFill>
              </a:rPr>
              <a:t> </a:t>
            </a:r>
            <a:r>
              <a:rPr lang="ru-RU" sz="2400" i="1" dirty="0" err="1" smtClean="0">
                <a:solidFill>
                  <a:srgbClr val="FF0000"/>
                </a:solidFill>
              </a:rPr>
              <a:t>службових</a:t>
            </a:r>
            <a:r>
              <a:rPr lang="ru-RU" sz="2400" i="1" dirty="0" smtClean="0">
                <a:solidFill>
                  <a:srgbClr val="FF0000"/>
                </a:solidFill>
              </a:rPr>
              <a:t> </a:t>
            </a:r>
            <a:r>
              <a:rPr lang="ru-RU" sz="2400" i="1" dirty="0" err="1" smtClean="0">
                <a:solidFill>
                  <a:srgbClr val="FF0000"/>
                </a:solidFill>
              </a:rPr>
              <a:t>обов’язків</a:t>
            </a:r>
            <a:r>
              <a:rPr lang="ru-RU" sz="2400" i="1" dirty="0" smtClean="0">
                <a:solidFill>
                  <a:srgbClr val="FF0000"/>
                </a:solidFill>
              </a:rPr>
              <a:t>.</a:t>
            </a:r>
            <a:endParaRPr lang="ru-RU" sz="2400" i="1" dirty="0">
              <a:solidFill>
                <a:srgbClr val="FF0000"/>
              </a:solidFill>
            </a:endParaRPr>
          </a:p>
        </p:txBody>
      </p:sp>
    </p:spTree>
    <p:extLst>
      <p:ext uri="{BB962C8B-B14F-4D97-AF65-F5344CB8AC3E}">
        <p14:creationId xmlns:p14="http://schemas.microsoft.com/office/powerpoint/2010/main" val="37096915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097280" y="487680"/>
            <a:ext cx="9098280" cy="5943600"/>
          </a:xfrm>
          <a:prstGeom prst="rect">
            <a:avLst/>
          </a:prstGeom>
        </p:spPr>
      </p:pic>
      <p:sp>
        <p:nvSpPr>
          <p:cNvPr id="4" name="Прямоугольник 3"/>
          <p:cNvSpPr/>
          <p:nvPr/>
        </p:nvSpPr>
        <p:spPr>
          <a:xfrm>
            <a:off x="6385560" y="487680"/>
            <a:ext cx="5090160" cy="3785652"/>
          </a:xfrm>
          <a:prstGeom prst="rect">
            <a:avLst/>
          </a:prstGeom>
        </p:spPr>
        <p:txBody>
          <a:bodyPr wrap="square">
            <a:spAutoFit/>
          </a:bodyPr>
          <a:lstStyle/>
          <a:p>
            <a:r>
              <a:rPr lang="ru-RU" dirty="0" smtClean="0">
                <a:solidFill>
                  <a:srgbClr val="FFFF00"/>
                </a:solidFill>
              </a:rPr>
              <a:t> </a:t>
            </a:r>
            <a:r>
              <a:rPr lang="ru-RU" sz="2000" dirty="0" err="1" smtClean="0">
                <a:solidFill>
                  <a:srgbClr val="FFFF00"/>
                </a:solidFill>
              </a:rPr>
              <a:t>вісім</a:t>
            </a:r>
            <a:r>
              <a:rPr lang="ru-RU" sz="2000" dirty="0" smtClean="0">
                <a:solidFill>
                  <a:srgbClr val="FFFF00"/>
                </a:solidFill>
              </a:rPr>
              <a:t> </a:t>
            </a:r>
            <a:r>
              <a:rPr lang="ru-RU" sz="2000" dirty="0" err="1" smtClean="0">
                <a:solidFill>
                  <a:srgbClr val="FFFF00"/>
                </a:solidFill>
              </a:rPr>
              <a:t>етапів</a:t>
            </a:r>
            <a:r>
              <a:rPr lang="ru-RU" sz="2000" dirty="0" smtClean="0">
                <a:solidFill>
                  <a:srgbClr val="FFFF00"/>
                </a:solidFill>
              </a:rPr>
              <a:t> </a:t>
            </a:r>
            <a:r>
              <a:rPr lang="ru-RU" sz="2000" dirty="0" err="1" smtClean="0">
                <a:solidFill>
                  <a:srgbClr val="FFFF00"/>
                </a:solidFill>
              </a:rPr>
              <a:t>пошуку</a:t>
            </a:r>
            <a:r>
              <a:rPr lang="ru-RU" sz="2000" dirty="0" smtClean="0">
                <a:solidFill>
                  <a:srgbClr val="FFFF00"/>
                </a:solidFill>
              </a:rPr>
              <a:t> </a:t>
            </a:r>
            <a:r>
              <a:rPr lang="ru-RU" sz="2000" dirty="0" err="1" smtClean="0">
                <a:solidFill>
                  <a:srgbClr val="FFFF00"/>
                </a:solidFill>
              </a:rPr>
              <a:t>роботи</a:t>
            </a:r>
            <a:r>
              <a:rPr lang="ru-RU" sz="2000" dirty="0" smtClean="0">
                <a:solidFill>
                  <a:srgbClr val="FFFF00"/>
                </a:solidFill>
              </a:rPr>
              <a:t>:</a:t>
            </a:r>
          </a:p>
          <a:p>
            <a:r>
              <a:rPr lang="ru-RU" sz="2000" dirty="0" smtClean="0">
                <a:solidFill>
                  <a:srgbClr val="FFFF00"/>
                </a:solidFill>
              </a:rPr>
              <a:t>1. </a:t>
            </a:r>
            <a:r>
              <a:rPr lang="ru-RU" sz="2000" dirty="0" err="1" smtClean="0">
                <a:solidFill>
                  <a:srgbClr val="FFFF00"/>
                </a:solidFill>
              </a:rPr>
              <a:t>Оцінка</a:t>
            </a:r>
            <a:r>
              <a:rPr lang="ru-RU" sz="2000" dirty="0" smtClean="0">
                <a:solidFill>
                  <a:srgbClr val="FFFF00"/>
                </a:solidFill>
              </a:rPr>
              <a:t> себе як </a:t>
            </a:r>
            <a:r>
              <a:rPr lang="ru-RU" sz="2000" dirty="0" err="1" smtClean="0">
                <a:solidFill>
                  <a:srgbClr val="FFFF00"/>
                </a:solidFill>
              </a:rPr>
              <a:t>професіонала</a:t>
            </a:r>
            <a:r>
              <a:rPr lang="ru-RU" sz="2000" dirty="0" smtClean="0">
                <a:solidFill>
                  <a:srgbClr val="FFFF00"/>
                </a:solidFill>
              </a:rPr>
              <a:t>. Старт </a:t>
            </a:r>
            <a:r>
              <a:rPr lang="ru-RU" sz="2000" dirty="0" err="1" smtClean="0">
                <a:solidFill>
                  <a:srgbClr val="FFFF00"/>
                </a:solidFill>
              </a:rPr>
              <a:t>професійної</a:t>
            </a:r>
            <a:r>
              <a:rPr lang="ru-RU" sz="2000" dirty="0" smtClean="0">
                <a:solidFill>
                  <a:srgbClr val="FFFF00"/>
                </a:solidFill>
              </a:rPr>
              <a:t> </a:t>
            </a:r>
            <a:r>
              <a:rPr lang="ru-RU" sz="2000" dirty="0" err="1" smtClean="0">
                <a:solidFill>
                  <a:srgbClr val="FFFF00"/>
                </a:solidFill>
              </a:rPr>
              <a:t>кар’єри</a:t>
            </a:r>
            <a:r>
              <a:rPr lang="ru-RU" sz="2000" dirty="0" smtClean="0">
                <a:solidFill>
                  <a:srgbClr val="FFFF00"/>
                </a:solidFill>
              </a:rPr>
              <a:t> </a:t>
            </a:r>
            <a:r>
              <a:rPr lang="ru-RU" sz="2000" dirty="0" err="1" smtClean="0">
                <a:solidFill>
                  <a:srgbClr val="FFFF00"/>
                </a:solidFill>
              </a:rPr>
              <a:t>починається</a:t>
            </a:r>
            <a:endParaRPr lang="ru-RU" sz="2000" dirty="0" smtClean="0">
              <a:solidFill>
                <a:srgbClr val="FFFF00"/>
              </a:solidFill>
            </a:endParaRPr>
          </a:p>
          <a:p>
            <a:r>
              <a:rPr lang="ru-RU" sz="2000" dirty="0" smtClean="0">
                <a:solidFill>
                  <a:srgbClr val="FFFF00"/>
                </a:solidFill>
              </a:rPr>
              <a:t>з того моменту, коли особа </a:t>
            </a:r>
            <a:r>
              <a:rPr lang="ru-RU" sz="2000" dirty="0" err="1" smtClean="0">
                <a:solidFill>
                  <a:srgbClr val="FFFF00"/>
                </a:solidFill>
              </a:rPr>
              <a:t>визначається</a:t>
            </a:r>
            <a:r>
              <a:rPr lang="ru-RU" sz="2000" dirty="0" smtClean="0">
                <a:solidFill>
                  <a:srgbClr val="FFFF00"/>
                </a:solidFill>
              </a:rPr>
              <a:t> з </a:t>
            </a:r>
            <a:r>
              <a:rPr lang="ru-RU" sz="2000" dirty="0" err="1" smtClean="0">
                <a:solidFill>
                  <a:srgbClr val="FFFF00"/>
                </a:solidFill>
              </a:rPr>
              <a:t>тим</a:t>
            </a:r>
            <a:r>
              <a:rPr lang="ru-RU" sz="2000" dirty="0" smtClean="0">
                <a:solidFill>
                  <a:srgbClr val="FFFF00"/>
                </a:solidFill>
              </a:rPr>
              <a:t>, ким вона </a:t>
            </a:r>
            <a:r>
              <a:rPr lang="ru-RU" sz="2000" dirty="0" err="1" smtClean="0">
                <a:solidFill>
                  <a:srgbClr val="FFFF00"/>
                </a:solidFill>
              </a:rPr>
              <a:t>хоче</a:t>
            </a:r>
            <a:r>
              <a:rPr lang="ru-RU" sz="2000" dirty="0" smtClean="0">
                <a:solidFill>
                  <a:srgbClr val="FFFF00"/>
                </a:solidFill>
              </a:rPr>
              <a:t> бути</a:t>
            </a:r>
          </a:p>
          <a:p>
            <a:r>
              <a:rPr lang="ru-RU" sz="2000" dirty="0" smtClean="0">
                <a:solidFill>
                  <a:srgbClr val="FFFF00"/>
                </a:solidFill>
              </a:rPr>
              <a:t>і </a:t>
            </a:r>
            <a:r>
              <a:rPr lang="ru-RU" sz="2000" dirty="0" err="1" smtClean="0">
                <a:solidFill>
                  <a:srgbClr val="FFFF00"/>
                </a:solidFill>
              </a:rPr>
              <a:t>чого</a:t>
            </a:r>
            <a:r>
              <a:rPr lang="ru-RU" sz="2000" dirty="0" smtClean="0">
                <a:solidFill>
                  <a:srgbClr val="FFFF00"/>
                </a:solidFill>
              </a:rPr>
              <a:t> </a:t>
            </a:r>
            <a:r>
              <a:rPr lang="ru-RU" sz="2000" dirty="0" err="1" smtClean="0">
                <a:solidFill>
                  <a:srgbClr val="FFFF00"/>
                </a:solidFill>
              </a:rPr>
              <a:t>хоче</a:t>
            </a:r>
            <a:r>
              <a:rPr lang="ru-RU" sz="2000" dirty="0" smtClean="0">
                <a:solidFill>
                  <a:srgbClr val="FFFF00"/>
                </a:solidFill>
              </a:rPr>
              <a:t> </a:t>
            </a:r>
            <a:r>
              <a:rPr lang="ru-RU" sz="2000" dirty="0" err="1" smtClean="0">
                <a:solidFill>
                  <a:srgbClr val="FFFF00"/>
                </a:solidFill>
              </a:rPr>
              <a:t>досягти</a:t>
            </a:r>
            <a:r>
              <a:rPr lang="ru-RU" sz="2000" dirty="0" smtClean="0">
                <a:solidFill>
                  <a:srgbClr val="FFFF00"/>
                </a:solidFill>
              </a:rPr>
              <a:t>. </a:t>
            </a:r>
            <a:r>
              <a:rPr lang="ru-RU" sz="2000" dirty="0" err="1" smtClean="0">
                <a:solidFill>
                  <a:srgbClr val="FFFF00"/>
                </a:solidFill>
              </a:rPr>
              <a:t>Усвідомлення</a:t>
            </a:r>
            <a:r>
              <a:rPr lang="ru-RU" sz="2000" dirty="0" smtClean="0">
                <a:solidFill>
                  <a:srgbClr val="FFFF00"/>
                </a:solidFill>
              </a:rPr>
              <a:t> </a:t>
            </a:r>
            <a:r>
              <a:rPr lang="ru-RU" sz="2000" dirty="0" err="1" smtClean="0">
                <a:solidFill>
                  <a:srgbClr val="FFFF00"/>
                </a:solidFill>
              </a:rPr>
              <a:t>власних</a:t>
            </a:r>
            <a:r>
              <a:rPr lang="ru-RU" sz="2000" dirty="0" smtClean="0">
                <a:solidFill>
                  <a:srgbClr val="FFFF00"/>
                </a:solidFill>
              </a:rPr>
              <a:t> </a:t>
            </a:r>
            <a:r>
              <a:rPr lang="ru-RU" sz="2000" dirty="0" err="1" smtClean="0">
                <a:solidFill>
                  <a:srgbClr val="FFFF00"/>
                </a:solidFill>
              </a:rPr>
              <a:t>можливостей</a:t>
            </a:r>
            <a:r>
              <a:rPr lang="ru-RU" sz="2000" dirty="0" smtClean="0">
                <a:solidFill>
                  <a:srgbClr val="FFFF00"/>
                </a:solidFill>
              </a:rPr>
              <a:t> (</a:t>
            </a:r>
            <a:r>
              <a:rPr lang="ru-RU" sz="2000" dirty="0" err="1" smtClean="0">
                <a:solidFill>
                  <a:srgbClr val="FFFF00"/>
                </a:solidFill>
              </a:rPr>
              <a:t>чи</a:t>
            </a:r>
            <a:r>
              <a:rPr lang="ru-RU" sz="2000" dirty="0" smtClean="0">
                <a:solidFill>
                  <a:srgbClr val="FFFF00"/>
                </a:solidFill>
              </a:rPr>
              <a:t> </a:t>
            </a:r>
            <a:r>
              <a:rPr lang="ru-RU" sz="2000" dirty="0" err="1" smtClean="0">
                <a:solidFill>
                  <a:srgbClr val="FFFF00"/>
                </a:solidFill>
              </a:rPr>
              <a:t>володіє</a:t>
            </a:r>
            <a:endParaRPr lang="ru-RU" sz="2000" dirty="0" smtClean="0">
              <a:solidFill>
                <a:srgbClr val="FFFF00"/>
              </a:solidFill>
            </a:endParaRPr>
          </a:p>
          <a:p>
            <a:r>
              <a:rPr lang="ru-RU" sz="2000" dirty="0" smtClean="0">
                <a:solidFill>
                  <a:srgbClr val="FFFF00"/>
                </a:solidFill>
              </a:rPr>
              <a:t>особа </a:t>
            </a:r>
            <a:r>
              <a:rPr lang="ru-RU" sz="2000" dirty="0" err="1" smtClean="0">
                <a:solidFill>
                  <a:srgbClr val="FFFF00"/>
                </a:solidFill>
              </a:rPr>
              <a:t>тими</a:t>
            </a:r>
            <a:r>
              <a:rPr lang="ru-RU" sz="2000" dirty="0" smtClean="0">
                <a:solidFill>
                  <a:srgbClr val="FFFF00"/>
                </a:solidFill>
              </a:rPr>
              <a:t> </a:t>
            </a:r>
            <a:r>
              <a:rPr lang="ru-RU" sz="2000" dirty="0" err="1" smtClean="0">
                <a:solidFill>
                  <a:srgbClr val="FFFF00"/>
                </a:solidFill>
              </a:rPr>
              <a:t>якостями</a:t>
            </a:r>
            <a:r>
              <a:rPr lang="ru-RU" sz="2000" dirty="0" smtClean="0">
                <a:solidFill>
                  <a:srgbClr val="FFFF00"/>
                </a:solidFill>
              </a:rPr>
              <a:t>, </a:t>
            </a:r>
            <a:r>
              <a:rPr lang="ru-RU" sz="2000" dirty="0" err="1" smtClean="0">
                <a:solidFill>
                  <a:srgbClr val="FFFF00"/>
                </a:solidFill>
              </a:rPr>
              <a:t>які</a:t>
            </a:r>
            <a:r>
              <a:rPr lang="ru-RU" sz="2000" dirty="0" smtClean="0">
                <a:solidFill>
                  <a:srgbClr val="FFFF00"/>
                </a:solidFill>
              </a:rPr>
              <a:t> </a:t>
            </a:r>
            <a:r>
              <a:rPr lang="ru-RU" sz="2000" dirty="0" err="1" smtClean="0">
                <a:solidFill>
                  <a:srgbClr val="FFFF00"/>
                </a:solidFill>
              </a:rPr>
              <a:t>необхідні</a:t>
            </a:r>
            <a:r>
              <a:rPr lang="ru-RU" sz="2000" dirty="0" smtClean="0">
                <a:solidFill>
                  <a:srgbClr val="FFFF00"/>
                </a:solidFill>
              </a:rPr>
              <a:t> в </a:t>
            </a:r>
            <a:r>
              <a:rPr lang="ru-RU" sz="2000" dirty="0" err="1" smtClean="0">
                <a:solidFill>
                  <a:srgbClr val="FFFF00"/>
                </a:solidFill>
              </a:rPr>
              <a:t>обраній</a:t>
            </a:r>
            <a:r>
              <a:rPr lang="ru-RU" sz="2000" dirty="0" smtClean="0">
                <a:solidFill>
                  <a:srgbClr val="FFFF00"/>
                </a:solidFill>
              </a:rPr>
              <a:t> </a:t>
            </a:r>
            <a:r>
              <a:rPr lang="ru-RU" sz="2000" dirty="0" err="1" smtClean="0">
                <a:solidFill>
                  <a:srgbClr val="FFFF00"/>
                </a:solidFill>
              </a:rPr>
              <a:t>сфері</a:t>
            </a:r>
            <a:r>
              <a:rPr lang="ru-RU" sz="2000" dirty="0" smtClean="0">
                <a:solidFill>
                  <a:srgbClr val="FFFF00"/>
                </a:solidFill>
              </a:rPr>
              <a:t> </a:t>
            </a:r>
            <a:r>
              <a:rPr lang="ru-RU" sz="2000" dirty="0" err="1" smtClean="0">
                <a:solidFill>
                  <a:srgbClr val="FFFF00"/>
                </a:solidFill>
              </a:rPr>
              <a:t>діяльності</a:t>
            </a:r>
            <a:r>
              <a:rPr lang="ru-RU" sz="2000" dirty="0" smtClean="0">
                <a:solidFill>
                  <a:srgbClr val="FFFF00"/>
                </a:solidFill>
              </a:rPr>
              <a:t>), адекватна</a:t>
            </a:r>
          </a:p>
          <a:p>
            <a:r>
              <a:rPr lang="ru-RU" sz="2000" dirty="0" err="1" smtClean="0">
                <a:solidFill>
                  <a:srgbClr val="FFFF00"/>
                </a:solidFill>
              </a:rPr>
              <a:t>оцінка</a:t>
            </a:r>
            <a:r>
              <a:rPr lang="ru-RU" sz="2000" dirty="0" smtClean="0">
                <a:solidFill>
                  <a:srgbClr val="FFFF00"/>
                </a:solidFill>
              </a:rPr>
              <a:t> самого себе </a:t>
            </a:r>
            <a:r>
              <a:rPr lang="ru-RU" sz="2000" dirty="0" err="1" smtClean="0">
                <a:solidFill>
                  <a:srgbClr val="FFFF00"/>
                </a:solidFill>
              </a:rPr>
              <a:t>стають</a:t>
            </a:r>
            <a:r>
              <a:rPr lang="ru-RU" sz="2000" dirty="0" smtClean="0">
                <a:solidFill>
                  <a:srgbClr val="FFFF00"/>
                </a:solidFill>
              </a:rPr>
              <a:t> </a:t>
            </a:r>
            <a:r>
              <a:rPr lang="ru-RU" sz="2000" dirty="0" err="1" smtClean="0">
                <a:solidFill>
                  <a:srgbClr val="FFFF00"/>
                </a:solidFill>
              </a:rPr>
              <a:t>визначальними</a:t>
            </a:r>
            <a:r>
              <a:rPr lang="ru-RU" sz="2000" dirty="0" smtClean="0">
                <a:solidFill>
                  <a:srgbClr val="FFFF00"/>
                </a:solidFill>
              </a:rPr>
              <a:t> </a:t>
            </a:r>
            <a:r>
              <a:rPr lang="ru-RU" sz="2000" dirty="0" err="1" smtClean="0">
                <a:solidFill>
                  <a:srgbClr val="FFFF00"/>
                </a:solidFill>
              </a:rPr>
              <a:t>ознаками</a:t>
            </a:r>
            <a:r>
              <a:rPr lang="ru-RU" sz="2000" dirty="0" smtClean="0">
                <a:solidFill>
                  <a:srgbClr val="FFFF00"/>
                </a:solidFill>
              </a:rPr>
              <a:t> </a:t>
            </a:r>
            <a:r>
              <a:rPr lang="ru-RU" sz="2000" dirty="0" err="1" smtClean="0">
                <a:solidFill>
                  <a:srgbClr val="FFFF00"/>
                </a:solidFill>
              </a:rPr>
              <a:t>успішності</a:t>
            </a:r>
            <a:endParaRPr lang="ru-RU" sz="2000" dirty="0" smtClean="0">
              <a:solidFill>
                <a:srgbClr val="FFFF00"/>
              </a:solidFill>
            </a:endParaRPr>
          </a:p>
          <a:p>
            <a:r>
              <a:rPr lang="ru-RU" sz="2000" dirty="0" err="1" smtClean="0">
                <a:solidFill>
                  <a:srgbClr val="FFFF00"/>
                </a:solidFill>
              </a:rPr>
              <a:t>цього</a:t>
            </a:r>
            <a:r>
              <a:rPr lang="ru-RU" sz="2000" dirty="0" smtClean="0">
                <a:solidFill>
                  <a:srgbClr val="FFFF00"/>
                </a:solidFill>
              </a:rPr>
              <a:t> </a:t>
            </a:r>
            <a:r>
              <a:rPr lang="ru-RU" sz="2000" dirty="0" err="1" smtClean="0">
                <a:solidFill>
                  <a:srgbClr val="FFFF00"/>
                </a:solidFill>
              </a:rPr>
              <a:t>процесу</a:t>
            </a:r>
            <a:r>
              <a:rPr lang="ru-RU" sz="2000" dirty="0" smtClean="0">
                <a:solidFill>
                  <a:srgbClr val="FFFF00"/>
                </a:solidFill>
              </a:rPr>
              <a:t> </a:t>
            </a:r>
            <a:r>
              <a:rPr lang="ru-RU" sz="2000" dirty="0" err="1" smtClean="0">
                <a:solidFill>
                  <a:srgbClr val="FFFF00"/>
                </a:solidFill>
              </a:rPr>
              <a:t>загалом</a:t>
            </a:r>
            <a:r>
              <a:rPr lang="ru-RU" sz="2000" dirty="0" smtClean="0">
                <a:solidFill>
                  <a:srgbClr val="FFFF00"/>
                </a:solidFill>
              </a:rPr>
              <a:t>.</a:t>
            </a:r>
            <a:endParaRPr lang="ru-RU" sz="2000" dirty="0">
              <a:solidFill>
                <a:srgbClr val="FFFF00"/>
              </a:solidFill>
            </a:endParaRPr>
          </a:p>
        </p:txBody>
      </p:sp>
    </p:spTree>
    <p:extLst>
      <p:ext uri="{BB962C8B-B14F-4D97-AF65-F5344CB8AC3E}">
        <p14:creationId xmlns:p14="http://schemas.microsoft.com/office/powerpoint/2010/main" val="915228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3" name="Прямоугольник 2"/>
          <p:cNvSpPr/>
          <p:nvPr/>
        </p:nvSpPr>
        <p:spPr>
          <a:xfrm>
            <a:off x="5943600" y="152460"/>
            <a:ext cx="6096000" cy="4524315"/>
          </a:xfrm>
          <a:prstGeom prst="rect">
            <a:avLst/>
          </a:prstGeom>
        </p:spPr>
        <p:txBody>
          <a:bodyPr>
            <a:spAutoFit/>
          </a:bodyPr>
          <a:lstStyle/>
          <a:p>
            <a:pPr algn="r"/>
            <a:r>
              <a:rPr lang="ru-RU" sz="2400" b="1" dirty="0" smtClean="0">
                <a:solidFill>
                  <a:srgbClr val="FF0000"/>
                </a:solidFill>
              </a:rPr>
              <a:t>2. </a:t>
            </a:r>
            <a:r>
              <a:rPr lang="ru-RU" sz="2400" b="1" dirty="0" err="1" smtClean="0">
                <a:solidFill>
                  <a:srgbClr val="FF0000"/>
                </a:solidFill>
              </a:rPr>
              <a:t>Вивчення</a:t>
            </a:r>
            <a:r>
              <a:rPr lang="ru-RU" sz="2400" b="1" dirty="0" smtClean="0">
                <a:solidFill>
                  <a:srgbClr val="FF0000"/>
                </a:solidFill>
              </a:rPr>
              <a:t> </a:t>
            </a:r>
            <a:r>
              <a:rPr lang="ru-RU" sz="2400" b="1" dirty="0" err="1" smtClean="0">
                <a:solidFill>
                  <a:srgbClr val="FF0000"/>
                </a:solidFill>
              </a:rPr>
              <a:t>своєї</a:t>
            </a:r>
            <a:r>
              <a:rPr lang="ru-RU" sz="2400" b="1" dirty="0" smtClean="0">
                <a:solidFill>
                  <a:srgbClr val="FF0000"/>
                </a:solidFill>
              </a:rPr>
              <a:t> </a:t>
            </a:r>
            <a:r>
              <a:rPr lang="ru-RU" sz="2400" b="1" dirty="0" err="1" smtClean="0">
                <a:solidFill>
                  <a:srgbClr val="FF0000"/>
                </a:solidFill>
              </a:rPr>
              <a:t>мотивації</a:t>
            </a:r>
            <a:r>
              <a:rPr lang="ru-RU" sz="2400" b="1" dirty="0" smtClean="0">
                <a:solidFill>
                  <a:srgbClr val="FF0000"/>
                </a:solidFill>
              </a:rPr>
              <a:t>. </a:t>
            </a:r>
            <a:r>
              <a:rPr lang="ru-RU" sz="2400" b="1" dirty="0" err="1" smtClean="0">
                <a:solidFill>
                  <a:srgbClr val="FF0000"/>
                </a:solidFill>
              </a:rPr>
              <a:t>Важливо</a:t>
            </a:r>
            <a:r>
              <a:rPr lang="ru-RU" sz="2400" b="1" dirty="0" smtClean="0">
                <a:solidFill>
                  <a:srgbClr val="FF0000"/>
                </a:solidFill>
              </a:rPr>
              <a:t> </a:t>
            </a:r>
            <a:r>
              <a:rPr lang="ru-RU" sz="2400" b="1" dirty="0" err="1" smtClean="0">
                <a:solidFill>
                  <a:srgbClr val="FF0000"/>
                </a:solidFill>
              </a:rPr>
              <a:t>розуміти</a:t>
            </a:r>
            <a:r>
              <a:rPr lang="ru-RU" sz="2400" b="1" dirty="0" smtClean="0">
                <a:solidFill>
                  <a:srgbClr val="FF0000"/>
                </a:solidFill>
              </a:rPr>
              <a:t>, </a:t>
            </a:r>
            <a:r>
              <a:rPr lang="ru-RU" sz="2400" b="1" dirty="0" err="1" smtClean="0">
                <a:solidFill>
                  <a:srgbClr val="FF0000"/>
                </a:solidFill>
              </a:rPr>
              <a:t>які</a:t>
            </a:r>
            <a:r>
              <a:rPr lang="ru-RU" sz="2400" b="1" dirty="0" smtClean="0">
                <a:solidFill>
                  <a:srgbClr val="FF0000"/>
                </a:solidFill>
              </a:rPr>
              <a:t> </a:t>
            </a:r>
            <a:r>
              <a:rPr lang="ru-RU" sz="2400" b="1" dirty="0" err="1" smtClean="0">
                <a:solidFill>
                  <a:srgbClr val="FF0000"/>
                </a:solidFill>
              </a:rPr>
              <a:t>фактори</a:t>
            </a:r>
            <a:r>
              <a:rPr lang="ru-RU" sz="2400" b="1" dirty="0" smtClean="0">
                <a:solidFill>
                  <a:srgbClr val="FF0000"/>
                </a:solidFill>
              </a:rPr>
              <a:t> є </a:t>
            </a:r>
            <a:r>
              <a:rPr lang="ru-RU" sz="2400" b="1" dirty="0" err="1" smtClean="0">
                <a:solidFill>
                  <a:srgbClr val="FF0000"/>
                </a:solidFill>
              </a:rPr>
              <a:t>важливими</a:t>
            </a:r>
            <a:endParaRPr lang="ru-RU" sz="2400" b="1" dirty="0" smtClean="0">
              <a:solidFill>
                <a:srgbClr val="FF0000"/>
              </a:solidFill>
            </a:endParaRPr>
          </a:p>
          <a:p>
            <a:pPr algn="r"/>
            <a:r>
              <a:rPr lang="ru-RU" sz="2400" b="1" dirty="0" smtClean="0">
                <a:solidFill>
                  <a:srgbClr val="FF0000"/>
                </a:solidFill>
              </a:rPr>
              <a:t>для </a:t>
            </a:r>
            <a:r>
              <a:rPr lang="ru-RU" sz="2400" b="1" dirty="0" err="1" smtClean="0">
                <a:solidFill>
                  <a:srgbClr val="FF0000"/>
                </a:solidFill>
              </a:rPr>
              <a:t>індивіда</a:t>
            </a:r>
            <a:r>
              <a:rPr lang="ru-RU" sz="2400" b="1" dirty="0" smtClean="0">
                <a:solidFill>
                  <a:srgbClr val="FF0000"/>
                </a:solidFill>
              </a:rPr>
              <a:t> при </a:t>
            </a:r>
            <a:r>
              <a:rPr lang="ru-RU" sz="2400" b="1" dirty="0" err="1" smtClean="0">
                <a:solidFill>
                  <a:srgbClr val="FF0000"/>
                </a:solidFill>
              </a:rPr>
              <a:t>працевлаштуванні</a:t>
            </a:r>
            <a:r>
              <a:rPr lang="ru-RU" sz="2400" b="1" dirty="0" smtClean="0">
                <a:solidFill>
                  <a:srgbClr val="FF0000"/>
                </a:solidFill>
              </a:rPr>
              <a:t>. </a:t>
            </a:r>
            <a:r>
              <a:rPr lang="ru-RU" sz="2400" b="1" dirty="0" err="1" smtClean="0">
                <a:solidFill>
                  <a:srgbClr val="FF0000"/>
                </a:solidFill>
              </a:rPr>
              <a:t>Звісно</a:t>
            </a:r>
            <a:r>
              <a:rPr lang="ru-RU" sz="2400" b="1" dirty="0" smtClean="0">
                <a:solidFill>
                  <a:srgbClr val="FF0000"/>
                </a:solidFill>
              </a:rPr>
              <a:t>, для </a:t>
            </a:r>
            <a:r>
              <a:rPr lang="ru-RU" sz="2400" b="1" dirty="0" err="1" smtClean="0">
                <a:solidFill>
                  <a:srgbClr val="FF0000"/>
                </a:solidFill>
              </a:rPr>
              <a:t>більшості</a:t>
            </a:r>
            <a:r>
              <a:rPr lang="ru-RU" sz="2400" b="1" dirty="0" smtClean="0">
                <a:solidFill>
                  <a:srgbClr val="FF0000"/>
                </a:solidFill>
              </a:rPr>
              <a:t> </a:t>
            </a:r>
            <a:r>
              <a:rPr lang="ru-RU" sz="2400" b="1" dirty="0" err="1" smtClean="0">
                <a:solidFill>
                  <a:srgbClr val="FF0000"/>
                </a:solidFill>
              </a:rPr>
              <a:t>значущими</a:t>
            </a:r>
            <a:endParaRPr lang="ru-RU" sz="2400" b="1" dirty="0" smtClean="0">
              <a:solidFill>
                <a:srgbClr val="FF0000"/>
              </a:solidFill>
            </a:endParaRPr>
          </a:p>
          <a:p>
            <a:pPr algn="r"/>
            <a:r>
              <a:rPr lang="ru-RU" sz="2400" b="1" dirty="0" smtClean="0">
                <a:solidFill>
                  <a:srgbClr val="FF0000"/>
                </a:solidFill>
              </a:rPr>
              <a:t>є </a:t>
            </a:r>
            <a:r>
              <a:rPr lang="ru-RU" sz="2400" b="1" dirty="0" err="1" smtClean="0">
                <a:solidFill>
                  <a:srgbClr val="FF0000"/>
                </a:solidFill>
              </a:rPr>
              <a:t>грошові</a:t>
            </a:r>
            <a:r>
              <a:rPr lang="ru-RU" sz="2400" b="1" dirty="0" smtClean="0">
                <a:solidFill>
                  <a:srgbClr val="FF0000"/>
                </a:solidFill>
              </a:rPr>
              <a:t> </a:t>
            </a:r>
            <a:r>
              <a:rPr lang="ru-RU" sz="2400" b="1" dirty="0" err="1" smtClean="0">
                <a:solidFill>
                  <a:srgbClr val="FF0000"/>
                </a:solidFill>
              </a:rPr>
              <a:t>мотиви</a:t>
            </a:r>
            <a:r>
              <a:rPr lang="ru-RU" sz="2400" b="1" dirty="0" smtClean="0">
                <a:solidFill>
                  <a:srgbClr val="FF0000"/>
                </a:solidFill>
              </a:rPr>
              <a:t>, </a:t>
            </a:r>
            <a:r>
              <a:rPr lang="ru-RU" sz="2400" b="1" dirty="0" err="1" smtClean="0">
                <a:solidFill>
                  <a:srgbClr val="FF0000"/>
                </a:solidFill>
              </a:rPr>
              <a:t>проте</a:t>
            </a:r>
            <a:r>
              <a:rPr lang="ru-RU" sz="2400" b="1" dirty="0" smtClean="0">
                <a:solidFill>
                  <a:srgbClr val="FF0000"/>
                </a:solidFill>
              </a:rPr>
              <a:t>, </a:t>
            </a:r>
            <a:r>
              <a:rPr lang="ru-RU" sz="2400" b="1" dirty="0" err="1" smtClean="0">
                <a:solidFill>
                  <a:srgbClr val="FF0000"/>
                </a:solidFill>
              </a:rPr>
              <a:t>окрім</a:t>
            </a:r>
            <a:r>
              <a:rPr lang="ru-RU" sz="2400" b="1" dirty="0" smtClean="0">
                <a:solidFill>
                  <a:srgbClr val="FF0000"/>
                </a:solidFill>
              </a:rPr>
              <a:t> </a:t>
            </a:r>
            <a:r>
              <a:rPr lang="ru-RU" sz="2400" b="1" dirty="0" err="1" smtClean="0">
                <a:solidFill>
                  <a:srgbClr val="FF0000"/>
                </a:solidFill>
              </a:rPr>
              <a:t>цього</a:t>
            </a:r>
            <a:r>
              <a:rPr lang="ru-RU" sz="2400" b="1" dirty="0" smtClean="0">
                <a:solidFill>
                  <a:srgbClr val="FF0000"/>
                </a:solidFill>
              </a:rPr>
              <a:t>, </a:t>
            </a:r>
            <a:r>
              <a:rPr lang="ru-RU" sz="2400" b="1" dirty="0" err="1" smtClean="0">
                <a:solidFill>
                  <a:srgbClr val="FF0000"/>
                </a:solidFill>
              </a:rPr>
              <a:t>важливою</a:t>
            </a:r>
            <a:r>
              <a:rPr lang="ru-RU" sz="2400" b="1" dirty="0" smtClean="0">
                <a:solidFill>
                  <a:srgbClr val="FF0000"/>
                </a:solidFill>
              </a:rPr>
              <a:t> </a:t>
            </a:r>
            <a:r>
              <a:rPr lang="ru-RU" sz="2400" b="1" dirty="0" err="1" smtClean="0">
                <a:solidFill>
                  <a:srgbClr val="FF0000"/>
                </a:solidFill>
              </a:rPr>
              <a:t>може</a:t>
            </a:r>
            <a:r>
              <a:rPr lang="ru-RU" sz="2400" b="1" dirty="0" smtClean="0">
                <a:solidFill>
                  <a:srgbClr val="FF0000"/>
                </a:solidFill>
              </a:rPr>
              <a:t> бути атмосфера</a:t>
            </a:r>
          </a:p>
          <a:p>
            <a:pPr algn="r"/>
            <a:r>
              <a:rPr lang="ru-RU" sz="2400" b="1" dirty="0" smtClean="0">
                <a:solidFill>
                  <a:srgbClr val="FF0000"/>
                </a:solidFill>
              </a:rPr>
              <a:t>в </a:t>
            </a:r>
            <a:r>
              <a:rPr lang="ru-RU" sz="2400" b="1" dirty="0" err="1" smtClean="0">
                <a:solidFill>
                  <a:srgbClr val="FF0000"/>
                </a:solidFill>
              </a:rPr>
              <a:t>колективі</a:t>
            </a:r>
            <a:r>
              <a:rPr lang="ru-RU" sz="2400" b="1" dirty="0" smtClean="0">
                <a:solidFill>
                  <a:srgbClr val="FF0000"/>
                </a:solidFill>
              </a:rPr>
              <a:t>, </a:t>
            </a:r>
            <a:r>
              <a:rPr lang="ru-RU" sz="2400" b="1" dirty="0" err="1" smtClean="0">
                <a:solidFill>
                  <a:srgbClr val="FF0000"/>
                </a:solidFill>
              </a:rPr>
              <a:t>комунікація</a:t>
            </a:r>
            <a:r>
              <a:rPr lang="ru-RU" sz="2400" b="1" dirty="0" smtClean="0">
                <a:solidFill>
                  <a:srgbClr val="FF0000"/>
                </a:solidFill>
              </a:rPr>
              <a:t> з </a:t>
            </a:r>
            <a:r>
              <a:rPr lang="ru-RU" sz="2400" b="1" dirty="0" err="1" smtClean="0">
                <a:solidFill>
                  <a:srgbClr val="FF0000"/>
                </a:solidFill>
              </a:rPr>
              <a:t>колегами</a:t>
            </a:r>
            <a:r>
              <a:rPr lang="ru-RU" sz="2400" b="1" dirty="0" smtClean="0">
                <a:solidFill>
                  <a:srgbClr val="FF0000"/>
                </a:solidFill>
              </a:rPr>
              <a:t> </a:t>
            </a:r>
            <a:r>
              <a:rPr lang="ru-RU" sz="2400" b="1" dirty="0" err="1" smtClean="0">
                <a:solidFill>
                  <a:srgbClr val="FF0000"/>
                </a:solidFill>
              </a:rPr>
              <a:t>чи</a:t>
            </a:r>
            <a:r>
              <a:rPr lang="ru-RU" sz="2400" b="1" dirty="0" smtClean="0">
                <a:solidFill>
                  <a:srgbClr val="FF0000"/>
                </a:solidFill>
              </a:rPr>
              <a:t> </a:t>
            </a:r>
            <a:r>
              <a:rPr lang="ru-RU" sz="2400" b="1" dirty="0" err="1" smtClean="0">
                <a:solidFill>
                  <a:srgbClr val="FF0000"/>
                </a:solidFill>
              </a:rPr>
              <a:t>навіть</a:t>
            </a:r>
            <a:r>
              <a:rPr lang="ru-RU" sz="2400" b="1" dirty="0" smtClean="0">
                <a:solidFill>
                  <a:srgbClr val="FF0000"/>
                </a:solidFill>
              </a:rPr>
              <a:t> </a:t>
            </a:r>
            <a:r>
              <a:rPr lang="ru-RU" sz="2400" b="1" dirty="0" err="1" smtClean="0">
                <a:solidFill>
                  <a:srgbClr val="FF0000"/>
                </a:solidFill>
              </a:rPr>
              <a:t>тривалість</a:t>
            </a:r>
            <a:r>
              <a:rPr lang="ru-RU" sz="2400" b="1" dirty="0" smtClean="0">
                <a:solidFill>
                  <a:srgbClr val="FF0000"/>
                </a:solidFill>
              </a:rPr>
              <a:t> </a:t>
            </a:r>
            <a:r>
              <a:rPr lang="ru-RU" sz="2400" b="1" dirty="0" err="1" smtClean="0">
                <a:solidFill>
                  <a:srgbClr val="FF0000"/>
                </a:solidFill>
              </a:rPr>
              <a:t>поїздки</a:t>
            </a:r>
            <a:r>
              <a:rPr lang="ru-RU" sz="2400" b="1" dirty="0" smtClean="0">
                <a:solidFill>
                  <a:srgbClr val="FF0000"/>
                </a:solidFill>
              </a:rPr>
              <a:t> до </a:t>
            </a:r>
            <a:r>
              <a:rPr lang="ru-RU" sz="2400" b="1" dirty="0" err="1" smtClean="0">
                <a:solidFill>
                  <a:srgbClr val="FF0000"/>
                </a:solidFill>
              </a:rPr>
              <a:t>місця</a:t>
            </a:r>
            <a:endParaRPr lang="ru-RU" sz="2400" b="1" dirty="0" smtClean="0">
              <a:solidFill>
                <a:srgbClr val="FF0000"/>
              </a:solidFill>
            </a:endParaRPr>
          </a:p>
          <a:p>
            <a:pPr algn="r"/>
            <a:r>
              <a:rPr lang="ru-RU" sz="2400" b="1" dirty="0" err="1" smtClean="0">
                <a:solidFill>
                  <a:srgbClr val="FF0000"/>
                </a:solidFill>
              </a:rPr>
              <a:t>праці</a:t>
            </a:r>
            <a:r>
              <a:rPr lang="ru-RU" sz="2400" b="1" dirty="0" smtClean="0">
                <a:solidFill>
                  <a:srgbClr val="FF0000"/>
                </a:solidFill>
              </a:rPr>
              <a:t>. </a:t>
            </a:r>
            <a:r>
              <a:rPr lang="ru-RU" sz="2400" b="1" dirty="0" err="1" smtClean="0">
                <a:solidFill>
                  <a:srgbClr val="FF0000"/>
                </a:solidFill>
              </a:rPr>
              <a:t>Якщо</a:t>
            </a:r>
            <a:r>
              <a:rPr lang="ru-RU" sz="2400" b="1" dirty="0" smtClean="0">
                <a:solidFill>
                  <a:srgbClr val="FF0000"/>
                </a:solidFill>
              </a:rPr>
              <a:t> </a:t>
            </a:r>
            <a:r>
              <a:rPr lang="ru-RU" sz="2400" b="1" dirty="0" err="1" smtClean="0">
                <a:solidFill>
                  <a:srgbClr val="FF0000"/>
                </a:solidFill>
              </a:rPr>
              <a:t>ці</a:t>
            </a:r>
            <a:r>
              <a:rPr lang="ru-RU" sz="2400" b="1" dirty="0" smtClean="0">
                <a:solidFill>
                  <a:srgbClr val="FF0000"/>
                </a:solidFill>
              </a:rPr>
              <a:t> </a:t>
            </a:r>
            <a:r>
              <a:rPr lang="ru-RU" sz="2400" b="1" dirty="0" err="1" smtClean="0">
                <a:solidFill>
                  <a:srgbClr val="FF0000"/>
                </a:solidFill>
              </a:rPr>
              <a:t>аспекти</a:t>
            </a:r>
            <a:r>
              <a:rPr lang="ru-RU" sz="2400" b="1" dirty="0" smtClean="0">
                <a:solidFill>
                  <a:srgbClr val="FF0000"/>
                </a:solidFill>
              </a:rPr>
              <a:t> не </a:t>
            </a:r>
            <a:r>
              <a:rPr lang="ru-RU" sz="2400" b="1" dirty="0" err="1" smtClean="0">
                <a:solidFill>
                  <a:srgbClr val="FF0000"/>
                </a:solidFill>
              </a:rPr>
              <a:t>враховані</a:t>
            </a:r>
            <a:r>
              <a:rPr lang="ru-RU" sz="2400" b="1" dirty="0" smtClean="0">
                <a:solidFill>
                  <a:srgbClr val="FF0000"/>
                </a:solidFill>
              </a:rPr>
              <a:t>, то </a:t>
            </a:r>
            <a:r>
              <a:rPr lang="ru-RU" sz="2400" b="1" dirty="0" err="1" smtClean="0">
                <a:solidFill>
                  <a:srgbClr val="FF0000"/>
                </a:solidFill>
              </a:rPr>
              <a:t>існує</a:t>
            </a:r>
            <a:r>
              <a:rPr lang="ru-RU" sz="2400" b="1" dirty="0" smtClean="0">
                <a:solidFill>
                  <a:srgbClr val="FF0000"/>
                </a:solidFill>
              </a:rPr>
              <a:t> </a:t>
            </a:r>
            <a:r>
              <a:rPr lang="ru-RU" sz="2400" b="1" dirty="0" err="1" smtClean="0">
                <a:solidFill>
                  <a:srgbClr val="FF0000"/>
                </a:solidFill>
              </a:rPr>
              <a:t>ймовірність</a:t>
            </a:r>
            <a:r>
              <a:rPr lang="ru-RU" sz="2400" b="1" dirty="0" smtClean="0">
                <a:solidFill>
                  <a:srgbClr val="FF0000"/>
                </a:solidFill>
              </a:rPr>
              <a:t>, </a:t>
            </a:r>
            <a:r>
              <a:rPr lang="ru-RU" sz="2400" b="1" dirty="0" err="1" smtClean="0">
                <a:solidFill>
                  <a:srgbClr val="FF0000"/>
                </a:solidFill>
              </a:rPr>
              <a:t>що</a:t>
            </a:r>
            <a:r>
              <a:rPr lang="ru-RU" sz="2400" b="1" dirty="0" smtClean="0">
                <a:solidFill>
                  <a:srgbClr val="FF0000"/>
                </a:solidFill>
              </a:rPr>
              <a:t> через </a:t>
            </a:r>
            <a:r>
              <a:rPr lang="ru-RU" sz="2400" b="1" dirty="0" err="1" smtClean="0">
                <a:solidFill>
                  <a:srgbClr val="FF0000"/>
                </a:solidFill>
              </a:rPr>
              <a:t>деякий</a:t>
            </a:r>
            <a:endParaRPr lang="ru-RU" sz="2400" b="1" dirty="0" smtClean="0">
              <a:solidFill>
                <a:srgbClr val="FF0000"/>
              </a:solidFill>
            </a:endParaRPr>
          </a:p>
          <a:p>
            <a:pPr algn="r"/>
            <a:r>
              <a:rPr lang="ru-RU" sz="2400" b="1" dirty="0" smtClean="0">
                <a:solidFill>
                  <a:srgbClr val="FF0000"/>
                </a:solidFill>
              </a:rPr>
              <a:t>час </a:t>
            </a:r>
            <a:r>
              <a:rPr lang="ru-RU" sz="2400" b="1" dirty="0" err="1" smtClean="0">
                <a:solidFill>
                  <a:srgbClr val="FF0000"/>
                </a:solidFill>
              </a:rPr>
              <a:t>людина</a:t>
            </a:r>
            <a:r>
              <a:rPr lang="ru-RU" sz="2400" b="1" dirty="0" smtClean="0">
                <a:solidFill>
                  <a:srgbClr val="FF0000"/>
                </a:solidFill>
              </a:rPr>
              <a:t> </a:t>
            </a:r>
            <a:r>
              <a:rPr lang="ru-RU" sz="2400" b="1" dirty="0" err="1" smtClean="0">
                <a:solidFill>
                  <a:srgbClr val="FF0000"/>
                </a:solidFill>
              </a:rPr>
              <a:t>почне</a:t>
            </a:r>
            <a:r>
              <a:rPr lang="ru-RU" sz="2400" b="1" dirty="0" smtClean="0">
                <a:solidFill>
                  <a:srgbClr val="FF0000"/>
                </a:solidFill>
              </a:rPr>
              <a:t> </a:t>
            </a:r>
            <a:r>
              <a:rPr lang="ru-RU" sz="2400" b="1" dirty="0" err="1" smtClean="0">
                <a:solidFill>
                  <a:srgbClr val="FF0000"/>
                </a:solidFill>
              </a:rPr>
              <a:t>втрачати</a:t>
            </a:r>
            <a:r>
              <a:rPr lang="ru-RU" sz="2400" b="1" dirty="0" smtClean="0">
                <a:solidFill>
                  <a:srgbClr val="FF0000"/>
                </a:solidFill>
              </a:rPr>
              <a:t> </a:t>
            </a:r>
            <a:r>
              <a:rPr lang="ru-RU" sz="2400" b="1" dirty="0" err="1" smtClean="0">
                <a:solidFill>
                  <a:srgbClr val="FF0000"/>
                </a:solidFill>
              </a:rPr>
              <a:t>цікавість</a:t>
            </a:r>
            <a:r>
              <a:rPr lang="ru-RU" sz="2400" b="1" dirty="0" smtClean="0">
                <a:solidFill>
                  <a:srgbClr val="FF0000"/>
                </a:solidFill>
              </a:rPr>
              <a:t> до </a:t>
            </a:r>
            <a:r>
              <a:rPr lang="ru-RU" sz="2400" b="1" dirty="0" err="1" smtClean="0">
                <a:solidFill>
                  <a:srgbClr val="FF0000"/>
                </a:solidFill>
              </a:rPr>
              <a:t>роботи</a:t>
            </a:r>
            <a:r>
              <a:rPr lang="ru-RU" sz="2400" b="1" dirty="0" smtClean="0">
                <a:solidFill>
                  <a:srgbClr val="7030A0"/>
                </a:solidFill>
              </a:rPr>
              <a:t>.</a:t>
            </a:r>
            <a:endParaRPr lang="ru-RU" sz="2400" b="1" dirty="0">
              <a:solidFill>
                <a:srgbClr val="7030A0"/>
              </a:solidFill>
            </a:endParaRPr>
          </a:p>
        </p:txBody>
      </p:sp>
    </p:spTree>
    <p:extLst>
      <p:ext uri="{BB962C8B-B14F-4D97-AF65-F5344CB8AC3E}">
        <p14:creationId xmlns:p14="http://schemas.microsoft.com/office/powerpoint/2010/main" val="1036821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3" name="Прямоугольник 2"/>
          <p:cNvSpPr/>
          <p:nvPr/>
        </p:nvSpPr>
        <p:spPr>
          <a:xfrm>
            <a:off x="0" y="0"/>
            <a:ext cx="6096000" cy="5632311"/>
          </a:xfrm>
          <a:prstGeom prst="rect">
            <a:avLst/>
          </a:prstGeom>
        </p:spPr>
        <p:txBody>
          <a:bodyPr>
            <a:spAutoFit/>
          </a:bodyPr>
          <a:lstStyle/>
          <a:p>
            <a:r>
              <a:rPr lang="ru-RU" sz="2000" i="1" dirty="0" smtClean="0">
                <a:solidFill>
                  <a:srgbClr val="7030A0"/>
                </a:solidFill>
              </a:rPr>
              <a:t>3. </a:t>
            </a:r>
            <a:r>
              <a:rPr lang="ru-RU" sz="2000" i="1" dirty="0" err="1" smtClean="0">
                <a:solidFill>
                  <a:srgbClr val="7030A0"/>
                </a:solidFill>
              </a:rPr>
              <a:t>Формулювання</a:t>
            </a:r>
            <a:r>
              <a:rPr lang="ru-RU" sz="2000" i="1" dirty="0" smtClean="0">
                <a:solidFill>
                  <a:srgbClr val="7030A0"/>
                </a:solidFill>
              </a:rPr>
              <a:t> </a:t>
            </a:r>
            <a:r>
              <a:rPr lang="ru-RU" sz="2000" i="1" dirty="0" err="1" smtClean="0">
                <a:solidFill>
                  <a:srgbClr val="7030A0"/>
                </a:solidFill>
              </a:rPr>
              <a:t>цілі</a:t>
            </a:r>
            <a:r>
              <a:rPr lang="ru-RU" sz="2000" i="1" dirty="0" smtClean="0">
                <a:solidFill>
                  <a:srgbClr val="7030A0"/>
                </a:solidFill>
              </a:rPr>
              <a:t>. Чим </a:t>
            </a:r>
            <a:r>
              <a:rPr lang="ru-RU" sz="2000" i="1" dirty="0" err="1" smtClean="0">
                <a:solidFill>
                  <a:srgbClr val="7030A0"/>
                </a:solidFill>
              </a:rPr>
              <a:t>точнішим</a:t>
            </a:r>
            <a:r>
              <a:rPr lang="ru-RU" sz="2000" i="1" dirty="0" smtClean="0">
                <a:solidFill>
                  <a:srgbClr val="7030A0"/>
                </a:solidFill>
              </a:rPr>
              <a:t> є </a:t>
            </a:r>
            <a:r>
              <a:rPr lang="ru-RU" sz="2000" i="1" dirty="0" err="1" smtClean="0">
                <a:solidFill>
                  <a:srgbClr val="7030A0"/>
                </a:solidFill>
              </a:rPr>
              <a:t>сформульована</a:t>
            </a:r>
            <a:r>
              <a:rPr lang="ru-RU" sz="2000" i="1" dirty="0" smtClean="0">
                <a:solidFill>
                  <a:srgbClr val="7030A0"/>
                </a:solidFill>
              </a:rPr>
              <a:t> мета </a:t>
            </a:r>
            <a:r>
              <a:rPr lang="ru-RU" sz="2000" i="1" dirty="0" err="1" smtClean="0">
                <a:solidFill>
                  <a:srgbClr val="7030A0"/>
                </a:solidFill>
              </a:rPr>
              <a:t>пошуку</a:t>
            </a:r>
            <a:endParaRPr lang="ru-RU" sz="2000" i="1" dirty="0" smtClean="0">
              <a:solidFill>
                <a:srgbClr val="7030A0"/>
              </a:solidFill>
            </a:endParaRPr>
          </a:p>
          <a:p>
            <a:r>
              <a:rPr lang="ru-RU" sz="2000" i="1" dirty="0" smtClean="0">
                <a:solidFill>
                  <a:srgbClr val="7030A0"/>
                </a:solidFill>
              </a:rPr>
              <a:t>та </a:t>
            </a:r>
            <a:r>
              <a:rPr lang="ru-RU" sz="2000" i="1" dirty="0" err="1" smtClean="0">
                <a:solidFill>
                  <a:srgbClr val="7030A0"/>
                </a:solidFill>
              </a:rPr>
              <a:t>її</a:t>
            </a:r>
            <a:r>
              <a:rPr lang="ru-RU" sz="2000" i="1" dirty="0" smtClean="0">
                <a:solidFill>
                  <a:srgbClr val="7030A0"/>
                </a:solidFill>
              </a:rPr>
              <a:t> </a:t>
            </a:r>
            <a:r>
              <a:rPr lang="ru-RU" sz="2000" i="1" dirty="0" err="1" smtClean="0">
                <a:solidFill>
                  <a:srgbClr val="7030A0"/>
                </a:solidFill>
              </a:rPr>
              <a:t>критерії</a:t>
            </a:r>
            <a:r>
              <a:rPr lang="ru-RU" sz="2000" i="1" dirty="0" smtClean="0">
                <a:solidFill>
                  <a:srgbClr val="7030A0"/>
                </a:solidFill>
              </a:rPr>
              <a:t>, </a:t>
            </a:r>
            <a:r>
              <a:rPr lang="ru-RU" sz="2000" i="1" dirty="0" err="1" smtClean="0">
                <a:solidFill>
                  <a:srgbClr val="7030A0"/>
                </a:solidFill>
              </a:rPr>
              <a:t>тим</a:t>
            </a:r>
            <a:r>
              <a:rPr lang="ru-RU" sz="2000" i="1" dirty="0" smtClean="0">
                <a:solidFill>
                  <a:srgbClr val="7030A0"/>
                </a:solidFill>
              </a:rPr>
              <a:t> </a:t>
            </a:r>
            <a:r>
              <a:rPr lang="ru-RU" sz="2000" i="1" dirty="0" err="1" smtClean="0">
                <a:solidFill>
                  <a:srgbClr val="7030A0"/>
                </a:solidFill>
              </a:rPr>
              <a:t>швидше</a:t>
            </a:r>
            <a:r>
              <a:rPr lang="ru-RU" sz="2000" i="1" dirty="0" smtClean="0">
                <a:solidFill>
                  <a:srgbClr val="7030A0"/>
                </a:solidFill>
              </a:rPr>
              <a:t> та </a:t>
            </a:r>
            <a:r>
              <a:rPr lang="ru-RU" sz="2000" i="1" dirty="0" err="1" smtClean="0">
                <a:solidFill>
                  <a:srgbClr val="7030A0"/>
                </a:solidFill>
              </a:rPr>
              <a:t>ефективніше</a:t>
            </a:r>
            <a:r>
              <a:rPr lang="ru-RU" sz="2000" i="1" dirty="0" smtClean="0">
                <a:solidFill>
                  <a:srgbClr val="7030A0"/>
                </a:solidFill>
              </a:rPr>
              <a:t> </a:t>
            </a:r>
            <a:r>
              <a:rPr lang="ru-RU" sz="2000" i="1" dirty="0" err="1" smtClean="0">
                <a:solidFill>
                  <a:srgbClr val="7030A0"/>
                </a:solidFill>
              </a:rPr>
              <a:t>можна</a:t>
            </a:r>
            <a:r>
              <a:rPr lang="ru-RU" sz="2000" i="1" dirty="0" smtClean="0">
                <a:solidFill>
                  <a:srgbClr val="7030A0"/>
                </a:solidFill>
              </a:rPr>
              <a:t> </a:t>
            </a:r>
            <a:r>
              <a:rPr lang="ru-RU" sz="2000" i="1" dirty="0" err="1" smtClean="0">
                <a:solidFill>
                  <a:srgbClr val="7030A0"/>
                </a:solidFill>
              </a:rPr>
              <a:t>її</a:t>
            </a:r>
            <a:r>
              <a:rPr lang="ru-RU" sz="2000" i="1" dirty="0" smtClean="0">
                <a:solidFill>
                  <a:srgbClr val="7030A0"/>
                </a:solidFill>
              </a:rPr>
              <a:t> </a:t>
            </a:r>
            <a:r>
              <a:rPr lang="ru-RU" sz="2000" i="1" dirty="0" err="1" smtClean="0">
                <a:solidFill>
                  <a:srgbClr val="7030A0"/>
                </a:solidFill>
              </a:rPr>
              <a:t>досягнути</a:t>
            </a:r>
            <a:r>
              <a:rPr lang="ru-RU" sz="2000" i="1" dirty="0" smtClean="0">
                <a:solidFill>
                  <a:srgbClr val="7030A0"/>
                </a:solidFill>
              </a:rPr>
              <a:t>. “</a:t>
            </a:r>
            <a:r>
              <a:rPr lang="ru-RU" sz="2000" i="1" dirty="0" err="1" smtClean="0">
                <a:solidFill>
                  <a:srgbClr val="7030A0"/>
                </a:solidFill>
              </a:rPr>
              <a:t>Яканебудь</a:t>
            </a:r>
            <a:endParaRPr lang="ru-RU" sz="2000" i="1" dirty="0" smtClean="0">
              <a:solidFill>
                <a:srgbClr val="7030A0"/>
              </a:solidFill>
            </a:endParaRPr>
          </a:p>
          <a:p>
            <a:r>
              <a:rPr lang="ru-RU" sz="2000" i="1" dirty="0" smtClean="0">
                <a:solidFill>
                  <a:srgbClr val="7030A0"/>
                </a:solidFill>
              </a:rPr>
              <a:t>робота” не є </a:t>
            </a:r>
            <a:r>
              <a:rPr lang="ru-RU" sz="2000" i="1" dirty="0" err="1" smtClean="0">
                <a:solidFill>
                  <a:srgbClr val="7030A0"/>
                </a:solidFill>
              </a:rPr>
              <a:t>точним</a:t>
            </a:r>
            <a:r>
              <a:rPr lang="ru-RU" sz="2000" i="1" dirty="0" smtClean="0">
                <a:solidFill>
                  <a:srgbClr val="7030A0"/>
                </a:solidFill>
              </a:rPr>
              <a:t> </a:t>
            </a:r>
            <a:r>
              <a:rPr lang="ru-RU" sz="2000" i="1" dirty="0" err="1" smtClean="0">
                <a:solidFill>
                  <a:srgbClr val="7030A0"/>
                </a:solidFill>
              </a:rPr>
              <a:t>визначенням</a:t>
            </a:r>
            <a:r>
              <a:rPr lang="ru-RU" sz="2000" i="1" dirty="0" smtClean="0">
                <a:solidFill>
                  <a:srgbClr val="7030A0"/>
                </a:solidFill>
              </a:rPr>
              <a:t>, </a:t>
            </a:r>
            <a:r>
              <a:rPr lang="ru-RU" sz="2000" i="1" dirty="0" err="1" smtClean="0">
                <a:solidFill>
                  <a:srgbClr val="7030A0"/>
                </a:solidFill>
              </a:rPr>
              <a:t>оскільки</a:t>
            </a:r>
            <a:r>
              <a:rPr lang="ru-RU" sz="2000" i="1" dirty="0" smtClean="0">
                <a:solidFill>
                  <a:srgbClr val="7030A0"/>
                </a:solidFill>
              </a:rPr>
              <a:t> </a:t>
            </a:r>
            <a:r>
              <a:rPr lang="ru-RU" sz="2000" i="1" dirty="0" err="1" smtClean="0">
                <a:solidFill>
                  <a:srgbClr val="7030A0"/>
                </a:solidFill>
              </a:rPr>
              <a:t>сюди</a:t>
            </a:r>
            <a:r>
              <a:rPr lang="ru-RU" sz="2000" i="1" dirty="0" smtClean="0">
                <a:solidFill>
                  <a:srgbClr val="7030A0"/>
                </a:solidFill>
              </a:rPr>
              <a:t>, </a:t>
            </a:r>
            <a:r>
              <a:rPr lang="ru-RU" sz="2000" i="1" dirty="0" err="1" smtClean="0">
                <a:solidFill>
                  <a:srgbClr val="7030A0"/>
                </a:solidFill>
              </a:rPr>
              <a:t>наприклад</a:t>
            </a:r>
            <a:r>
              <a:rPr lang="ru-RU" sz="2000" i="1" dirty="0" smtClean="0">
                <a:solidFill>
                  <a:srgbClr val="7030A0"/>
                </a:solidFill>
              </a:rPr>
              <a:t>,</a:t>
            </a:r>
          </a:p>
          <a:p>
            <a:r>
              <a:rPr lang="ru-RU" sz="2000" i="1" dirty="0" err="1" smtClean="0">
                <a:solidFill>
                  <a:srgbClr val="7030A0"/>
                </a:solidFill>
              </a:rPr>
              <a:t>можна</a:t>
            </a:r>
            <a:r>
              <a:rPr lang="ru-RU" sz="2000" i="1" dirty="0" smtClean="0">
                <a:solidFill>
                  <a:srgbClr val="7030A0"/>
                </a:solidFill>
              </a:rPr>
              <a:t> </a:t>
            </a:r>
            <a:r>
              <a:rPr lang="ru-RU" sz="2000" i="1" dirty="0" err="1" smtClean="0">
                <a:solidFill>
                  <a:srgbClr val="7030A0"/>
                </a:solidFill>
              </a:rPr>
              <a:t>віднести</a:t>
            </a:r>
            <a:r>
              <a:rPr lang="ru-RU" sz="2000" i="1" dirty="0" smtClean="0">
                <a:solidFill>
                  <a:srgbClr val="7030A0"/>
                </a:solidFill>
              </a:rPr>
              <a:t> і </a:t>
            </a:r>
            <a:r>
              <a:rPr lang="ru-RU" sz="2000" i="1" dirty="0" err="1" smtClean="0">
                <a:solidFill>
                  <a:srgbClr val="7030A0"/>
                </a:solidFill>
              </a:rPr>
              <a:t>вакансію</a:t>
            </a:r>
            <a:r>
              <a:rPr lang="ru-RU" sz="2000" i="1" dirty="0" smtClean="0">
                <a:solidFill>
                  <a:srgbClr val="7030A0"/>
                </a:solidFill>
              </a:rPr>
              <a:t> </a:t>
            </a:r>
            <a:r>
              <a:rPr lang="ru-RU" sz="2000" i="1" dirty="0" err="1" smtClean="0">
                <a:solidFill>
                  <a:srgbClr val="7030A0"/>
                </a:solidFill>
              </a:rPr>
              <a:t>охоронця</a:t>
            </a:r>
            <a:r>
              <a:rPr lang="ru-RU" sz="2000" i="1" dirty="0" smtClean="0">
                <a:solidFill>
                  <a:srgbClr val="7030A0"/>
                </a:solidFill>
              </a:rPr>
              <a:t>, і </a:t>
            </a:r>
            <a:r>
              <a:rPr lang="ru-RU" sz="2000" i="1" dirty="0" err="1" smtClean="0">
                <a:solidFill>
                  <a:srgbClr val="7030A0"/>
                </a:solidFill>
              </a:rPr>
              <a:t>пропозицію</a:t>
            </a:r>
            <a:r>
              <a:rPr lang="ru-RU" sz="2000" i="1" dirty="0" smtClean="0">
                <a:solidFill>
                  <a:srgbClr val="7030A0"/>
                </a:solidFill>
              </a:rPr>
              <a:t> </a:t>
            </a:r>
            <a:r>
              <a:rPr lang="ru-RU" sz="2000" i="1" dirty="0" err="1" smtClean="0">
                <a:solidFill>
                  <a:srgbClr val="7030A0"/>
                </a:solidFill>
              </a:rPr>
              <a:t>налаштування</a:t>
            </a:r>
            <a:r>
              <a:rPr lang="ru-RU" sz="2000" i="1" dirty="0" smtClean="0">
                <a:solidFill>
                  <a:srgbClr val="7030A0"/>
                </a:solidFill>
              </a:rPr>
              <a:t> систем</a:t>
            </a:r>
          </a:p>
          <a:p>
            <a:r>
              <a:rPr lang="ru-RU" sz="2000" i="1" dirty="0" err="1" smtClean="0">
                <a:solidFill>
                  <a:srgbClr val="7030A0"/>
                </a:solidFill>
              </a:rPr>
              <a:t>відео</a:t>
            </a:r>
            <a:r>
              <a:rPr lang="ru-RU" sz="2000" i="1" dirty="0" smtClean="0">
                <a:solidFill>
                  <a:srgbClr val="7030A0"/>
                </a:solidFill>
              </a:rPr>
              <a:t> </a:t>
            </a:r>
            <a:r>
              <a:rPr lang="ru-RU" sz="2000" i="1" dirty="0" err="1" smtClean="0">
                <a:solidFill>
                  <a:srgbClr val="7030A0"/>
                </a:solidFill>
              </a:rPr>
              <a:t>нагляду</a:t>
            </a:r>
            <a:r>
              <a:rPr lang="ru-RU" sz="2000" i="1" dirty="0" smtClean="0">
                <a:solidFill>
                  <a:srgbClr val="7030A0"/>
                </a:solidFill>
              </a:rPr>
              <a:t>, </a:t>
            </a:r>
            <a:r>
              <a:rPr lang="ru-RU" sz="2000" i="1" dirty="0" err="1" smtClean="0">
                <a:solidFill>
                  <a:srgbClr val="7030A0"/>
                </a:solidFill>
              </a:rPr>
              <a:t>проте</a:t>
            </a:r>
            <a:r>
              <a:rPr lang="ru-RU" sz="2000" i="1" dirty="0" smtClean="0">
                <a:solidFill>
                  <a:srgbClr val="7030A0"/>
                </a:solidFill>
              </a:rPr>
              <a:t> вони навряд </a:t>
            </a:r>
            <a:r>
              <a:rPr lang="ru-RU" sz="2000" i="1" dirty="0" err="1" smtClean="0">
                <a:solidFill>
                  <a:srgbClr val="7030A0"/>
                </a:solidFill>
              </a:rPr>
              <a:t>чи</a:t>
            </a:r>
            <a:r>
              <a:rPr lang="ru-RU" sz="2000" i="1" dirty="0" smtClean="0">
                <a:solidFill>
                  <a:srgbClr val="7030A0"/>
                </a:solidFill>
              </a:rPr>
              <a:t> </a:t>
            </a:r>
            <a:r>
              <a:rPr lang="ru-RU" sz="2000" i="1" dirty="0" err="1" smtClean="0">
                <a:solidFill>
                  <a:srgbClr val="7030A0"/>
                </a:solidFill>
              </a:rPr>
              <a:t>підійдуть</a:t>
            </a:r>
            <a:r>
              <a:rPr lang="ru-RU" sz="2000" i="1" dirty="0" smtClean="0">
                <a:solidFill>
                  <a:srgbClr val="7030A0"/>
                </a:solidFill>
              </a:rPr>
              <a:t> </a:t>
            </a:r>
            <a:r>
              <a:rPr lang="ru-RU" sz="2000" i="1" dirty="0" err="1" smtClean="0">
                <a:solidFill>
                  <a:srgbClr val="7030A0"/>
                </a:solidFill>
              </a:rPr>
              <a:t>одній</a:t>
            </a:r>
            <a:r>
              <a:rPr lang="ru-RU" sz="2000" i="1" dirty="0" smtClean="0">
                <a:solidFill>
                  <a:srgbClr val="7030A0"/>
                </a:solidFill>
              </a:rPr>
              <a:t> і </a:t>
            </a:r>
            <a:r>
              <a:rPr lang="ru-RU" sz="2000" i="1" dirty="0" err="1" smtClean="0">
                <a:solidFill>
                  <a:srgbClr val="7030A0"/>
                </a:solidFill>
              </a:rPr>
              <a:t>тій</a:t>
            </a:r>
            <a:r>
              <a:rPr lang="ru-RU" sz="2000" i="1" dirty="0" smtClean="0">
                <a:solidFill>
                  <a:srgbClr val="7030A0"/>
                </a:solidFill>
              </a:rPr>
              <a:t> же </a:t>
            </a:r>
            <a:r>
              <a:rPr lang="ru-RU" sz="2000" i="1" dirty="0" err="1" smtClean="0">
                <a:solidFill>
                  <a:srgbClr val="7030A0"/>
                </a:solidFill>
              </a:rPr>
              <a:t>людині</a:t>
            </a:r>
            <a:r>
              <a:rPr lang="ru-RU" sz="2000" i="1" dirty="0" smtClean="0">
                <a:solidFill>
                  <a:srgbClr val="7030A0"/>
                </a:solidFill>
              </a:rPr>
              <a:t>.</a:t>
            </a:r>
          </a:p>
          <a:p>
            <a:r>
              <a:rPr lang="ru-RU" sz="2000" i="1" dirty="0" err="1" smtClean="0">
                <a:solidFill>
                  <a:srgbClr val="7030A0"/>
                </a:solidFill>
              </a:rPr>
              <a:t>Критеріїв</a:t>
            </a:r>
            <a:r>
              <a:rPr lang="ru-RU" sz="2000" i="1" dirty="0" smtClean="0">
                <a:solidFill>
                  <a:srgbClr val="7030A0"/>
                </a:solidFill>
              </a:rPr>
              <a:t> при </a:t>
            </a:r>
            <a:r>
              <a:rPr lang="ru-RU" sz="2000" i="1" dirty="0" err="1" smtClean="0">
                <a:solidFill>
                  <a:srgbClr val="7030A0"/>
                </a:solidFill>
              </a:rPr>
              <a:t>описанні</a:t>
            </a:r>
            <a:r>
              <a:rPr lang="ru-RU" sz="2000" i="1" dirty="0" smtClean="0">
                <a:solidFill>
                  <a:srgbClr val="7030A0"/>
                </a:solidFill>
              </a:rPr>
              <a:t> </a:t>
            </a:r>
            <a:r>
              <a:rPr lang="ru-RU" sz="2000" i="1" dirty="0" err="1" smtClean="0">
                <a:solidFill>
                  <a:srgbClr val="7030A0"/>
                </a:solidFill>
              </a:rPr>
              <a:t>цілі</a:t>
            </a:r>
            <a:r>
              <a:rPr lang="ru-RU" sz="2000" i="1" dirty="0" smtClean="0">
                <a:solidFill>
                  <a:srgbClr val="7030A0"/>
                </a:solidFill>
              </a:rPr>
              <a:t> </a:t>
            </a:r>
            <a:r>
              <a:rPr lang="ru-RU" sz="2000" i="1" dirty="0" err="1" smtClean="0">
                <a:solidFill>
                  <a:srgbClr val="7030A0"/>
                </a:solidFill>
              </a:rPr>
              <a:t>може</a:t>
            </a:r>
            <a:r>
              <a:rPr lang="ru-RU" sz="2000" i="1" dirty="0" smtClean="0">
                <a:solidFill>
                  <a:srgbClr val="7030A0"/>
                </a:solidFill>
              </a:rPr>
              <a:t> бути </a:t>
            </a:r>
            <a:r>
              <a:rPr lang="ru-RU" sz="2000" i="1" dirty="0" err="1" smtClean="0">
                <a:solidFill>
                  <a:srgbClr val="7030A0"/>
                </a:solidFill>
              </a:rPr>
              <a:t>декілька</a:t>
            </a:r>
            <a:r>
              <a:rPr lang="ru-RU" sz="2000" i="1" dirty="0" smtClean="0">
                <a:solidFill>
                  <a:srgbClr val="7030A0"/>
                </a:solidFill>
              </a:rPr>
              <a:t>. </a:t>
            </a:r>
            <a:r>
              <a:rPr lang="ru-RU" sz="2000" i="1" dirty="0" err="1" smtClean="0">
                <a:solidFill>
                  <a:srgbClr val="7030A0"/>
                </a:solidFill>
              </a:rPr>
              <a:t>Наприклад</a:t>
            </a:r>
            <a:r>
              <a:rPr lang="ru-RU" sz="2000" i="1" dirty="0" smtClean="0">
                <a:solidFill>
                  <a:srgbClr val="7030A0"/>
                </a:solidFill>
              </a:rPr>
              <a:t>: </a:t>
            </a:r>
            <a:r>
              <a:rPr lang="ru-RU" sz="2000" i="1" dirty="0" err="1" smtClean="0">
                <a:solidFill>
                  <a:srgbClr val="7030A0"/>
                </a:solidFill>
              </a:rPr>
              <a:t>опис</a:t>
            </a:r>
            <a:r>
              <a:rPr lang="ru-RU" sz="2000" i="1" dirty="0" smtClean="0">
                <a:solidFill>
                  <a:srgbClr val="7030A0"/>
                </a:solidFill>
              </a:rPr>
              <a:t> </a:t>
            </a:r>
            <a:r>
              <a:rPr lang="ru-RU" sz="2000" i="1" dirty="0" err="1" smtClean="0">
                <a:solidFill>
                  <a:srgbClr val="7030A0"/>
                </a:solidFill>
              </a:rPr>
              <a:t>роботи</a:t>
            </a:r>
            <a:endParaRPr lang="ru-RU" sz="2000" i="1" dirty="0" smtClean="0">
              <a:solidFill>
                <a:srgbClr val="7030A0"/>
              </a:solidFill>
            </a:endParaRPr>
          </a:p>
          <a:p>
            <a:r>
              <a:rPr lang="ru-RU" sz="2000" i="1" dirty="0" smtClean="0">
                <a:solidFill>
                  <a:srgbClr val="7030A0"/>
                </a:solidFill>
              </a:rPr>
              <a:t>(Яка сфера </a:t>
            </a:r>
            <a:r>
              <a:rPr lang="ru-RU" sz="2000" i="1" dirty="0" err="1" smtClean="0">
                <a:solidFill>
                  <a:srgbClr val="7030A0"/>
                </a:solidFill>
              </a:rPr>
              <a:t>діяльності</a:t>
            </a:r>
            <a:r>
              <a:rPr lang="ru-RU" sz="2000" i="1" dirty="0" smtClean="0">
                <a:solidFill>
                  <a:srgbClr val="7030A0"/>
                </a:solidFill>
              </a:rPr>
              <a:t> та посада є </a:t>
            </a:r>
            <a:r>
              <a:rPr lang="ru-RU" sz="2000" i="1" dirty="0" err="1" smtClean="0">
                <a:solidFill>
                  <a:srgbClr val="7030A0"/>
                </a:solidFill>
              </a:rPr>
              <a:t>цікавими</a:t>
            </a:r>
            <a:r>
              <a:rPr lang="ru-RU" sz="2000" i="1" dirty="0" smtClean="0">
                <a:solidFill>
                  <a:srgbClr val="7030A0"/>
                </a:solidFill>
              </a:rPr>
              <a:t>? </a:t>
            </a:r>
            <a:r>
              <a:rPr lang="ru-RU" sz="2000" i="1" dirty="0" err="1" smtClean="0">
                <a:solidFill>
                  <a:srgbClr val="7030A0"/>
                </a:solidFill>
              </a:rPr>
              <a:t>Які</a:t>
            </a:r>
            <a:r>
              <a:rPr lang="ru-RU" sz="2000" i="1" dirty="0" smtClean="0">
                <a:solidFill>
                  <a:srgbClr val="7030A0"/>
                </a:solidFill>
              </a:rPr>
              <a:t> </a:t>
            </a:r>
            <a:r>
              <a:rPr lang="ru-RU" sz="2000" i="1" dirty="0" err="1" smtClean="0">
                <a:solidFill>
                  <a:srgbClr val="7030A0"/>
                </a:solidFill>
              </a:rPr>
              <a:t>обов’язки</a:t>
            </a:r>
            <a:r>
              <a:rPr lang="ru-RU" sz="2000" i="1" dirty="0" smtClean="0">
                <a:solidFill>
                  <a:srgbClr val="7030A0"/>
                </a:solidFill>
              </a:rPr>
              <a:t> вона </a:t>
            </a:r>
            <a:r>
              <a:rPr lang="ru-RU" sz="2000" i="1" dirty="0" err="1" smtClean="0">
                <a:solidFill>
                  <a:srgbClr val="7030A0"/>
                </a:solidFill>
              </a:rPr>
              <a:t>має</a:t>
            </a:r>
            <a:r>
              <a:rPr lang="ru-RU" sz="2000" i="1" dirty="0" smtClean="0">
                <a:solidFill>
                  <a:srgbClr val="7030A0"/>
                </a:solidFill>
              </a:rPr>
              <a:t> </a:t>
            </a:r>
            <a:r>
              <a:rPr lang="ru-RU" sz="2000" i="1" dirty="0" err="1" smtClean="0">
                <a:solidFill>
                  <a:srgbClr val="7030A0"/>
                </a:solidFill>
              </a:rPr>
              <a:t>передбачати</a:t>
            </a:r>
            <a:r>
              <a:rPr lang="ru-RU" sz="2000" i="1" dirty="0" smtClean="0">
                <a:solidFill>
                  <a:srgbClr val="7030A0"/>
                </a:solidFill>
              </a:rPr>
              <a:t>?);</a:t>
            </a:r>
          </a:p>
          <a:p>
            <a:r>
              <a:rPr lang="ru-RU" sz="2000" i="1" dirty="0" err="1" smtClean="0">
                <a:solidFill>
                  <a:srgbClr val="7030A0"/>
                </a:solidFill>
              </a:rPr>
              <a:t>графік</a:t>
            </a:r>
            <a:r>
              <a:rPr lang="ru-RU" sz="2000" i="1" dirty="0" smtClean="0">
                <a:solidFill>
                  <a:srgbClr val="7030A0"/>
                </a:solidFill>
              </a:rPr>
              <a:t> </a:t>
            </a:r>
            <a:r>
              <a:rPr lang="ru-RU" sz="2000" i="1" dirty="0" err="1" smtClean="0">
                <a:solidFill>
                  <a:srgbClr val="7030A0"/>
                </a:solidFill>
              </a:rPr>
              <a:t>роботи</a:t>
            </a:r>
            <a:r>
              <a:rPr lang="ru-RU" sz="2000" i="1" dirty="0" smtClean="0">
                <a:solidFill>
                  <a:srgbClr val="7030A0"/>
                </a:solidFill>
              </a:rPr>
              <a:t> (</a:t>
            </a:r>
            <a:r>
              <a:rPr lang="ru-RU" sz="2000" i="1" dirty="0" err="1" smtClean="0">
                <a:solidFill>
                  <a:srgbClr val="7030A0"/>
                </a:solidFill>
              </a:rPr>
              <a:t>Чи</a:t>
            </a:r>
            <a:r>
              <a:rPr lang="ru-RU" sz="2000" i="1" dirty="0" smtClean="0">
                <a:solidFill>
                  <a:srgbClr val="7030A0"/>
                </a:solidFill>
              </a:rPr>
              <a:t> </a:t>
            </a:r>
            <a:r>
              <a:rPr lang="ru-RU" sz="2000" i="1" dirty="0" err="1" smtClean="0">
                <a:solidFill>
                  <a:srgbClr val="7030A0"/>
                </a:solidFill>
              </a:rPr>
              <a:t>це</a:t>
            </a:r>
            <a:r>
              <a:rPr lang="ru-RU" sz="2000" i="1" dirty="0" smtClean="0">
                <a:solidFill>
                  <a:srgbClr val="7030A0"/>
                </a:solidFill>
              </a:rPr>
              <a:t> </a:t>
            </a:r>
            <a:r>
              <a:rPr lang="ru-RU" sz="2000" i="1" dirty="0" err="1" smtClean="0">
                <a:solidFill>
                  <a:srgbClr val="7030A0"/>
                </a:solidFill>
              </a:rPr>
              <a:t>має</a:t>
            </a:r>
            <a:r>
              <a:rPr lang="ru-RU" sz="2000" i="1" dirty="0" smtClean="0">
                <a:solidFill>
                  <a:srgbClr val="7030A0"/>
                </a:solidFill>
              </a:rPr>
              <a:t> бути </a:t>
            </a:r>
            <a:r>
              <a:rPr lang="ru-RU" sz="2000" i="1" dirty="0" err="1" smtClean="0">
                <a:solidFill>
                  <a:srgbClr val="7030A0"/>
                </a:solidFill>
              </a:rPr>
              <a:t>повний</a:t>
            </a:r>
            <a:r>
              <a:rPr lang="ru-RU" sz="2000" i="1" dirty="0" smtClean="0">
                <a:solidFill>
                  <a:srgbClr val="7030A0"/>
                </a:solidFill>
              </a:rPr>
              <a:t> </a:t>
            </a:r>
            <a:r>
              <a:rPr lang="ru-RU" sz="2000" i="1" dirty="0" err="1" smtClean="0">
                <a:solidFill>
                  <a:srgbClr val="7030A0"/>
                </a:solidFill>
              </a:rPr>
              <a:t>робочий</a:t>
            </a:r>
            <a:r>
              <a:rPr lang="ru-RU" sz="2000" i="1" dirty="0" smtClean="0">
                <a:solidFill>
                  <a:srgbClr val="7030A0"/>
                </a:solidFill>
              </a:rPr>
              <a:t> </a:t>
            </a:r>
            <a:r>
              <a:rPr lang="ru-RU" sz="2000" i="1" dirty="0" err="1" smtClean="0">
                <a:solidFill>
                  <a:srgbClr val="7030A0"/>
                </a:solidFill>
              </a:rPr>
              <a:t>тиждень</a:t>
            </a:r>
            <a:r>
              <a:rPr lang="ru-RU" sz="2000" i="1" dirty="0" smtClean="0">
                <a:solidFill>
                  <a:srgbClr val="7030A0"/>
                </a:solidFill>
              </a:rPr>
              <a:t> </a:t>
            </a:r>
            <a:r>
              <a:rPr lang="ru-RU" sz="2000" i="1" dirty="0" err="1" smtClean="0">
                <a:solidFill>
                  <a:srgbClr val="7030A0"/>
                </a:solidFill>
              </a:rPr>
              <a:t>із</a:t>
            </a:r>
            <a:r>
              <a:rPr lang="ru-RU" sz="2000" i="1" dirty="0" smtClean="0">
                <a:solidFill>
                  <a:srgbClr val="7030A0"/>
                </a:solidFill>
              </a:rPr>
              <a:t> </a:t>
            </a:r>
            <a:r>
              <a:rPr lang="ru-RU" sz="2000" i="1" dirty="0" err="1" smtClean="0">
                <a:solidFill>
                  <a:srgbClr val="7030A0"/>
                </a:solidFill>
              </a:rPr>
              <a:t>восьмигодинним</a:t>
            </a:r>
            <a:endParaRPr lang="ru-RU" sz="2000" i="1" dirty="0" smtClean="0">
              <a:solidFill>
                <a:srgbClr val="7030A0"/>
              </a:solidFill>
            </a:endParaRPr>
          </a:p>
          <a:p>
            <a:r>
              <a:rPr lang="ru-RU" sz="2000" i="1" dirty="0" err="1" smtClean="0">
                <a:solidFill>
                  <a:srgbClr val="7030A0"/>
                </a:solidFill>
              </a:rPr>
              <a:t>робочим</a:t>
            </a:r>
            <a:r>
              <a:rPr lang="ru-RU" sz="2000" i="1" dirty="0" smtClean="0">
                <a:solidFill>
                  <a:srgbClr val="7030A0"/>
                </a:solidFill>
              </a:rPr>
              <a:t> днем </a:t>
            </a:r>
            <a:r>
              <a:rPr lang="ru-RU" sz="2000" i="1" dirty="0" err="1" smtClean="0">
                <a:solidFill>
                  <a:srgbClr val="7030A0"/>
                </a:solidFill>
              </a:rPr>
              <a:t>чи</a:t>
            </a:r>
            <a:r>
              <a:rPr lang="ru-RU" sz="2000" i="1" dirty="0" smtClean="0">
                <a:solidFill>
                  <a:srgbClr val="7030A0"/>
                </a:solidFill>
              </a:rPr>
              <a:t> </a:t>
            </a:r>
            <a:r>
              <a:rPr lang="ru-RU" sz="2000" i="1" dirty="0" err="1" smtClean="0">
                <a:solidFill>
                  <a:srgbClr val="7030A0"/>
                </a:solidFill>
              </a:rPr>
              <a:t>змінний</a:t>
            </a:r>
            <a:r>
              <a:rPr lang="ru-RU" sz="2000" i="1" dirty="0" smtClean="0">
                <a:solidFill>
                  <a:srgbClr val="7030A0"/>
                </a:solidFill>
              </a:rPr>
              <a:t>/</a:t>
            </a:r>
            <a:r>
              <a:rPr lang="ru-RU" sz="2000" i="1" dirty="0" err="1" smtClean="0">
                <a:solidFill>
                  <a:srgbClr val="7030A0"/>
                </a:solidFill>
              </a:rPr>
              <a:t>гнучкий</a:t>
            </a:r>
            <a:r>
              <a:rPr lang="ru-RU" sz="2000" i="1" dirty="0" smtClean="0">
                <a:solidFill>
                  <a:srgbClr val="7030A0"/>
                </a:solidFill>
              </a:rPr>
              <a:t> </a:t>
            </a:r>
            <a:r>
              <a:rPr lang="ru-RU" sz="2000" i="1" dirty="0" err="1" smtClean="0">
                <a:solidFill>
                  <a:srgbClr val="7030A0"/>
                </a:solidFill>
              </a:rPr>
              <a:t>графік</a:t>
            </a:r>
            <a:r>
              <a:rPr lang="ru-RU" sz="2000" i="1" dirty="0" smtClean="0">
                <a:solidFill>
                  <a:srgbClr val="7030A0"/>
                </a:solidFill>
              </a:rPr>
              <a:t>?); </a:t>
            </a:r>
            <a:r>
              <a:rPr lang="ru-RU" sz="2000" i="1" dirty="0" err="1" smtClean="0">
                <a:solidFill>
                  <a:srgbClr val="7030A0"/>
                </a:solidFill>
              </a:rPr>
              <a:t>заробітна</a:t>
            </a:r>
            <a:r>
              <a:rPr lang="ru-RU" sz="2000" i="1" dirty="0" smtClean="0">
                <a:solidFill>
                  <a:srgbClr val="7030A0"/>
                </a:solidFill>
              </a:rPr>
              <a:t> плата.</a:t>
            </a:r>
            <a:endParaRPr lang="ru-RU" sz="2000" i="1" dirty="0">
              <a:solidFill>
                <a:srgbClr val="7030A0"/>
              </a:solidFill>
            </a:endParaRPr>
          </a:p>
        </p:txBody>
      </p:sp>
    </p:spTree>
    <p:extLst>
      <p:ext uri="{BB962C8B-B14F-4D97-AF65-F5344CB8AC3E}">
        <p14:creationId xmlns:p14="http://schemas.microsoft.com/office/powerpoint/2010/main" val="3663078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62664"/>
            <a:ext cx="11856720" cy="6825414"/>
          </a:xfrm>
          <a:prstGeom prst="rect">
            <a:avLst/>
          </a:prstGeom>
        </p:spPr>
      </p:pic>
      <p:sp>
        <p:nvSpPr>
          <p:cNvPr id="3" name="Прямоугольник 2"/>
          <p:cNvSpPr/>
          <p:nvPr/>
        </p:nvSpPr>
        <p:spPr>
          <a:xfrm>
            <a:off x="0" y="0"/>
            <a:ext cx="6096000" cy="4031873"/>
          </a:xfrm>
          <a:prstGeom prst="rect">
            <a:avLst/>
          </a:prstGeom>
        </p:spPr>
        <p:txBody>
          <a:bodyPr>
            <a:spAutoFit/>
          </a:bodyPr>
          <a:lstStyle/>
          <a:p>
            <a:r>
              <a:rPr lang="ru-RU" sz="3200" b="1" u="sng" dirty="0" smtClean="0">
                <a:solidFill>
                  <a:srgbClr val="1CCC04"/>
                </a:solidFill>
              </a:rPr>
              <a:t>4. </a:t>
            </a:r>
            <a:r>
              <a:rPr lang="ru-RU" sz="3200" b="1" u="sng" dirty="0" err="1" smtClean="0">
                <a:solidFill>
                  <a:srgbClr val="1CCC04"/>
                </a:solidFill>
              </a:rPr>
              <a:t>Кар’єрні</a:t>
            </a:r>
            <a:r>
              <a:rPr lang="ru-RU" sz="3200" b="1" u="sng" dirty="0" smtClean="0">
                <a:solidFill>
                  <a:srgbClr val="1CCC04"/>
                </a:solidFill>
              </a:rPr>
              <a:t> </a:t>
            </a:r>
            <a:r>
              <a:rPr lang="ru-RU" sz="3200" b="1" u="sng" dirty="0" err="1" smtClean="0">
                <a:solidFill>
                  <a:srgbClr val="1CCC04"/>
                </a:solidFill>
              </a:rPr>
              <a:t>сценарії</a:t>
            </a:r>
            <a:r>
              <a:rPr lang="ru-RU" sz="3200" b="1" u="sng" dirty="0" smtClean="0">
                <a:solidFill>
                  <a:srgbClr val="1CCC04"/>
                </a:solidFill>
              </a:rPr>
              <a:t>. </a:t>
            </a:r>
            <a:r>
              <a:rPr lang="ru-RU" sz="3200" b="1" u="sng" dirty="0" err="1" smtClean="0">
                <a:solidFill>
                  <a:srgbClr val="1CCC04"/>
                </a:solidFill>
              </a:rPr>
              <a:t>Сюди</a:t>
            </a:r>
            <a:r>
              <a:rPr lang="ru-RU" sz="3200" b="1" u="sng" dirty="0" smtClean="0">
                <a:solidFill>
                  <a:srgbClr val="1CCC04"/>
                </a:solidFill>
              </a:rPr>
              <a:t> входить </a:t>
            </a:r>
            <a:r>
              <a:rPr lang="ru-RU" sz="3200" b="1" u="sng" dirty="0" err="1" smtClean="0">
                <a:solidFill>
                  <a:srgbClr val="1CCC04"/>
                </a:solidFill>
              </a:rPr>
              <a:t>розуміння</a:t>
            </a:r>
            <a:r>
              <a:rPr lang="ru-RU" sz="3200" b="1" u="sng" dirty="0" smtClean="0">
                <a:solidFill>
                  <a:srgbClr val="1CCC04"/>
                </a:solidFill>
              </a:rPr>
              <a:t> </a:t>
            </a:r>
            <a:r>
              <a:rPr lang="ru-RU" sz="3200" b="1" u="sng" dirty="0" err="1" smtClean="0">
                <a:solidFill>
                  <a:srgbClr val="1CCC04"/>
                </a:solidFill>
              </a:rPr>
              <a:t>бажаних</a:t>
            </a:r>
            <a:r>
              <a:rPr lang="ru-RU" sz="3200" b="1" u="sng" dirty="0" smtClean="0">
                <a:solidFill>
                  <a:srgbClr val="1CCC04"/>
                </a:solidFill>
              </a:rPr>
              <a:t> </a:t>
            </a:r>
            <a:r>
              <a:rPr lang="ru-RU" sz="3200" b="1" u="sng" dirty="0" err="1" smtClean="0">
                <a:solidFill>
                  <a:srgbClr val="1CCC04"/>
                </a:solidFill>
              </a:rPr>
              <a:t>майбутніх</a:t>
            </a:r>
            <a:endParaRPr lang="ru-RU" sz="3200" b="1" u="sng" dirty="0" smtClean="0">
              <a:solidFill>
                <a:srgbClr val="1CCC04"/>
              </a:solidFill>
            </a:endParaRPr>
          </a:p>
          <a:p>
            <a:r>
              <a:rPr lang="ru-RU" sz="3200" b="1" u="sng" dirty="0" err="1" smtClean="0">
                <a:solidFill>
                  <a:srgbClr val="1CCC04"/>
                </a:solidFill>
              </a:rPr>
              <a:t>досягнень</a:t>
            </a:r>
            <a:r>
              <a:rPr lang="ru-RU" sz="3200" b="1" u="sng" dirty="0" smtClean="0">
                <a:solidFill>
                  <a:srgbClr val="1CCC04"/>
                </a:solidFill>
              </a:rPr>
              <a:t> і </a:t>
            </a:r>
            <a:r>
              <a:rPr lang="ru-RU" sz="3200" b="1" u="sng" dirty="0" err="1" smtClean="0">
                <a:solidFill>
                  <a:srgbClr val="1CCC04"/>
                </a:solidFill>
              </a:rPr>
              <a:t>бачення</a:t>
            </a:r>
            <a:r>
              <a:rPr lang="ru-RU" sz="3200" b="1" u="sng" dirty="0" smtClean="0">
                <a:solidFill>
                  <a:srgbClr val="1CCC04"/>
                </a:solidFill>
              </a:rPr>
              <a:t> </a:t>
            </a:r>
            <a:r>
              <a:rPr lang="ru-RU" sz="3200" b="1" u="sng" dirty="0" err="1" smtClean="0">
                <a:solidFill>
                  <a:srgbClr val="1CCC04"/>
                </a:solidFill>
              </a:rPr>
              <a:t>свого</a:t>
            </a:r>
            <a:r>
              <a:rPr lang="ru-RU" sz="3200" b="1" u="sng" dirty="0" smtClean="0">
                <a:solidFill>
                  <a:srgbClr val="1CCC04"/>
                </a:solidFill>
              </a:rPr>
              <a:t> </a:t>
            </a:r>
            <a:r>
              <a:rPr lang="ru-RU" sz="3200" b="1" u="sng" dirty="0" err="1" smtClean="0">
                <a:solidFill>
                  <a:srgbClr val="1CCC04"/>
                </a:solidFill>
              </a:rPr>
              <a:t>розвитку</a:t>
            </a:r>
            <a:r>
              <a:rPr lang="ru-RU" sz="3200" b="1" u="sng" dirty="0" smtClean="0">
                <a:solidFill>
                  <a:srgbClr val="1CCC04"/>
                </a:solidFill>
              </a:rPr>
              <a:t>, а </a:t>
            </a:r>
            <a:r>
              <a:rPr lang="ru-RU" sz="3200" b="1" u="sng" dirty="0" err="1" smtClean="0">
                <a:solidFill>
                  <a:srgbClr val="1CCC04"/>
                </a:solidFill>
              </a:rPr>
              <a:t>також</a:t>
            </a:r>
            <a:r>
              <a:rPr lang="ru-RU" sz="3200" b="1" u="sng" dirty="0" smtClean="0">
                <a:solidFill>
                  <a:srgbClr val="1CCC04"/>
                </a:solidFill>
              </a:rPr>
              <a:t> </a:t>
            </a:r>
            <a:r>
              <a:rPr lang="ru-RU" sz="3200" b="1" u="sng" dirty="0" err="1" smtClean="0">
                <a:solidFill>
                  <a:srgbClr val="1CCC04"/>
                </a:solidFill>
              </a:rPr>
              <a:t>аналіз</a:t>
            </a:r>
            <a:r>
              <a:rPr lang="ru-RU" sz="3200" b="1" u="sng" dirty="0" smtClean="0">
                <a:solidFill>
                  <a:srgbClr val="1CCC04"/>
                </a:solidFill>
              </a:rPr>
              <a:t> </a:t>
            </a:r>
            <a:r>
              <a:rPr lang="ru-RU" sz="3200" b="1" u="sng" dirty="0" err="1" smtClean="0">
                <a:solidFill>
                  <a:srgbClr val="1CCC04"/>
                </a:solidFill>
              </a:rPr>
              <a:t>кар’єрних</a:t>
            </a:r>
            <a:r>
              <a:rPr lang="ru-RU" sz="3200" b="1" u="sng" dirty="0" smtClean="0">
                <a:solidFill>
                  <a:srgbClr val="1CCC04"/>
                </a:solidFill>
              </a:rPr>
              <a:t> </a:t>
            </a:r>
            <a:r>
              <a:rPr lang="ru-RU" sz="3200" b="1" u="sng" dirty="0" err="1" smtClean="0">
                <a:solidFill>
                  <a:srgbClr val="1CCC04"/>
                </a:solidFill>
              </a:rPr>
              <a:t>сценаріїв</a:t>
            </a:r>
            <a:r>
              <a:rPr lang="ru-RU" sz="3200" b="1" u="sng" dirty="0" smtClean="0">
                <a:solidFill>
                  <a:srgbClr val="1CCC04"/>
                </a:solidFill>
              </a:rPr>
              <a:t>,</a:t>
            </a:r>
          </a:p>
          <a:p>
            <a:r>
              <a:rPr lang="ru-RU" sz="3200" b="1" u="sng" dirty="0" err="1" smtClean="0">
                <a:solidFill>
                  <a:srgbClr val="1CCC04"/>
                </a:solidFill>
              </a:rPr>
              <a:t>що</a:t>
            </a:r>
            <a:r>
              <a:rPr lang="ru-RU" sz="3200" b="1" u="sng" dirty="0" smtClean="0">
                <a:solidFill>
                  <a:srgbClr val="1CCC04"/>
                </a:solidFill>
              </a:rPr>
              <a:t> </a:t>
            </a:r>
            <a:r>
              <a:rPr lang="ru-RU" sz="3200" b="1" u="sng" dirty="0" err="1" smtClean="0">
                <a:solidFill>
                  <a:srgbClr val="1CCC04"/>
                </a:solidFill>
              </a:rPr>
              <a:t>допоможе</a:t>
            </a:r>
            <a:r>
              <a:rPr lang="ru-RU" sz="3200" b="1" u="sng" dirty="0" smtClean="0">
                <a:solidFill>
                  <a:srgbClr val="1CCC04"/>
                </a:solidFill>
              </a:rPr>
              <a:t> </a:t>
            </a:r>
            <a:r>
              <a:rPr lang="ru-RU" sz="3200" b="1" u="sng" dirty="0" err="1" smtClean="0">
                <a:solidFill>
                  <a:srgbClr val="1CCC04"/>
                </a:solidFill>
              </a:rPr>
              <a:t>ще</a:t>
            </a:r>
            <a:r>
              <a:rPr lang="ru-RU" sz="3200" b="1" u="sng" dirty="0" smtClean="0">
                <a:solidFill>
                  <a:srgbClr val="1CCC04"/>
                </a:solidFill>
              </a:rPr>
              <a:t> </a:t>
            </a:r>
            <a:r>
              <a:rPr lang="ru-RU" sz="3200" b="1" u="sng" dirty="0" err="1" smtClean="0">
                <a:solidFill>
                  <a:srgbClr val="1CCC04"/>
                </a:solidFill>
              </a:rPr>
              <a:t>чіткіше</a:t>
            </a:r>
            <a:r>
              <a:rPr lang="ru-RU" sz="3200" b="1" u="sng" dirty="0" smtClean="0">
                <a:solidFill>
                  <a:srgbClr val="1CCC04"/>
                </a:solidFill>
              </a:rPr>
              <a:t> </a:t>
            </a:r>
            <a:r>
              <a:rPr lang="ru-RU" sz="3200" b="1" u="sng" dirty="0" err="1" smtClean="0">
                <a:solidFill>
                  <a:srgbClr val="1CCC04"/>
                </a:solidFill>
              </a:rPr>
              <a:t>визначити</a:t>
            </a:r>
            <a:r>
              <a:rPr lang="ru-RU" sz="3200" b="1" u="sng" dirty="0" smtClean="0">
                <a:solidFill>
                  <a:srgbClr val="1CCC04"/>
                </a:solidFill>
              </a:rPr>
              <a:t> мету </a:t>
            </a:r>
            <a:r>
              <a:rPr lang="ru-RU" sz="3200" b="1" u="sng" dirty="0" err="1" smtClean="0">
                <a:solidFill>
                  <a:srgbClr val="1CCC04"/>
                </a:solidFill>
              </a:rPr>
              <a:t>пошуку</a:t>
            </a:r>
            <a:r>
              <a:rPr lang="ru-RU" sz="3200" b="1" u="sng" dirty="0" smtClean="0">
                <a:solidFill>
                  <a:srgbClr val="1CCC04"/>
                </a:solidFill>
              </a:rPr>
              <a:t> </a:t>
            </a:r>
            <a:r>
              <a:rPr lang="ru-RU" sz="3200" b="1" u="sng" dirty="0" err="1" smtClean="0">
                <a:solidFill>
                  <a:srgbClr val="1CCC04"/>
                </a:solidFill>
              </a:rPr>
              <a:t>роботи</a:t>
            </a:r>
            <a:endParaRPr lang="ru-RU" sz="3200" b="1" u="sng" dirty="0">
              <a:solidFill>
                <a:srgbClr val="1CCC04"/>
              </a:solidFill>
            </a:endParaRPr>
          </a:p>
        </p:txBody>
      </p:sp>
    </p:spTree>
    <p:extLst>
      <p:ext uri="{BB962C8B-B14F-4D97-AF65-F5344CB8AC3E}">
        <p14:creationId xmlns:p14="http://schemas.microsoft.com/office/powerpoint/2010/main" val="3536983101"/>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TotalTime>
  <Words>662</Words>
  <Application>Microsoft Office PowerPoint</Application>
  <PresentationFormat>Широкоэкранный</PresentationFormat>
  <Paragraphs>65</Paragraphs>
  <Slides>17</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17</vt:i4>
      </vt:variant>
    </vt:vector>
  </HeadingPairs>
  <TitlesOfParts>
    <vt:vector size="21" baseType="lpstr">
      <vt:lpstr>Arial</vt:lpstr>
      <vt:lpstr>Calibri</vt:lpstr>
      <vt:lpstr>Calibri Light</vt:lpstr>
      <vt:lpstr>Тема Office</vt:lpstr>
      <vt:lpstr>Пошук роботи: психологічний аналіз</vt:lpstr>
      <vt:lpstr>У сучасних умовах працевлаштування є довготривалим і складним процесом, до якого людина часто докладає значну кількість уваги за зусиль. Висока конкуренція, нестабільність робочих місць, важкі умови праці та низькі зарплати створюють багато перепон на шляху до успішного пошуку роботи. </vt:lpstr>
      <vt:lpstr>Багатоаспектний характер пошуку роботи зумовлює актуальність дослідження цього процесу, а отже, передбачає аналіз взаємодії комплексу чинників, що визначають поведінку особи під час пошуку місця праці та детермінують вибір методів цього пошуку</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Пошук роботи: психологічний аналіз</dc:title>
  <dc:creator>Игорь Устинов</dc:creator>
  <cp:lastModifiedBy>Ольга</cp:lastModifiedBy>
  <cp:revision>8</cp:revision>
  <dcterms:created xsi:type="dcterms:W3CDTF">2019-02-10T19:06:54Z</dcterms:created>
  <dcterms:modified xsi:type="dcterms:W3CDTF">2020-01-11T12:55:07Z</dcterms:modified>
</cp:coreProperties>
</file>