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530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0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70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7056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410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757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331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15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09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73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78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75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9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35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72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57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317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3F1B9F9-93B0-46C3-A6CC-12DC513A2C6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C95E3-68BC-4CA0-B835-70475E489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4897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483326"/>
            <a:ext cx="8825658" cy="4294055"/>
          </a:xfrm>
        </p:spPr>
        <p:txBody>
          <a:bodyPr/>
          <a:lstStyle/>
          <a:p>
            <a:r>
              <a:rPr lang="uk-UA" dirty="0" smtClean="0"/>
              <a:t>Методологія та стандартизація на промисловому підприємстві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dirty="0" smtClean="0"/>
              <a:t>Викладач: </a:t>
            </a:r>
            <a:r>
              <a:rPr lang="uk-UA" dirty="0" err="1" smtClean="0"/>
              <a:t>венгер</a:t>
            </a:r>
            <a:r>
              <a:rPr lang="uk-UA" dirty="0" smtClean="0"/>
              <a:t> </a:t>
            </a:r>
            <a:r>
              <a:rPr lang="uk-UA" dirty="0" err="1" smtClean="0"/>
              <a:t>ольга</a:t>
            </a:r>
            <a:r>
              <a:rPr lang="uk-UA" dirty="0" smtClean="0"/>
              <a:t> </a:t>
            </a:r>
            <a:r>
              <a:rPr lang="uk-UA" dirty="0" err="1" smtClean="0"/>
              <a:t>миколаївна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376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Стислий огляд дисципліни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err="1"/>
              <a:t>розглядаються</a:t>
            </a:r>
            <a:r>
              <a:rPr lang="ru-RU" dirty="0"/>
              <a:t> </a:t>
            </a:r>
            <a:r>
              <a:rPr lang="ru-RU" dirty="0" err="1"/>
              <a:t>загальні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, правила та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стандартизації</a:t>
            </a:r>
            <a:r>
              <a:rPr lang="ru-RU" dirty="0"/>
              <a:t> і </a:t>
            </a:r>
            <a:r>
              <a:rPr lang="ru-RU" dirty="0" err="1"/>
              <a:t>сертифікації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оцінювання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, перспектив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стандартизації</a:t>
            </a:r>
            <a:r>
              <a:rPr lang="ru-RU" dirty="0"/>
              <a:t> і </a:t>
            </a:r>
            <a:r>
              <a:rPr lang="ru-RU" dirty="0" err="1"/>
              <a:t>сертифікації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err="1" smtClean="0"/>
              <a:t>здійснюється</a:t>
            </a:r>
            <a:r>
              <a:rPr lang="ru-RU" dirty="0" smtClean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вмінь</a:t>
            </a:r>
            <a:r>
              <a:rPr lang="ru-RU" dirty="0"/>
              <a:t> </a:t>
            </a:r>
            <a:r>
              <a:rPr lang="ru-RU" dirty="0" err="1"/>
              <a:t>використовувати</a:t>
            </a:r>
            <a:r>
              <a:rPr lang="ru-RU" dirty="0"/>
              <a:t> </a:t>
            </a:r>
            <a:r>
              <a:rPr lang="ru-RU" dirty="0" err="1"/>
              <a:t>нормативнотехнічні</a:t>
            </a:r>
            <a:r>
              <a:rPr lang="ru-RU" dirty="0"/>
              <a:t> </a:t>
            </a:r>
            <a:r>
              <a:rPr lang="ru-RU" dirty="0" err="1"/>
              <a:t>документи</a:t>
            </a:r>
            <a:r>
              <a:rPr lang="ru-RU" dirty="0"/>
              <a:t> для </a:t>
            </a:r>
            <a:r>
              <a:rPr lang="ru-RU" dirty="0" err="1"/>
              <a:t>розв’язання</a:t>
            </a:r>
            <a:r>
              <a:rPr lang="ru-RU" dirty="0"/>
              <a:t> </a:t>
            </a:r>
            <a:r>
              <a:rPr lang="ru-RU" dirty="0" err="1"/>
              <a:t>практичних</a:t>
            </a:r>
            <a:r>
              <a:rPr lang="ru-RU" dirty="0"/>
              <a:t> </a:t>
            </a:r>
            <a:r>
              <a:rPr lang="ru-RU" dirty="0" err="1"/>
              <a:t>завдань</a:t>
            </a:r>
            <a:r>
              <a:rPr lang="ru-RU" dirty="0"/>
              <a:t> </a:t>
            </a:r>
            <a:r>
              <a:rPr lang="ru-RU" dirty="0" err="1"/>
              <a:t>сертифікації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та </a:t>
            </a:r>
            <a:r>
              <a:rPr lang="ru-RU" dirty="0" err="1"/>
              <a:t>послуг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smtClean="0"/>
              <a:t>проводиться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термінології</a:t>
            </a:r>
            <a:r>
              <a:rPr lang="ru-RU" dirty="0"/>
              <a:t> </a:t>
            </a:r>
            <a:r>
              <a:rPr lang="ru-RU" dirty="0" err="1"/>
              <a:t>стандартизації</a:t>
            </a:r>
            <a:r>
              <a:rPr lang="ru-RU" dirty="0"/>
              <a:t>, </a:t>
            </a:r>
            <a:r>
              <a:rPr lang="ru-RU" dirty="0" err="1"/>
              <a:t>сертифікації</a:t>
            </a:r>
            <a:r>
              <a:rPr lang="ru-RU" dirty="0"/>
              <a:t>,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якістю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 </a:t>
            </a:r>
            <a:r>
              <a:rPr lang="ru-RU" dirty="0" err="1"/>
              <a:t>оволодіння</a:t>
            </a:r>
            <a:r>
              <a:rPr lang="ru-RU" dirty="0"/>
              <a:t> проблемою </a:t>
            </a:r>
            <a:r>
              <a:rPr lang="ru-RU" dirty="0" err="1"/>
              <a:t>якості</a:t>
            </a:r>
            <a:r>
              <a:rPr lang="ru-RU" dirty="0"/>
              <a:t>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 та на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відповідності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 </a:t>
            </a:r>
            <a:r>
              <a:rPr lang="ru-RU" dirty="0" err="1"/>
              <a:t>стандартизації</a:t>
            </a:r>
            <a:r>
              <a:rPr lang="ru-RU" dirty="0"/>
              <a:t> </a:t>
            </a:r>
            <a:r>
              <a:rPr lang="ru-RU" dirty="0" err="1"/>
              <a:t>своєму</a:t>
            </a:r>
            <a:r>
              <a:rPr lang="ru-RU" dirty="0"/>
              <a:t> </a:t>
            </a:r>
            <a:r>
              <a:rPr lang="ru-RU" dirty="0" err="1"/>
              <a:t>призначенню</a:t>
            </a:r>
            <a:r>
              <a:rPr lang="ru-RU" dirty="0"/>
              <a:t> та на </a:t>
            </a:r>
            <a:r>
              <a:rPr lang="ru-RU" dirty="0" err="1"/>
              <a:t>безпечність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людей, </a:t>
            </a:r>
            <a:r>
              <a:rPr lang="ru-RU" dirty="0" err="1"/>
              <a:t>тварин</a:t>
            </a:r>
            <a:r>
              <a:rPr lang="ru-RU" dirty="0"/>
              <a:t>, </a:t>
            </a:r>
            <a:r>
              <a:rPr lang="ru-RU" dirty="0" err="1"/>
              <a:t>рослин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майна й </a:t>
            </a:r>
            <a:r>
              <a:rPr lang="ru-RU" dirty="0" err="1"/>
              <a:t>охорони</a:t>
            </a:r>
            <a:r>
              <a:rPr lang="ru-RU" dirty="0"/>
              <a:t> природного </a:t>
            </a:r>
            <a:r>
              <a:rPr lang="ru-RU" dirty="0" err="1"/>
              <a:t>довкілля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створюють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</a:t>
            </a:r>
            <a:r>
              <a:rPr lang="ru-RU" dirty="0" err="1"/>
              <a:t>раціонального</a:t>
            </a:r>
            <a:r>
              <a:rPr lang="ru-RU" dirty="0"/>
              <a:t> </a:t>
            </a:r>
            <a:r>
              <a:rPr lang="ru-RU" dirty="0" err="1"/>
              <a:t>використовування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усуненню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бар'єрів</a:t>
            </a:r>
            <a:r>
              <a:rPr lang="ru-RU" dirty="0"/>
              <a:t> у </a:t>
            </a:r>
            <a:r>
              <a:rPr lang="ru-RU" dirty="0" err="1"/>
              <a:t>торгівлі</a:t>
            </a:r>
            <a:r>
              <a:rPr lang="ru-RU" dirty="0"/>
              <a:t> та </a:t>
            </a:r>
            <a:r>
              <a:rPr lang="ru-RU" dirty="0" err="1"/>
              <a:t>підвищують</a:t>
            </a:r>
            <a:r>
              <a:rPr lang="ru-RU" dirty="0"/>
              <a:t> </a:t>
            </a:r>
            <a:r>
              <a:rPr lang="ru-RU" dirty="0" err="1"/>
              <a:t>конкурентоспроможність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</a:t>
            </a:r>
            <a:r>
              <a:rPr lang="ru-RU" dirty="0" err="1"/>
              <a:t>робіт</a:t>
            </a:r>
            <a:r>
              <a:rPr lang="ru-RU" dirty="0"/>
              <a:t> та </a:t>
            </a:r>
            <a:r>
              <a:rPr lang="ru-RU" dirty="0" err="1"/>
              <a:t>послуг</a:t>
            </a:r>
            <a:r>
              <a:rPr lang="ru-RU" dirty="0"/>
              <a:t> до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науки, </a:t>
            </a:r>
            <a:r>
              <a:rPr lang="ru-RU" dirty="0" err="1"/>
              <a:t>техніки</a:t>
            </a:r>
            <a:r>
              <a:rPr lang="ru-RU" dirty="0"/>
              <a:t> і </a:t>
            </a:r>
            <a:r>
              <a:rPr lang="ru-RU" dirty="0" err="1"/>
              <a:t>технологій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16748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err="1" smtClean="0"/>
              <a:t>ознайомити</a:t>
            </a:r>
            <a:r>
              <a:rPr lang="ru-RU" dirty="0" smtClean="0"/>
              <a:t> </a:t>
            </a:r>
            <a:r>
              <a:rPr lang="ru-RU" dirty="0" err="1"/>
              <a:t>майбутніх</a:t>
            </a:r>
            <a:r>
              <a:rPr lang="ru-RU" dirty="0"/>
              <a:t> </a:t>
            </a:r>
            <a:r>
              <a:rPr lang="ru-RU" dirty="0" err="1"/>
              <a:t>фахівців</a:t>
            </a:r>
            <a:r>
              <a:rPr lang="ru-RU" dirty="0"/>
              <a:t> з </a:t>
            </a:r>
            <a:r>
              <a:rPr lang="ru-RU" dirty="0" err="1"/>
              <a:t>нормативними</a:t>
            </a:r>
            <a:r>
              <a:rPr lang="ru-RU" dirty="0"/>
              <a:t>, </a:t>
            </a:r>
            <a:r>
              <a:rPr lang="ru-RU" dirty="0" err="1"/>
              <a:t>технічними</a:t>
            </a:r>
            <a:r>
              <a:rPr lang="ru-RU" dirty="0"/>
              <a:t> і </a:t>
            </a:r>
            <a:r>
              <a:rPr lang="ru-RU" dirty="0" err="1"/>
              <a:t>організаційним</a:t>
            </a:r>
            <a:r>
              <a:rPr lang="ru-RU" dirty="0"/>
              <a:t> основами </a:t>
            </a:r>
            <a:r>
              <a:rPr lang="ru-RU" dirty="0" err="1"/>
              <a:t>стандартизації</a:t>
            </a:r>
            <a:r>
              <a:rPr lang="ru-RU" dirty="0"/>
              <a:t> та </a:t>
            </a:r>
            <a:r>
              <a:rPr lang="ru-RU" dirty="0" err="1"/>
              <a:t>сертифікації</a:t>
            </a:r>
            <a:r>
              <a:rPr lang="ru-RU" dirty="0"/>
              <a:t>; </a:t>
            </a:r>
            <a:r>
              <a:rPr lang="ru-RU" dirty="0" err="1"/>
              <a:t>дати</a:t>
            </a:r>
            <a:r>
              <a:rPr lang="ru-RU" dirty="0"/>
              <a:t> </a:t>
            </a:r>
            <a:r>
              <a:rPr lang="ru-RU" dirty="0" err="1"/>
              <a:t>теоретичні</a:t>
            </a:r>
            <a:r>
              <a:rPr lang="ru-RU" dirty="0"/>
              <a:t> </a:t>
            </a:r>
            <a:r>
              <a:rPr lang="ru-RU" dirty="0" err="1"/>
              <a:t>основи</a:t>
            </a:r>
            <a:r>
              <a:rPr lang="ru-RU" dirty="0"/>
              <a:t> і </a:t>
            </a:r>
            <a:r>
              <a:rPr lang="ru-RU" dirty="0" err="1"/>
              <a:t>практичні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з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планування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і </a:t>
            </a:r>
            <a:r>
              <a:rPr lang="ru-RU" dirty="0" err="1"/>
              <a:t>послуг</a:t>
            </a:r>
            <a:r>
              <a:rPr lang="ru-RU" dirty="0"/>
              <a:t> на </a:t>
            </a:r>
            <a:r>
              <a:rPr lang="ru-RU" dirty="0" err="1"/>
              <a:t>підприємствах</a:t>
            </a:r>
            <a:r>
              <a:rPr lang="ru-RU" dirty="0"/>
              <a:t> і в </a:t>
            </a:r>
            <a:r>
              <a:rPr lang="ru-RU" dirty="0" err="1"/>
              <a:t>організаціях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err="1" smtClean="0"/>
              <a:t>ознайомити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новими</a:t>
            </a:r>
            <a:r>
              <a:rPr lang="ru-RU" dirty="0"/>
              <a:t> методами і принципами </a:t>
            </a:r>
            <a:r>
              <a:rPr lang="ru-RU" dirty="0" err="1"/>
              <a:t>стандартизації</a:t>
            </a:r>
            <a:r>
              <a:rPr lang="ru-RU" dirty="0"/>
              <a:t> і </a:t>
            </a:r>
            <a:r>
              <a:rPr lang="ru-RU" dirty="0" err="1"/>
              <a:t>сертифікації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err="1" smtClean="0"/>
              <a:t>навчити</a:t>
            </a:r>
            <a:r>
              <a:rPr lang="ru-RU" dirty="0" smtClean="0"/>
              <a:t> </a:t>
            </a:r>
            <a:r>
              <a:rPr lang="ru-RU" dirty="0" err="1"/>
              <a:t>використовувати</a:t>
            </a:r>
            <a:r>
              <a:rPr lang="ru-RU" dirty="0"/>
              <a:t> на </a:t>
            </a:r>
            <a:r>
              <a:rPr lang="ru-RU" dirty="0" err="1"/>
              <a:t>практиці</a:t>
            </a:r>
            <a:r>
              <a:rPr lang="ru-RU" dirty="0"/>
              <a:t>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сучасної</a:t>
            </a:r>
            <a:r>
              <a:rPr lang="ru-RU" dirty="0"/>
              <a:t> </a:t>
            </a:r>
            <a:r>
              <a:rPr lang="ru-RU" dirty="0" err="1"/>
              <a:t>стандартизації</a:t>
            </a:r>
            <a:r>
              <a:rPr lang="ru-RU" dirty="0"/>
              <a:t>, </a:t>
            </a:r>
            <a:r>
              <a:rPr lang="ru-RU" dirty="0" err="1"/>
              <a:t>метрології</a:t>
            </a:r>
            <a:r>
              <a:rPr lang="ru-RU" dirty="0"/>
              <a:t> та </a:t>
            </a:r>
            <a:r>
              <a:rPr lang="ru-RU" dirty="0" err="1"/>
              <a:t>сертифікації</a:t>
            </a:r>
            <a:r>
              <a:rPr lang="ru-RU" dirty="0"/>
              <a:t> для </a:t>
            </a:r>
            <a:r>
              <a:rPr lang="ru-RU" dirty="0" err="1"/>
              <a:t>одержання</a:t>
            </a:r>
            <a:r>
              <a:rPr lang="ru-RU" dirty="0"/>
              <a:t> </a:t>
            </a:r>
            <a:r>
              <a:rPr lang="ru-RU" dirty="0" err="1"/>
              <a:t>високих</a:t>
            </a:r>
            <a:r>
              <a:rPr lang="ru-RU" dirty="0"/>
              <a:t> </a:t>
            </a:r>
            <a:r>
              <a:rPr lang="ru-RU" dirty="0" err="1"/>
              <a:t>кінцевих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у </a:t>
            </a:r>
            <a:r>
              <a:rPr lang="ru-RU" dirty="0" err="1"/>
              <a:t>виробництві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91339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/>
              <a:t>Перелік</a:t>
            </a:r>
            <a:r>
              <a:rPr lang="ru-RU" sz="3200" dirty="0"/>
              <a:t> </a:t>
            </a:r>
            <a:r>
              <a:rPr lang="ru-RU" sz="3200" dirty="0" err="1"/>
              <a:t>компетенцій</a:t>
            </a:r>
            <a:r>
              <a:rPr lang="ru-RU" sz="3200" dirty="0"/>
              <a:t>, </a:t>
            </a:r>
            <a:r>
              <a:rPr lang="ru-RU" sz="3200" dirty="0" err="1"/>
              <a:t>яких</a:t>
            </a:r>
            <a:r>
              <a:rPr lang="ru-RU" sz="3200" dirty="0"/>
              <a:t> </a:t>
            </a:r>
            <a:r>
              <a:rPr lang="ru-RU" sz="3200" dirty="0" err="1"/>
              <a:t>набуває</a:t>
            </a:r>
            <a:r>
              <a:rPr lang="ru-RU" sz="3200" dirty="0"/>
              <a:t> студент </a:t>
            </a:r>
            <a:r>
              <a:rPr lang="ru-RU" sz="3200" dirty="0" err="1"/>
              <a:t>після</a:t>
            </a:r>
            <a:r>
              <a:rPr lang="ru-RU" sz="3200" dirty="0"/>
              <a:t> </a:t>
            </a:r>
            <a:r>
              <a:rPr lang="ru-RU" sz="3200" dirty="0" err="1"/>
              <a:t>опанування</a:t>
            </a:r>
            <a:r>
              <a:rPr lang="ru-RU" sz="3200" dirty="0"/>
              <a:t> </a:t>
            </a:r>
            <a:r>
              <a:rPr lang="ru-RU" sz="3200" dirty="0" err="1"/>
              <a:t>цієї</a:t>
            </a:r>
            <a:r>
              <a:rPr lang="ru-RU" sz="3200" dirty="0"/>
              <a:t> </a:t>
            </a:r>
            <a:r>
              <a:rPr lang="ru-RU" sz="3200" dirty="0" err="1"/>
              <a:t>дисципліни</a:t>
            </a:r>
            <a:r>
              <a:rPr lang="ru-RU" sz="3200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err="1" smtClean="0"/>
              <a:t>загальні</a:t>
            </a:r>
            <a:r>
              <a:rPr lang="ru-RU" dirty="0"/>
              <a:t>: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</a:t>
            </a:r>
            <a:r>
              <a:rPr lang="ru-RU" dirty="0" err="1"/>
              <a:t>професійні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й </a:t>
            </a:r>
            <a:r>
              <a:rPr lang="ru-RU" dirty="0" err="1"/>
              <a:t>уміння</a:t>
            </a:r>
            <a:r>
              <a:rPr lang="ru-RU" dirty="0"/>
              <a:t> у </a:t>
            </a:r>
            <a:r>
              <a:rPr lang="ru-RU" dirty="0" err="1"/>
              <a:t>практичних</a:t>
            </a:r>
            <a:r>
              <a:rPr lang="ru-RU" dirty="0"/>
              <a:t> </a:t>
            </a:r>
            <a:r>
              <a:rPr lang="ru-RU" dirty="0" err="1"/>
              <a:t>ситуаціях</a:t>
            </a:r>
            <a:r>
              <a:rPr lang="ru-RU" dirty="0"/>
              <a:t>;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спілкуватися</a:t>
            </a:r>
            <a:r>
              <a:rPr lang="ru-RU" dirty="0"/>
              <a:t> державною </a:t>
            </a:r>
            <a:r>
              <a:rPr lang="ru-RU" dirty="0" err="1"/>
              <a:t>мовою</a:t>
            </a:r>
            <a:r>
              <a:rPr lang="ru-RU" dirty="0"/>
              <a:t> як </a:t>
            </a:r>
            <a:r>
              <a:rPr lang="ru-RU" dirty="0" err="1"/>
              <a:t>усно</a:t>
            </a:r>
            <a:r>
              <a:rPr lang="ru-RU" dirty="0"/>
              <a:t>, так і </a:t>
            </a:r>
            <a:r>
              <a:rPr lang="ru-RU" dirty="0" err="1"/>
              <a:t>письмово</a:t>
            </a:r>
            <a:r>
              <a:rPr lang="ru-RU" dirty="0"/>
              <a:t>; </a:t>
            </a:r>
            <a:r>
              <a:rPr lang="ru-RU" dirty="0" err="1"/>
              <a:t>навички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інформаційних</a:t>
            </a:r>
            <a:r>
              <a:rPr lang="ru-RU" dirty="0"/>
              <a:t> і </a:t>
            </a:r>
            <a:r>
              <a:rPr lang="ru-RU" dirty="0" err="1"/>
              <a:t>комунікаційних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; </a:t>
            </a:r>
            <a:r>
              <a:rPr lang="ru-RU" dirty="0" err="1"/>
              <a:t>здатність</a:t>
            </a:r>
            <a:r>
              <a:rPr lang="ru-RU" dirty="0"/>
              <a:t> до </a:t>
            </a:r>
            <a:r>
              <a:rPr lang="ru-RU" dirty="0" err="1"/>
              <a:t>пошуку</a:t>
            </a:r>
            <a:r>
              <a:rPr lang="ru-RU" dirty="0"/>
              <a:t>, </a:t>
            </a:r>
            <a:r>
              <a:rPr lang="ru-RU" dirty="0" err="1"/>
              <a:t>опрацювання</a:t>
            </a:r>
            <a:r>
              <a:rPr lang="ru-RU" dirty="0"/>
              <a:t> та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з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;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вчитися</a:t>
            </a:r>
            <a:r>
              <a:rPr lang="ru-RU" dirty="0"/>
              <a:t> і </a:t>
            </a:r>
            <a:r>
              <a:rPr lang="ru-RU" dirty="0" err="1"/>
              <a:t>оволодівати</a:t>
            </a:r>
            <a:r>
              <a:rPr lang="ru-RU" dirty="0"/>
              <a:t> </a:t>
            </a:r>
            <a:r>
              <a:rPr lang="ru-RU" dirty="0" err="1"/>
              <a:t>сучасними</a:t>
            </a:r>
            <a:r>
              <a:rPr lang="ru-RU" dirty="0"/>
              <a:t> </a:t>
            </a:r>
            <a:r>
              <a:rPr lang="ru-RU" dirty="0" err="1"/>
              <a:t>знаннями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err="1" smtClean="0"/>
              <a:t>фахові</a:t>
            </a:r>
            <a:r>
              <a:rPr lang="ru-RU" dirty="0"/>
              <a:t>: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розробляти</a:t>
            </a:r>
            <a:r>
              <a:rPr lang="ru-RU" dirty="0"/>
              <a:t> </a:t>
            </a:r>
            <a:r>
              <a:rPr lang="ru-RU" dirty="0" err="1"/>
              <a:t>нормативну</a:t>
            </a:r>
            <a:r>
              <a:rPr lang="ru-RU" dirty="0"/>
              <a:t> та </a:t>
            </a:r>
            <a:r>
              <a:rPr lang="ru-RU" dirty="0" err="1"/>
              <a:t>методичну</a:t>
            </a:r>
            <a:r>
              <a:rPr lang="ru-RU" dirty="0"/>
              <a:t> базу для </a:t>
            </a:r>
            <a:r>
              <a:rPr lang="ru-RU" dirty="0" err="1"/>
              <a:t>забезпечування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 та </a:t>
            </a:r>
            <a:r>
              <a:rPr lang="ru-RU" dirty="0" err="1"/>
              <a:t>технічного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розробляти</a:t>
            </a:r>
            <a:r>
              <a:rPr lang="ru-RU" dirty="0"/>
              <a:t> </a:t>
            </a:r>
            <a:r>
              <a:rPr lang="ru-RU" dirty="0" err="1"/>
              <a:t>науково-технічні</a:t>
            </a:r>
            <a:r>
              <a:rPr lang="ru-RU" dirty="0"/>
              <a:t> засади систем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якістю</a:t>
            </a:r>
            <a:r>
              <a:rPr lang="ru-RU" dirty="0"/>
              <a:t> та </a:t>
            </a:r>
            <a:r>
              <a:rPr lang="ru-RU" dirty="0" err="1"/>
              <a:t>сертифікаційних</a:t>
            </a:r>
            <a:r>
              <a:rPr lang="ru-RU" dirty="0"/>
              <a:t> </a:t>
            </a:r>
            <a:r>
              <a:rPr lang="ru-RU" dirty="0" err="1"/>
              <a:t>випробувань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983675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293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Ион</vt:lpstr>
      <vt:lpstr>Методологія та стандартизація на промисловому підприємстві </vt:lpstr>
      <vt:lpstr>Стислий огляд дисципліни</vt:lpstr>
      <vt:lpstr>Мета</vt:lpstr>
      <vt:lpstr>Перелік компетенцій, яких набуває студент після опанування цієї дисципліни: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Методологія та стандартизація на промисловому підприємстві </dc:title>
  <dc:creator>Оля</dc:creator>
  <cp:lastModifiedBy>Оля</cp:lastModifiedBy>
  <cp:revision>1</cp:revision>
  <dcterms:created xsi:type="dcterms:W3CDTF">2021-03-16T10:50:45Z</dcterms:created>
  <dcterms:modified xsi:type="dcterms:W3CDTF">2021-03-16T10:54:52Z</dcterms:modified>
</cp:coreProperties>
</file>