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4" r:id="rId1"/>
  </p:sldMasterIdLst>
  <p:sldIdLst>
    <p:sldId id="256" r:id="rId2"/>
    <p:sldId id="258" r:id="rId3"/>
    <p:sldId id="259" r:id="rId4"/>
    <p:sldId id="281" r:id="rId5"/>
    <p:sldId id="260" r:id="rId6"/>
    <p:sldId id="261" r:id="rId7"/>
    <p:sldId id="262" r:id="rId8"/>
    <p:sldId id="263" r:id="rId9"/>
    <p:sldId id="267" r:id="rId10"/>
    <p:sldId id="276" r:id="rId11"/>
    <p:sldId id="264" r:id="rId12"/>
    <p:sldId id="284" r:id="rId13"/>
    <p:sldId id="285" r:id="rId14"/>
    <p:sldId id="265" r:id="rId15"/>
    <p:sldId id="266" r:id="rId16"/>
    <p:sldId id="268" r:id="rId17"/>
    <p:sldId id="277" r:id="rId18"/>
    <p:sldId id="278" r:id="rId19"/>
    <p:sldId id="283" r:id="rId20"/>
    <p:sldId id="279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80" r:id="rId29"/>
    <p:sldId id="28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6CD1C0F0-F738-44ED-9884-4536424533D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7F774-9D4C-4C41-9A78-69857B940A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1C0F0-F738-44ED-9884-4536424533D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7F774-9D4C-4C41-9A78-69857B940A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1C0F0-F738-44ED-9884-4536424533D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7F774-9D4C-4C41-9A78-69857B940A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1C0F0-F738-44ED-9884-4536424533D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7F774-9D4C-4C41-9A78-69857B940AE7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1C0F0-F738-44ED-9884-4536424533D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7F774-9D4C-4C41-9A78-69857B940AE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1C0F0-F738-44ED-9884-4536424533D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7F774-9D4C-4C41-9A78-69857B940AE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1C0F0-F738-44ED-9884-4536424533D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7F774-9D4C-4C41-9A78-69857B940A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1C0F0-F738-44ED-9884-4536424533D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7F774-9D4C-4C41-9A78-69857B940AE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1C0F0-F738-44ED-9884-4536424533D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7F774-9D4C-4C41-9A78-69857B940A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1C0F0-F738-44ED-9884-4536424533D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7F774-9D4C-4C41-9A78-69857B940AE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1C0F0-F738-44ED-9884-4536424533D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7F774-9D4C-4C41-9A78-69857B940A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CD1C0F0-F738-44ED-9884-4536424533D2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A47F774-9D4C-4C41-9A78-69857B940AE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1" dirty="0" smtClean="0"/>
              <a:t>Психолингвистика 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355976" y="4581128"/>
            <a:ext cx="38500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i="1" dirty="0" smtClean="0"/>
              <a:t>«Что в слове тебе моем?»</a:t>
            </a:r>
          </a:p>
          <a:p>
            <a:pPr algn="r"/>
            <a:r>
              <a:rPr lang="ru-RU" sz="2400" dirty="0" smtClean="0"/>
              <a:t>(</a:t>
            </a:r>
            <a:r>
              <a:rPr lang="ru-RU" sz="2400" dirty="0" err="1" smtClean="0"/>
              <a:t>Деменковец</a:t>
            </a:r>
            <a:r>
              <a:rPr lang="ru-RU" sz="2400" dirty="0" smtClean="0"/>
              <a:t> Марина)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48364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indent="0" algn="just">
              <a:buNone/>
            </a:pPr>
            <a:r>
              <a:rPr lang="ru-RU" sz="2400" dirty="0" smtClean="0"/>
              <a:t>	Смешно? Ну хотя бы немного? Да, мы разговариваем о серьезных вещах. Да, о психолингвистике. Да, о взаимоотношениях языка и сознания. </a:t>
            </a:r>
          </a:p>
          <a:p>
            <a:pPr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Но психолингвистика также изучает и анекдоты. Как и что можно изучать в </a:t>
            </a:r>
            <a:r>
              <a:rPr lang="ru-RU" sz="2400" dirty="0" smtClean="0"/>
              <a:t>анекдотах, </a:t>
            </a:r>
            <a:r>
              <a:rPr lang="ru-RU" sz="2400" dirty="0" smtClean="0"/>
              <a:t>узнай на </a:t>
            </a:r>
            <a:r>
              <a:rPr lang="ru-RU" sz="2400" dirty="0" smtClean="0"/>
              <a:t>занятиях по основам психолингвистике</a:t>
            </a:r>
            <a:r>
              <a:rPr lang="ru-RU" sz="2400" dirty="0" smtClean="0"/>
              <a:t>!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9018267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>
              <a:buNone/>
            </a:pPr>
            <a:r>
              <a:rPr lang="ru-RU" sz="2200" dirty="0" smtClean="0"/>
              <a:t>	Тебе нравится проводить </a:t>
            </a:r>
            <a:r>
              <a:rPr lang="ru-RU" sz="2200" dirty="0" smtClean="0"/>
              <a:t>различные тесты, </a:t>
            </a:r>
            <a:r>
              <a:rPr lang="ru-RU" sz="2200" dirty="0" smtClean="0"/>
              <a:t>опросы и эксперименты</a:t>
            </a:r>
            <a:r>
              <a:rPr lang="ru-RU" sz="2200" dirty="0"/>
              <a:t>, </a:t>
            </a:r>
            <a:r>
              <a:rPr lang="ru-RU" sz="2200" dirty="0" smtClean="0"/>
              <a:t>а может </a:t>
            </a:r>
            <a:r>
              <a:rPr lang="ru-RU" sz="2200" dirty="0" smtClean="0"/>
              <a:t>быть, </a:t>
            </a:r>
            <a:r>
              <a:rPr lang="ru-RU" sz="2200" dirty="0" smtClean="0"/>
              <a:t>участвовать в них?</a:t>
            </a:r>
          </a:p>
          <a:p>
            <a:pPr indent="0" algn="just">
              <a:buNone/>
            </a:pPr>
            <a:r>
              <a:rPr lang="ru-RU" sz="2200" dirty="0"/>
              <a:t>	</a:t>
            </a:r>
            <a:r>
              <a:rPr lang="ru-RU" sz="2200" dirty="0" smtClean="0"/>
              <a:t>На занятиях по психолингвистике ты </a:t>
            </a:r>
            <a:r>
              <a:rPr lang="ru-RU" sz="2200" dirty="0" smtClean="0"/>
              <a:t>соединишь </a:t>
            </a:r>
            <a:r>
              <a:rPr lang="ru-RU" sz="2200" dirty="0" smtClean="0"/>
              <a:t>два </a:t>
            </a:r>
            <a:r>
              <a:rPr lang="ru-RU" sz="2200" dirty="0" smtClean="0"/>
              <a:t>любимых </a:t>
            </a:r>
            <a:r>
              <a:rPr lang="ru-RU" sz="2200" dirty="0" smtClean="0"/>
              <a:t>дела.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486626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420888"/>
            <a:ext cx="7128792" cy="3744416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ru-RU" sz="2000" dirty="0" smtClean="0"/>
              <a:t>	А, может быть, не будем ждать занятий, а проведем эксперимент прямо сейчас?</a:t>
            </a:r>
          </a:p>
          <a:p>
            <a:pPr indent="0" algn="just">
              <a:buNone/>
            </a:pPr>
            <a:r>
              <a:rPr lang="ru-RU" sz="2000" dirty="0" smtClean="0"/>
              <a:t>	Сможешь ли ты перевести на русский язык известную фразу Л. Щербы </a:t>
            </a:r>
            <a:r>
              <a:rPr lang="vi-VN" sz="2000" dirty="0"/>
              <a:t>«</a:t>
            </a:r>
            <a:r>
              <a:rPr lang="vi-VN" sz="2000" i="1" dirty="0" smtClean="0"/>
              <a:t>Глокая куздра штеко будланула бокра </a:t>
            </a:r>
            <a:r>
              <a:rPr lang="vi-VN" sz="2000" i="1" dirty="0"/>
              <a:t>и </a:t>
            </a:r>
            <a:r>
              <a:rPr lang="vi-VN" sz="2000" i="1" dirty="0" smtClean="0"/>
              <a:t>курдячит </a:t>
            </a:r>
            <a:r>
              <a:rPr lang="vi-VN" sz="2000" i="1" dirty="0"/>
              <a:t>бокрёнка</a:t>
            </a:r>
            <a:r>
              <a:rPr lang="vi-VN" sz="2000" i="1" dirty="0" smtClean="0"/>
              <a:t>»</a:t>
            </a:r>
            <a:r>
              <a:rPr lang="ru-RU" sz="2000" dirty="0" smtClean="0"/>
              <a:t> за минимально короткий промежуток времени максимально точно?</a:t>
            </a:r>
          </a:p>
          <a:p>
            <a:pPr indent="0" algn="just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065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 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indent="0" algn="just">
              <a:buNone/>
            </a:pPr>
            <a:r>
              <a:rPr lang="ru-RU" sz="2200" dirty="0"/>
              <a:t>	</a:t>
            </a:r>
            <a:r>
              <a:rPr lang="ru-RU" sz="2200" dirty="0" smtClean="0"/>
              <a:t>Корректным ли </a:t>
            </a:r>
            <a:r>
              <a:rPr lang="ru-RU" sz="2200" dirty="0"/>
              <a:t>оказался твой вариант, узнаем на семинаре.</a:t>
            </a:r>
          </a:p>
          <a:p>
            <a:pPr indent="0" algn="just">
              <a:buNone/>
            </a:pPr>
            <a:r>
              <a:rPr lang="ru-RU" sz="2200" dirty="0" smtClean="0"/>
              <a:t>	Услышим самые немыслимые и смешные альтернативы перевода этой фразы.</a:t>
            </a:r>
          </a:p>
          <a:p>
            <a:pPr indent="0" algn="just">
              <a:buNone/>
            </a:pPr>
            <a:r>
              <a:rPr lang="ru-RU" sz="2200" dirty="0"/>
              <a:t>	</a:t>
            </a:r>
            <a:r>
              <a:rPr lang="ru-RU" sz="2200" dirty="0" smtClean="0"/>
              <a:t>И, конечно, узнаем  правильную версию. </a:t>
            </a:r>
          </a:p>
          <a:p>
            <a:pPr indent="0" algn="just">
              <a:buNone/>
            </a:pPr>
            <a:r>
              <a:rPr lang="ru-RU" sz="2200" dirty="0"/>
              <a:t>	</a:t>
            </a:r>
            <a:r>
              <a:rPr lang="ru-RU" sz="2200" dirty="0" smtClean="0"/>
              <a:t>Интересно, не так ли?!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68699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indent="0" algn="just">
              <a:buNone/>
            </a:pPr>
            <a:r>
              <a:rPr lang="ru-RU" sz="2400" dirty="0" smtClean="0"/>
              <a:t>	Ты разговариваешь с котом? Тебе кажется, что он отвечает тебе? </a:t>
            </a:r>
          </a:p>
          <a:p>
            <a:pPr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Тебе не кажется.</a:t>
            </a:r>
          </a:p>
          <a:p>
            <a:pPr indent="0" algn="just">
              <a:buNone/>
            </a:pPr>
            <a:r>
              <a:rPr lang="ru-RU" sz="2400" dirty="0" smtClean="0"/>
              <a:t>	Почему?</a:t>
            </a:r>
          </a:p>
          <a:p>
            <a:pPr indent="0" algn="just">
              <a:buNone/>
            </a:pPr>
            <a:r>
              <a:rPr lang="ru-RU" sz="2400" dirty="0" smtClean="0"/>
              <a:t>	Узнаешь на занятиях по психолингвистике.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5811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052736"/>
            <a:ext cx="6400800" cy="685800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Психолингвистика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628800"/>
            <a:ext cx="7488832" cy="4536504"/>
          </a:xfrm>
        </p:spPr>
        <p:txBody>
          <a:bodyPr>
            <a:normAutofit fontScale="85000" lnSpcReduction="20000"/>
          </a:bodyPr>
          <a:lstStyle/>
          <a:p>
            <a:pPr indent="0" algn="just">
              <a:buNone/>
            </a:pPr>
            <a:r>
              <a:rPr lang="ru-RU" sz="2400" dirty="0" smtClean="0"/>
              <a:t>	Ты пошел учиться на филологию, но </a:t>
            </a:r>
            <a:r>
              <a:rPr lang="ru-RU" sz="2400" dirty="0" smtClean="0"/>
              <a:t>учеба приелась? Пропала новизна первых лекций и семинаров?</a:t>
            </a:r>
            <a:endParaRPr lang="ru-RU" sz="2400" dirty="0" smtClean="0"/>
          </a:p>
          <a:p>
            <a:pPr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Займись </a:t>
            </a:r>
            <a:r>
              <a:rPr lang="ru-RU" sz="2400" dirty="0" err="1" smtClean="0"/>
              <a:t>патопсихолингвистикой</a:t>
            </a:r>
            <a:r>
              <a:rPr lang="ru-RU" sz="2400" dirty="0" smtClean="0"/>
              <a:t>! </a:t>
            </a:r>
            <a:r>
              <a:rPr lang="ru-RU" sz="2400" dirty="0"/>
              <a:t>Изучай </a:t>
            </a:r>
            <a:r>
              <a:rPr lang="ru-RU" sz="2400" dirty="0" smtClean="0"/>
              <a:t>«патологические </a:t>
            </a:r>
            <a:r>
              <a:rPr lang="ru-RU" sz="2400" dirty="0"/>
              <a:t>отклонения в формировании и протекании речевых процессов в условиях </a:t>
            </a:r>
            <a:r>
              <a:rPr lang="ru-RU" sz="2400" dirty="0" smtClean="0"/>
              <a:t>распада </a:t>
            </a:r>
            <a:r>
              <a:rPr lang="ru-RU" sz="2400" dirty="0" smtClean="0"/>
              <a:t>личности» (А. Леонтьев).</a:t>
            </a:r>
            <a:endParaRPr lang="ru-RU" sz="2400" dirty="0" smtClean="0"/>
          </a:p>
          <a:p>
            <a:pPr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Только не увлекайся! А то и у себя обнаружишь весьма интересные симптомы.</a:t>
            </a:r>
          </a:p>
          <a:p>
            <a:pPr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Какие и каким образом? Узнай на занятиях по психолингвистике!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7742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0" algn="just">
              <a:buNone/>
            </a:pPr>
            <a:r>
              <a:rPr lang="ru-RU" sz="2400" dirty="0" smtClean="0"/>
              <a:t>	Как воспринимать информацию и быстро ее запоминать? Какую легче: устную или письменную?</a:t>
            </a:r>
          </a:p>
          <a:p>
            <a:pPr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На эти вопросы тебе ответит психолингвистика и даже даст дельные советы, если будешь внимательным.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5049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438400"/>
            <a:ext cx="7488832" cy="3438872"/>
          </a:xfrm>
        </p:spPr>
        <p:txBody>
          <a:bodyPr>
            <a:normAutofit fontScale="85000" lnSpcReduction="10000"/>
          </a:bodyPr>
          <a:lstStyle/>
          <a:p>
            <a:pPr indent="0" algn="just">
              <a:buNone/>
            </a:pPr>
            <a:r>
              <a:rPr lang="ru-RU" sz="2000" dirty="0" smtClean="0"/>
              <a:t>	</a:t>
            </a:r>
            <a:r>
              <a:rPr lang="ru-RU" sz="2400" dirty="0" smtClean="0"/>
              <a:t>Тебя не понимают родители? Друзья отстраняются от тебя? Лучшая подруга (друг) не хочет с тобой разговаривать?</a:t>
            </a:r>
          </a:p>
          <a:p>
            <a:pPr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Может быть нужно менять тактику разговора?</a:t>
            </a:r>
          </a:p>
          <a:p>
            <a:pPr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Стань лучшим оратором на курсе, узнай психологические </a:t>
            </a:r>
            <a:r>
              <a:rPr lang="ru-RU" sz="2400" dirty="0" smtClean="0"/>
              <a:t>приемы </a:t>
            </a:r>
            <a:r>
              <a:rPr lang="ru-RU" sz="2400" dirty="0" smtClean="0"/>
              <a:t>о</a:t>
            </a:r>
            <a:r>
              <a:rPr lang="ru-RU" sz="2400" dirty="0" smtClean="0"/>
              <a:t>владения </a:t>
            </a:r>
            <a:r>
              <a:rPr lang="ru-RU" sz="2400" dirty="0" smtClean="0"/>
              <a:t>вниманием </a:t>
            </a:r>
            <a:r>
              <a:rPr lang="ru-RU" sz="2400" dirty="0" smtClean="0"/>
              <a:t>аудитории. 	Поможет не </a:t>
            </a:r>
            <a:r>
              <a:rPr lang="ru-RU" sz="2400" dirty="0" smtClean="0"/>
              <a:t>только </a:t>
            </a:r>
            <a:r>
              <a:rPr lang="ru-RU" sz="2400" dirty="0" smtClean="0"/>
              <a:t>риторика, </a:t>
            </a:r>
            <a:r>
              <a:rPr lang="ru-RU" sz="2400" dirty="0" smtClean="0"/>
              <a:t>но и </a:t>
            </a:r>
            <a:r>
              <a:rPr lang="ru-RU" sz="2400" dirty="0" smtClean="0"/>
              <a:t>психолингвистика!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67685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 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indent="0" algn="just">
              <a:buNone/>
            </a:pPr>
            <a:r>
              <a:rPr lang="ru-RU" sz="2400" dirty="0" smtClean="0"/>
              <a:t>	Однажды ты видел, как цыганка обманом и гипнозом забрала у человека деньги?</a:t>
            </a:r>
          </a:p>
          <a:p>
            <a:pPr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Как не стать следующей жертвой </a:t>
            </a:r>
            <a:r>
              <a:rPr lang="ru-RU" sz="2400" dirty="0" smtClean="0"/>
              <a:t>цыганки, </a:t>
            </a:r>
            <a:r>
              <a:rPr lang="ru-RU" sz="2400" dirty="0" smtClean="0"/>
              <a:t>расскажет </a:t>
            </a:r>
            <a:r>
              <a:rPr lang="ru-RU" sz="2400" dirty="0"/>
              <a:t>доцент Т. А. </a:t>
            </a:r>
            <a:r>
              <a:rPr lang="ru-RU" sz="2400" dirty="0" smtClean="0"/>
              <a:t>Хейлик.</a:t>
            </a:r>
            <a:endParaRPr lang="ru-RU" sz="2400" dirty="0" smtClean="0"/>
          </a:p>
          <a:p>
            <a:pPr indent="0" algn="just">
              <a:buNone/>
            </a:pPr>
            <a:r>
              <a:rPr lang="ru-RU" sz="2400" dirty="0"/>
              <a:t>	Д</a:t>
            </a:r>
            <a:r>
              <a:rPr lang="ru-RU" sz="2400" dirty="0" smtClean="0"/>
              <a:t>а, да. Это тоже относится к </a:t>
            </a:r>
            <a:r>
              <a:rPr lang="ru-RU" sz="2400" dirty="0" smtClean="0"/>
              <a:t>курсу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0870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indent="0" algn="just">
              <a:buNone/>
            </a:pPr>
            <a:r>
              <a:rPr lang="ru-RU" sz="2400" dirty="0" smtClean="0"/>
              <a:t>	Ты уже переживал культурный шок? А лингвистический?</a:t>
            </a:r>
          </a:p>
          <a:p>
            <a:pPr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Нет? У тебя есть возможность попробовать на занятиях по психолингвистике. Не упусти ее!</a:t>
            </a:r>
          </a:p>
          <a:p>
            <a:pPr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А помогут студенты-иностранцы, обучающиеся на филологическом факультете. </a:t>
            </a:r>
          </a:p>
        </p:txBody>
      </p:sp>
    </p:spTree>
    <p:extLst>
      <p:ext uri="{BB962C8B-B14F-4D97-AF65-F5344CB8AC3E}">
        <p14:creationId xmlns:p14="http://schemas.microsoft.com/office/powerpoint/2010/main" val="273367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0" algn="just">
              <a:buNone/>
            </a:pPr>
            <a:r>
              <a:rPr lang="ru-RU" sz="2400" dirty="0" smtClean="0"/>
              <a:t>	Какие </a:t>
            </a:r>
            <a:r>
              <a:rPr lang="ru-RU" sz="2400" dirty="0"/>
              <a:t>ассоциации </a:t>
            </a:r>
            <a:r>
              <a:rPr lang="ru-RU" sz="2400" dirty="0" smtClean="0"/>
              <a:t>вызывает это слово? </a:t>
            </a:r>
            <a:r>
              <a:rPr lang="ru-RU" sz="2400" dirty="0"/>
              <a:t>Психология? Лингвистика? Как можно их соединить? Наука-</a:t>
            </a:r>
            <a:r>
              <a:rPr lang="ru-RU" sz="2400" dirty="0" err="1"/>
              <a:t>трансформер</a:t>
            </a:r>
            <a:r>
              <a:rPr lang="ru-RU" sz="2400" dirty="0"/>
              <a:t>? </a:t>
            </a:r>
            <a:r>
              <a:rPr lang="ru-RU" sz="2400" dirty="0" smtClean="0"/>
              <a:t>Наука- «кентавр»? Что </a:t>
            </a:r>
            <a:r>
              <a:rPr lang="ru-RU" sz="2400" dirty="0"/>
              <a:t>она изучает</a:t>
            </a:r>
            <a:r>
              <a:rPr lang="ru-RU" sz="2400" dirty="0" smtClean="0"/>
              <a:t>?</a:t>
            </a:r>
          </a:p>
          <a:p>
            <a:pPr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Слишком много вопросов и мало ответов? </a:t>
            </a:r>
            <a:endParaRPr lang="ru-RU" sz="2400" dirty="0"/>
          </a:p>
          <a:p>
            <a:pPr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85199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>
              <a:buNone/>
            </a:pPr>
            <a:r>
              <a:rPr lang="ru-RU" sz="2400" dirty="0" smtClean="0"/>
              <a:t>	Какие ассоциации у тебя возникают с фамилией Леонтьев? Певец? </a:t>
            </a:r>
            <a:endParaRPr lang="ru-RU" sz="2400" dirty="0" smtClean="0"/>
          </a:p>
          <a:p>
            <a:pPr indent="0" algn="just">
              <a:buNone/>
            </a:pPr>
            <a:r>
              <a:rPr lang="ru-RU" sz="2400"/>
              <a:t>	</a:t>
            </a:r>
            <a:r>
              <a:rPr lang="ru-RU" sz="2400" smtClean="0"/>
              <a:t>«</a:t>
            </a:r>
            <a:r>
              <a:rPr lang="ru-RU" sz="2400" dirty="0" smtClean="0"/>
              <a:t>Тогда </a:t>
            </a:r>
            <a:r>
              <a:rPr lang="ru-RU" sz="2400" dirty="0" smtClean="0"/>
              <a:t>мы идем к вам</a:t>
            </a:r>
            <a:r>
              <a:rPr lang="ru-RU" sz="2400" dirty="0" smtClean="0"/>
              <a:t>!» </a:t>
            </a:r>
            <a:r>
              <a:rPr lang="ru-RU" sz="2400" dirty="0" smtClean="0"/>
              <a:t>Место встречи – занятие по психолингвистике.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9038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 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0" algn="ctr">
              <a:buNone/>
            </a:pPr>
            <a:r>
              <a:rPr lang="ru-RU" sz="2000" i="1" dirty="0" smtClean="0"/>
              <a:t>А что думают об этом курсе студенты, уже изучившие психолингвистику?</a:t>
            </a:r>
          </a:p>
          <a:p>
            <a:pPr indent="0" algn="ctr">
              <a:buNone/>
            </a:pPr>
            <a:endParaRPr lang="ru-RU" sz="2000" i="1" dirty="0" smtClean="0"/>
          </a:p>
          <a:p>
            <a:pPr marL="342900" indent="-342900" algn="just"/>
            <a:r>
              <a:rPr lang="ru-RU" sz="2400" dirty="0" smtClean="0"/>
              <a:t>«Психолингвистика </a:t>
            </a:r>
            <a:r>
              <a:rPr lang="ru-RU" sz="2400" dirty="0"/>
              <a:t>– окунись в мир ассоциаций и </a:t>
            </a:r>
            <a:r>
              <a:rPr lang="ru-RU" sz="2400" dirty="0" smtClean="0"/>
              <a:t>эксперимента» </a:t>
            </a:r>
            <a:r>
              <a:rPr lang="ru-RU" sz="2400" dirty="0"/>
              <a:t>(</a:t>
            </a:r>
            <a:r>
              <a:rPr lang="ru-RU" sz="2400" dirty="0" err="1" smtClean="0"/>
              <a:t>Кульченко</a:t>
            </a:r>
            <a:r>
              <a:rPr lang="ru-RU" sz="2400" dirty="0" smtClean="0"/>
              <a:t> </a:t>
            </a:r>
            <a:r>
              <a:rPr lang="ru-RU" sz="2400" dirty="0" smtClean="0"/>
              <a:t>Екатерина)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74016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 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r>
              <a:rPr lang="ru-RU" sz="2000" i="1" dirty="0"/>
              <a:t>А что думают об этом курсе студенты, уже изучившие психолингвистику</a:t>
            </a:r>
            <a:r>
              <a:rPr lang="ru-RU" sz="2000" i="1" dirty="0" smtClean="0"/>
              <a:t>?</a:t>
            </a:r>
          </a:p>
          <a:p>
            <a:pPr indent="0" algn="ctr">
              <a:buNone/>
            </a:pPr>
            <a:endParaRPr lang="ru-RU" sz="2000" i="1" dirty="0"/>
          </a:p>
          <a:p>
            <a:pPr marL="342900" indent="-342900" algn="just"/>
            <a:r>
              <a:rPr lang="ru-RU" sz="2400" dirty="0" smtClean="0"/>
              <a:t>«Психолингвистику </a:t>
            </a:r>
            <a:r>
              <a:rPr lang="ru-RU" sz="2400" dirty="0"/>
              <a:t>изучай – процессы речи </a:t>
            </a:r>
            <a:r>
              <a:rPr lang="ru-RU" sz="2400" dirty="0" smtClean="0"/>
              <a:t>познавай» </a:t>
            </a:r>
            <a:r>
              <a:rPr lang="ru-RU" sz="2400" dirty="0"/>
              <a:t>(</a:t>
            </a:r>
            <a:r>
              <a:rPr lang="ru-RU" sz="2400" dirty="0" smtClean="0"/>
              <a:t>Голубятник </a:t>
            </a:r>
            <a:r>
              <a:rPr lang="ru-RU" sz="2400" dirty="0" smtClean="0"/>
              <a:t>Екатерина)</a:t>
            </a:r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3268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психолингвистика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r>
              <a:rPr lang="ru-RU" sz="2000" i="1" dirty="0"/>
              <a:t>А что думают об этом курсе студенты, уже изучившие психолингвистику?</a:t>
            </a:r>
          </a:p>
          <a:p>
            <a:pPr indent="0">
              <a:buNone/>
            </a:pPr>
            <a:endParaRPr lang="ru-RU" dirty="0" smtClean="0"/>
          </a:p>
          <a:p>
            <a:pPr marL="285750" indent="-285750" algn="just"/>
            <a:r>
              <a:rPr lang="ru-RU" sz="2400" dirty="0" smtClean="0"/>
              <a:t>«Психолингвистика </a:t>
            </a:r>
            <a:r>
              <a:rPr lang="ru-RU" sz="2400" dirty="0"/>
              <a:t>– новый взгляд на старые </a:t>
            </a:r>
            <a:r>
              <a:rPr lang="ru-RU" sz="2400" dirty="0" smtClean="0"/>
              <a:t>проблемы» </a:t>
            </a:r>
            <a:r>
              <a:rPr lang="ru-RU" sz="2400" dirty="0"/>
              <a:t>(</a:t>
            </a:r>
            <a:r>
              <a:rPr lang="ru-RU" sz="2400" dirty="0" smtClean="0"/>
              <a:t>Ланина </a:t>
            </a:r>
            <a:r>
              <a:rPr lang="ru-RU" sz="2400" dirty="0" smtClean="0"/>
              <a:t>Ирина)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00948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438400"/>
            <a:ext cx="7272808" cy="3048001"/>
          </a:xfrm>
        </p:spPr>
        <p:txBody>
          <a:bodyPr>
            <a:normAutofit fontScale="70000" lnSpcReduction="20000"/>
          </a:bodyPr>
          <a:lstStyle/>
          <a:p>
            <a:pPr indent="0" algn="ctr">
              <a:buNone/>
            </a:pPr>
            <a:r>
              <a:rPr lang="ru-RU" sz="2600" i="1" dirty="0"/>
              <a:t>А что думают об этом курсе студенты, уже изучившие психолингвистику</a:t>
            </a:r>
            <a:r>
              <a:rPr lang="ru-RU" sz="2600" i="1" dirty="0" smtClean="0"/>
              <a:t>?</a:t>
            </a:r>
          </a:p>
          <a:p>
            <a:pPr indent="0" algn="ctr">
              <a:buNone/>
            </a:pPr>
            <a:endParaRPr lang="ru-RU" sz="2000" i="1" dirty="0"/>
          </a:p>
          <a:p>
            <a:pPr marL="285750" indent="-285750" algn="just"/>
            <a:r>
              <a:rPr lang="ru-RU" sz="2800" dirty="0" smtClean="0"/>
              <a:t>«Тебя заинтриговало </a:t>
            </a:r>
            <a:r>
              <a:rPr lang="ru-RU" sz="2800" dirty="0"/>
              <a:t>выражение «Перекрестки дорог и культура перекрестка</a:t>
            </a:r>
            <a:r>
              <a:rPr lang="ru-RU" sz="2800" dirty="0" smtClean="0"/>
              <a:t>»? А раскроется эта интрига на занятиях по основам психолингвистики» (</a:t>
            </a:r>
            <a:r>
              <a:rPr lang="ru-RU" sz="2800" dirty="0" err="1" smtClean="0"/>
              <a:t>Дьякуненко</a:t>
            </a:r>
            <a:r>
              <a:rPr lang="ru-RU" sz="2800" dirty="0" smtClean="0"/>
              <a:t> Анастасия)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7557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 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0" algn="ctr">
              <a:buNone/>
            </a:pPr>
            <a:r>
              <a:rPr lang="ru-RU" sz="2000" i="1" dirty="0"/>
              <a:t>А что думают об этом курсе студенты, уже изучившие психолингвистику?</a:t>
            </a:r>
          </a:p>
          <a:p>
            <a:pPr indent="0">
              <a:buNone/>
            </a:pPr>
            <a:endParaRPr lang="ru-RU" dirty="0" smtClean="0"/>
          </a:p>
          <a:p>
            <a:pPr marL="285750" indent="-285750" algn="just"/>
            <a:r>
              <a:rPr lang="ru-RU" sz="2400" dirty="0" smtClean="0"/>
              <a:t>«Психолингвистика </a:t>
            </a:r>
            <a:r>
              <a:rPr lang="ru-RU" sz="2400" dirty="0"/>
              <a:t>– наш девиз прост: приходи, слушай, </a:t>
            </a:r>
            <a:r>
              <a:rPr lang="ru-RU" sz="2400" dirty="0" smtClean="0"/>
              <a:t>самосовершенствуйся» </a:t>
            </a:r>
            <a:r>
              <a:rPr lang="ru-RU" sz="2400" dirty="0"/>
              <a:t>(</a:t>
            </a:r>
            <a:r>
              <a:rPr lang="ru-RU" sz="2400" dirty="0" smtClean="0"/>
              <a:t>Изотова Алина)</a:t>
            </a:r>
            <a:endParaRPr lang="ru-RU" sz="2400" dirty="0" smtClean="0"/>
          </a:p>
          <a:p>
            <a:pPr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12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 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0" algn="ctr">
              <a:buNone/>
            </a:pPr>
            <a:r>
              <a:rPr lang="ru-RU" sz="2000" i="1" dirty="0"/>
              <a:t>	</a:t>
            </a:r>
            <a:r>
              <a:rPr lang="ru-RU" sz="2400" i="1" dirty="0"/>
              <a:t>А что думают об этом курсе студенты, уже изучившие психолингвистику?</a:t>
            </a:r>
          </a:p>
          <a:p>
            <a:pPr indent="0" algn="just">
              <a:buNone/>
            </a:pPr>
            <a:endParaRPr lang="ru-RU" dirty="0" smtClean="0"/>
          </a:p>
          <a:p>
            <a:pPr marL="342900" indent="-342900" algn="just"/>
            <a:r>
              <a:rPr lang="ru-RU" sz="2400" dirty="0" smtClean="0"/>
              <a:t>«Не нам тебе </a:t>
            </a:r>
            <a:r>
              <a:rPr lang="ru-RU" sz="2400" dirty="0" smtClean="0"/>
              <a:t>рассказывать, как интересно ведет занятия </a:t>
            </a:r>
            <a:r>
              <a:rPr lang="ru-RU" sz="2400" dirty="0"/>
              <a:t>Т. А. </a:t>
            </a:r>
            <a:r>
              <a:rPr lang="ru-RU" sz="2400" dirty="0" smtClean="0"/>
              <a:t>Хейлик» </a:t>
            </a:r>
            <a:r>
              <a:rPr lang="ru-RU" sz="2400" dirty="0"/>
              <a:t>(</a:t>
            </a:r>
            <a:r>
              <a:rPr lang="ru-RU" sz="2400" dirty="0" smtClean="0"/>
              <a:t>студенты группы 2333-1р)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033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 </a:t>
            </a:r>
            <a:endParaRPr lang="ru-RU" i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71600" y="2060848"/>
            <a:ext cx="6400800" cy="3048001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ru-RU" sz="2400" dirty="0" smtClean="0"/>
              <a:t>	Я хочу сыграть с тобой в одну игру …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806" y="3603972"/>
            <a:ext cx="7099300" cy="2273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2805" y="2724889"/>
            <a:ext cx="69135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u="sng" dirty="0" smtClean="0"/>
              <a:t>Разгадай ребус. Я знаю, ты не делал этого еще со школьной скамьи 4-го класса</a:t>
            </a:r>
            <a:endParaRPr lang="ru-RU" sz="2400" i="1" u="sng" dirty="0"/>
          </a:p>
        </p:txBody>
      </p:sp>
    </p:spTree>
    <p:extLst>
      <p:ext uri="{BB962C8B-B14F-4D97-AF65-F5344CB8AC3E}">
        <p14:creationId xmlns:p14="http://schemas.microsoft.com/office/powerpoint/2010/main" val="146065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 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indent="0" algn="just">
              <a:buNone/>
            </a:pPr>
            <a:r>
              <a:rPr lang="ru-RU" sz="2400" dirty="0" smtClean="0"/>
              <a:t>	Разгадал? Расскажи о своих достижениях миру, ну или хотя бы своей группе.</a:t>
            </a:r>
          </a:p>
          <a:p>
            <a:pPr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До встречи за занятиях. Приходи – не подведи. </a:t>
            </a:r>
          </a:p>
          <a:p>
            <a:pPr indent="0" algn="just">
              <a:buNone/>
            </a:pPr>
            <a:r>
              <a:rPr lang="ru-RU" sz="2400" dirty="0"/>
              <a:t>	</a:t>
            </a:r>
            <a:r>
              <a:rPr lang="ru-RU" sz="2400" i="1" dirty="0" smtClean="0"/>
              <a:t>«Когда </a:t>
            </a:r>
            <a:r>
              <a:rPr lang="ru-RU" sz="2400" i="1" dirty="0"/>
              <a:t>изучаешь какую-то науку, становишься в ней </a:t>
            </a:r>
            <a:r>
              <a:rPr lang="ru-RU" sz="2400" i="1" dirty="0" smtClean="0"/>
              <a:t>специалистом</a:t>
            </a:r>
            <a:r>
              <a:rPr lang="ru-RU" sz="2400" i="1" dirty="0" smtClean="0"/>
              <a:t>»</a:t>
            </a:r>
            <a:r>
              <a:rPr lang="ru-RU" sz="2400" dirty="0" smtClean="0"/>
              <a:t> (К</a:t>
            </a:r>
            <a:r>
              <a:rPr lang="ru-RU" sz="2400" dirty="0" smtClean="0"/>
              <a:t>. </a:t>
            </a:r>
            <a:r>
              <a:rPr lang="ru-RU" sz="2400" dirty="0" err="1" smtClean="0"/>
              <a:t>Кашкан</a:t>
            </a:r>
            <a:r>
              <a:rPr lang="ru-RU" sz="2400" dirty="0" smtClean="0"/>
              <a:t>).</a:t>
            </a:r>
            <a:endParaRPr lang="ru-RU" sz="2400" dirty="0" smtClean="0"/>
          </a:p>
          <a:p>
            <a:pPr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Стань и ты!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1867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/>
              <a:t>Психолингвистика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sz="2000" b="1" dirty="0" smtClean="0"/>
              <a:t>Замысел</a:t>
            </a:r>
            <a:r>
              <a:rPr lang="ru-RU" sz="2000" dirty="0" smtClean="0"/>
              <a:t> презентации: доцент </a:t>
            </a:r>
            <a:r>
              <a:rPr lang="ru-RU" sz="2000" b="1" i="1" dirty="0" smtClean="0"/>
              <a:t>Т. А. Хейлик</a:t>
            </a:r>
            <a:r>
              <a:rPr lang="ru-RU" sz="2000" dirty="0" smtClean="0"/>
              <a:t>;</a:t>
            </a:r>
          </a:p>
          <a:p>
            <a:pPr algn="just"/>
            <a:endParaRPr lang="ru-RU" sz="2000" dirty="0" smtClean="0"/>
          </a:p>
          <a:p>
            <a:pPr algn="just"/>
            <a:r>
              <a:rPr lang="ru-RU" sz="2000" b="1" dirty="0" smtClean="0"/>
              <a:t>Подготовка</a:t>
            </a:r>
            <a:r>
              <a:rPr lang="ru-RU" sz="2000" dirty="0" smtClean="0"/>
              <a:t> текста и разработка презентации: студентка группы 2333-1р </a:t>
            </a:r>
            <a:r>
              <a:rPr lang="ru-RU" sz="2000" b="1" i="1" dirty="0" smtClean="0"/>
              <a:t>А. </a:t>
            </a:r>
            <a:r>
              <a:rPr lang="ru-RU" sz="2000" b="1" i="1" dirty="0" err="1" smtClean="0"/>
              <a:t>Дьякуненко</a:t>
            </a:r>
            <a:r>
              <a:rPr lang="ru-RU" sz="2000" dirty="0" smtClean="0"/>
              <a:t>;</a:t>
            </a:r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При использовании работ и индивидуальных </a:t>
            </a:r>
            <a:r>
              <a:rPr lang="ru-RU" sz="2000" b="1" dirty="0" smtClean="0"/>
              <a:t>материалов</a:t>
            </a:r>
            <a:r>
              <a:rPr lang="ru-RU" sz="2000" dirty="0" smtClean="0"/>
              <a:t> студентов </a:t>
            </a:r>
            <a:r>
              <a:rPr lang="ru-RU" sz="2000" b="1" i="1" dirty="0" smtClean="0"/>
              <a:t>группы 2333-1р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800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 - 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0" algn="just">
              <a:buNone/>
            </a:pPr>
            <a:r>
              <a:rPr lang="ru-RU" sz="2400" dirty="0"/>
              <a:t>это наука, изучающая психологические и лингвистические аспекты речевой деятельности человека, социальные и психологические аспекты использования языка в процессе речевой коммуникации и индивидуальной речемыслительной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24004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>
              <a:buNone/>
            </a:pPr>
            <a:r>
              <a:rPr lang="ru-RU" sz="2400" dirty="0" smtClean="0"/>
              <a:t>	Не очень интересно, правда?</a:t>
            </a:r>
          </a:p>
          <a:p>
            <a:pPr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Но…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554932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060848"/>
            <a:ext cx="6400800" cy="3048001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ru-RU" sz="2400" dirty="0" smtClean="0"/>
              <a:t>	Ты устал от скучных лекций? Ты хочешь </a:t>
            </a:r>
            <a:r>
              <a:rPr lang="ru-RU" sz="2400" i="1" dirty="0" smtClean="0"/>
              <a:t>экспериментов</a:t>
            </a:r>
            <a:r>
              <a:rPr lang="ru-RU" sz="2400" dirty="0" smtClean="0"/>
              <a:t>? Ты хочешь перемен в жизни?</a:t>
            </a:r>
          </a:p>
          <a:p>
            <a:pPr indent="0" algn="just">
              <a:buNone/>
            </a:pPr>
            <a:r>
              <a:rPr lang="ru-RU" sz="2400" dirty="0" smtClean="0"/>
              <a:t>	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3672408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42012" y="3645024"/>
            <a:ext cx="33744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Это можно </a:t>
            </a:r>
            <a:r>
              <a:rPr lang="ru-RU" sz="2400" dirty="0" smtClean="0"/>
              <a:t>устроить, </a:t>
            </a:r>
            <a:r>
              <a:rPr lang="ru-RU" sz="2400" dirty="0" smtClean="0"/>
              <a:t>не выходя из университета.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5896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>
              <a:buNone/>
            </a:pPr>
            <a:r>
              <a:rPr lang="ru-RU" sz="2400" dirty="0" smtClean="0"/>
              <a:t>	«Каким образом?», - спросишь ты. </a:t>
            </a:r>
          </a:p>
          <a:p>
            <a:pPr indent="0" algn="just">
              <a:buNone/>
            </a:pPr>
            <a:r>
              <a:rPr lang="ru-RU" sz="2400" dirty="0" smtClean="0"/>
              <a:t>	Ответ очень прост. Третья пара по четвергам, аудитория </a:t>
            </a:r>
            <a:r>
              <a:rPr lang="ru-RU" sz="2400" dirty="0" smtClean="0"/>
              <a:t>117, 2 корпус. </a:t>
            </a:r>
            <a:endParaRPr lang="ru-RU" sz="2400" dirty="0" smtClean="0"/>
          </a:p>
          <a:p>
            <a:pPr indent="0" algn="just">
              <a:buNone/>
            </a:pPr>
            <a:endParaRPr lang="ru-RU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4661445"/>
            <a:ext cx="5895975" cy="6397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16310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>
              <a:buNone/>
            </a:pPr>
            <a:r>
              <a:rPr lang="ru-RU" sz="2400" dirty="0" smtClean="0"/>
              <a:t>	Ты постоянно сидишь </a:t>
            </a:r>
            <a:r>
              <a:rPr lang="ru-RU" sz="2400" dirty="0" err="1" smtClean="0"/>
              <a:t>Вк</a:t>
            </a:r>
            <a:r>
              <a:rPr lang="ru-RU" sz="2400" dirty="0" smtClean="0"/>
              <a:t> и сохраняешь смешные картиночки вроде этих? 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348880"/>
            <a:ext cx="7200800" cy="237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660" y="663391"/>
            <a:ext cx="5088828" cy="456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95" y="1340768"/>
            <a:ext cx="3533253" cy="4997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011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Психолингвистика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0" algn="just">
              <a:buNone/>
            </a:pPr>
            <a:r>
              <a:rPr lang="ru-RU" sz="2400" dirty="0" smtClean="0"/>
              <a:t>	Теперь  у тебя есть возможность делать это с пользой. 100 картиночек – научная статья.</a:t>
            </a:r>
          </a:p>
          <a:p>
            <a:pPr indent="0" algn="just">
              <a:buNone/>
            </a:pPr>
            <a:r>
              <a:rPr lang="ru-RU" sz="2400" dirty="0" smtClean="0"/>
              <a:t>	«Что за глупость?», - скажет твоя мама.</a:t>
            </a:r>
          </a:p>
          <a:p>
            <a:pPr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«Я изучаю взаимоотношения языка, мышления и сознания», - скажет психолингвистика.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5327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052736"/>
            <a:ext cx="6400800" cy="685800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Психолингвистика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72816"/>
            <a:ext cx="7560840" cy="3960440"/>
          </a:xfrm>
        </p:spPr>
        <p:txBody>
          <a:bodyPr>
            <a:normAutofit fontScale="85000" lnSpcReduction="10000"/>
          </a:bodyPr>
          <a:lstStyle/>
          <a:p>
            <a:pPr indent="0" algn="ctr">
              <a:buNone/>
            </a:pPr>
            <a:r>
              <a:rPr lang="ru-RU" sz="2000" dirty="0" smtClean="0"/>
              <a:t>***</a:t>
            </a:r>
          </a:p>
          <a:p>
            <a:pPr indent="0" algn="just">
              <a:buNone/>
            </a:pPr>
            <a:r>
              <a:rPr lang="ru-RU" sz="2000" dirty="0" smtClean="0"/>
              <a:t>«"</a:t>
            </a:r>
            <a:r>
              <a:rPr lang="ru-RU" sz="2000" dirty="0"/>
              <a:t>Что-то 16 год не задался, 17 определенно должен быть лучше", - наивно думали жители Российской империи ровно сто лет тому назад</a:t>
            </a:r>
            <a:r>
              <a:rPr lang="ru-RU" sz="2000" dirty="0" smtClean="0"/>
              <a:t>».</a:t>
            </a:r>
          </a:p>
          <a:p>
            <a:pPr indent="0" algn="ctr">
              <a:buNone/>
            </a:pPr>
            <a:r>
              <a:rPr lang="ru-RU" sz="2000" dirty="0"/>
              <a:t>***</a:t>
            </a:r>
          </a:p>
          <a:p>
            <a:pPr indent="0" algn="just">
              <a:buNone/>
            </a:pPr>
            <a:r>
              <a:rPr lang="ru-RU" sz="2000" dirty="0"/>
              <a:t>- В чем отличие слона </a:t>
            </a:r>
            <a:r>
              <a:rPr lang="ru-RU" sz="2000" dirty="0" smtClean="0"/>
              <a:t>от </a:t>
            </a:r>
            <a:r>
              <a:rPr lang="ru-RU" sz="2000" dirty="0"/>
              <a:t>рояля? </a:t>
            </a:r>
          </a:p>
          <a:p>
            <a:pPr indent="0" algn="just">
              <a:buNone/>
            </a:pPr>
            <a:r>
              <a:rPr lang="ru-RU" sz="2000" dirty="0"/>
              <a:t>- К слону можно прислониться, а к роялю нельзя </a:t>
            </a:r>
            <a:r>
              <a:rPr lang="ru-RU" sz="2000" dirty="0" err="1"/>
              <a:t>прироялиться</a:t>
            </a:r>
            <a:r>
              <a:rPr lang="ru-RU" sz="2000" dirty="0"/>
              <a:t>. </a:t>
            </a:r>
          </a:p>
          <a:p>
            <a:pPr indent="0" algn="ctr">
              <a:buNone/>
            </a:pPr>
            <a:r>
              <a:rPr lang="ru-RU" sz="2000" dirty="0"/>
              <a:t>***</a:t>
            </a:r>
          </a:p>
          <a:p>
            <a:pPr indent="0" algn="just">
              <a:buNone/>
            </a:pPr>
            <a:r>
              <a:rPr lang="ru-RU" sz="2000" dirty="0"/>
              <a:t>- Что такое клаустрофобия? </a:t>
            </a:r>
          </a:p>
          <a:p>
            <a:pPr indent="0" algn="just">
              <a:buNone/>
            </a:pPr>
            <a:r>
              <a:rPr lang="ru-RU" sz="2000" dirty="0" smtClean="0"/>
              <a:t>- Это </a:t>
            </a:r>
            <a:r>
              <a:rPr lang="ru-RU" sz="2000" dirty="0"/>
              <a:t>боязнь Санта-Клаусов. </a:t>
            </a:r>
          </a:p>
          <a:p>
            <a:pPr indent="0" algn="just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4654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225</TotalTime>
  <Words>325</Words>
  <Application>Microsoft Office PowerPoint</Application>
  <PresentationFormat>Экран (4:3)</PresentationFormat>
  <Paragraphs>113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Кутюр</vt:lpstr>
      <vt:lpstr>Психолингвистика </vt:lpstr>
      <vt:lpstr>Психолингвистика</vt:lpstr>
      <vt:lpstr>Психолингвистика - </vt:lpstr>
      <vt:lpstr>психолингвистика</vt:lpstr>
      <vt:lpstr>Психолингвистика</vt:lpstr>
      <vt:lpstr>Психолингвистика</vt:lpstr>
      <vt:lpstr>Психолингвистика</vt:lpstr>
      <vt:lpstr>Психолингвистика</vt:lpstr>
      <vt:lpstr>Психолингвистика</vt:lpstr>
      <vt:lpstr>Психолингвистика</vt:lpstr>
      <vt:lpstr>Психолингвистика</vt:lpstr>
      <vt:lpstr>Психолингвистика</vt:lpstr>
      <vt:lpstr>Психолингвистика </vt:lpstr>
      <vt:lpstr>Психолингвистика</vt:lpstr>
      <vt:lpstr>Психолингвистика</vt:lpstr>
      <vt:lpstr>Психолингвистика</vt:lpstr>
      <vt:lpstr>психолингвистика</vt:lpstr>
      <vt:lpstr>Психолингвистика </vt:lpstr>
      <vt:lpstr>Психолингвистика</vt:lpstr>
      <vt:lpstr>психолингвистика</vt:lpstr>
      <vt:lpstr>Психолингвистика </vt:lpstr>
      <vt:lpstr>Психолингвистика </vt:lpstr>
      <vt:lpstr>психолингвистика</vt:lpstr>
      <vt:lpstr>психолингвистика</vt:lpstr>
      <vt:lpstr>Психолингвистика </vt:lpstr>
      <vt:lpstr>Психолингвистика </vt:lpstr>
      <vt:lpstr>Психолингвистика </vt:lpstr>
      <vt:lpstr>Психолингвистика </vt:lpstr>
      <vt:lpstr>Психолингвистика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Психолингвистика</dc:title>
  <dc:creator>Nasty</dc:creator>
  <cp:lastModifiedBy>Nasty</cp:lastModifiedBy>
  <cp:revision>20</cp:revision>
  <dcterms:created xsi:type="dcterms:W3CDTF">2016-12-28T05:14:47Z</dcterms:created>
  <dcterms:modified xsi:type="dcterms:W3CDTF">2017-01-14T16:36:44Z</dcterms:modified>
</cp:coreProperties>
</file>