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3" r:id="rId26"/>
    <p:sldId id="284" r:id="rId27"/>
    <p:sldId id="28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58DC17-FC4C-4CA7-A95C-C8E480DDE397}" type="doc">
      <dgm:prSet loTypeId="urn:microsoft.com/office/officeart/2005/8/layout/hierarchy6" loCatId="hierarchy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3722477-937C-4E52-9CE4-FD7C48A7254B}">
      <dgm:prSet phldrT="[Текст]"/>
      <dgm:spPr/>
      <dgm:t>
        <a:bodyPr/>
        <a:lstStyle/>
        <a:p>
          <a:r>
            <a:rPr lang="uk-UA" dirty="0" smtClean="0"/>
            <a:t>Закономірності навчання</a:t>
          </a:r>
          <a:endParaRPr lang="ru-RU" dirty="0"/>
        </a:p>
      </dgm:t>
    </dgm:pt>
    <dgm:pt modelId="{2ABC4B50-2F11-4BD2-9DA2-67DC7C0FD8BB}" type="parTrans" cxnId="{161F037E-E710-4FB0-B5A5-E74BA3598456}">
      <dgm:prSet/>
      <dgm:spPr/>
      <dgm:t>
        <a:bodyPr/>
        <a:lstStyle/>
        <a:p>
          <a:endParaRPr lang="ru-RU"/>
        </a:p>
      </dgm:t>
    </dgm:pt>
    <dgm:pt modelId="{2526E9DF-28BA-4EAC-8974-A6916D5D4933}" type="sibTrans" cxnId="{161F037E-E710-4FB0-B5A5-E74BA3598456}">
      <dgm:prSet/>
      <dgm:spPr/>
      <dgm:t>
        <a:bodyPr/>
        <a:lstStyle/>
        <a:p>
          <a:endParaRPr lang="ru-RU"/>
        </a:p>
      </dgm:t>
    </dgm:pt>
    <dgm:pt modelId="{5EAF4278-E3B3-481E-BC05-9BACEB702801}">
      <dgm:prSet phldrT="[Текст]"/>
      <dgm:spPr/>
      <dgm:t>
        <a:bodyPr/>
        <a:lstStyle/>
        <a:p>
          <a:r>
            <a:rPr lang="uk-UA" dirty="0" smtClean="0"/>
            <a:t>Загальні</a:t>
          </a:r>
          <a:endParaRPr lang="ru-RU" dirty="0"/>
        </a:p>
      </dgm:t>
    </dgm:pt>
    <dgm:pt modelId="{645CD268-DECC-439E-8D81-BAA69128ECC9}" type="parTrans" cxnId="{AF543922-FA62-4047-8CC2-55CCA08240F7}">
      <dgm:prSet/>
      <dgm:spPr/>
      <dgm:t>
        <a:bodyPr/>
        <a:lstStyle/>
        <a:p>
          <a:endParaRPr lang="ru-RU"/>
        </a:p>
      </dgm:t>
    </dgm:pt>
    <dgm:pt modelId="{508F3A76-CED0-49EE-998A-AF9E13B9E913}" type="sibTrans" cxnId="{AF543922-FA62-4047-8CC2-55CCA08240F7}">
      <dgm:prSet/>
      <dgm:spPr/>
      <dgm:t>
        <a:bodyPr/>
        <a:lstStyle/>
        <a:p>
          <a:endParaRPr lang="ru-RU"/>
        </a:p>
      </dgm:t>
    </dgm:pt>
    <dgm:pt modelId="{0A00BF06-9C8F-4BA6-9DC7-E440DA85A6D4}">
      <dgm:prSet phldrT="[Текст]"/>
      <dgm:spPr/>
      <dgm:t>
        <a:bodyPr/>
        <a:lstStyle/>
        <a:p>
          <a:r>
            <a:rPr lang="uk-UA" dirty="0" smtClean="0"/>
            <a:t>Часткові </a:t>
          </a:r>
          <a:endParaRPr lang="ru-RU" dirty="0"/>
        </a:p>
      </dgm:t>
    </dgm:pt>
    <dgm:pt modelId="{B166899B-622D-47A5-A925-1238D8A18057}" type="parTrans" cxnId="{A21DFA43-04D5-40CE-BF69-595D8E8FDB41}">
      <dgm:prSet/>
      <dgm:spPr/>
      <dgm:t>
        <a:bodyPr/>
        <a:lstStyle/>
        <a:p>
          <a:endParaRPr lang="ru-RU"/>
        </a:p>
      </dgm:t>
    </dgm:pt>
    <dgm:pt modelId="{4265373F-A2D8-4C27-AC17-460D38A6F4E8}" type="sibTrans" cxnId="{A21DFA43-04D5-40CE-BF69-595D8E8FDB41}">
      <dgm:prSet/>
      <dgm:spPr/>
      <dgm:t>
        <a:bodyPr/>
        <a:lstStyle/>
        <a:p>
          <a:endParaRPr lang="ru-RU"/>
        </a:p>
      </dgm:t>
    </dgm:pt>
    <dgm:pt modelId="{40D31E5C-2D58-4E3F-82FE-068374D8D48E}" type="pres">
      <dgm:prSet presAssocID="{CB58DC17-FC4C-4CA7-A95C-C8E480DDE39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18AAAE-9796-497C-AFDC-7513889E9146}" type="pres">
      <dgm:prSet presAssocID="{CB58DC17-FC4C-4CA7-A95C-C8E480DDE397}" presName="hierFlow" presStyleCnt="0"/>
      <dgm:spPr/>
      <dgm:t>
        <a:bodyPr/>
        <a:lstStyle/>
        <a:p>
          <a:endParaRPr lang="ru-RU"/>
        </a:p>
      </dgm:t>
    </dgm:pt>
    <dgm:pt modelId="{8FBB51CA-9EA8-49C4-9BE0-64ED6F66B80D}" type="pres">
      <dgm:prSet presAssocID="{CB58DC17-FC4C-4CA7-A95C-C8E480DDE39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BC0C650-55A7-4ADA-8633-EFAEC5E87065}" type="pres">
      <dgm:prSet presAssocID="{C3722477-937C-4E52-9CE4-FD7C48A7254B}" presName="Name14" presStyleCnt="0"/>
      <dgm:spPr/>
      <dgm:t>
        <a:bodyPr/>
        <a:lstStyle/>
        <a:p>
          <a:endParaRPr lang="ru-RU"/>
        </a:p>
      </dgm:t>
    </dgm:pt>
    <dgm:pt modelId="{066775FC-C145-42E0-A680-C033741558F0}" type="pres">
      <dgm:prSet presAssocID="{C3722477-937C-4E52-9CE4-FD7C48A7254B}" presName="level1Shape" presStyleLbl="node0" presStyleIdx="0" presStyleCnt="1" custScaleX="1226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CA8FE0-B859-4842-8091-408A071388D3}" type="pres">
      <dgm:prSet presAssocID="{C3722477-937C-4E52-9CE4-FD7C48A7254B}" presName="hierChild2" presStyleCnt="0"/>
      <dgm:spPr/>
      <dgm:t>
        <a:bodyPr/>
        <a:lstStyle/>
        <a:p>
          <a:endParaRPr lang="ru-RU"/>
        </a:p>
      </dgm:t>
    </dgm:pt>
    <dgm:pt modelId="{53AF588E-1863-4E73-BAFE-16ABB7940AF0}" type="pres">
      <dgm:prSet presAssocID="{645CD268-DECC-439E-8D81-BAA69128ECC9}" presName="Name19" presStyleLbl="parChTrans1D2" presStyleIdx="0" presStyleCnt="2"/>
      <dgm:spPr/>
      <dgm:t>
        <a:bodyPr/>
        <a:lstStyle/>
        <a:p>
          <a:endParaRPr lang="ru-RU"/>
        </a:p>
      </dgm:t>
    </dgm:pt>
    <dgm:pt modelId="{65780548-D17D-43C3-AE08-5710C42ECA79}" type="pres">
      <dgm:prSet presAssocID="{5EAF4278-E3B3-481E-BC05-9BACEB702801}" presName="Name21" presStyleCnt="0"/>
      <dgm:spPr/>
      <dgm:t>
        <a:bodyPr/>
        <a:lstStyle/>
        <a:p>
          <a:endParaRPr lang="ru-RU"/>
        </a:p>
      </dgm:t>
    </dgm:pt>
    <dgm:pt modelId="{71FD4653-CEAE-482C-A2C7-4F7C45C1E364}" type="pres">
      <dgm:prSet presAssocID="{5EAF4278-E3B3-481E-BC05-9BACEB702801}" presName="level2Shape" presStyleLbl="node2" presStyleIdx="0" presStyleCnt="2"/>
      <dgm:spPr/>
      <dgm:t>
        <a:bodyPr/>
        <a:lstStyle/>
        <a:p>
          <a:endParaRPr lang="ru-RU"/>
        </a:p>
      </dgm:t>
    </dgm:pt>
    <dgm:pt modelId="{F689479B-FF69-4CFC-881B-B2FF3F5AF0D0}" type="pres">
      <dgm:prSet presAssocID="{5EAF4278-E3B3-481E-BC05-9BACEB702801}" presName="hierChild3" presStyleCnt="0"/>
      <dgm:spPr/>
      <dgm:t>
        <a:bodyPr/>
        <a:lstStyle/>
        <a:p>
          <a:endParaRPr lang="ru-RU"/>
        </a:p>
      </dgm:t>
    </dgm:pt>
    <dgm:pt modelId="{1E5CBE6D-A4F2-4F6F-BC70-97729E21619B}" type="pres">
      <dgm:prSet presAssocID="{B166899B-622D-47A5-A925-1238D8A18057}" presName="Name19" presStyleLbl="parChTrans1D2" presStyleIdx="1" presStyleCnt="2"/>
      <dgm:spPr/>
      <dgm:t>
        <a:bodyPr/>
        <a:lstStyle/>
        <a:p>
          <a:endParaRPr lang="ru-RU"/>
        </a:p>
      </dgm:t>
    </dgm:pt>
    <dgm:pt modelId="{758D6CEB-A51C-435D-B5A8-A53BE35A23FD}" type="pres">
      <dgm:prSet presAssocID="{0A00BF06-9C8F-4BA6-9DC7-E440DA85A6D4}" presName="Name21" presStyleCnt="0"/>
      <dgm:spPr/>
      <dgm:t>
        <a:bodyPr/>
        <a:lstStyle/>
        <a:p>
          <a:endParaRPr lang="ru-RU"/>
        </a:p>
      </dgm:t>
    </dgm:pt>
    <dgm:pt modelId="{D7B7130A-EBB5-4225-944E-476D6CB88220}" type="pres">
      <dgm:prSet presAssocID="{0A00BF06-9C8F-4BA6-9DC7-E440DA85A6D4}" presName="level2Shape" presStyleLbl="node2" presStyleIdx="1" presStyleCnt="2"/>
      <dgm:spPr/>
      <dgm:t>
        <a:bodyPr/>
        <a:lstStyle/>
        <a:p>
          <a:endParaRPr lang="ru-RU"/>
        </a:p>
      </dgm:t>
    </dgm:pt>
    <dgm:pt modelId="{2F881F9D-4A21-4E21-B36C-D4794B8A931B}" type="pres">
      <dgm:prSet presAssocID="{0A00BF06-9C8F-4BA6-9DC7-E440DA85A6D4}" presName="hierChild3" presStyleCnt="0"/>
      <dgm:spPr/>
      <dgm:t>
        <a:bodyPr/>
        <a:lstStyle/>
        <a:p>
          <a:endParaRPr lang="ru-RU"/>
        </a:p>
      </dgm:t>
    </dgm:pt>
    <dgm:pt modelId="{9D73335C-37ED-4977-BF84-64379651721C}" type="pres">
      <dgm:prSet presAssocID="{CB58DC17-FC4C-4CA7-A95C-C8E480DDE397}" presName="bgShapesFlow" presStyleCnt="0"/>
      <dgm:spPr/>
      <dgm:t>
        <a:bodyPr/>
        <a:lstStyle/>
        <a:p>
          <a:endParaRPr lang="ru-RU"/>
        </a:p>
      </dgm:t>
    </dgm:pt>
  </dgm:ptLst>
  <dgm:cxnLst>
    <dgm:cxn modelId="{5A332B2F-618A-40F1-B13F-74BBCE3D6931}" type="presOf" srcId="{C3722477-937C-4E52-9CE4-FD7C48A7254B}" destId="{066775FC-C145-42E0-A680-C033741558F0}" srcOrd="0" destOrd="0" presId="urn:microsoft.com/office/officeart/2005/8/layout/hierarchy6"/>
    <dgm:cxn modelId="{D25267A3-1A1C-4224-BC9A-848AA9DDA138}" type="presOf" srcId="{CB58DC17-FC4C-4CA7-A95C-C8E480DDE397}" destId="{40D31E5C-2D58-4E3F-82FE-068374D8D48E}" srcOrd="0" destOrd="0" presId="urn:microsoft.com/office/officeart/2005/8/layout/hierarchy6"/>
    <dgm:cxn modelId="{E8F5CA1E-AC95-47E9-9209-98D55416EDEB}" type="presOf" srcId="{B166899B-622D-47A5-A925-1238D8A18057}" destId="{1E5CBE6D-A4F2-4F6F-BC70-97729E21619B}" srcOrd="0" destOrd="0" presId="urn:microsoft.com/office/officeart/2005/8/layout/hierarchy6"/>
    <dgm:cxn modelId="{AF543922-FA62-4047-8CC2-55CCA08240F7}" srcId="{C3722477-937C-4E52-9CE4-FD7C48A7254B}" destId="{5EAF4278-E3B3-481E-BC05-9BACEB702801}" srcOrd="0" destOrd="0" parTransId="{645CD268-DECC-439E-8D81-BAA69128ECC9}" sibTransId="{508F3A76-CED0-49EE-998A-AF9E13B9E913}"/>
    <dgm:cxn modelId="{508D7EBC-E27C-48C9-ABA6-DCAE3E0F1483}" type="presOf" srcId="{645CD268-DECC-439E-8D81-BAA69128ECC9}" destId="{53AF588E-1863-4E73-BAFE-16ABB7940AF0}" srcOrd="0" destOrd="0" presId="urn:microsoft.com/office/officeart/2005/8/layout/hierarchy6"/>
    <dgm:cxn modelId="{782AB2EE-9891-4816-BD80-2906247690CD}" type="presOf" srcId="{5EAF4278-E3B3-481E-BC05-9BACEB702801}" destId="{71FD4653-CEAE-482C-A2C7-4F7C45C1E364}" srcOrd="0" destOrd="0" presId="urn:microsoft.com/office/officeart/2005/8/layout/hierarchy6"/>
    <dgm:cxn modelId="{161F037E-E710-4FB0-B5A5-E74BA3598456}" srcId="{CB58DC17-FC4C-4CA7-A95C-C8E480DDE397}" destId="{C3722477-937C-4E52-9CE4-FD7C48A7254B}" srcOrd="0" destOrd="0" parTransId="{2ABC4B50-2F11-4BD2-9DA2-67DC7C0FD8BB}" sibTransId="{2526E9DF-28BA-4EAC-8974-A6916D5D4933}"/>
    <dgm:cxn modelId="{0C2E940F-C411-4B9B-B654-DFA26193AC0D}" type="presOf" srcId="{0A00BF06-9C8F-4BA6-9DC7-E440DA85A6D4}" destId="{D7B7130A-EBB5-4225-944E-476D6CB88220}" srcOrd="0" destOrd="0" presId="urn:microsoft.com/office/officeart/2005/8/layout/hierarchy6"/>
    <dgm:cxn modelId="{A21DFA43-04D5-40CE-BF69-595D8E8FDB41}" srcId="{C3722477-937C-4E52-9CE4-FD7C48A7254B}" destId="{0A00BF06-9C8F-4BA6-9DC7-E440DA85A6D4}" srcOrd="1" destOrd="0" parTransId="{B166899B-622D-47A5-A925-1238D8A18057}" sibTransId="{4265373F-A2D8-4C27-AC17-460D38A6F4E8}"/>
    <dgm:cxn modelId="{B41D58D7-202F-4B2E-90AE-ACDC8DAC4082}" type="presParOf" srcId="{40D31E5C-2D58-4E3F-82FE-068374D8D48E}" destId="{FC18AAAE-9796-497C-AFDC-7513889E9146}" srcOrd="0" destOrd="0" presId="urn:microsoft.com/office/officeart/2005/8/layout/hierarchy6"/>
    <dgm:cxn modelId="{92B6AC6C-D1BF-411B-8AAE-AC8F88F07D0E}" type="presParOf" srcId="{FC18AAAE-9796-497C-AFDC-7513889E9146}" destId="{8FBB51CA-9EA8-49C4-9BE0-64ED6F66B80D}" srcOrd="0" destOrd="0" presId="urn:microsoft.com/office/officeart/2005/8/layout/hierarchy6"/>
    <dgm:cxn modelId="{E28CD7F1-6F7B-4284-B98C-68E32D86BE9B}" type="presParOf" srcId="{8FBB51CA-9EA8-49C4-9BE0-64ED6F66B80D}" destId="{3BC0C650-55A7-4ADA-8633-EFAEC5E87065}" srcOrd="0" destOrd="0" presId="urn:microsoft.com/office/officeart/2005/8/layout/hierarchy6"/>
    <dgm:cxn modelId="{446ABD98-03B8-459E-A28D-E34DAB78A15E}" type="presParOf" srcId="{3BC0C650-55A7-4ADA-8633-EFAEC5E87065}" destId="{066775FC-C145-42E0-A680-C033741558F0}" srcOrd="0" destOrd="0" presId="urn:microsoft.com/office/officeart/2005/8/layout/hierarchy6"/>
    <dgm:cxn modelId="{06935AB9-B0CD-4AB6-ABAB-69F30B7924A2}" type="presParOf" srcId="{3BC0C650-55A7-4ADA-8633-EFAEC5E87065}" destId="{98CA8FE0-B859-4842-8091-408A071388D3}" srcOrd="1" destOrd="0" presId="urn:microsoft.com/office/officeart/2005/8/layout/hierarchy6"/>
    <dgm:cxn modelId="{FC99C403-EBD7-471C-B44F-6B4B5767F83F}" type="presParOf" srcId="{98CA8FE0-B859-4842-8091-408A071388D3}" destId="{53AF588E-1863-4E73-BAFE-16ABB7940AF0}" srcOrd="0" destOrd="0" presId="urn:microsoft.com/office/officeart/2005/8/layout/hierarchy6"/>
    <dgm:cxn modelId="{7028AD21-7B4D-4D11-AABA-707E8EEE6A49}" type="presParOf" srcId="{98CA8FE0-B859-4842-8091-408A071388D3}" destId="{65780548-D17D-43C3-AE08-5710C42ECA79}" srcOrd="1" destOrd="0" presId="urn:microsoft.com/office/officeart/2005/8/layout/hierarchy6"/>
    <dgm:cxn modelId="{B16AC208-6801-413A-9099-37B98CD4D51A}" type="presParOf" srcId="{65780548-D17D-43C3-AE08-5710C42ECA79}" destId="{71FD4653-CEAE-482C-A2C7-4F7C45C1E364}" srcOrd="0" destOrd="0" presId="urn:microsoft.com/office/officeart/2005/8/layout/hierarchy6"/>
    <dgm:cxn modelId="{FFC80223-C415-416E-A163-76F6FEC70BC5}" type="presParOf" srcId="{65780548-D17D-43C3-AE08-5710C42ECA79}" destId="{F689479B-FF69-4CFC-881B-B2FF3F5AF0D0}" srcOrd="1" destOrd="0" presId="urn:microsoft.com/office/officeart/2005/8/layout/hierarchy6"/>
    <dgm:cxn modelId="{A07224F7-BACC-4DAD-B4E3-80D2EFAEFFB3}" type="presParOf" srcId="{98CA8FE0-B859-4842-8091-408A071388D3}" destId="{1E5CBE6D-A4F2-4F6F-BC70-97729E21619B}" srcOrd="2" destOrd="0" presId="urn:microsoft.com/office/officeart/2005/8/layout/hierarchy6"/>
    <dgm:cxn modelId="{ABB809C6-C31D-48B6-B34D-0777E6CF8CC0}" type="presParOf" srcId="{98CA8FE0-B859-4842-8091-408A071388D3}" destId="{758D6CEB-A51C-435D-B5A8-A53BE35A23FD}" srcOrd="3" destOrd="0" presId="urn:microsoft.com/office/officeart/2005/8/layout/hierarchy6"/>
    <dgm:cxn modelId="{9AF36796-FD3A-488F-8FC2-F28B5D7B94F0}" type="presParOf" srcId="{758D6CEB-A51C-435D-B5A8-A53BE35A23FD}" destId="{D7B7130A-EBB5-4225-944E-476D6CB88220}" srcOrd="0" destOrd="0" presId="urn:microsoft.com/office/officeart/2005/8/layout/hierarchy6"/>
    <dgm:cxn modelId="{3D00A06B-7FE2-4072-8DB9-2A8F559EEF1A}" type="presParOf" srcId="{758D6CEB-A51C-435D-B5A8-A53BE35A23FD}" destId="{2F881F9D-4A21-4E21-B36C-D4794B8A931B}" srcOrd="1" destOrd="0" presId="urn:microsoft.com/office/officeart/2005/8/layout/hierarchy6"/>
    <dgm:cxn modelId="{5E152508-FE50-4AC2-8093-2352FC390395}" type="presParOf" srcId="{40D31E5C-2D58-4E3F-82FE-068374D8D48E}" destId="{9D73335C-37ED-4977-BF84-64379651721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14861C4-E5B9-44F2-954F-8AA50B078FBD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CD6CB5D-D332-40D7-943F-EA77C1FD2A98}">
      <dgm:prSet phldrT="[Текст]" custT="1"/>
      <dgm:spPr/>
      <dgm:t>
        <a:bodyPr/>
        <a:lstStyle/>
        <a:p>
          <a:r>
            <a:rPr lang="uk-UA" sz="4300" dirty="0" smtClean="0"/>
            <a:t>Психологічні </a:t>
          </a:r>
          <a:r>
            <a:rPr lang="uk-UA" sz="4000" i="0" dirty="0" smtClean="0"/>
            <a:t>закономірності </a:t>
          </a:r>
        </a:p>
      </dgm:t>
    </dgm:pt>
    <dgm:pt modelId="{60F14C99-810B-435F-BAFA-1DCF6E620098}" type="parTrans" cxnId="{D2B4FBC5-291A-4EE8-BF86-DAB4768DCD90}">
      <dgm:prSet/>
      <dgm:spPr/>
      <dgm:t>
        <a:bodyPr/>
        <a:lstStyle/>
        <a:p>
          <a:endParaRPr lang="ru-RU"/>
        </a:p>
      </dgm:t>
    </dgm:pt>
    <dgm:pt modelId="{DA8EAFD5-EBE9-4B55-B723-294AB15752A1}" type="sibTrans" cxnId="{D2B4FBC5-291A-4EE8-BF86-DAB4768DCD90}">
      <dgm:prSet/>
      <dgm:spPr/>
      <dgm:t>
        <a:bodyPr/>
        <a:lstStyle/>
        <a:p>
          <a:endParaRPr lang="ru-RU"/>
        </a:p>
      </dgm:t>
    </dgm:pt>
    <dgm:pt modelId="{C0B3C8F5-CD9E-489D-ADDF-BB44B011DF71}">
      <dgm:prSet phldrT="[Текст]" custT="1"/>
      <dgm:spPr/>
      <dgm:t>
        <a:bodyPr/>
        <a:lstStyle/>
        <a:p>
          <a:r>
            <a:rPr lang="uk-UA" sz="2500" dirty="0" smtClean="0"/>
            <a:t>Продуктивність навчання прямо пропорційна інтересу учнів до навчальної діяльності. </a:t>
          </a:r>
          <a:endParaRPr lang="ru-RU" sz="2500" dirty="0"/>
        </a:p>
      </dgm:t>
    </dgm:pt>
    <dgm:pt modelId="{338D62B1-3DE0-43D0-91CC-65291AC09CFF}" type="parTrans" cxnId="{719C1542-BE3A-49D0-9CF6-B1252E925B0D}">
      <dgm:prSet/>
      <dgm:spPr/>
      <dgm:t>
        <a:bodyPr/>
        <a:lstStyle/>
        <a:p>
          <a:endParaRPr lang="ru-RU"/>
        </a:p>
      </dgm:t>
    </dgm:pt>
    <dgm:pt modelId="{8339D9D1-17BC-4FCC-829D-6DA77C3D342C}" type="sibTrans" cxnId="{719C1542-BE3A-49D0-9CF6-B1252E925B0D}">
      <dgm:prSet/>
      <dgm:spPr/>
      <dgm:t>
        <a:bodyPr/>
        <a:lstStyle/>
        <a:p>
          <a:endParaRPr lang="ru-RU"/>
        </a:p>
      </dgm:t>
    </dgm:pt>
    <dgm:pt modelId="{80AE556E-5FF6-430B-9DAF-8B43CE6EF44A}">
      <dgm:prSet custT="1"/>
      <dgm:spPr/>
      <dgm:t>
        <a:bodyPr/>
        <a:lstStyle/>
        <a:p>
          <a:r>
            <a:rPr lang="uk-UA" sz="2500" dirty="0" smtClean="0"/>
            <a:t>Продуктивність навчання прямо пропорційна навчальним можливостям учнів. </a:t>
          </a:r>
          <a:endParaRPr lang="ru-RU" sz="2500" dirty="0"/>
        </a:p>
      </dgm:t>
    </dgm:pt>
    <dgm:pt modelId="{3D7EB12E-9844-4523-B947-DC5CC32D4BC5}" type="parTrans" cxnId="{BBC45E7C-F2B6-48D5-B822-42451F40BB71}">
      <dgm:prSet/>
      <dgm:spPr/>
      <dgm:t>
        <a:bodyPr/>
        <a:lstStyle/>
        <a:p>
          <a:endParaRPr lang="ru-RU"/>
        </a:p>
      </dgm:t>
    </dgm:pt>
    <dgm:pt modelId="{999EBCB1-6E15-467E-8B39-932A04A96125}" type="sibTrans" cxnId="{BBC45E7C-F2B6-48D5-B822-42451F40BB71}">
      <dgm:prSet/>
      <dgm:spPr/>
      <dgm:t>
        <a:bodyPr/>
        <a:lstStyle/>
        <a:p>
          <a:endParaRPr lang="ru-RU"/>
        </a:p>
      </dgm:t>
    </dgm:pt>
    <dgm:pt modelId="{61BDFA10-7196-4F81-9B61-98DE17DAEF4A}">
      <dgm:prSet custT="1"/>
      <dgm:spPr/>
      <dgm:t>
        <a:bodyPr/>
        <a:lstStyle/>
        <a:p>
          <a:r>
            <a:rPr lang="uk-UA" sz="2500" dirty="0" smtClean="0"/>
            <a:t>Продуктивність навчання прямо пропорційна рівню пізнавальної активності учнів.</a:t>
          </a:r>
          <a:endParaRPr lang="ru-RU" sz="2500" dirty="0"/>
        </a:p>
      </dgm:t>
    </dgm:pt>
    <dgm:pt modelId="{1C172881-E63B-4C77-9F17-85C0044E049E}" type="parTrans" cxnId="{0E6547C5-DC31-4C62-86BD-BE8DD30B5871}">
      <dgm:prSet/>
      <dgm:spPr/>
      <dgm:t>
        <a:bodyPr/>
        <a:lstStyle/>
        <a:p>
          <a:endParaRPr lang="ru-RU"/>
        </a:p>
      </dgm:t>
    </dgm:pt>
    <dgm:pt modelId="{C9E1A08D-90CE-48DB-A2C0-BE9D131EC41F}" type="sibTrans" cxnId="{0E6547C5-DC31-4C62-86BD-BE8DD30B5871}">
      <dgm:prSet/>
      <dgm:spPr/>
      <dgm:t>
        <a:bodyPr/>
        <a:lstStyle/>
        <a:p>
          <a:endParaRPr lang="ru-RU"/>
        </a:p>
      </dgm:t>
    </dgm:pt>
    <dgm:pt modelId="{066BA216-4E01-447C-A00F-D65ECA9E5E82}">
      <dgm:prSet custT="1"/>
      <dgm:spPr/>
      <dgm:t>
        <a:bodyPr/>
        <a:lstStyle/>
        <a:p>
          <a:r>
            <a:rPr lang="uk-UA" sz="2500" dirty="0" smtClean="0"/>
            <a:t>Результати засвоєння конкретного навчального матеріалу залежать від здібностей учнів до оволодіння конкретними знаннями, уміннями, від їх індивідуальних нахилів.</a:t>
          </a:r>
          <a:endParaRPr lang="ru-RU" sz="2500" dirty="0"/>
        </a:p>
      </dgm:t>
    </dgm:pt>
    <dgm:pt modelId="{AE2C50B5-65AF-4789-B253-CC6772745A51}" type="parTrans" cxnId="{4E07E0A3-41DD-4D42-B68D-E0D46BF946F7}">
      <dgm:prSet/>
      <dgm:spPr/>
      <dgm:t>
        <a:bodyPr/>
        <a:lstStyle/>
        <a:p>
          <a:endParaRPr lang="ru-RU"/>
        </a:p>
      </dgm:t>
    </dgm:pt>
    <dgm:pt modelId="{58A2C390-3C45-4655-B1A9-FE56D8473373}" type="sibTrans" cxnId="{4E07E0A3-41DD-4D42-B68D-E0D46BF946F7}">
      <dgm:prSet/>
      <dgm:spPr/>
      <dgm:t>
        <a:bodyPr/>
        <a:lstStyle/>
        <a:p>
          <a:endParaRPr lang="ru-RU"/>
        </a:p>
      </dgm:t>
    </dgm:pt>
    <dgm:pt modelId="{D0FCC1CB-266B-43DA-94E0-AAA72DB2BA45}" type="pres">
      <dgm:prSet presAssocID="{D14861C4-E5B9-44F2-954F-8AA50B078F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769435-4825-4C8E-9042-6B53118871E7}" type="pres">
      <dgm:prSet presAssocID="{3CD6CB5D-D332-40D7-943F-EA77C1FD2A98}" presName="linNode" presStyleCnt="0"/>
      <dgm:spPr/>
    </dgm:pt>
    <dgm:pt modelId="{7B766FE2-5DC4-4F25-8075-74405719C8BC}" type="pres">
      <dgm:prSet presAssocID="{3CD6CB5D-D332-40D7-943F-EA77C1FD2A98}" presName="parentText" presStyleLbl="node1" presStyleIdx="0" presStyleCnt="1" custScaleX="100249" custLinFactNeighborX="-5397" custLinFactNeighborY="18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D31DB-FFF4-4F40-A12E-35C7521E955E}" type="pres">
      <dgm:prSet presAssocID="{3CD6CB5D-D332-40D7-943F-EA77C1FD2A98}" presName="descendantText" presStyleLbl="alignAccFollowNode1" presStyleIdx="0" presStyleCnt="1" custScaleX="98785" custScaleY="124092" custLinFactNeighborX="3930" custLinFactNeighborY="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CFBE5A-87B7-4396-A292-BCDD63C45156}" type="presOf" srcId="{C0B3C8F5-CD9E-489D-ADDF-BB44B011DF71}" destId="{B08D31DB-FFF4-4F40-A12E-35C7521E955E}" srcOrd="0" destOrd="0" presId="urn:microsoft.com/office/officeart/2005/8/layout/vList5"/>
    <dgm:cxn modelId="{BBC45E7C-F2B6-48D5-B822-42451F40BB71}" srcId="{3CD6CB5D-D332-40D7-943F-EA77C1FD2A98}" destId="{80AE556E-5FF6-430B-9DAF-8B43CE6EF44A}" srcOrd="1" destOrd="0" parTransId="{3D7EB12E-9844-4523-B947-DC5CC32D4BC5}" sibTransId="{999EBCB1-6E15-467E-8B39-932A04A96125}"/>
    <dgm:cxn modelId="{3FB9769F-8854-45FB-B447-1497DA5EF878}" type="presOf" srcId="{3CD6CB5D-D332-40D7-943F-EA77C1FD2A98}" destId="{7B766FE2-5DC4-4F25-8075-74405719C8BC}" srcOrd="0" destOrd="0" presId="urn:microsoft.com/office/officeart/2005/8/layout/vList5"/>
    <dgm:cxn modelId="{719C1542-BE3A-49D0-9CF6-B1252E925B0D}" srcId="{3CD6CB5D-D332-40D7-943F-EA77C1FD2A98}" destId="{C0B3C8F5-CD9E-489D-ADDF-BB44B011DF71}" srcOrd="0" destOrd="0" parTransId="{338D62B1-3DE0-43D0-91CC-65291AC09CFF}" sibTransId="{8339D9D1-17BC-4FCC-829D-6DA77C3D342C}"/>
    <dgm:cxn modelId="{0E6547C5-DC31-4C62-86BD-BE8DD30B5871}" srcId="{3CD6CB5D-D332-40D7-943F-EA77C1FD2A98}" destId="{61BDFA10-7196-4F81-9B61-98DE17DAEF4A}" srcOrd="2" destOrd="0" parTransId="{1C172881-E63B-4C77-9F17-85C0044E049E}" sibTransId="{C9E1A08D-90CE-48DB-A2C0-BE9D131EC41F}"/>
    <dgm:cxn modelId="{23646275-C26B-4AB7-89BC-FF951335E46E}" type="presOf" srcId="{D14861C4-E5B9-44F2-954F-8AA50B078FBD}" destId="{D0FCC1CB-266B-43DA-94E0-AAA72DB2BA45}" srcOrd="0" destOrd="0" presId="urn:microsoft.com/office/officeart/2005/8/layout/vList5"/>
    <dgm:cxn modelId="{A67B5FD5-1189-4450-8204-628DFADA7154}" type="presOf" srcId="{80AE556E-5FF6-430B-9DAF-8B43CE6EF44A}" destId="{B08D31DB-FFF4-4F40-A12E-35C7521E955E}" srcOrd="0" destOrd="1" presId="urn:microsoft.com/office/officeart/2005/8/layout/vList5"/>
    <dgm:cxn modelId="{D2B4FBC5-291A-4EE8-BF86-DAB4768DCD90}" srcId="{D14861C4-E5B9-44F2-954F-8AA50B078FBD}" destId="{3CD6CB5D-D332-40D7-943F-EA77C1FD2A98}" srcOrd="0" destOrd="0" parTransId="{60F14C99-810B-435F-BAFA-1DCF6E620098}" sibTransId="{DA8EAFD5-EBE9-4B55-B723-294AB15752A1}"/>
    <dgm:cxn modelId="{E6C54265-DFDE-45FF-8945-EF155DA69B95}" type="presOf" srcId="{066BA216-4E01-447C-A00F-D65ECA9E5E82}" destId="{B08D31DB-FFF4-4F40-A12E-35C7521E955E}" srcOrd="0" destOrd="3" presId="urn:microsoft.com/office/officeart/2005/8/layout/vList5"/>
    <dgm:cxn modelId="{B6E49E1A-DE79-4667-A12C-8E9DBD98DB6D}" type="presOf" srcId="{61BDFA10-7196-4F81-9B61-98DE17DAEF4A}" destId="{B08D31DB-FFF4-4F40-A12E-35C7521E955E}" srcOrd="0" destOrd="2" presId="urn:microsoft.com/office/officeart/2005/8/layout/vList5"/>
    <dgm:cxn modelId="{4E07E0A3-41DD-4D42-B68D-E0D46BF946F7}" srcId="{3CD6CB5D-D332-40D7-943F-EA77C1FD2A98}" destId="{066BA216-4E01-447C-A00F-D65ECA9E5E82}" srcOrd="3" destOrd="0" parTransId="{AE2C50B5-65AF-4789-B253-CC6772745A51}" sibTransId="{58A2C390-3C45-4655-B1A9-FE56D8473373}"/>
    <dgm:cxn modelId="{CC6FFA40-875F-4C3F-B27B-45B565BD71A8}" type="presParOf" srcId="{D0FCC1CB-266B-43DA-94E0-AAA72DB2BA45}" destId="{AF769435-4825-4C8E-9042-6B53118871E7}" srcOrd="0" destOrd="0" presId="urn:microsoft.com/office/officeart/2005/8/layout/vList5"/>
    <dgm:cxn modelId="{D477BD4B-B07D-41A3-B455-A286216E3894}" type="presParOf" srcId="{AF769435-4825-4C8E-9042-6B53118871E7}" destId="{7B766FE2-5DC4-4F25-8075-74405719C8BC}" srcOrd="0" destOrd="0" presId="urn:microsoft.com/office/officeart/2005/8/layout/vList5"/>
    <dgm:cxn modelId="{A20877E5-0037-4592-825E-16AC3CC09A74}" type="presParOf" srcId="{AF769435-4825-4C8E-9042-6B53118871E7}" destId="{B08D31DB-FFF4-4F40-A12E-35C7521E955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14861C4-E5B9-44F2-954F-8AA50B078FBD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CD6CB5D-D332-40D7-943F-EA77C1FD2A98}">
      <dgm:prSet phldrT="[Текст]" custT="1"/>
      <dgm:spPr/>
      <dgm:t>
        <a:bodyPr/>
        <a:lstStyle/>
        <a:p>
          <a:r>
            <a:rPr lang="uk-UA" sz="4300" dirty="0" smtClean="0"/>
            <a:t>Управлінські </a:t>
          </a:r>
          <a:r>
            <a:rPr lang="uk-UA" sz="4000" i="0" dirty="0" smtClean="0"/>
            <a:t>закономірності </a:t>
          </a:r>
        </a:p>
      </dgm:t>
    </dgm:pt>
    <dgm:pt modelId="{60F14C99-810B-435F-BAFA-1DCF6E620098}" type="parTrans" cxnId="{D2B4FBC5-291A-4EE8-BF86-DAB4768DCD90}">
      <dgm:prSet/>
      <dgm:spPr/>
      <dgm:t>
        <a:bodyPr/>
        <a:lstStyle/>
        <a:p>
          <a:endParaRPr lang="ru-RU"/>
        </a:p>
      </dgm:t>
    </dgm:pt>
    <dgm:pt modelId="{DA8EAFD5-EBE9-4B55-B723-294AB15752A1}" type="sibTrans" cxnId="{D2B4FBC5-291A-4EE8-BF86-DAB4768DCD90}">
      <dgm:prSet/>
      <dgm:spPr/>
      <dgm:t>
        <a:bodyPr/>
        <a:lstStyle/>
        <a:p>
          <a:endParaRPr lang="ru-RU"/>
        </a:p>
      </dgm:t>
    </dgm:pt>
    <dgm:pt modelId="{C0B3C8F5-CD9E-489D-ADDF-BB44B011DF71}">
      <dgm:prSet phldrT="[Текст]" custT="1"/>
      <dgm:spPr/>
      <dgm:t>
        <a:bodyPr/>
        <a:lstStyle/>
        <a:p>
          <a:r>
            <a:rPr lang="uk-UA" sz="2600" dirty="0" smtClean="0"/>
            <a:t>Ефективність навчання прямо пропорційна частоті й обсягу зворотного зв´язку. </a:t>
          </a:r>
          <a:endParaRPr lang="ru-RU" sz="2600" dirty="0"/>
        </a:p>
      </dgm:t>
    </dgm:pt>
    <dgm:pt modelId="{338D62B1-3DE0-43D0-91CC-65291AC09CFF}" type="parTrans" cxnId="{719C1542-BE3A-49D0-9CF6-B1252E925B0D}">
      <dgm:prSet/>
      <dgm:spPr/>
      <dgm:t>
        <a:bodyPr/>
        <a:lstStyle/>
        <a:p>
          <a:endParaRPr lang="ru-RU"/>
        </a:p>
      </dgm:t>
    </dgm:pt>
    <dgm:pt modelId="{8339D9D1-17BC-4FCC-829D-6DA77C3D342C}" type="sibTrans" cxnId="{719C1542-BE3A-49D0-9CF6-B1252E925B0D}">
      <dgm:prSet/>
      <dgm:spPr/>
      <dgm:t>
        <a:bodyPr/>
        <a:lstStyle/>
        <a:p>
          <a:endParaRPr lang="ru-RU"/>
        </a:p>
      </dgm:t>
    </dgm:pt>
    <dgm:pt modelId="{14AECDC3-DB91-454E-B5D5-85D827A0C76A}">
      <dgm:prSet custT="1"/>
      <dgm:spPr/>
      <dgm:t>
        <a:bodyPr/>
        <a:lstStyle/>
        <a:p>
          <a:r>
            <a:rPr lang="uk-UA" sz="2600" dirty="0" smtClean="0"/>
            <a:t>Якість навчання прямо пропорційна якості управління навчальним процесом.</a:t>
          </a:r>
          <a:endParaRPr lang="ru-RU" sz="2600" dirty="0"/>
        </a:p>
      </dgm:t>
    </dgm:pt>
    <dgm:pt modelId="{5612F407-AB89-4BB3-B4A6-E1DF2A74065A}" type="parTrans" cxnId="{10337437-01EB-441A-A64A-71245BEE3785}">
      <dgm:prSet/>
      <dgm:spPr/>
      <dgm:t>
        <a:bodyPr/>
        <a:lstStyle/>
        <a:p>
          <a:endParaRPr lang="ru-RU"/>
        </a:p>
      </dgm:t>
    </dgm:pt>
    <dgm:pt modelId="{0D71D1CD-9D77-4CCA-BBDF-0A228B0D31B9}" type="sibTrans" cxnId="{10337437-01EB-441A-A64A-71245BEE3785}">
      <dgm:prSet/>
      <dgm:spPr/>
      <dgm:t>
        <a:bodyPr/>
        <a:lstStyle/>
        <a:p>
          <a:endParaRPr lang="ru-RU"/>
        </a:p>
      </dgm:t>
    </dgm:pt>
    <dgm:pt modelId="{E2DA9B9B-6D57-4A17-89E9-49172B07E95B}">
      <dgm:prSet custT="1"/>
      <dgm:spPr/>
      <dgm:t>
        <a:bodyPr/>
        <a:lstStyle/>
        <a:p>
          <a:r>
            <a:rPr lang="uk-UA" sz="2600" dirty="0" smtClean="0"/>
            <a:t>Ефективність управління прямо пропорційна кількості та якості управлінської інформації, стану і можливостям учнів, які сприймають і переробляють управлінські впливи.</a:t>
          </a:r>
          <a:endParaRPr lang="ru-RU" sz="2600" dirty="0"/>
        </a:p>
      </dgm:t>
    </dgm:pt>
    <dgm:pt modelId="{FB8875E5-1F38-423E-AC12-F918CF76BA90}" type="parTrans" cxnId="{C94F7B71-EA20-4DBD-9A07-F89607F3F70A}">
      <dgm:prSet/>
      <dgm:spPr/>
      <dgm:t>
        <a:bodyPr/>
        <a:lstStyle/>
        <a:p>
          <a:endParaRPr lang="ru-RU"/>
        </a:p>
      </dgm:t>
    </dgm:pt>
    <dgm:pt modelId="{930A4442-D1CD-4188-923F-A6AF9C9FBF78}" type="sibTrans" cxnId="{C94F7B71-EA20-4DBD-9A07-F89607F3F70A}">
      <dgm:prSet/>
      <dgm:spPr/>
      <dgm:t>
        <a:bodyPr/>
        <a:lstStyle/>
        <a:p>
          <a:endParaRPr lang="ru-RU"/>
        </a:p>
      </dgm:t>
    </dgm:pt>
    <dgm:pt modelId="{D0FCC1CB-266B-43DA-94E0-AAA72DB2BA45}" type="pres">
      <dgm:prSet presAssocID="{D14861C4-E5B9-44F2-954F-8AA50B078F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769435-4825-4C8E-9042-6B53118871E7}" type="pres">
      <dgm:prSet presAssocID="{3CD6CB5D-D332-40D7-943F-EA77C1FD2A98}" presName="linNode" presStyleCnt="0"/>
      <dgm:spPr/>
    </dgm:pt>
    <dgm:pt modelId="{7B766FE2-5DC4-4F25-8075-74405719C8BC}" type="pres">
      <dgm:prSet presAssocID="{3CD6CB5D-D332-40D7-943F-EA77C1FD2A98}" presName="parentText" presStyleLbl="node1" presStyleIdx="0" presStyleCnt="1" custScaleX="100249" custScaleY="97133" custLinFactNeighborX="-5397" custLinFactNeighborY="18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D31DB-FFF4-4F40-A12E-35C7521E955E}" type="pres">
      <dgm:prSet presAssocID="{3CD6CB5D-D332-40D7-943F-EA77C1FD2A98}" presName="descendantText" presStyleLbl="alignAccFollowNode1" presStyleIdx="0" presStyleCnt="1" custScaleX="98785" custScaleY="115338" custLinFactNeighborX="3930" custLinFactNeighborY="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CFBE5A-87B7-4396-A292-BCDD63C45156}" type="presOf" srcId="{C0B3C8F5-CD9E-489D-ADDF-BB44B011DF71}" destId="{B08D31DB-FFF4-4F40-A12E-35C7521E955E}" srcOrd="0" destOrd="0" presId="urn:microsoft.com/office/officeart/2005/8/layout/vList5"/>
    <dgm:cxn modelId="{3FB9769F-8854-45FB-B447-1497DA5EF878}" type="presOf" srcId="{3CD6CB5D-D332-40D7-943F-EA77C1FD2A98}" destId="{7B766FE2-5DC4-4F25-8075-74405719C8BC}" srcOrd="0" destOrd="0" presId="urn:microsoft.com/office/officeart/2005/8/layout/vList5"/>
    <dgm:cxn modelId="{719C1542-BE3A-49D0-9CF6-B1252E925B0D}" srcId="{3CD6CB5D-D332-40D7-943F-EA77C1FD2A98}" destId="{C0B3C8F5-CD9E-489D-ADDF-BB44B011DF71}" srcOrd="0" destOrd="0" parTransId="{338D62B1-3DE0-43D0-91CC-65291AC09CFF}" sibTransId="{8339D9D1-17BC-4FCC-829D-6DA77C3D342C}"/>
    <dgm:cxn modelId="{C47EC62F-56B0-44AA-A3E4-D8D9943CE2F2}" type="presOf" srcId="{E2DA9B9B-6D57-4A17-89E9-49172B07E95B}" destId="{B08D31DB-FFF4-4F40-A12E-35C7521E955E}" srcOrd="0" destOrd="2" presId="urn:microsoft.com/office/officeart/2005/8/layout/vList5"/>
    <dgm:cxn modelId="{C94F7B71-EA20-4DBD-9A07-F89607F3F70A}" srcId="{3CD6CB5D-D332-40D7-943F-EA77C1FD2A98}" destId="{E2DA9B9B-6D57-4A17-89E9-49172B07E95B}" srcOrd="2" destOrd="0" parTransId="{FB8875E5-1F38-423E-AC12-F918CF76BA90}" sibTransId="{930A4442-D1CD-4188-923F-A6AF9C9FBF78}"/>
    <dgm:cxn modelId="{23646275-C26B-4AB7-89BC-FF951335E46E}" type="presOf" srcId="{D14861C4-E5B9-44F2-954F-8AA50B078FBD}" destId="{D0FCC1CB-266B-43DA-94E0-AAA72DB2BA45}" srcOrd="0" destOrd="0" presId="urn:microsoft.com/office/officeart/2005/8/layout/vList5"/>
    <dgm:cxn modelId="{84AA89BD-EA94-4B87-B340-89DA265EAEC3}" type="presOf" srcId="{14AECDC3-DB91-454E-B5D5-85D827A0C76A}" destId="{B08D31DB-FFF4-4F40-A12E-35C7521E955E}" srcOrd="0" destOrd="1" presId="urn:microsoft.com/office/officeart/2005/8/layout/vList5"/>
    <dgm:cxn modelId="{D2B4FBC5-291A-4EE8-BF86-DAB4768DCD90}" srcId="{D14861C4-E5B9-44F2-954F-8AA50B078FBD}" destId="{3CD6CB5D-D332-40D7-943F-EA77C1FD2A98}" srcOrd="0" destOrd="0" parTransId="{60F14C99-810B-435F-BAFA-1DCF6E620098}" sibTransId="{DA8EAFD5-EBE9-4B55-B723-294AB15752A1}"/>
    <dgm:cxn modelId="{10337437-01EB-441A-A64A-71245BEE3785}" srcId="{3CD6CB5D-D332-40D7-943F-EA77C1FD2A98}" destId="{14AECDC3-DB91-454E-B5D5-85D827A0C76A}" srcOrd="1" destOrd="0" parTransId="{5612F407-AB89-4BB3-B4A6-E1DF2A74065A}" sibTransId="{0D71D1CD-9D77-4CCA-BBDF-0A228B0D31B9}"/>
    <dgm:cxn modelId="{CC6FFA40-875F-4C3F-B27B-45B565BD71A8}" type="presParOf" srcId="{D0FCC1CB-266B-43DA-94E0-AAA72DB2BA45}" destId="{AF769435-4825-4C8E-9042-6B53118871E7}" srcOrd="0" destOrd="0" presId="urn:microsoft.com/office/officeart/2005/8/layout/vList5"/>
    <dgm:cxn modelId="{D477BD4B-B07D-41A3-B455-A286216E3894}" type="presParOf" srcId="{AF769435-4825-4C8E-9042-6B53118871E7}" destId="{7B766FE2-5DC4-4F25-8075-74405719C8BC}" srcOrd="0" destOrd="0" presId="urn:microsoft.com/office/officeart/2005/8/layout/vList5"/>
    <dgm:cxn modelId="{A20877E5-0037-4592-825E-16AC3CC09A74}" type="presParOf" srcId="{AF769435-4825-4C8E-9042-6B53118871E7}" destId="{B08D31DB-FFF4-4F40-A12E-35C7521E955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14861C4-E5B9-44F2-954F-8AA50B078FBD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CD6CB5D-D332-40D7-943F-EA77C1FD2A98}">
      <dgm:prSet phldrT="[Текст]" custT="1"/>
      <dgm:spPr/>
      <dgm:t>
        <a:bodyPr/>
        <a:lstStyle/>
        <a:p>
          <a:r>
            <a:rPr lang="uk-UA" sz="4300" dirty="0" smtClean="0"/>
            <a:t>Соціологічні  </a:t>
          </a:r>
          <a:r>
            <a:rPr lang="uk-UA" sz="4000" i="0" dirty="0" smtClean="0"/>
            <a:t>закономірності </a:t>
          </a:r>
        </a:p>
      </dgm:t>
    </dgm:pt>
    <dgm:pt modelId="{60F14C99-810B-435F-BAFA-1DCF6E620098}" type="parTrans" cxnId="{D2B4FBC5-291A-4EE8-BF86-DAB4768DCD90}">
      <dgm:prSet/>
      <dgm:spPr/>
      <dgm:t>
        <a:bodyPr/>
        <a:lstStyle/>
        <a:p>
          <a:endParaRPr lang="ru-RU"/>
        </a:p>
      </dgm:t>
    </dgm:pt>
    <dgm:pt modelId="{DA8EAFD5-EBE9-4B55-B723-294AB15752A1}" type="sibTrans" cxnId="{D2B4FBC5-291A-4EE8-BF86-DAB4768DCD90}">
      <dgm:prSet/>
      <dgm:spPr/>
      <dgm:t>
        <a:bodyPr/>
        <a:lstStyle/>
        <a:p>
          <a:endParaRPr lang="ru-RU"/>
        </a:p>
      </dgm:t>
    </dgm:pt>
    <dgm:pt modelId="{D120B432-2A1E-4AC3-A2B9-F1156B6C7115}">
      <dgm:prSet custT="1"/>
      <dgm:spPr/>
      <dgm:t>
        <a:bodyPr/>
        <a:lstStyle/>
        <a:p>
          <a:r>
            <a:rPr lang="uk-UA" sz="2500" dirty="0" smtClean="0"/>
            <a:t>Розвиток індивіда зумовлений розвитком усіх інших індивідів, з якими він перебуває в прямому або непрямому спілкуванні. </a:t>
          </a:r>
          <a:endParaRPr lang="ru-RU" sz="2500" dirty="0"/>
        </a:p>
      </dgm:t>
    </dgm:pt>
    <dgm:pt modelId="{121D6D24-12B0-4DDE-BC59-63CA94B74911}" type="parTrans" cxnId="{9CFCA3C2-DB4E-4BA7-97D9-465D4C5D0E0B}">
      <dgm:prSet/>
      <dgm:spPr/>
      <dgm:t>
        <a:bodyPr/>
        <a:lstStyle/>
        <a:p>
          <a:endParaRPr lang="ru-RU"/>
        </a:p>
      </dgm:t>
    </dgm:pt>
    <dgm:pt modelId="{DA65278A-91D3-4F79-AE85-ED1C13E94223}" type="sibTrans" cxnId="{9CFCA3C2-DB4E-4BA7-97D9-465D4C5D0E0B}">
      <dgm:prSet/>
      <dgm:spPr/>
      <dgm:t>
        <a:bodyPr/>
        <a:lstStyle/>
        <a:p>
          <a:endParaRPr lang="ru-RU"/>
        </a:p>
      </dgm:t>
    </dgm:pt>
    <dgm:pt modelId="{045426FF-D78E-485B-8664-CD253EBFBFFD}">
      <dgm:prSet custT="1"/>
      <dgm:spPr/>
      <dgm:t>
        <a:bodyPr/>
        <a:lstStyle/>
        <a:p>
          <a:r>
            <a:rPr lang="uk-UA" sz="2500" dirty="0" smtClean="0"/>
            <a:t>Продуктивність навчання залежить від обсягу й інтенсивності пізнавальних контактів. </a:t>
          </a:r>
          <a:endParaRPr lang="ru-RU" sz="2500" dirty="0"/>
        </a:p>
      </dgm:t>
    </dgm:pt>
    <dgm:pt modelId="{C8BF25F4-7051-4444-85DD-7A42DC5FCDE4}" type="parTrans" cxnId="{C659FF13-0305-47C7-AD19-C35242C1B220}">
      <dgm:prSet/>
      <dgm:spPr/>
      <dgm:t>
        <a:bodyPr/>
        <a:lstStyle/>
        <a:p>
          <a:endParaRPr lang="ru-RU"/>
        </a:p>
      </dgm:t>
    </dgm:pt>
    <dgm:pt modelId="{B4A829DC-0A8A-4F04-8B4A-1A8A704EDCBC}" type="sibTrans" cxnId="{C659FF13-0305-47C7-AD19-C35242C1B220}">
      <dgm:prSet/>
      <dgm:spPr/>
      <dgm:t>
        <a:bodyPr/>
        <a:lstStyle/>
        <a:p>
          <a:endParaRPr lang="ru-RU"/>
        </a:p>
      </dgm:t>
    </dgm:pt>
    <dgm:pt modelId="{92AE0A03-C337-41A4-8CD0-61F9425ADE90}">
      <dgm:prSet custT="1"/>
      <dgm:spPr/>
      <dgm:t>
        <a:bodyPr/>
        <a:lstStyle/>
        <a:p>
          <a:r>
            <a:rPr lang="uk-UA" sz="2500" dirty="0" smtClean="0"/>
            <a:t>Ефективність навчання зумовлюється рівнем "інтелектуальності середовища", інтенсивності </a:t>
          </a:r>
          <a:r>
            <a:rPr lang="uk-UA" sz="2500" dirty="0" err="1" smtClean="0"/>
            <a:t>взаємонавчання</a:t>
          </a:r>
          <a:r>
            <a:rPr lang="uk-UA" sz="2500" dirty="0" smtClean="0"/>
            <a:t>. </a:t>
          </a:r>
          <a:endParaRPr lang="ru-RU" sz="2500" dirty="0"/>
        </a:p>
      </dgm:t>
    </dgm:pt>
    <dgm:pt modelId="{61868868-8B6F-40FF-8DDF-684F04A37E86}" type="parTrans" cxnId="{8AC586E4-CB3C-46CC-90AE-E36C112AEA5E}">
      <dgm:prSet/>
      <dgm:spPr/>
      <dgm:t>
        <a:bodyPr/>
        <a:lstStyle/>
        <a:p>
          <a:endParaRPr lang="ru-RU"/>
        </a:p>
      </dgm:t>
    </dgm:pt>
    <dgm:pt modelId="{0B53CE83-CE87-4A2E-A56F-34D0E120D9B1}" type="sibTrans" cxnId="{8AC586E4-CB3C-46CC-90AE-E36C112AEA5E}">
      <dgm:prSet/>
      <dgm:spPr/>
      <dgm:t>
        <a:bodyPr/>
        <a:lstStyle/>
        <a:p>
          <a:endParaRPr lang="ru-RU"/>
        </a:p>
      </dgm:t>
    </dgm:pt>
    <dgm:pt modelId="{8B4BAF9A-AC6F-4A49-8999-DBC1B533BA8B}">
      <dgm:prSet custT="1"/>
      <dgm:spPr/>
      <dgm:t>
        <a:bodyPr/>
        <a:lstStyle/>
        <a:p>
          <a:r>
            <a:rPr lang="uk-UA" sz="2500" dirty="0" smtClean="0"/>
            <a:t>Ефективність навчання зумовлюється якістю спілкування вчителя з учнями.</a:t>
          </a:r>
          <a:endParaRPr lang="ru-RU" sz="2500" dirty="0"/>
        </a:p>
      </dgm:t>
    </dgm:pt>
    <dgm:pt modelId="{AACAE236-78BB-4851-8C7C-40F872BBC4E9}" type="parTrans" cxnId="{0498C288-C7D9-4D6B-BB2F-9DFC06B9895B}">
      <dgm:prSet/>
      <dgm:spPr/>
      <dgm:t>
        <a:bodyPr/>
        <a:lstStyle/>
        <a:p>
          <a:endParaRPr lang="ru-RU"/>
        </a:p>
      </dgm:t>
    </dgm:pt>
    <dgm:pt modelId="{96DD1F2B-2682-458D-91B0-766461B97E1A}" type="sibTrans" cxnId="{0498C288-C7D9-4D6B-BB2F-9DFC06B9895B}">
      <dgm:prSet/>
      <dgm:spPr/>
      <dgm:t>
        <a:bodyPr/>
        <a:lstStyle/>
        <a:p>
          <a:endParaRPr lang="ru-RU"/>
        </a:p>
      </dgm:t>
    </dgm:pt>
    <dgm:pt modelId="{D0FCC1CB-266B-43DA-94E0-AAA72DB2BA45}" type="pres">
      <dgm:prSet presAssocID="{D14861C4-E5B9-44F2-954F-8AA50B078F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769435-4825-4C8E-9042-6B53118871E7}" type="pres">
      <dgm:prSet presAssocID="{3CD6CB5D-D332-40D7-943F-EA77C1FD2A98}" presName="linNode" presStyleCnt="0"/>
      <dgm:spPr/>
    </dgm:pt>
    <dgm:pt modelId="{7B766FE2-5DC4-4F25-8075-74405719C8BC}" type="pres">
      <dgm:prSet presAssocID="{3CD6CB5D-D332-40D7-943F-EA77C1FD2A98}" presName="parentText" presStyleLbl="node1" presStyleIdx="0" presStyleCnt="1" custScaleX="100249" custLinFactNeighborX="-5397" custLinFactNeighborY="18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D31DB-FFF4-4F40-A12E-35C7521E955E}" type="pres">
      <dgm:prSet presAssocID="{3CD6CB5D-D332-40D7-943F-EA77C1FD2A98}" presName="descendantText" presStyleLbl="alignAccFollowNode1" presStyleIdx="0" presStyleCnt="1" custScaleX="98785" custScaleY="115338" custLinFactNeighborX="3930" custLinFactNeighborY="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59FF13-0305-47C7-AD19-C35242C1B220}" srcId="{3CD6CB5D-D332-40D7-943F-EA77C1FD2A98}" destId="{045426FF-D78E-485B-8664-CD253EBFBFFD}" srcOrd="1" destOrd="0" parTransId="{C8BF25F4-7051-4444-85DD-7A42DC5FCDE4}" sibTransId="{B4A829DC-0A8A-4F04-8B4A-1A8A704EDCBC}"/>
    <dgm:cxn modelId="{27438085-4D1D-423D-B37E-73EF961274B6}" type="presOf" srcId="{D120B432-2A1E-4AC3-A2B9-F1156B6C7115}" destId="{B08D31DB-FFF4-4F40-A12E-35C7521E955E}" srcOrd="0" destOrd="0" presId="urn:microsoft.com/office/officeart/2005/8/layout/vList5"/>
    <dgm:cxn modelId="{7A83916B-63B7-4AE2-9328-88767A1DBB0D}" type="presOf" srcId="{92AE0A03-C337-41A4-8CD0-61F9425ADE90}" destId="{B08D31DB-FFF4-4F40-A12E-35C7521E955E}" srcOrd="0" destOrd="2" presId="urn:microsoft.com/office/officeart/2005/8/layout/vList5"/>
    <dgm:cxn modelId="{B767939A-98BA-4BE1-A49C-681354D4EB10}" type="presOf" srcId="{045426FF-D78E-485B-8664-CD253EBFBFFD}" destId="{B08D31DB-FFF4-4F40-A12E-35C7521E955E}" srcOrd="0" destOrd="1" presId="urn:microsoft.com/office/officeart/2005/8/layout/vList5"/>
    <dgm:cxn modelId="{9CFCA3C2-DB4E-4BA7-97D9-465D4C5D0E0B}" srcId="{3CD6CB5D-D332-40D7-943F-EA77C1FD2A98}" destId="{D120B432-2A1E-4AC3-A2B9-F1156B6C7115}" srcOrd="0" destOrd="0" parTransId="{121D6D24-12B0-4DDE-BC59-63CA94B74911}" sibTransId="{DA65278A-91D3-4F79-AE85-ED1C13E94223}"/>
    <dgm:cxn modelId="{0498C288-C7D9-4D6B-BB2F-9DFC06B9895B}" srcId="{3CD6CB5D-D332-40D7-943F-EA77C1FD2A98}" destId="{8B4BAF9A-AC6F-4A49-8999-DBC1B533BA8B}" srcOrd="3" destOrd="0" parTransId="{AACAE236-78BB-4851-8C7C-40F872BBC4E9}" sibTransId="{96DD1F2B-2682-458D-91B0-766461B97E1A}"/>
    <dgm:cxn modelId="{D7E5FBFE-F7D4-41D6-AD43-6DB3321C9462}" type="presOf" srcId="{8B4BAF9A-AC6F-4A49-8999-DBC1B533BA8B}" destId="{B08D31DB-FFF4-4F40-A12E-35C7521E955E}" srcOrd="0" destOrd="3" presId="urn:microsoft.com/office/officeart/2005/8/layout/vList5"/>
    <dgm:cxn modelId="{D2B4FBC5-291A-4EE8-BF86-DAB4768DCD90}" srcId="{D14861C4-E5B9-44F2-954F-8AA50B078FBD}" destId="{3CD6CB5D-D332-40D7-943F-EA77C1FD2A98}" srcOrd="0" destOrd="0" parTransId="{60F14C99-810B-435F-BAFA-1DCF6E620098}" sibTransId="{DA8EAFD5-EBE9-4B55-B723-294AB15752A1}"/>
    <dgm:cxn modelId="{3FB9769F-8854-45FB-B447-1497DA5EF878}" type="presOf" srcId="{3CD6CB5D-D332-40D7-943F-EA77C1FD2A98}" destId="{7B766FE2-5DC4-4F25-8075-74405719C8BC}" srcOrd="0" destOrd="0" presId="urn:microsoft.com/office/officeart/2005/8/layout/vList5"/>
    <dgm:cxn modelId="{8AC586E4-CB3C-46CC-90AE-E36C112AEA5E}" srcId="{3CD6CB5D-D332-40D7-943F-EA77C1FD2A98}" destId="{92AE0A03-C337-41A4-8CD0-61F9425ADE90}" srcOrd="2" destOrd="0" parTransId="{61868868-8B6F-40FF-8DDF-684F04A37E86}" sibTransId="{0B53CE83-CE87-4A2E-A56F-34D0E120D9B1}"/>
    <dgm:cxn modelId="{23646275-C26B-4AB7-89BC-FF951335E46E}" type="presOf" srcId="{D14861C4-E5B9-44F2-954F-8AA50B078FBD}" destId="{D0FCC1CB-266B-43DA-94E0-AAA72DB2BA45}" srcOrd="0" destOrd="0" presId="urn:microsoft.com/office/officeart/2005/8/layout/vList5"/>
    <dgm:cxn modelId="{CC6FFA40-875F-4C3F-B27B-45B565BD71A8}" type="presParOf" srcId="{D0FCC1CB-266B-43DA-94E0-AAA72DB2BA45}" destId="{AF769435-4825-4C8E-9042-6B53118871E7}" srcOrd="0" destOrd="0" presId="urn:microsoft.com/office/officeart/2005/8/layout/vList5"/>
    <dgm:cxn modelId="{D477BD4B-B07D-41A3-B455-A286216E3894}" type="presParOf" srcId="{AF769435-4825-4C8E-9042-6B53118871E7}" destId="{7B766FE2-5DC4-4F25-8075-74405719C8BC}" srcOrd="0" destOrd="0" presId="urn:microsoft.com/office/officeart/2005/8/layout/vList5"/>
    <dgm:cxn modelId="{1DDE0D47-1FBC-4CAF-9BB4-E454A8F24284}" type="presParOf" srcId="{AF769435-4825-4C8E-9042-6B53118871E7}" destId="{B08D31DB-FFF4-4F40-A12E-35C7521E955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26DDB0-B10F-49DC-90CB-AEA8B8F62DDC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9E4E6FB-82A8-43B3-A505-0F1C5ACBF9C2}">
      <dgm:prSet phldrT="[Текст]" custT="1"/>
      <dgm:spPr/>
      <dgm:t>
        <a:bodyPr/>
        <a:lstStyle/>
        <a:p>
          <a:r>
            <a:rPr lang="uk-UA" sz="3600" b="1" dirty="0" smtClean="0"/>
            <a:t>Закономірність цілей навчання</a:t>
          </a:r>
        </a:p>
        <a:p>
          <a:r>
            <a:rPr lang="uk-UA" sz="3000" dirty="0" smtClean="0"/>
            <a:t>Цілі навчання залежать:</a:t>
          </a:r>
        </a:p>
      </dgm:t>
    </dgm:pt>
    <dgm:pt modelId="{15EC67C4-FCC2-46A7-9F25-57A056013F4D}" type="parTrans" cxnId="{2C0DB46E-7F4F-4AF6-8CAE-48075D1817E9}">
      <dgm:prSet/>
      <dgm:spPr/>
      <dgm:t>
        <a:bodyPr/>
        <a:lstStyle/>
        <a:p>
          <a:endParaRPr lang="ru-RU"/>
        </a:p>
      </dgm:t>
    </dgm:pt>
    <dgm:pt modelId="{CE9346D9-3B1E-4A6C-8571-8582AC2A7A6F}" type="sibTrans" cxnId="{2C0DB46E-7F4F-4AF6-8CAE-48075D1817E9}">
      <dgm:prSet/>
      <dgm:spPr/>
      <dgm:t>
        <a:bodyPr/>
        <a:lstStyle/>
        <a:p>
          <a:endParaRPr lang="ru-RU"/>
        </a:p>
      </dgm:t>
    </dgm:pt>
    <dgm:pt modelId="{79E1E32B-9258-4BD5-A39B-5D153E12DD61}">
      <dgm:prSet phldrT="[Текст]" custT="1"/>
      <dgm:spPr/>
      <dgm:t>
        <a:bodyPr/>
        <a:lstStyle/>
        <a:p>
          <a:r>
            <a:rPr lang="uk-UA" sz="2800" dirty="0" smtClean="0"/>
            <a:t>від рівнів і темпів розвитку суспільства</a:t>
          </a:r>
          <a:endParaRPr lang="ru-RU" sz="2600" dirty="0"/>
        </a:p>
      </dgm:t>
    </dgm:pt>
    <dgm:pt modelId="{BACB1CE4-AE55-4A61-A83C-38E9272822F5}" type="parTrans" cxnId="{A2666DB7-8350-40FA-B4B1-7036E9A1444C}">
      <dgm:prSet/>
      <dgm:spPr/>
      <dgm:t>
        <a:bodyPr/>
        <a:lstStyle/>
        <a:p>
          <a:endParaRPr lang="ru-RU"/>
        </a:p>
      </dgm:t>
    </dgm:pt>
    <dgm:pt modelId="{F12B038E-1F34-4A29-A693-96FD2B8F06AB}" type="sibTrans" cxnId="{A2666DB7-8350-40FA-B4B1-7036E9A1444C}">
      <dgm:prSet/>
      <dgm:spPr/>
      <dgm:t>
        <a:bodyPr/>
        <a:lstStyle/>
        <a:p>
          <a:endParaRPr lang="ru-RU"/>
        </a:p>
      </dgm:t>
    </dgm:pt>
    <dgm:pt modelId="{BDFDFED7-5309-4333-9A08-B4E7E14C4BD9}">
      <dgm:prSet phldrT="[Текст]" custT="1"/>
      <dgm:spPr/>
      <dgm:t>
        <a:bodyPr/>
        <a:lstStyle/>
        <a:p>
          <a:r>
            <a:rPr lang="uk-UA" sz="2800" dirty="0" smtClean="0"/>
            <a:t>потреб і можливостей суспільства</a:t>
          </a:r>
          <a:endParaRPr lang="ru-RU" sz="2800" dirty="0"/>
        </a:p>
      </dgm:t>
    </dgm:pt>
    <dgm:pt modelId="{9783B324-6304-45C1-B242-4BBC95B69AD8}" type="parTrans" cxnId="{60E1E8D2-D4DD-4DFC-A3FF-E06BAB0B37FA}">
      <dgm:prSet/>
      <dgm:spPr/>
      <dgm:t>
        <a:bodyPr/>
        <a:lstStyle/>
        <a:p>
          <a:endParaRPr lang="ru-RU"/>
        </a:p>
      </dgm:t>
    </dgm:pt>
    <dgm:pt modelId="{EB0B802A-7A68-413B-8430-B471EC324F4D}" type="sibTrans" cxnId="{60E1E8D2-D4DD-4DFC-A3FF-E06BAB0B37FA}">
      <dgm:prSet/>
      <dgm:spPr/>
      <dgm:t>
        <a:bodyPr/>
        <a:lstStyle/>
        <a:p>
          <a:endParaRPr lang="ru-RU"/>
        </a:p>
      </dgm:t>
    </dgm:pt>
    <dgm:pt modelId="{80D1905D-19DE-4912-8AA1-B4A4649F84B2}">
      <dgm:prSet phldrT="[Текст]" custT="1"/>
      <dgm:spPr/>
      <dgm:t>
        <a:bodyPr/>
        <a:lstStyle/>
        <a:p>
          <a:r>
            <a:rPr lang="uk-UA" sz="2800" dirty="0" smtClean="0"/>
            <a:t>рівня розвитку і можливостей педагогічної науки та практики</a:t>
          </a:r>
          <a:endParaRPr lang="ru-RU" sz="2800" dirty="0"/>
        </a:p>
      </dgm:t>
    </dgm:pt>
    <dgm:pt modelId="{C8791F87-94B5-4538-BC71-EBCD3F23691D}" type="parTrans" cxnId="{4CA4EC10-90A3-4755-A358-D98E4478812B}">
      <dgm:prSet/>
      <dgm:spPr/>
      <dgm:t>
        <a:bodyPr/>
        <a:lstStyle/>
        <a:p>
          <a:endParaRPr lang="ru-RU"/>
        </a:p>
      </dgm:t>
    </dgm:pt>
    <dgm:pt modelId="{B3A63882-87D8-4EE4-9E99-334E81D83940}" type="sibTrans" cxnId="{4CA4EC10-90A3-4755-A358-D98E4478812B}">
      <dgm:prSet/>
      <dgm:spPr/>
      <dgm:t>
        <a:bodyPr/>
        <a:lstStyle/>
        <a:p>
          <a:endParaRPr lang="ru-RU"/>
        </a:p>
      </dgm:t>
    </dgm:pt>
    <dgm:pt modelId="{6CFB5E8E-A7CB-4F06-81A8-B0782F0AA6B1}" type="pres">
      <dgm:prSet presAssocID="{DA26DDB0-B10F-49DC-90CB-AEA8B8F62D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28C595-052C-456E-A29D-F8EB3D69040D}" type="pres">
      <dgm:prSet presAssocID="{89E4E6FB-82A8-43B3-A505-0F1C5ACBF9C2}" presName="linNode" presStyleCnt="0"/>
      <dgm:spPr/>
    </dgm:pt>
    <dgm:pt modelId="{B5779C45-B614-407A-A98A-FD0164AF0BBF}" type="pres">
      <dgm:prSet presAssocID="{89E4E6FB-82A8-43B3-A505-0F1C5ACBF9C2}" presName="parentText" presStyleLbl="node1" presStyleIdx="0" presStyleCnt="1" custScaleY="84906" custLinFactNeighborX="5" custLinFactNeighborY="-8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E8C42-79A1-418E-B333-B8EAB39E2E02}" type="pres">
      <dgm:prSet presAssocID="{89E4E6FB-82A8-43B3-A505-0F1C5ACBF9C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666DB7-8350-40FA-B4B1-7036E9A1444C}" srcId="{89E4E6FB-82A8-43B3-A505-0F1C5ACBF9C2}" destId="{79E1E32B-9258-4BD5-A39B-5D153E12DD61}" srcOrd="0" destOrd="0" parTransId="{BACB1CE4-AE55-4A61-A83C-38E9272822F5}" sibTransId="{F12B038E-1F34-4A29-A693-96FD2B8F06AB}"/>
    <dgm:cxn modelId="{2C0DB46E-7F4F-4AF6-8CAE-48075D1817E9}" srcId="{DA26DDB0-B10F-49DC-90CB-AEA8B8F62DDC}" destId="{89E4E6FB-82A8-43B3-A505-0F1C5ACBF9C2}" srcOrd="0" destOrd="0" parTransId="{15EC67C4-FCC2-46A7-9F25-57A056013F4D}" sibTransId="{CE9346D9-3B1E-4A6C-8571-8582AC2A7A6F}"/>
    <dgm:cxn modelId="{F387CE37-BB29-43FB-84E3-9AF4E4DCE138}" type="presOf" srcId="{80D1905D-19DE-4912-8AA1-B4A4649F84B2}" destId="{C71E8C42-79A1-418E-B333-B8EAB39E2E02}" srcOrd="0" destOrd="2" presId="urn:microsoft.com/office/officeart/2005/8/layout/vList5"/>
    <dgm:cxn modelId="{60E1E8D2-D4DD-4DFC-A3FF-E06BAB0B37FA}" srcId="{89E4E6FB-82A8-43B3-A505-0F1C5ACBF9C2}" destId="{BDFDFED7-5309-4333-9A08-B4E7E14C4BD9}" srcOrd="1" destOrd="0" parTransId="{9783B324-6304-45C1-B242-4BBC95B69AD8}" sibTransId="{EB0B802A-7A68-413B-8430-B471EC324F4D}"/>
    <dgm:cxn modelId="{4E46E2F0-9327-4A13-8C06-2FBC8D2AE9A9}" type="presOf" srcId="{BDFDFED7-5309-4333-9A08-B4E7E14C4BD9}" destId="{C71E8C42-79A1-418E-B333-B8EAB39E2E02}" srcOrd="0" destOrd="1" presId="urn:microsoft.com/office/officeart/2005/8/layout/vList5"/>
    <dgm:cxn modelId="{20058AAC-D398-407C-B943-D8E1CD024167}" type="presOf" srcId="{89E4E6FB-82A8-43B3-A505-0F1C5ACBF9C2}" destId="{B5779C45-B614-407A-A98A-FD0164AF0BBF}" srcOrd="0" destOrd="0" presId="urn:microsoft.com/office/officeart/2005/8/layout/vList5"/>
    <dgm:cxn modelId="{4FED01AE-2E97-4DB2-8D60-3471A779CFB8}" type="presOf" srcId="{DA26DDB0-B10F-49DC-90CB-AEA8B8F62DDC}" destId="{6CFB5E8E-A7CB-4F06-81A8-B0782F0AA6B1}" srcOrd="0" destOrd="0" presId="urn:microsoft.com/office/officeart/2005/8/layout/vList5"/>
    <dgm:cxn modelId="{4CA4EC10-90A3-4755-A358-D98E4478812B}" srcId="{89E4E6FB-82A8-43B3-A505-0F1C5ACBF9C2}" destId="{80D1905D-19DE-4912-8AA1-B4A4649F84B2}" srcOrd="2" destOrd="0" parTransId="{C8791F87-94B5-4538-BC71-EBCD3F23691D}" sibTransId="{B3A63882-87D8-4EE4-9E99-334E81D83940}"/>
    <dgm:cxn modelId="{FB871243-777F-4950-8BC1-6E864B28D988}" type="presOf" srcId="{79E1E32B-9258-4BD5-A39B-5D153E12DD61}" destId="{C71E8C42-79A1-418E-B333-B8EAB39E2E02}" srcOrd="0" destOrd="0" presId="urn:microsoft.com/office/officeart/2005/8/layout/vList5"/>
    <dgm:cxn modelId="{6963026B-15CC-4797-ACE4-8DC525D2A375}" type="presParOf" srcId="{6CFB5E8E-A7CB-4F06-81A8-B0782F0AA6B1}" destId="{FA28C595-052C-456E-A29D-F8EB3D69040D}" srcOrd="0" destOrd="0" presId="urn:microsoft.com/office/officeart/2005/8/layout/vList5"/>
    <dgm:cxn modelId="{05BADB8F-8E7D-4BDF-BB3C-50EB197BC84B}" type="presParOf" srcId="{FA28C595-052C-456E-A29D-F8EB3D69040D}" destId="{B5779C45-B614-407A-A98A-FD0164AF0BBF}" srcOrd="0" destOrd="0" presId="urn:microsoft.com/office/officeart/2005/8/layout/vList5"/>
    <dgm:cxn modelId="{24A4EE7F-094E-4984-8FF4-1786F171B85B}" type="presParOf" srcId="{FA28C595-052C-456E-A29D-F8EB3D69040D}" destId="{C71E8C42-79A1-418E-B333-B8EAB39E2E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26DDB0-B10F-49DC-90CB-AEA8B8F62DDC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9E4E6FB-82A8-43B3-A505-0F1C5ACBF9C2}">
      <dgm:prSet phldrT="[Текст]" custT="1"/>
      <dgm:spPr/>
      <dgm:t>
        <a:bodyPr/>
        <a:lstStyle/>
        <a:p>
          <a:r>
            <a:rPr lang="uk-UA" sz="3600" b="1" dirty="0" smtClean="0"/>
            <a:t>Закономірність мотивації навчання</a:t>
          </a:r>
        </a:p>
        <a:p>
          <a:r>
            <a:rPr lang="uk-UA" sz="3000" dirty="0" smtClean="0"/>
            <a:t>Результативність  навчання зумовлюється:</a:t>
          </a:r>
        </a:p>
      </dgm:t>
    </dgm:pt>
    <dgm:pt modelId="{15EC67C4-FCC2-46A7-9F25-57A056013F4D}" type="parTrans" cxnId="{2C0DB46E-7F4F-4AF6-8CAE-48075D1817E9}">
      <dgm:prSet/>
      <dgm:spPr/>
      <dgm:t>
        <a:bodyPr/>
        <a:lstStyle/>
        <a:p>
          <a:endParaRPr lang="ru-RU"/>
        </a:p>
      </dgm:t>
    </dgm:pt>
    <dgm:pt modelId="{CE9346D9-3B1E-4A6C-8571-8582AC2A7A6F}" type="sibTrans" cxnId="{2C0DB46E-7F4F-4AF6-8CAE-48075D1817E9}">
      <dgm:prSet/>
      <dgm:spPr/>
      <dgm:t>
        <a:bodyPr/>
        <a:lstStyle/>
        <a:p>
          <a:endParaRPr lang="ru-RU"/>
        </a:p>
      </dgm:t>
    </dgm:pt>
    <dgm:pt modelId="{79E1E32B-9258-4BD5-A39B-5D153E12DD61}">
      <dgm:prSet phldrT="[Текст]" custT="1"/>
      <dgm:spPr/>
      <dgm:t>
        <a:bodyPr/>
        <a:lstStyle/>
        <a:p>
          <a:r>
            <a:rPr lang="uk-UA" sz="2800" dirty="0" smtClean="0"/>
            <a:t>внутрішніми мотивами (стимулами) навчання</a:t>
          </a:r>
          <a:endParaRPr lang="ru-RU" sz="2600" dirty="0"/>
        </a:p>
      </dgm:t>
    </dgm:pt>
    <dgm:pt modelId="{BACB1CE4-AE55-4A61-A83C-38E9272822F5}" type="parTrans" cxnId="{A2666DB7-8350-40FA-B4B1-7036E9A1444C}">
      <dgm:prSet/>
      <dgm:spPr/>
      <dgm:t>
        <a:bodyPr/>
        <a:lstStyle/>
        <a:p>
          <a:endParaRPr lang="ru-RU"/>
        </a:p>
      </dgm:t>
    </dgm:pt>
    <dgm:pt modelId="{F12B038E-1F34-4A29-A693-96FD2B8F06AB}" type="sibTrans" cxnId="{A2666DB7-8350-40FA-B4B1-7036E9A1444C}">
      <dgm:prSet/>
      <dgm:spPr/>
      <dgm:t>
        <a:bodyPr/>
        <a:lstStyle/>
        <a:p>
          <a:endParaRPr lang="ru-RU"/>
        </a:p>
      </dgm:t>
    </dgm:pt>
    <dgm:pt modelId="{AC3AD0AE-82E5-4EF8-ADE8-A5C677E2FAD4}">
      <dgm:prSet phldrT="[Текст]" custT="1"/>
      <dgm:spPr/>
      <dgm:t>
        <a:bodyPr/>
        <a:lstStyle/>
        <a:p>
          <a:r>
            <a:rPr lang="uk-UA" sz="2800" dirty="0" smtClean="0"/>
            <a:t>зовнішніми (суспільними, економічними, педагогічними) умовами і стимуляторами</a:t>
          </a:r>
          <a:endParaRPr lang="ru-RU" sz="2800" dirty="0"/>
        </a:p>
      </dgm:t>
    </dgm:pt>
    <dgm:pt modelId="{2486A381-3D4C-4688-8A23-E86BF7910572}" type="parTrans" cxnId="{B11D9084-CC59-45B6-8A17-70D0557D2F13}">
      <dgm:prSet/>
      <dgm:spPr/>
      <dgm:t>
        <a:bodyPr/>
        <a:lstStyle/>
        <a:p>
          <a:endParaRPr lang="ru-RU"/>
        </a:p>
      </dgm:t>
    </dgm:pt>
    <dgm:pt modelId="{995DE1F2-8B79-4401-B9CA-1FD1BEBC3314}" type="sibTrans" cxnId="{B11D9084-CC59-45B6-8A17-70D0557D2F13}">
      <dgm:prSet/>
      <dgm:spPr/>
      <dgm:t>
        <a:bodyPr/>
        <a:lstStyle/>
        <a:p>
          <a:endParaRPr lang="ru-RU"/>
        </a:p>
      </dgm:t>
    </dgm:pt>
    <dgm:pt modelId="{6CFB5E8E-A7CB-4F06-81A8-B0782F0AA6B1}" type="pres">
      <dgm:prSet presAssocID="{DA26DDB0-B10F-49DC-90CB-AEA8B8F62D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28C595-052C-456E-A29D-F8EB3D69040D}" type="pres">
      <dgm:prSet presAssocID="{89E4E6FB-82A8-43B3-A505-0F1C5ACBF9C2}" presName="linNode" presStyleCnt="0"/>
      <dgm:spPr/>
    </dgm:pt>
    <dgm:pt modelId="{B5779C45-B614-407A-A98A-FD0164AF0BBF}" type="pres">
      <dgm:prSet presAssocID="{89E4E6FB-82A8-43B3-A505-0F1C5ACBF9C2}" presName="parentText" presStyleLbl="node1" presStyleIdx="0" presStyleCnt="1" custLinFactNeighborX="2" custLinFactNeighborY="8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E8C42-79A1-418E-B333-B8EAB39E2E02}" type="pres">
      <dgm:prSet presAssocID="{89E4E6FB-82A8-43B3-A505-0F1C5ACBF9C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B955F2-00D3-4FB5-B1D6-730CD79D358A}" type="presOf" srcId="{AC3AD0AE-82E5-4EF8-ADE8-A5C677E2FAD4}" destId="{C71E8C42-79A1-418E-B333-B8EAB39E2E02}" srcOrd="0" destOrd="1" presId="urn:microsoft.com/office/officeart/2005/8/layout/vList5"/>
    <dgm:cxn modelId="{FB871243-777F-4950-8BC1-6E864B28D988}" type="presOf" srcId="{79E1E32B-9258-4BD5-A39B-5D153E12DD61}" destId="{C71E8C42-79A1-418E-B333-B8EAB39E2E02}" srcOrd="0" destOrd="0" presId="urn:microsoft.com/office/officeart/2005/8/layout/vList5"/>
    <dgm:cxn modelId="{20058AAC-D398-407C-B943-D8E1CD024167}" type="presOf" srcId="{89E4E6FB-82A8-43B3-A505-0F1C5ACBF9C2}" destId="{B5779C45-B614-407A-A98A-FD0164AF0BBF}" srcOrd="0" destOrd="0" presId="urn:microsoft.com/office/officeart/2005/8/layout/vList5"/>
    <dgm:cxn modelId="{4FED01AE-2E97-4DB2-8D60-3471A779CFB8}" type="presOf" srcId="{DA26DDB0-B10F-49DC-90CB-AEA8B8F62DDC}" destId="{6CFB5E8E-A7CB-4F06-81A8-B0782F0AA6B1}" srcOrd="0" destOrd="0" presId="urn:microsoft.com/office/officeart/2005/8/layout/vList5"/>
    <dgm:cxn modelId="{2C0DB46E-7F4F-4AF6-8CAE-48075D1817E9}" srcId="{DA26DDB0-B10F-49DC-90CB-AEA8B8F62DDC}" destId="{89E4E6FB-82A8-43B3-A505-0F1C5ACBF9C2}" srcOrd="0" destOrd="0" parTransId="{15EC67C4-FCC2-46A7-9F25-57A056013F4D}" sibTransId="{CE9346D9-3B1E-4A6C-8571-8582AC2A7A6F}"/>
    <dgm:cxn modelId="{A2666DB7-8350-40FA-B4B1-7036E9A1444C}" srcId="{89E4E6FB-82A8-43B3-A505-0F1C5ACBF9C2}" destId="{79E1E32B-9258-4BD5-A39B-5D153E12DD61}" srcOrd="0" destOrd="0" parTransId="{BACB1CE4-AE55-4A61-A83C-38E9272822F5}" sibTransId="{F12B038E-1F34-4A29-A693-96FD2B8F06AB}"/>
    <dgm:cxn modelId="{B11D9084-CC59-45B6-8A17-70D0557D2F13}" srcId="{89E4E6FB-82A8-43B3-A505-0F1C5ACBF9C2}" destId="{AC3AD0AE-82E5-4EF8-ADE8-A5C677E2FAD4}" srcOrd="1" destOrd="0" parTransId="{2486A381-3D4C-4688-8A23-E86BF7910572}" sibTransId="{995DE1F2-8B79-4401-B9CA-1FD1BEBC3314}"/>
    <dgm:cxn modelId="{6963026B-15CC-4797-ACE4-8DC525D2A375}" type="presParOf" srcId="{6CFB5E8E-A7CB-4F06-81A8-B0782F0AA6B1}" destId="{FA28C595-052C-456E-A29D-F8EB3D69040D}" srcOrd="0" destOrd="0" presId="urn:microsoft.com/office/officeart/2005/8/layout/vList5"/>
    <dgm:cxn modelId="{05BADB8F-8E7D-4BDF-BB3C-50EB197BC84B}" type="presParOf" srcId="{FA28C595-052C-456E-A29D-F8EB3D69040D}" destId="{B5779C45-B614-407A-A98A-FD0164AF0BBF}" srcOrd="0" destOrd="0" presId="urn:microsoft.com/office/officeart/2005/8/layout/vList5"/>
    <dgm:cxn modelId="{24A4EE7F-094E-4984-8FF4-1786F171B85B}" type="presParOf" srcId="{FA28C595-052C-456E-A29D-F8EB3D69040D}" destId="{C71E8C42-79A1-418E-B333-B8EAB39E2E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26DDB0-B10F-49DC-90CB-AEA8B8F62DDC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9E4E6FB-82A8-43B3-A505-0F1C5ACBF9C2}">
      <dgm:prSet phldrT="[Текст]" custT="1"/>
      <dgm:spPr/>
      <dgm:t>
        <a:bodyPr/>
        <a:lstStyle/>
        <a:p>
          <a:r>
            <a:rPr lang="uk-UA" sz="3600" b="1" dirty="0" smtClean="0"/>
            <a:t>Закономірність змісту навчання</a:t>
          </a:r>
        </a:p>
        <a:p>
          <a:r>
            <a:rPr lang="uk-UA" sz="3000" dirty="0" smtClean="0"/>
            <a:t>Зміст освіти (навчання) залежить від:</a:t>
          </a:r>
        </a:p>
      </dgm:t>
    </dgm:pt>
    <dgm:pt modelId="{15EC67C4-FCC2-46A7-9F25-57A056013F4D}" type="parTrans" cxnId="{2C0DB46E-7F4F-4AF6-8CAE-48075D1817E9}">
      <dgm:prSet/>
      <dgm:spPr/>
      <dgm:t>
        <a:bodyPr/>
        <a:lstStyle/>
        <a:p>
          <a:endParaRPr lang="ru-RU"/>
        </a:p>
      </dgm:t>
    </dgm:pt>
    <dgm:pt modelId="{CE9346D9-3B1E-4A6C-8571-8582AC2A7A6F}" type="sibTrans" cxnId="{2C0DB46E-7F4F-4AF6-8CAE-48075D1817E9}">
      <dgm:prSet/>
      <dgm:spPr/>
      <dgm:t>
        <a:bodyPr/>
        <a:lstStyle/>
        <a:p>
          <a:endParaRPr lang="ru-RU"/>
        </a:p>
      </dgm:t>
    </dgm:pt>
    <dgm:pt modelId="{79E1E32B-9258-4BD5-A39B-5D153E12DD61}">
      <dgm:prSet phldrT="[Текст]" custT="1"/>
      <dgm:spPr/>
      <dgm:t>
        <a:bodyPr/>
        <a:lstStyle/>
        <a:p>
          <a:endParaRPr lang="ru-RU" sz="2600" dirty="0"/>
        </a:p>
      </dgm:t>
    </dgm:pt>
    <dgm:pt modelId="{BACB1CE4-AE55-4A61-A83C-38E9272822F5}" type="parTrans" cxnId="{A2666DB7-8350-40FA-B4B1-7036E9A1444C}">
      <dgm:prSet/>
      <dgm:spPr/>
      <dgm:t>
        <a:bodyPr/>
        <a:lstStyle/>
        <a:p>
          <a:endParaRPr lang="ru-RU"/>
        </a:p>
      </dgm:t>
    </dgm:pt>
    <dgm:pt modelId="{F12B038E-1F34-4A29-A693-96FD2B8F06AB}" type="sibTrans" cxnId="{A2666DB7-8350-40FA-B4B1-7036E9A1444C}">
      <dgm:prSet/>
      <dgm:spPr/>
      <dgm:t>
        <a:bodyPr/>
        <a:lstStyle/>
        <a:p>
          <a:endParaRPr lang="ru-RU"/>
        </a:p>
      </dgm:t>
    </dgm:pt>
    <dgm:pt modelId="{A5E9E9D5-0452-4423-B6BF-808F6735DA8D}">
      <dgm:prSet phldrT="[Текст]" custT="1"/>
      <dgm:spPr/>
      <dgm:t>
        <a:bodyPr/>
        <a:lstStyle/>
        <a:p>
          <a:r>
            <a:rPr lang="uk-UA" sz="2800" dirty="0" smtClean="0"/>
            <a:t>суспільних потреб, мети освіти, цілей та задач навчання</a:t>
          </a:r>
          <a:endParaRPr lang="ru-RU" sz="2800" dirty="0"/>
        </a:p>
      </dgm:t>
    </dgm:pt>
    <dgm:pt modelId="{4FC444B8-A087-4663-96D0-198F5A92FDD0}" type="parTrans" cxnId="{0B6D6FD6-BDF4-40EE-A2A9-C29468861A03}">
      <dgm:prSet/>
      <dgm:spPr/>
      <dgm:t>
        <a:bodyPr/>
        <a:lstStyle/>
        <a:p>
          <a:endParaRPr lang="ru-RU"/>
        </a:p>
      </dgm:t>
    </dgm:pt>
    <dgm:pt modelId="{A8E3A76A-0906-4284-9FAC-99F47925AA3B}" type="sibTrans" cxnId="{0B6D6FD6-BDF4-40EE-A2A9-C29468861A03}">
      <dgm:prSet/>
      <dgm:spPr/>
      <dgm:t>
        <a:bodyPr/>
        <a:lstStyle/>
        <a:p>
          <a:endParaRPr lang="ru-RU"/>
        </a:p>
      </dgm:t>
    </dgm:pt>
    <dgm:pt modelId="{1049A5F5-9609-4ADD-A38E-42B4760D1DC5}">
      <dgm:prSet phldrT="[Текст]" custT="1"/>
      <dgm:spPr/>
      <dgm:t>
        <a:bodyPr/>
        <a:lstStyle/>
        <a:p>
          <a:endParaRPr lang="ru-RU" sz="2800" dirty="0">
            <a:solidFill>
              <a:schemeClr val="tx1"/>
            </a:solidFill>
          </a:endParaRPr>
        </a:p>
      </dgm:t>
    </dgm:pt>
    <dgm:pt modelId="{543EBD81-83A6-4A58-A142-34CB23F16787}" type="parTrans" cxnId="{6494B2B9-A584-448E-B6FB-D13AECE055E8}">
      <dgm:prSet/>
      <dgm:spPr/>
      <dgm:t>
        <a:bodyPr/>
        <a:lstStyle/>
        <a:p>
          <a:endParaRPr lang="ru-RU"/>
        </a:p>
      </dgm:t>
    </dgm:pt>
    <dgm:pt modelId="{E092DDBB-BDB5-4D1E-8085-81CB4326249C}" type="sibTrans" cxnId="{6494B2B9-A584-448E-B6FB-D13AECE055E8}">
      <dgm:prSet/>
      <dgm:spPr/>
      <dgm:t>
        <a:bodyPr/>
        <a:lstStyle/>
        <a:p>
          <a:endParaRPr lang="ru-RU"/>
        </a:p>
      </dgm:t>
    </dgm:pt>
    <dgm:pt modelId="{72D6794D-67B6-45EC-BA2A-F095C61258A9}">
      <dgm:prSet phldrT="[Текст]" custT="1"/>
      <dgm:spPr/>
      <dgm:t>
        <a:bodyPr/>
        <a:lstStyle/>
        <a:p>
          <a:r>
            <a:rPr lang="uk-UA" sz="2800" dirty="0" smtClean="0"/>
            <a:t> вікових особливостей учнів</a:t>
          </a:r>
          <a:endParaRPr lang="ru-RU" sz="2800" dirty="0"/>
        </a:p>
      </dgm:t>
    </dgm:pt>
    <dgm:pt modelId="{08918ECC-A955-4A96-9A04-05CA3B4C24E7}" type="parTrans" cxnId="{F840DEB5-3FDC-4105-B5EF-67004F5B1987}">
      <dgm:prSet/>
      <dgm:spPr/>
      <dgm:t>
        <a:bodyPr/>
        <a:lstStyle/>
        <a:p>
          <a:endParaRPr lang="ru-RU"/>
        </a:p>
      </dgm:t>
    </dgm:pt>
    <dgm:pt modelId="{4E734C28-9781-4CE6-A625-1E4F23556C2D}" type="sibTrans" cxnId="{F840DEB5-3FDC-4105-B5EF-67004F5B1987}">
      <dgm:prSet/>
      <dgm:spPr/>
      <dgm:t>
        <a:bodyPr/>
        <a:lstStyle/>
        <a:p>
          <a:endParaRPr lang="ru-RU"/>
        </a:p>
      </dgm:t>
    </dgm:pt>
    <dgm:pt modelId="{8F14DB31-8EB0-433A-A4A1-0E4DC913EE52}">
      <dgm:prSet phldrT="[Текст]" custT="1"/>
      <dgm:spPr/>
      <dgm:t>
        <a:bodyPr/>
        <a:lstStyle/>
        <a:p>
          <a:r>
            <a:rPr lang="uk-UA" sz="2800" dirty="0" smtClean="0"/>
            <a:t>рівня розвитку теорії та практики навчання</a:t>
          </a:r>
          <a:endParaRPr lang="ru-RU" sz="2800" dirty="0"/>
        </a:p>
      </dgm:t>
    </dgm:pt>
    <dgm:pt modelId="{A02B0224-20BF-49F8-B1EB-74CD45923FCC}" type="parTrans" cxnId="{D935DE83-725F-464A-8C8E-67C3A6778939}">
      <dgm:prSet/>
      <dgm:spPr/>
      <dgm:t>
        <a:bodyPr/>
        <a:lstStyle/>
        <a:p>
          <a:endParaRPr lang="ru-RU"/>
        </a:p>
      </dgm:t>
    </dgm:pt>
    <dgm:pt modelId="{72438B08-AD97-4EBE-A257-106E9454974B}" type="sibTrans" cxnId="{D935DE83-725F-464A-8C8E-67C3A6778939}">
      <dgm:prSet/>
      <dgm:spPr/>
      <dgm:t>
        <a:bodyPr/>
        <a:lstStyle/>
        <a:p>
          <a:endParaRPr lang="ru-RU"/>
        </a:p>
      </dgm:t>
    </dgm:pt>
    <dgm:pt modelId="{693A55EF-5C1D-4B2F-A8F4-03F69CF7C5C0}">
      <dgm:prSet phldrT="[Текст]" custT="1"/>
      <dgm:spPr/>
      <dgm:t>
        <a:bodyPr/>
        <a:lstStyle/>
        <a:p>
          <a:r>
            <a:rPr lang="uk-UA" sz="2800" dirty="0" smtClean="0"/>
            <a:t>матеріально-технічних та економічних можливостей освітніх закладів</a:t>
          </a:r>
          <a:endParaRPr lang="ru-RU" sz="2800" dirty="0"/>
        </a:p>
      </dgm:t>
    </dgm:pt>
    <dgm:pt modelId="{07FD719B-6054-43EE-A71A-7A5D96AB81EF}" type="parTrans" cxnId="{C1A72AD9-B122-4BC9-98B3-F7AA404475E3}">
      <dgm:prSet/>
      <dgm:spPr/>
      <dgm:t>
        <a:bodyPr/>
        <a:lstStyle/>
        <a:p>
          <a:endParaRPr lang="ru-RU"/>
        </a:p>
      </dgm:t>
    </dgm:pt>
    <dgm:pt modelId="{C788DA2D-0F00-448E-B8AD-0B66B8EBE380}" type="sibTrans" cxnId="{C1A72AD9-B122-4BC9-98B3-F7AA404475E3}">
      <dgm:prSet/>
      <dgm:spPr/>
      <dgm:t>
        <a:bodyPr/>
        <a:lstStyle/>
        <a:p>
          <a:endParaRPr lang="ru-RU"/>
        </a:p>
      </dgm:t>
    </dgm:pt>
    <dgm:pt modelId="{6CFB5E8E-A7CB-4F06-81A8-B0782F0AA6B1}" type="pres">
      <dgm:prSet presAssocID="{DA26DDB0-B10F-49DC-90CB-AEA8B8F62D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28C595-052C-456E-A29D-F8EB3D69040D}" type="pres">
      <dgm:prSet presAssocID="{89E4E6FB-82A8-43B3-A505-0F1C5ACBF9C2}" presName="linNode" presStyleCnt="0"/>
      <dgm:spPr/>
    </dgm:pt>
    <dgm:pt modelId="{B5779C45-B614-407A-A98A-FD0164AF0BBF}" type="pres">
      <dgm:prSet presAssocID="{89E4E6FB-82A8-43B3-A505-0F1C5ACBF9C2}" presName="parentText" presStyleLbl="node1" presStyleIdx="0" presStyleCnt="1" custScaleY="90884" custLinFactNeighborX="2" custLinFactNeighborY="8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E8C42-79A1-418E-B333-B8EAB39E2E02}" type="pres">
      <dgm:prSet presAssocID="{89E4E6FB-82A8-43B3-A505-0F1C5ACBF9C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BFE01B-EFA6-4718-8E7B-2064812D945D}" type="presOf" srcId="{A5E9E9D5-0452-4423-B6BF-808F6735DA8D}" destId="{C71E8C42-79A1-418E-B333-B8EAB39E2E02}" srcOrd="0" destOrd="1" presId="urn:microsoft.com/office/officeart/2005/8/layout/vList5"/>
    <dgm:cxn modelId="{FAF87E87-237D-40AF-9396-9A9D3F7003BE}" type="presOf" srcId="{1049A5F5-9609-4ADD-A38E-42B4760D1DC5}" destId="{C71E8C42-79A1-418E-B333-B8EAB39E2E02}" srcOrd="0" destOrd="5" presId="urn:microsoft.com/office/officeart/2005/8/layout/vList5"/>
    <dgm:cxn modelId="{F840DEB5-3FDC-4105-B5EF-67004F5B1987}" srcId="{89E4E6FB-82A8-43B3-A505-0F1C5ACBF9C2}" destId="{72D6794D-67B6-45EC-BA2A-F095C61258A9}" srcOrd="2" destOrd="0" parTransId="{08918ECC-A955-4A96-9A04-05CA3B4C24E7}" sibTransId="{4E734C28-9781-4CE6-A625-1E4F23556C2D}"/>
    <dgm:cxn modelId="{A2666DB7-8350-40FA-B4B1-7036E9A1444C}" srcId="{89E4E6FB-82A8-43B3-A505-0F1C5ACBF9C2}" destId="{79E1E32B-9258-4BD5-A39B-5D153E12DD61}" srcOrd="0" destOrd="0" parTransId="{BACB1CE4-AE55-4A61-A83C-38E9272822F5}" sibTransId="{F12B038E-1F34-4A29-A693-96FD2B8F06AB}"/>
    <dgm:cxn modelId="{6494B2B9-A584-448E-B6FB-D13AECE055E8}" srcId="{89E4E6FB-82A8-43B3-A505-0F1C5ACBF9C2}" destId="{1049A5F5-9609-4ADD-A38E-42B4760D1DC5}" srcOrd="5" destOrd="0" parTransId="{543EBD81-83A6-4A58-A142-34CB23F16787}" sibTransId="{E092DDBB-BDB5-4D1E-8085-81CB4326249C}"/>
    <dgm:cxn modelId="{C1A72AD9-B122-4BC9-98B3-F7AA404475E3}" srcId="{89E4E6FB-82A8-43B3-A505-0F1C5ACBF9C2}" destId="{693A55EF-5C1D-4B2F-A8F4-03F69CF7C5C0}" srcOrd="4" destOrd="0" parTransId="{07FD719B-6054-43EE-A71A-7A5D96AB81EF}" sibTransId="{C788DA2D-0F00-448E-B8AD-0B66B8EBE380}"/>
    <dgm:cxn modelId="{2C0DB46E-7F4F-4AF6-8CAE-48075D1817E9}" srcId="{DA26DDB0-B10F-49DC-90CB-AEA8B8F62DDC}" destId="{89E4E6FB-82A8-43B3-A505-0F1C5ACBF9C2}" srcOrd="0" destOrd="0" parTransId="{15EC67C4-FCC2-46A7-9F25-57A056013F4D}" sibTransId="{CE9346D9-3B1E-4A6C-8571-8582AC2A7A6F}"/>
    <dgm:cxn modelId="{4875D3F1-BFC6-465F-A23C-6B056FC1BACF}" type="presOf" srcId="{72D6794D-67B6-45EC-BA2A-F095C61258A9}" destId="{C71E8C42-79A1-418E-B333-B8EAB39E2E02}" srcOrd="0" destOrd="2" presId="urn:microsoft.com/office/officeart/2005/8/layout/vList5"/>
    <dgm:cxn modelId="{20058AAC-D398-407C-B943-D8E1CD024167}" type="presOf" srcId="{89E4E6FB-82A8-43B3-A505-0F1C5ACBF9C2}" destId="{B5779C45-B614-407A-A98A-FD0164AF0BBF}" srcOrd="0" destOrd="0" presId="urn:microsoft.com/office/officeart/2005/8/layout/vList5"/>
    <dgm:cxn modelId="{40CC2A8B-BF96-4633-860F-BD7B04246760}" type="presOf" srcId="{693A55EF-5C1D-4B2F-A8F4-03F69CF7C5C0}" destId="{C71E8C42-79A1-418E-B333-B8EAB39E2E02}" srcOrd="0" destOrd="4" presId="urn:microsoft.com/office/officeart/2005/8/layout/vList5"/>
    <dgm:cxn modelId="{8C7A4589-E51C-4018-BF7C-261872570D19}" type="presOf" srcId="{8F14DB31-8EB0-433A-A4A1-0E4DC913EE52}" destId="{C71E8C42-79A1-418E-B333-B8EAB39E2E02}" srcOrd="0" destOrd="3" presId="urn:microsoft.com/office/officeart/2005/8/layout/vList5"/>
    <dgm:cxn modelId="{D935DE83-725F-464A-8C8E-67C3A6778939}" srcId="{89E4E6FB-82A8-43B3-A505-0F1C5ACBF9C2}" destId="{8F14DB31-8EB0-433A-A4A1-0E4DC913EE52}" srcOrd="3" destOrd="0" parTransId="{A02B0224-20BF-49F8-B1EB-74CD45923FCC}" sibTransId="{72438B08-AD97-4EBE-A257-106E9454974B}"/>
    <dgm:cxn modelId="{4FED01AE-2E97-4DB2-8D60-3471A779CFB8}" type="presOf" srcId="{DA26DDB0-B10F-49DC-90CB-AEA8B8F62DDC}" destId="{6CFB5E8E-A7CB-4F06-81A8-B0782F0AA6B1}" srcOrd="0" destOrd="0" presId="urn:microsoft.com/office/officeart/2005/8/layout/vList5"/>
    <dgm:cxn modelId="{FB871243-777F-4950-8BC1-6E864B28D988}" type="presOf" srcId="{79E1E32B-9258-4BD5-A39B-5D153E12DD61}" destId="{C71E8C42-79A1-418E-B333-B8EAB39E2E02}" srcOrd="0" destOrd="0" presId="urn:microsoft.com/office/officeart/2005/8/layout/vList5"/>
    <dgm:cxn modelId="{0B6D6FD6-BDF4-40EE-A2A9-C29468861A03}" srcId="{89E4E6FB-82A8-43B3-A505-0F1C5ACBF9C2}" destId="{A5E9E9D5-0452-4423-B6BF-808F6735DA8D}" srcOrd="1" destOrd="0" parTransId="{4FC444B8-A087-4663-96D0-198F5A92FDD0}" sibTransId="{A8E3A76A-0906-4284-9FAC-99F47925AA3B}"/>
    <dgm:cxn modelId="{6963026B-15CC-4797-ACE4-8DC525D2A375}" type="presParOf" srcId="{6CFB5E8E-A7CB-4F06-81A8-B0782F0AA6B1}" destId="{FA28C595-052C-456E-A29D-F8EB3D69040D}" srcOrd="0" destOrd="0" presId="urn:microsoft.com/office/officeart/2005/8/layout/vList5"/>
    <dgm:cxn modelId="{05BADB8F-8E7D-4BDF-BB3C-50EB197BC84B}" type="presParOf" srcId="{FA28C595-052C-456E-A29D-F8EB3D69040D}" destId="{B5779C45-B614-407A-A98A-FD0164AF0BBF}" srcOrd="0" destOrd="0" presId="urn:microsoft.com/office/officeart/2005/8/layout/vList5"/>
    <dgm:cxn modelId="{24A4EE7F-094E-4984-8FF4-1786F171B85B}" type="presParOf" srcId="{FA28C595-052C-456E-A29D-F8EB3D69040D}" destId="{C71E8C42-79A1-418E-B333-B8EAB39E2E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26DDB0-B10F-49DC-90CB-AEA8B8F62DDC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9E4E6FB-82A8-43B3-A505-0F1C5ACBF9C2}">
      <dgm:prSet phldrT="[Текст]" custT="1"/>
      <dgm:spPr/>
      <dgm:t>
        <a:bodyPr/>
        <a:lstStyle/>
        <a:p>
          <a:r>
            <a:rPr lang="uk-UA" sz="3600" b="1" dirty="0" smtClean="0"/>
            <a:t>Закономірність методів навчання</a:t>
          </a:r>
        </a:p>
        <a:p>
          <a:r>
            <a:rPr lang="uk-UA" sz="3000" dirty="0" smtClean="0"/>
            <a:t>Ефективність дидактичних методів залежить від:</a:t>
          </a:r>
        </a:p>
      </dgm:t>
    </dgm:pt>
    <dgm:pt modelId="{15EC67C4-FCC2-46A7-9F25-57A056013F4D}" type="parTrans" cxnId="{2C0DB46E-7F4F-4AF6-8CAE-48075D1817E9}">
      <dgm:prSet/>
      <dgm:spPr/>
      <dgm:t>
        <a:bodyPr/>
        <a:lstStyle/>
        <a:p>
          <a:endParaRPr lang="ru-RU"/>
        </a:p>
      </dgm:t>
    </dgm:pt>
    <dgm:pt modelId="{CE9346D9-3B1E-4A6C-8571-8582AC2A7A6F}" type="sibTrans" cxnId="{2C0DB46E-7F4F-4AF6-8CAE-48075D1817E9}">
      <dgm:prSet/>
      <dgm:spPr/>
      <dgm:t>
        <a:bodyPr/>
        <a:lstStyle/>
        <a:p>
          <a:endParaRPr lang="ru-RU"/>
        </a:p>
      </dgm:t>
    </dgm:pt>
    <dgm:pt modelId="{79E1E32B-9258-4BD5-A39B-5D153E12DD61}">
      <dgm:prSet phldrT="[Текст]" custT="1"/>
      <dgm:spPr/>
      <dgm:t>
        <a:bodyPr/>
        <a:lstStyle/>
        <a:p>
          <a:endParaRPr lang="ru-RU" sz="2600" dirty="0"/>
        </a:p>
      </dgm:t>
    </dgm:pt>
    <dgm:pt modelId="{BACB1CE4-AE55-4A61-A83C-38E9272822F5}" type="parTrans" cxnId="{A2666DB7-8350-40FA-B4B1-7036E9A1444C}">
      <dgm:prSet/>
      <dgm:spPr/>
      <dgm:t>
        <a:bodyPr/>
        <a:lstStyle/>
        <a:p>
          <a:endParaRPr lang="ru-RU"/>
        </a:p>
      </dgm:t>
    </dgm:pt>
    <dgm:pt modelId="{F12B038E-1F34-4A29-A693-96FD2B8F06AB}" type="sibTrans" cxnId="{A2666DB7-8350-40FA-B4B1-7036E9A1444C}">
      <dgm:prSet/>
      <dgm:spPr/>
      <dgm:t>
        <a:bodyPr/>
        <a:lstStyle/>
        <a:p>
          <a:endParaRPr lang="ru-RU"/>
        </a:p>
      </dgm:t>
    </dgm:pt>
    <dgm:pt modelId="{A5E9E9D5-0452-4423-B6BF-808F6735DA8D}">
      <dgm:prSet phldrT="[Текст]" custT="1"/>
      <dgm:spPr/>
      <dgm:t>
        <a:bodyPr/>
        <a:lstStyle/>
        <a:p>
          <a:r>
            <a:rPr lang="uk-UA" sz="2800" dirty="0" smtClean="0"/>
            <a:t>знань і навичок використання методів</a:t>
          </a:r>
          <a:endParaRPr lang="ru-RU" sz="2800" dirty="0"/>
        </a:p>
      </dgm:t>
    </dgm:pt>
    <dgm:pt modelId="{4FC444B8-A087-4663-96D0-198F5A92FDD0}" type="parTrans" cxnId="{0B6D6FD6-BDF4-40EE-A2A9-C29468861A03}">
      <dgm:prSet/>
      <dgm:spPr/>
      <dgm:t>
        <a:bodyPr/>
        <a:lstStyle/>
        <a:p>
          <a:endParaRPr lang="ru-RU"/>
        </a:p>
      </dgm:t>
    </dgm:pt>
    <dgm:pt modelId="{A8E3A76A-0906-4284-9FAC-99F47925AA3B}" type="sibTrans" cxnId="{0B6D6FD6-BDF4-40EE-A2A9-C29468861A03}">
      <dgm:prSet/>
      <dgm:spPr/>
      <dgm:t>
        <a:bodyPr/>
        <a:lstStyle/>
        <a:p>
          <a:endParaRPr lang="ru-RU"/>
        </a:p>
      </dgm:t>
    </dgm:pt>
    <dgm:pt modelId="{1049A5F5-9609-4ADD-A38E-42B4760D1DC5}">
      <dgm:prSet phldrT="[Текст]" custT="1"/>
      <dgm:spPr/>
      <dgm:t>
        <a:bodyPr/>
        <a:lstStyle/>
        <a:p>
          <a:endParaRPr lang="ru-RU" sz="2800" dirty="0">
            <a:solidFill>
              <a:schemeClr val="tx1"/>
            </a:solidFill>
          </a:endParaRPr>
        </a:p>
      </dgm:t>
    </dgm:pt>
    <dgm:pt modelId="{543EBD81-83A6-4A58-A142-34CB23F16787}" type="parTrans" cxnId="{6494B2B9-A584-448E-B6FB-D13AECE055E8}">
      <dgm:prSet/>
      <dgm:spPr/>
      <dgm:t>
        <a:bodyPr/>
        <a:lstStyle/>
        <a:p>
          <a:endParaRPr lang="ru-RU"/>
        </a:p>
      </dgm:t>
    </dgm:pt>
    <dgm:pt modelId="{E092DDBB-BDB5-4D1E-8085-81CB4326249C}" type="sibTrans" cxnId="{6494B2B9-A584-448E-B6FB-D13AECE055E8}">
      <dgm:prSet/>
      <dgm:spPr/>
      <dgm:t>
        <a:bodyPr/>
        <a:lstStyle/>
        <a:p>
          <a:endParaRPr lang="ru-RU"/>
        </a:p>
      </dgm:t>
    </dgm:pt>
    <dgm:pt modelId="{EF891352-2465-4AF3-91B9-A330B320E6DD}">
      <dgm:prSet phldrT="[Текст]" custT="1"/>
      <dgm:spPr/>
      <dgm:t>
        <a:bodyPr/>
        <a:lstStyle/>
        <a:p>
          <a:r>
            <a:rPr lang="uk-UA" sz="2800" dirty="0" smtClean="0"/>
            <a:t>завдань навчання</a:t>
          </a:r>
          <a:endParaRPr lang="ru-RU" sz="2800" dirty="0"/>
        </a:p>
      </dgm:t>
    </dgm:pt>
    <dgm:pt modelId="{3A89EAE1-D85B-4A33-98AE-2B28DF6226E8}" type="parTrans" cxnId="{BFD73E54-B707-4E5C-9AE6-498EB004FDE0}">
      <dgm:prSet/>
      <dgm:spPr/>
      <dgm:t>
        <a:bodyPr/>
        <a:lstStyle/>
        <a:p>
          <a:endParaRPr lang="ru-RU"/>
        </a:p>
      </dgm:t>
    </dgm:pt>
    <dgm:pt modelId="{0A876178-E088-42E4-834F-077DCA3F47E9}" type="sibTrans" cxnId="{BFD73E54-B707-4E5C-9AE6-498EB004FDE0}">
      <dgm:prSet/>
      <dgm:spPr/>
      <dgm:t>
        <a:bodyPr/>
        <a:lstStyle/>
        <a:p>
          <a:endParaRPr lang="ru-RU"/>
        </a:p>
      </dgm:t>
    </dgm:pt>
    <dgm:pt modelId="{ADD15ECB-E6AD-4217-A558-A4C738276539}">
      <dgm:prSet phldrT="[Текст]" custT="1"/>
      <dgm:spPr/>
      <dgm:t>
        <a:bodyPr/>
        <a:lstStyle/>
        <a:p>
          <a:r>
            <a:rPr lang="uk-UA" sz="2800" dirty="0" smtClean="0"/>
            <a:t>змісту навчання</a:t>
          </a:r>
          <a:endParaRPr lang="ru-RU" sz="2800" dirty="0"/>
        </a:p>
      </dgm:t>
    </dgm:pt>
    <dgm:pt modelId="{B6B13083-2786-4109-84CF-4B2792D3E821}" type="parTrans" cxnId="{3085F5C9-9028-4446-AD36-E70E54B262F4}">
      <dgm:prSet/>
      <dgm:spPr/>
      <dgm:t>
        <a:bodyPr/>
        <a:lstStyle/>
        <a:p>
          <a:endParaRPr lang="ru-RU"/>
        </a:p>
      </dgm:t>
    </dgm:pt>
    <dgm:pt modelId="{2719FA1C-8584-438D-851B-7394F8C2266D}" type="sibTrans" cxnId="{3085F5C9-9028-4446-AD36-E70E54B262F4}">
      <dgm:prSet/>
      <dgm:spPr/>
      <dgm:t>
        <a:bodyPr/>
        <a:lstStyle/>
        <a:p>
          <a:endParaRPr lang="ru-RU"/>
        </a:p>
      </dgm:t>
    </dgm:pt>
    <dgm:pt modelId="{B0BA6B77-4BC4-4B30-BC2F-B01BD693A199}">
      <dgm:prSet phldrT="[Текст]" custT="1"/>
      <dgm:spPr/>
      <dgm:t>
        <a:bodyPr/>
        <a:lstStyle/>
        <a:p>
          <a:r>
            <a:rPr lang="uk-UA" sz="2800" dirty="0" smtClean="0"/>
            <a:t> віку учнів та їх навчальних можливостей</a:t>
          </a:r>
          <a:endParaRPr lang="ru-RU" sz="2800" dirty="0"/>
        </a:p>
      </dgm:t>
    </dgm:pt>
    <dgm:pt modelId="{4E0BD69E-3E54-4950-93A7-5825EA2FBA11}" type="parTrans" cxnId="{57E130B4-810D-420A-A5A4-6D46F709478C}">
      <dgm:prSet/>
      <dgm:spPr/>
      <dgm:t>
        <a:bodyPr/>
        <a:lstStyle/>
        <a:p>
          <a:endParaRPr lang="ru-RU"/>
        </a:p>
      </dgm:t>
    </dgm:pt>
    <dgm:pt modelId="{0ABFB9B7-FC83-42D8-B269-AC9C1C8BFEB5}" type="sibTrans" cxnId="{57E130B4-810D-420A-A5A4-6D46F709478C}">
      <dgm:prSet/>
      <dgm:spPr/>
      <dgm:t>
        <a:bodyPr/>
        <a:lstStyle/>
        <a:p>
          <a:endParaRPr lang="ru-RU"/>
        </a:p>
      </dgm:t>
    </dgm:pt>
    <dgm:pt modelId="{D12B2910-71DA-4DEC-B6C8-63614856ED85}">
      <dgm:prSet phldrT="[Текст]" custT="1"/>
      <dgm:spPr/>
      <dgm:t>
        <a:bodyPr/>
        <a:lstStyle/>
        <a:p>
          <a:r>
            <a:rPr lang="uk-UA" sz="2800" dirty="0" smtClean="0"/>
            <a:t>матеріально-технічного забезпечення</a:t>
          </a:r>
          <a:endParaRPr lang="ru-RU" sz="2800" dirty="0"/>
        </a:p>
      </dgm:t>
    </dgm:pt>
    <dgm:pt modelId="{DE4FEBAF-1221-4E0E-95FC-8FE19485B2C8}" type="parTrans" cxnId="{E2F6BAFB-349E-4B12-93FB-1694A36FC09D}">
      <dgm:prSet/>
      <dgm:spPr/>
      <dgm:t>
        <a:bodyPr/>
        <a:lstStyle/>
        <a:p>
          <a:endParaRPr lang="ru-RU"/>
        </a:p>
      </dgm:t>
    </dgm:pt>
    <dgm:pt modelId="{30BE4377-7E0C-4ADB-B19A-60E33CDB7245}" type="sibTrans" cxnId="{E2F6BAFB-349E-4B12-93FB-1694A36FC09D}">
      <dgm:prSet/>
      <dgm:spPr/>
      <dgm:t>
        <a:bodyPr/>
        <a:lstStyle/>
        <a:p>
          <a:endParaRPr lang="ru-RU"/>
        </a:p>
      </dgm:t>
    </dgm:pt>
    <dgm:pt modelId="{7CC2F59B-A223-4F04-8217-F396B274372B}">
      <dgm:prSet phldrT="[Текст]" custT="1"/>
      <dgm:spPr/>
      <dgm:t>
        <a:bodyPr/>
        <a:lstStyle/>
        <a:p>
          <a:r>
            <a:rPr lang="uk-UA" sz="2800" dirty="0" smtClean="0"/>
            <a:t> організації навчального процесу </a:t>
          </a:r>
          <a:endParaRPr lang="ru-RU" sz="2800" dirty="0"/>
        </a:p>
      </dgm:t>
    </dgm:pt>
    <dgm:pt modelId="{3D873161-82BC-494D-B51A-991C3D5ADE0A}" type="parTrans" cxnId="{06100CF0-3F24-4ECC-BB49-4CD9A55368EA}">
      <dgm:prSet/>
      <dgm:spPr/>
      <dgm:t>
        <a:bodyPr/>
        <a:lstStyle/>
        <a:p>
          <a:endParaRPr lang="ru-RU"/>
        </a:p>
      </dgm:t>
    </dgm:pt>
    <dgm:pt modelId="{251D60F0-E276-4243-B0AC-7B71989B41C4}" type="sibTrans" cxnId="{06100CF0-3F24-4ECC-BB49-4CD9A55368EA}">
      <dgm:prSet/>
      <dgm:spPr/>
      <dgm:t>
        <a:bodyPr/>
        <a:lstStyle/>
        <a:p>
          <a:endParaRPr lang="ru-RU"/>
        </a:p>
      </dgm:t>
    </dgm:pt>
    <dgm:pt modelId="{6CFB5E8E-A7CB-4F06-81A8-B0782F0AA6B1}" type="pres">
      <dgm:prSet presAssocID="{DA26DDB0-B10F-49DC-90CB-AEA8B8F62D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28C595-052C-456E-A29D-F8EB3D69040D}" type="pres">
      <dgm:prSet presAssocID="{89E4E6FB-82A8-43B3-A505-0F1C5ACBF9C2}" presName="linNode" presStyleCnt="0"/>
      <dgm:spPr/>
    </dgm:pt>
    <dgm:pt modelId="{B5779C45-B614-407A-A98A-FD0164AF0BBF}" type="pres">
      <dgm:prSet presAssocID="{89E4E6FB-82A8-43B3-A505-0F1C5ACBF9C2}" presName="parentText" presStyleLbl="node1" presStyleIdx="0" presStyleCnt="1" custScaleY="91337" custLinFactNeighborX="2" custLinFactNeighborY="8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E8C42-79A1-418E-B333-B8EAB39E2E02}" type="pres">
      <dgm:prSet presAssocID="{89E4E6FB-82A8-43B3-A505-0F1C5ACBF9C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BFE01B-EFA6-4718-8E7B-2064812D945D}" type="presOf" srcId="{A5E9E9D5-0452-4423-B6BF-808F6735DA8D}" destId="{C71E8C42-79A1-418E-B333-B8EAB39E2E02}" srcOrd="0" destOrd="1" presId="urn:microsoft.com/office/officeart/2005/8/layout/vList5"/>
    <dgm:cxn modelId="{91C4829F-6A85-4571-8936-2459E5B34AE9}" type="presOf" srcId="{EF891352-2465-4AF3-91B9-A330B320E6DD}" destId="{C71E8C42-79A1-418E-B333-B8EAB39E2E02}" srcOrd="0" destOrd="2" presId="urn:microsoft.com/office/officeart/2005/8/layout/vList5"/>
    <dgm:cxn modelId="{1839213B-B055-4122-BBA6-BA37BB9526BC}" type="presOf" srcId="{7CC2F59B-A223-4F04-8217-F396B274372B}" destId="{C71E8C42-79A1-418E-B333-B8EAB39E2E02}" srcOrd="0" destOrd="6" presId="urn:microsoft.com/office/officeart/2005/8/layout/vList5"/>
    <dgm:cxn modelId="{06100CF0-3F24-4ECC-BB49-4CD9A55368EA}" srcId="{89E4E6FB-82A8-43B3-A505-0F1C5ACBF9C2}" destId="{7CC2F59B-A223-4F04-8217-F396B274372B}" srcOrd="6" destOrd="0" parTransId="{3D873161-82BC-494D-B51A-991C3D5ADE0A}" sibTransId="{251D60F0-E276-4243-B0AC-7B71989B41C4}"/>
    <dgm:cxn modelId="{52E0AF6A-9D84-478F-9ACB-C627F7929AE6}" type="presOf" srcId="{B0BA6B77-4BC4-4B30-BC2F-B01BD693A199}" destId="{C71E8C42-79A1-418E-B333-B8EAB39E2E02}" srcOrd="0" destOrd="4" presId="urn:microsoft.com/office/officeart/2005/8/layout/vList5"/>
    <dgm:cxn modelId="{FAF87E87-237D-40AF-9396-9A9D3F7003BE}" type="presOf" srcId="{1049A5F5-9609-4ADD-A38E-42B4760D1DC5}" destId="{C71E8C42-79A1-418E-B333-B8EAB39E2E02}" srcOrd="0" destOrd="7" presId="urn:microsoft.com/office/officeart/2005/8/layout/vList5"/>
    <dgm:cxn modelId="{A2666DB7-8350-40FA-B4B1-7036E9A1444C}" srcId="{89E4E6FB-82A8-43B3-A505-0F1C5ACBF9C2}" destId="{79E1E32B-9258-4BD5-A39B-5D153E12DD61}" srcOrd="0" destOrd="0" parTransId="{BACB1CE4-AE55-4A61-A83C-38E9272822F5}" sibTransId="{F12B038E-1F34-4A29-A693-96FD2B8F06AB}"/>
    <dgm:cxn modelId="{6494B2B9-A584-448E-B6FB-D13AECE055E8}" srcId="{89E4E6FB-82A8-43B3-A505-0F1C5ACBF9C2}" destId="{1049A5F5-9609-4ADD-A38E-42B4760D1DC5}" srcOrd="7" destOrd="0" parTransId="{543EBD81-83A6-4A58-A142-34CB23F16787}" sibTransId="{E092DDBB-BDB5-4D1E-8085-81CB4326249C}"/>
    <dgm:cxn modelId="{BFD73E54-B707-4E5C-9AE6-498EB004FDE0}" srcId="{89E4E6FB-82A8-43B3-A505-0F1C5ACBF9C2}" destId="{EF891352-2465-4AF3-91B9-A330B320E6DD}" srcOrd="2" destOrd="0" parTransId="{3A89EAE1-D85B-4A33-98AE-2B28DF6226E8}" sibTransId="{0A876178-E088-42E4-834F-077DCA3F47E9}"/>
    <dgm:cxn modelId="{2C0DB46E-7F4F-4AF6-8CAE-48075D1817E9}" srcId="{DA26DDB0-B10F-49DC-90CB-AEA8B8F62DDC}" destId="{89E4E6FB-82A8-43B3-A505-0F1C5ACBF9C2}" srcOrd="0" destOrd="0" parTransId="{15EC67C4-FCC2-46A7-9F25-57A056013F4D}" sibTransId="{CE9346D9-3B1E-4A6C-8571-8582AC2A7A6F}"/>
    <dgm:cxn modelId="{3085F5C9-9028-4446-AD36-E70E54B262F4}" srcId="{89E4E6FB-82A8-43B3-A505-0F1C5ACBF9C2}" destId="{ADD15ECB-E6AD-4217-A558-A4C738276539}" srcOrd="3" destOrd="0" parTransId="{B6B13083-2786-4109-84CF-4B2792D3E821}" sibTransId="{2719FA1C-8584-438D-851B-7394F8C2266D}"/>
    <dgm:cxn modelId="{20058AAC-D398-407C-B943-D8E1CD024167}" type="presOf" srcId="{89E4E6FB-82A8-43B3-A505-0F1C5ACBF9C2}" destId="{B5779C45-B614-407A-A98A-FD0164AF0BBF}" srcOrd="0" destOrd="0" presId="urn:microsoft.com/office/officeart/2005/8/layout/vList5"/>
    <dgm:cxn modelId="{E2F6BAFB-349E-4B12-93FB-1694A36FC09D}" srcId="{89E4E6FB-82A8-43B3-A505-0F1C5ACBF9C2}" destId="{D12B2910-71DA-4DEC-B6C8-63614856ED85}" srcOrd="5" destOrd="0" parTransId="{DE4FEBAF-1221-4E0E-95FC-8FE19485B2C8}" sibTransId="{30BE4377-7E0C-4ADB-B19A-60E33CDB7245}"/>
    <dgm:cxn modelId="{4FED01AE-2E97-4DB2-8D60-3471A779CFB8}" type="presOf" srcId="{DA26DDB0-B10F-49DC-90CB-AEA8B8F62DDC}" destId="{6CFB5E8E-A7CB-4F06-81A8-B0782F0AA6B1}" srcOrd="0" destOrd="0" presId="urn:microsoft.com/office/officeart/2005/8/layout/vList5"/>
    <dgm:cxn modelId="{FB871243-777F-4950-8BC1-6E864B28D988}" type="presOf" srcId="{79E1E32B-9258-4BD5-A39B-5D153E12DD61}" destId="{C71E8C42-79A1-418E-B333-B8EAB39E2E02}" srcOrd="0" destOrd="0" presId="urn:microsoft.com/office/officeart/2005/8/layout/vList5"/>
    <dgm:cxn modelId="{0B6D6FD6-BDF4-40EE-A2A9-C29468861A03}" srcId="{89E4E6FB-82A8-43B3-A505-0F1C5ACBF9C2}" destId="{A5E9E9D5-0452-4423-B6BF-808F6735DA8D}" srcOrd="1" destOrd="0" parTransId="{4FC444B8-A087-4663-96D0-198F5A92FDD0}" sibTransId="{A8E3A76A-0906-4284-9FAC-99F47925AA3B}"/>
    <dgm:cxn modelId="{3D7AF92C-04B5-4F83-8C5F-5F112F4CCFBA}" type="presOf" srcId="{ADD15ECB-E6AD-4217-A558-A4C738276539}" destId="{C71E8C42-79A1-418E-B333-B8EAB39E2E02}" srcOrd="0" destOrd="3" presId="urn:microsoft.com/office/officeart/2005/8/layout/vList5"/>
    <dgm:cxn modelId="{57E130B4-810D-420A-A5A4-6D46F709478C}" srcId="{89E4E6FB-82A8-43B3-A505-0F1C5ACBF9C2}" destId="{B0BA6B77-4BC4-4B30-BC2F-B01BD693A199}" srcOrd="4" destOrd="0" parTransId="{4E0BD69E-3E54-4950-93A7-5825EA2FBA11}" sibTransId="{0ABFB9B7-FC83-42D8-B269-AC9C1C8BFEB5}"/>
    <dgm:cxn modelId="{9CD7077B-A557-41BB-BE43-F835E6D84E0C}" type="presOf" srcId="{D12B2910-71DA-4DEC-B6C8-63614856ED85}" destId="{C71E8C42-79A1-418E-B333-B8EAB39E2E02}" srcOrd="0" destOrd="5" presId="urn:microsoft.com/office/officeart/2005/8/layout/vList5"/>
    <dgm:cxn modelId="{6963026B-15CC-4797-ACE4-8DC525D2A375}" type="presParOf" srcId="{6CFB5E8E-A7CB-4F06-81A8-B0782F0AA6B1}" destId="{FA28C595-052C-456E-A29D-F8EB3D69040D}" srcOrd="0" destOrd="0" presId="urn:microsoft.com/office/officeart/2005/8/layout/vList5"/>
    <dgm:cxn modelId="{05BADB8F-8E7D-4BDF-BB3C-50EB197BC84B}" type="presParOf" srcId="{FA28C595-052C-456E-A29D-F8EB3D69040D}" destId="{B5779C45-B614-407A-A98A-FD0164AF0BBF}" srcOrd="0" destOrd="0" presId="urn:microsoft.com/office/officeart/2005/8/layout/vList5"/>
    <dgm:cxn modelId="{24A4EE7F-094E-4984-8FF4-1786F171B85B}" type="presParOf" srcId="{FA28C595-052C-456E-A29D-F8EB3D69040D}" destId="{C71E8C42-79A1-418E-B333-B8EAB39E2E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26DDB0-B10F-49DC-90CB-AEA8B8F62DDC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9E4E6FB-82A8-43B3-A505-0F1C5ACBF9C2}">
      <dgm:prSet phldrT="[Текст]" custT="1"/>
      <dgm:spPr/>
      <dgm:t>
        <a:bodyPr/>
        <a:lstStyle/>
        <a:p>
          <a:r>
            <a:rPr lang="uk-UA" sz="3600" b="1" dirty="0" smtClean="0"/>
            <a:t>Закономірність управління навчання</a:t>
          </a:r>
        </a:p>
        <a:p>
          <a:r>
            <a:rPr lang="uk-UA" sz="3000" dirty="0" smtClean="0"/>
            <a:t>Продуктивність навчання забезпечується:</a:t>
          </a:r>
        </a:p>
      </dgm:t>
    </dgm:pt>
    <dgm:pt modelId="{15EC67C4-FCC2-46A7-9F25-57A056013F4D}" type="parTrans" cxnId="{2C0DB46E-7F4F-4AF6-8CAE-48075D1817E9}">
      <dgm:prSet/>
      <dgm:spPr/>
      <dgm:t>
        <a:bodyPr/>
        <a:lstStyle/>
        <a:p>
          <a:endParaRPr lang="ru-RU"/>
        </a:p>
      </dgm:t>
    </dgm:pt>
    <dgm:pt modelId="{CE9346D9-3B1E-4A6C-8571-8582AC2A7A6F}" type="sibTrans" cxnId="{2C0DB46E-7F4F-4AF6-8CAE-48075D1817E9}">
      <dgm:prSet/>
      <dgm:spPr/>
      <dgm:t>
        <a:bodyPr/>
        <a:lstStyle/>
        <a:p>
          <a:endParaRPr lang="ru-RU"/>
        </a:p>
      </dgm:t>
    </dgm:pt>
    <dgm:pt modelId="{79E1E32B-9258-4BD5-A39B-5D153E12DD61}">
      <dgm:prSet phldrT="[Текст]" custT="1"/>
      <dgm:spPr/>
      <dgm:t>
        <a:bodyPr/>
        <a:lstStyle/>
        <a:p>
          <a:endParaRPr lang="ru-RU" sz="2600" dirty="0"/>
        </a:p>
      </dgm:t>
    </dgm:pt>
    <dgm:pt modelId="{BACB1CE4-AE55-4A61-A83C-38E9272822F5}" type="parTrans" cxnId="{A2666DB7-8350-40FA-B4B1-7036E9A1444C}">
      <dgm:prSet/>
      <dgm:spPr/>
      <dgm:t>
        <a:bodyPr/>
        <a:lstStyle/>
        <a:p>
          <a:endParaRPr lang="ru-RU"/>
        </a:p>
      </dgm:t>
    </dgm:pt>
    <dgm:pt modelId="{F12B038E-1F34-4A29-A693-96FD2B8F06AB}" type="sibTrans" cxnId="{A2666DB7-8350-40FA-B4B1-7036E9A1444C}">
      <dgm:prSet/>
      <dgm:spPr/>
      <dgm:t>
        <a:bodyPr/>
        <a:lstStyle/>
        <a:p>
          <a:endParaRPr lang="ru-RU"/>
        </a:p>
      </dgm:t>
    </dgm:pt>
    <dgm:pt modelId="{A5E9E9D5-0452-4423-B6BF-808F6735DA8D}">
      <dgm:prSet phldrT="[Текст]" custT="1"/>
      <dgm:spPr/>
      <dgm:t>
        <a:bodyPr/>
        <a:lstStyle/>
        <a:p>
          <a:r>
            <a:rPr lang="uk-UA" sz="2800" dirty="0" smtClean="0"/>
            <a:t>інтенсивністю зворотних зав'язків у процесі навчання </a:t>
          </a:r>
          <a:endParaRPr lang="ru-RU" sz="2800" dirty="0"/>
        </a:p>
      </dgm:t>
    </dgm:pt>
    <dgm:pt modelId="{4FC444B8-A087-4663-96D0-198F5A92FDD0}" type="parTrans" cxnId="{0B6D6FD6-BDF4-40EE-A2A9-C29468861A03}">
      <dgm:prSet/>
      <dgm:spPr/>
      <dgm:t>
        <a:bodyPr/>
        <a:lstStyle/>
        <a:p>
          <a:endParaRPr lang="ru-RU"/>
        </a:p>
      </dgm:t>
    </dgm:pt>
    <dgm:pt modelId="{A8E3A76A-0906-4284-9FAC-99F47925AA3B}" type="sibTrans" cxnId="{0B6D6FD6-BDF4-40EE-A2A9-C29468861A03}">
      <dgm:prSet/>
      <dgm:spPr/>
      <dgm:t>
        <a:bodyPr/>
        <a:lstStyle/>
        <a:p>
          <a:endParaRPr lang="ru-RU"/>
        </a:p>
      </dgm:t>
    </dgm:pt>
    <dgm:pt modelId="{1049A5F5-9609-4ADD-A38E-42B4760D1DC5}">
      <dgm:prSet phldrT="[Текст]" custT="1"/>
      <dgm:spPr/>
      <dgm:t>
        <a:bodyPr/>
        <a:lstStyle/>
        <a:p>
          <a:endParaRPr lang="ru-RU" sz="2800" dirty="0">
            <a:solidFill>
              <a:schemeClr val="tx1"/>
            </a:solidFill>
          </a:endParaRPr>
        </a:p>
      </dgm:t>
    </dgm:pt>
    <dgm:pt modelId="{543EBD81-83A6-4A58-A142-34CB23F16787}" type="parTrans" cxnId="{6494B2B9-A584-448E-B6FB-D13AECE055E8}">
      <dgm:prSet/>
      <dgm:spPr/>
      <dgm:t>
        <a:bodyPr/>
        <a:lstStyle/>
        <a:p>
          <a:endParaRPr lang="ru-RU"/>
        </a:p>
      </dgm:t>
    </dgm:pt>
    <dgm:pt modelId="{E092DDBB-BDB5-4D1E-8085-81CB4326249C}" type="sibTrans" cxnId="{6494B2B9-A584-448E-B6FB-D13AECE055E8}">
      <dgm:prSet/>
      <dgm:spPr/>
      <dgm:t>
        <a:bodyPr/>
        <a:lstStyle/>
        <a:p>
          <a:endParaRPr lang="ru-RU"/>
        </a:p>
      </dgm:t>
    </dgm:pt>
    <dgm:pt modelId="{5EF8AD71-C643-4512-BBAB-6DBB6C02EB70}">
      <dgm:prSet phldrT="[Текст]" custT="1"/>
      <dgm:spPr/>
      <dgm:t>
        <a:bodyPr/>
        <a:lstStyle/>
        <a:p>
          <a:r>
            <a:rPr lang="uk-UA" sz="2800" dirty="0" smtClean="0"/>
            <a:t>обґрунтованістю регулюючих впливів </a:t>
          </a:r>
          <a:endParaRPr lang="ru-RU" sz="2800" dirty="0"/>
        </a:p>
      </dgm:t>
    </dgm:pt>
    <dgm:pt modelId="{F58B611F-B74E-4D26-B617-0A67A268E337}" type="parTrans" cxnId="{6BF15AB9-6338-4E15-89C4-11C79EAA68AC}">
      <dgm:prSet/>
      <dgm:spPr/>
      <dgm:t>
        <a:bodyPr/>
        <a:lstStyle/>
        <a:p>
          <a:endParaRPr lang="ru-RU"/>
        </a:p>
      </dgm:t>
    </dgm:pt>
    <dgm:pt modelId="{000845C7-5BB4-4427-A4D7-379F75B59F8E}" type="sibTrans" cxnId="{6BF15AB9-6338-4E15-89C4-11C79EAA68AC}">
      <dgm:prSet/>
      <dgm:spPr/>
      <dgm:t>
        <a:bodyPr/>
        <a:lstStyle/>
        <a:p>
          <a:endParaRPr lang="ru-RU"/>
        </a:p>
      </dgm:t>
    </dgm:pt>
    <dgm:pt modelId="{6CFB5E8E-A7CB-4F06-81A8-B0782F0AA6B1}" type="pres">
      <dgm:prSet presAssocID="{DA26DDB0-B10F-49DC-90CB-AEA8B8F62D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28C595-052C-456E-A29D-F8EB3D69040D}" type="pres">
      <dgm:prSet presAssocID="{89E4E6FB-82A8-43B3-A505-0F1C5ACBF9C2}" presName="linNode" presStyleCnt="0"/>
      <dgm:spPr/>
    </dgm:pt>
    <dgm:pt modelId="{B5779C45-B614-407A-A98A-FD0164AF0BBF}" type="pres">
      <dgm:prSet presAssocID="{89E4E6FB-82A8-43B3-A505-0F1C5ACBF9C2}" presName="parentText" presStyleLbl="node1" presStyleIdx="0" presStyleCnt="1" custScaleY="89381" custLinFactNeighborX="2" custLinFactNeighborY="8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E8C42-79A1-418E-B333-B8EAB39E2E02}" type="pres">
      <dgm:prSet presAssocID="{89E4E6FB-82A8-43B3-A505-0F1C5ACBF9C2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BFE01B-EFA6-4718-8E7B-2064812D945D}" type="presOf" srcId="{A5E9E9D5-0452-4423-B6BF-808F6735DA8D}" destId="{C71E8C42-79A1-418E-B333-B8EAB39E2E02}" srcOrd="0" destOrd="1" presId="urn:microsoft.com/office/officeart/2005/8/layout/vList5"/>
    <dgm:cxn modelId="{FAF87E87-237D-40AF-9396-9A9D3F7003BE}" type="presOf" srcId="{1049A5F5-9609-4ADD-A38E-42B4760D1DC5}" destId="{C71E8C42-79A1-418E-B333-B8EAB39E2E02}" srcOrd="0" destOrd="3" presId="urn:microsoft.com/office/officeart/2005/8/layout/vList5"/>
    <dgm:cxn modelId="{A2666DB7-8350-40FA-B4B1-7036E9A1444C}" srcId="{89E4E6FB-82A8-43B3-A505-0F1C5ACBF9C2}" destId="{79E1E32B-9258-4BD5-A39B-5D153E12DD61}" srcOrd="0" destOrd="0" parTransId="{BACB1CE4-AE55-4A61-A83C-38E9272822F5}" sibTransId="{F12B038E-1F34-4A29-A693-96FD2B8F06AB}"/>
    <dgm:cxn modelId="{6494B2B9-A584-448E-B6FB-D13AECE055E8}" srcId="{89E4E6FB-82A8-43B3-A505-0F1C5ACBF9C2}" destId="{1049A5F5-9609-4ADD-A38E-42B4760D1DC5}" srcOrd="3" destOrd="0" parTransId="{543EBD81-83A6-4A58-A142-34CB23F16787}" sibTransId="{E092DDBB-BDB5-4D1E-8085-81CB4326249C}"/>
    <dgm:cxn modelId="{2C0DB46E-7F4F-4AF6-8CAE-48075D1817E9}" srcId="{DA26DDB0-B10F-49DC-90CB-AEA8B8F62DDC}" destId="{89E4E6FB-82A8-43B3-A505-0F1C5ACBF9C2}" srcOrd="0" destOrd="0" parTransId="{15EC67C4-FCC2-46A7-9F25-57A056013F4D}" sibTransId="{CE9346D9-3B1E-4A6C-8571-8582AC2A7A6F}"/>
    <dgm:cxn modelId="{6BF15AB9-6338-4E15-89C4-11C79EAA68AC}" srcId="{89E4E6FB-82A8-43B3-A505-0F1C5ACBF9C2}" destId="{5EF8AD71-C643-4512-BBAB-6DBB6C02EB70}" srcOrd="2" destOrd="0" parTransId="{F58B611F-B74E-4D26-B617-0A67A268E337}" sibTransId="{000845C7-5BB4-4427-A4D7-379F75B59F8E}"/>
    <dgm:cxn modelId="{20058AAC-D398-407C-B943-D8E1CD024167}" type="presOf" srcId="{89E4E6FB-82A8-43B3-A505-0F1C5ACBF9C2}" destId="{B5779C45-B614-407A-A98A-FD0164AF0BBF}" srcOrd="0" destOrd="0" presId="urn:microsoft.com/office/officeart/2005/8/layout/vList5"/>
    <dgm:cxn modelId="{4FED01AE-2E97-4DB2-8D60-3471A779CFB8}" type="presOf" srcId="{DA26DDB0-B10F-49DC-90CB-AEA8B8F62DDC}" destId="{6CFB5E8E-A7CB-4F06-81A8-B0782F0AA6B1}" srcOrd="0" destOrd="0" presId="urn:microsoft.com/office/officeart/2005/8/layout/vList5"/>
    <dgm:cxn modelId="{FB871243-777F-4950-8BC1-6E864B28D988}" type="presOf" srcId="{79E1E32B-9258-4BD5-A39B-5D153E12DD61}" destId="{C71E8C42-79A1-418E-B333-B8EAB39E2E02}" srcOrd="0" destOrd="0" presId="urn:microsoft.com/office/officeart/2005/8/layout/vList5"/>
    <dgm:cxn modelId="{0B6D6FD6-BDF4-40EE-A2A9-C29468861A03}" srcId="{89E4E6FB-82A8-43B3-A505-0F1C5ACBF9C2}" destId="{A5E9E9D5-0452-4423-B6BF-808F6735DA8D}" srcOrd="1" destOrd="0" parTransId="{4FC444B8-A087-4663-96D0-198F5A92FDD0}" sibTransId="{A8E3A76A-0906-4284-9FAC-99F47925AA3B}"/>
    <dgm:cxn modelId="{6C9D4E67-7ABB-4AE2-9114-FA84BB6B1A12}" type="presOf" srcId="{5EF8AD71-C643-4512-BBAB-6DBB6C02EB70}" destId="{C71E8C42-79A1-418E-B333-B8EAB39E2E02}" srcOrd="0" destOrd="2" presId="urn:microsoft.com/office/officeart/2005/8/layout/vList5"/>
    <dgm:cxn modelId="{6963026B-15CC-4797-ACE4-8DC525D2A375}" type="presParOf" srcId="{6CFB5E8E-A7CB-4F06-81A8-B0782F0AA6B1}" destId="{FA28C595-052C-456E-A29D-F8EB3D69040D}" srcOrd="0" destOrd="0" presId="urn:microsoft.com/office/officeart/2005/8/layout/vList5"/>
    <dgm:cxn modelId="{05BADB8F-8E7D-4BDF-BB3C-50EB197BC84B}" type="presParOf" srcId="{FA28C595-052C-456E-A29D-F8EB3D69040D}" destId="{B5779C45-B614-407A-A98A-FD0164AF0BBF}" srcOrd="0" destOrd="0" presId="urn:microsoft.com/office/officeart/2005/8/layout/vList5"/>
    <dgm:cxn modelId="{24A4EE7F-094E-4984-8FF4-1786F171B85B}" type="presParOf" srcId="{FA28C595-052C-456E-A29D-F8EB3D69040D}" destId="{C71E8C42-79A1-418E-B333-B8EAB39E2E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A26DDB0-B10F-49DC-90CB-AEA8B8F62DDC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9E4E6FB-82A8-43B3-A505-0F1C5ACBF9C2}">
      <dgm:prSet phldrT="[Текст]" custT="1"/>
      <dgm:spPr/>
      <dgm:t>
        <a:bodyPr/>
        <a:lstStyle/>
        <a:p>
          <a:r>
            <a:rPr lang="uk-UA" sz="3600" b="1" dirty="0" smtClean="0"/>
            <a:t>Закономірність результату навчання</a:t>
          </a:r>
        </a:p>
        <a:p>
          <a:r>
            <a:rPr lang="uk-UA" sz="3000" dirty="0" smtClean="0"/>
            <a:t>Кінцевий результат процесу навчання залежить від:</a:t>
          </a:r>
        </a:p>
      </dgm:t>
    </dgm:pt>
    <dgm:pt modelId="{15EC67C4-FCC2-46A7-9F25-57A056013F4D}" type="parTrans" cxnId="{2C0DB46E-7F4F-4AF6-8CAE-48075D1817E9}">
      <dgm:prSet/>
      <dgm:spPr/>
      <dgm:t>
        <a:bodyPr/>
        <a:lstStyle/>
        <a:p>
          <a:endParaRPr lang="ru-RU"/>
        </a:p>
      </dgm:t>
    </dgm:pt>
    <dgm:pt modelId="{CE9346D9-3B1E-4A6C-8571-8582AC2A7A6F}" type="sibTrans" cxnId="{2C0DB46E-7F4F-4AF6-8CAE-48075D1817E9}">
      <dgm:prSet/>
      <dgm:spPr/>
      <dgm:t>
        <a:bodyPr/>
        <a:lstStyle/>
        <a:p>
          <a:endParaRPr lang="ru-RU"/>
        </a:p>
      </dgm:t>
    </dgm:pt>
    <dgm:pt modelId="{79E1E32B-9258-4BD5-A39B-5D153E12DD61}">
      <dgm:prSet phldrT="[Текст]" custT="1"/>
      <dgm:spPr/>
      <dgm:t>
        <a:bodyPr/>
        <a:lstStyle/>
        <a:p>
          <a:endParaRPr lang="ru-RU" sz="2600" dirty="0"/>
        </a:p>
      </dgm:t>
    </dgm:pt>
    <dgm:pt modelId="{BACB1CE4-AE55-4A61-A83C-38E9272822F5}" type="parTrans" cxnId="{A2666DB7-8350-40FA-B4B1-7036E9A1444C}">
      <dgm:prSet/>
      <dgm:spPr/>
      <dgm:t>
        <a:bodyPr/>
        <a:lstStyle/>
        <a:p>
          <a:endParaRPr lang="ru-RU"/>
        </a:p>
      </dgm:t>
    </dgm:pt>
    <dgm:pt modelId="{F12B038E-1F34-4A29-A693-96FD2B8F06AB}" type="sibTrans" cxnId="{A2666DB7-8350-40FA-B4B1-7036E9A1444C}">
      <dgm:prSet/>
      <dgm:spPr/>
      <dgm:t>
        <a:bodyPr/>
        <a:lstStyle/>
        <a:p>
          <a:endParaRPr lang="ru-RU"/>
        </a:p>
      </dgm:t>
    </dgm:pt>
    <dgm:pt modelId="{A5E9E9D5-0452-4423-B6BF-808F6735DA8D}">
      <dgm:prSet phldrT="[Текст]" custT="1"/>
      <dgm:spPr/>
      <dgm:t>
        <a:bodyPr/>
        <a:lstStyle/>
        <a:p>
          <a:r>
            <a:rPr lang="uk-UA" sz="2800" dirty="0" smtClean="0"/>
            <a:t>результату попередніх етапів навчання</a:t>
          </a:r>
          <a:endParaRPr lang="ru-RU" sz="2800" dirty="0"/>
        </a:p>
      </dgm:t>
    </dgm:pt>
    <dgm:pt modelId="{4FC444B8-A087-4663-96D0-198F5A92FDD0}" type="parTrans" cxnId="{0B6D6FD6-BDF4-40EE-A2A9-C29468861A03}">
      <dgm:prSet/>
      <dgm:spPr/>
      <dgm:t>
        <a:bodyPr/>
        <a:lstStyle/>
        <a:p>
          <a:endParaRPr lang="ru-RU"/>
        </a:p>
      </dgm:t>
    </dgm:pt>
    <dgm:pt modelId="{A8E3A76A-0906-4284-9FAC-99F47925AA3B}" type="sibTrans" cxnId="{0B6D6FD6-BDF4-40EE-A2A9-C29468861A03}">
      <dgm:prSet/>
      <dgm:spPr/>
      <dgm:t>
        <a:bodyPr/>
        <a:lstStyle/>
        <a:p>
          <a:endParaRPr lang="ru-RU"/>
        </a:p>
      </dgm:t>
    </dgm:pt>
    <dgm:pt modelId="{1049A5F5-9609-4ADD-A38E-42B4760D1DC5}">
      <dgm:prSet phldrT="[Текст]" custT="1"/>
      <dgm:spPr/>
      <dgm:t>
        <a:bodyPr/>
        <a:lstStyle/>
        <a:p>
          <a:endParaRPr lang="ru-RU" sz="2800" dirty="0">
            <a:solidFill>
              <a:schemeClr val="tx1"/>
            </a:solidFill>
          </a:endParaRPr>
        </a:p>
      </dgm:t>
    </dgm:pt>
    <dgm:pt modelId="{543EBD81-83A6-4A58-A142-34CB23F16787}" type="parTrans" cxnId="{6494B2B9-A584-448E-B6FB-D13AECE055E8}">
      <dgm:prSet/>
      <dgm:spPr/>
      <dgm:t>
        <a:bodyPr/>
        <a:lstStyle/>
        <a:p>
          <a:endParaRPr lang="ru-RU"/>
        </a:p>
      </dgm:t>
    </dgm:pt>
    <dgm:pt modelId="{E092DDBB-BDB5-4D1E-8085-81CB4326249C}" type="sibTrans" cxnId="{6494B2B9-A584-448E-B6FB-D13AECE055E8}">
      <dgm:prSet/>
      <dgm:spPr/>
      <dgm:t>
        <a:bodyPr/>
        <a:lstStyle/>
        <a:p>
          <a:endParaRPr lang="ru-RU"/>
        </a:p>
      </dgm:t>
    </dgm:pt>
    <dgm:pt modelId="{EF4F4E77-36A4-4C46-8BD7-59BE3D671B71}">
      <dgm:prSet phldrT="[Текст]" custT="1"/>
      <dgm:spPr/>
      <dgm:t>
        <a:bodyPr/>
        <a:lstStyle/>
        <a:p>
          <a:r>
            <a:rPr lang="uk-UA" sz="2800" dirty="0" smtClean="0"/>
            <a:t>змісту та обсягу матеріалу, що вивчається</a:t>
          </a:r>
          <a:endParaRPr lang="ru-RU" sz="2800" dirty="0"/>
        </a:p>
      </dgm:t>
    </dgm:pt>
    <dgm:pt modelId="{A7E6720E-87B6-4BB7-B6EA-BE2E6496529E}" type="parTrans" cxnId="{58852BF8-067C-430A-A363-96924DFFF384}">
      <dgm:prSet/>
      <dgm:spPr/>
      <dgm:t>
        <a:bodyPr/>
        <a:lstStyle/>
        <a:p>
          <a:endParaRPr lang="ru-RU"/>
        </a:p>
      </dgm:t>
    </dgm:pt>
    <dgm:pt modelId="{38F06010-53A4-4C8A-ADB2-0CBAE26E5907}" type="sibTrans" cxnId="{58852BF8-067C-430A-A363-96924DFFF384}">
      <dgm:prSet/>
      <dgm:spPr/>
      <dgm:t>
        <a:bodyPr/>
        <a:lstStyle/>
        <a:p>
          <a:endParaRPr lang="ru-RU"/>
        </a:p>
      </dgm:t>
    </dgm:pt>
    <dgm:pt modelId="{A2797BB2-5EB0-4E00-8FE7-63884FD9F572}">
      <dgm:prSet phldrT="[Текст]" custT="1"/>
      <dgm:spPr/>
      <dgm:t>
        <a:bodyPr/>
        <a:lstStyle/>
        <a:p>
          <a:r>
            <a:rPr lang="uk-UA" sz="2800" dirty="0" smtClean="0"/>
            <a:t>організаційно-педагогічного впливу </a:t>
          </a:r>
          <a:endParaRPr lang="ru-RU" sz="2800" dirty="0"/>
        </a:p>
      </dgm:t>
    </dgm:pt>
    <dgm:pt modelId="{233ABCDB-C4E8-426F-8D23-EC0E0B54527B}" type="parTrans" cxnId="{7918F97D-4BFB-49A9-831A-81ACD60C8A7E}">
      <dgm:prSet/>
      <dgm:spPr/>
      <dgm:t>
        <a:bodyPr/>
        <a:lstStyle/>
        <a:p>
          <a:endParaRPr lang="ru-RU"/>
        </a:p>
      </dgm:t>
    </dgm:pt>
    <dgm:pt modelId="{66E98CCD-C876-41B5-868B-5EA04BBB38E3}" type="sibTrans" cxnId="{7918F97D-4BFB-49A9-831A-81ACD60C8A7E}">
      <dgm:prSet/>
      <dgm:spPr/>
      <dgm:t>
        <a:bodyPr/>
        <a:lstStyle/>
        <a:p>
          <a:endParaRPr lang="ru-RU"/>
        </a:p>
      </dgm:t>
    </dgm:pt>
    <dgm:pt modelId="{F06097E6-080D-485B-8877-416CB637E531}">
      <dgm:prSet phldrT="[Текст]" custT="1"/>
      <dgm:spPr/>
      <dgm:t>
        <a:bodyPr/>
        <a:lstStyle/>
        <a:p>
          <a:r>
            <a:rPr lang="uk-UA" sz="2800" dirty="0" smtClean="0"/>
            <a:t>здатності учнів до навчання</a:t>
          </a:r>
          <a:endParaRPr lang="ru-RU" sz="2800" dirty="0"/>
        </a:p>
      </dgm:t>
    </dgm:pt>
    <dgm:pt modelId="{061D3375-506E-4864-BA88-725D9DCF909B}" type="parTrans" cxnId="{E9BFB94D-8C78-4910-BAF3-9DB53E074CFB}">
      <dgm:prSet/>
      <dgm:spPr/>
      <dgm:t>
        <a:bodyPr/>
        <a:lstStyle/>
        <a:p>
          <a:endParaRPr lang="ru-RU"/>
        </a:p>
      </dgm:t>
    </dgm:pt>
    <dgm:pt modelId="{3378DE6D-FBBA-4299-A0B5-A23B5AE50C54}" type="sibTrans" cxnId="{E9BFB94D-8C78-4910-BAF3-9DB53E074CFB}">
      <dgm:prSet/>
      <dgm:spPr/>
      <dgm:t>
        <a:bodyPr/>
        <a:lstStyle/>
        <a:p>
          <a:endParaRPr lang="ru-RU"/>
        </a:p>
      </dgm:t>
    </dgm:pt>
    <dgm:pt modelId="{27E53D76-A004-409D-B4B3-44620C29EFB0}">
      <dgm:prSet phldrT="[Текст]" custT="1"/>
      <dgm:spPr/>
      <dgm:t>
        <a:bodyPr/>
        <a:lstStyle/>
        <a:p>
          <a:r>
            <a:rPr lang="uk-UA" sz="2800" dirty="0" smtClean="0"/>
            <a:t>часу навчання</a:t>
          </a:r>
          <a:endParaRPr lang="ru-RU" sz="2800" dirty="0"/>
        </a:p>
      </dgm:t>
    </dgm:pt>
    <dgm:pt modelId="{1AA16AB0-7E36-4AB4-9817-1311E95D1AD6}" type="parTrans" cxnId="{A7237EF7-472D-4370-8DC5-88D7642AFFF9}">
      <dgm:prSet/>
      <dgm:spPr/>
      <dgm:t>
        <a:bodyPr/>
        <a:lstStyle/>
        <a:p>
          <a:endParaRPr lang="ru-RU"/>
        </a:p>
      </dgm:t>
    </dgm:pt>
    <dgm:pt modelId="{442B27F1-F37B-47E5-A304-9E5DDA294D7C}" type="sibTrans" cxnId="{A7237EF7-472D-4370-8DC5-88D7642AFFF9}">
      <dgm:prSet/>
      <dgm:spPr/>
      <dgm:t>
        <a:bodyPr/>
        <a:lstStyle/>
        <a:p>
          <a:endParaRPr lang="ru-RU"/>
        </a:p>
      </dgm:t>
    </dgm:pt>
    <dgm:pt modelId="{6CFB5E8E-A7CB-4F06-81A8-B0782F0AA6B1}" type="pres">
      <dgm:prSet presAssocID="{DA26DDB0-B10F-49DC-90CB-AEA8B8F62D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28C595-052C-456E-A29D-F8EB3D69040D}" type="pres">
      <dgm:prSet presAssocID="{89E4E6FB-82A8-43B3-A505-0F1C5ACBF9C2}" presName="linNode" presStyleCnt="0"/>
      <dgm:spPr/>
    </dgm:pt>
    <dgm:pt modelId="{B5779C45-B614-407A-A98A-FD0164AF0BBF}" type="pres">
      <dgm:prSet presAssocID="{89E4E6FB-82A8-43B3-A505-0F1C5ACBF9C2}" presName="parentText" presStyleLbl="node1" presStyleIdx="0" presStyleCnt="1" custScaleY="86022" custLinFactNeighborX="2" custLinFactNeighborY="8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E8C42-79A1-418E-B333-B8EAB39E2E02}" type="pres">
      <dgm:prSet presAssocID="{89E4E6FB-82A8-43B3-A505-0F1C5ACBF9C2}" presName="descendantText" presStyleLbl="alignAccFollowNode1" presStyleIdx="0" presStyleCnt="1" custLinFactNeighborX="-233" custLinFactNeighborY="22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BFE01B-EFA6-4718-8E7B-2064812D945D}" type="presOf" srcId="{A5E9E9D5-0452-4423-B6BF-808F6735DA8D}" destId="{C71E8C42-79A1-418E-B333-B8EAB39E2E02}" srcOrd="0" destOrd="1" presId="urn:microsoft.com/office/officeart/2005/8/layout/vList5"/>
    <dgm:cxn modelId="{E9BFB94D-8C78-4910-BAF3-9DB53E074CFB}" srcId="{89E4E6FB-82A8-43B3-A505-0F1C5ACBF9C2}" destId="{F06097E6-080D-485B-8877-416CB637E531}" srcOrd="4" destOrd="0" parTransId="{061D3375-506E-4864-BA88-725D9DCF909B}" sibTransId="{3378DE6D-FBBA-4299-A0B5-A23B5AE50C54}"/>
    <dgm:cxn modelId="{A7237EF7-472D-4370-8DC5-88D7642AFFF9}" srcId="{89E4E6FB-82A8-43B3-A505-0F1C5ACBF9C2}" destId="{27E53D76-A004-409D-B4B3-44620C29EFB0}" srcOrd="5" destOrd="0" parTransId="{1AA16AB0-7E36-4AB4-9817-1311E95D1AD6}" sibTransId="{442B27F1-F37B-47E5-A304-9E5DDA294D7C}"/>
    <dgm:cxn modelId="{FAF87E87-237D-40AF-9396-9A9D3F7003BE}" type="presOf" srcId="{1049A5F5-9609-4ADD-A38E-42B4760D1DC5}" destId="{C71E8C42-79A1-418E-B333-B8EAB39E2E02}" srcOrd="0" destOrd="6" presId="urn:microsoft.com/office/officeart/2005/8/layout/vList5"/>
    <dgm:cxn modelId="{F694D40D-01BF-4451-B652-83534B9F5CC4}" type="presOf" srcId="{27E53D76-A004-409D-B4B3-44620C29EFB0}" destId="{C71E8C42-79A1-418E-B333-B8EAB39E2E02}" srcOrd="0" destOrd="5" presId="urn:microsoft.com/office/officeart/2005/8/layout/vList5"/>
    <dgm:cxn modelId="{A2666DB7-8350-40FA-B4B1-7036E9A1444C}" srcId="{89E4E6FB-82A8-43B3-A505-0F1C5ACBF9C2}" destId="{79E1E32B-9258-4BD5-A39B-5D153E12DD61}" srcOrd="0" destOrd="0" parTransId="{BACB1CE4-AE55-4A61-A83C-38E9272822F5}" sibTransId="{F12B038E-1F34-4A29-A693-96FD2B8F06AB}"/>
    <dgm:cxn modelId="{6494B2B9-A584-448E-B6FB-D13AECE055E8}" srcId="{89E4E6FB-82A8-43B3-A505-0F1C5ACBF9C2}" destId="{1049A5F5-9609-4ADD-A38E-42B4760D1DC5}" srcOrd="6" destOrd="0" parTransId="{543EBD81-83A6-4A58-A142-34CB23F16787}" sibTransId="{E092DDBB-BDB5-4D1E-8085-81CB4326249C}"/>
    <dgm:cxn modelId="{4E0D2221-AEFD-44D9-B8B0-66B37E696D6D}" type="presOf" srcId="{F06097E6-080D-485B-8877-416CB637E531}" destId="{C71E8C42-79A1-418E-B333-B8EAB39E2E02}" srcOrd="0" destOrd="4" presId="urn:microsoft.com/office/officeart/2005/8/layout/vList5"/>
    <dgm:cxn modelId="{0676A074-564C-4FB2-B3D7-DECC69981F84}" type="presOf" srcId="{EF4F4E77-36A4-4C46-8BD7-59BE3D671B71}" destId="{C71E8C42-79A1-418E-B333-B8EAB39E2E02}" srcOrd="0" destOrd="2" presId="urn:microsoft.com/office/officeart/2005/8/layout/vList5"/>
    <dgm:cxn modelId="{21999FCD-9174-4601-B43C-407049E22BB5}" type="presOf" srcId="{A2797BB2-5EB0-4E00-8FE7-63884FD9F572}" destId="{C71E8C42-79A1-418E-B333-B8EAB39E2E02}" srcOrd="0" destOrd="3" presId="urn:microsoft.com/office/officeart/2005/8/layout/vList5"/>
    <dgm:cxn modelId="{2C0DB46E-7F4F-4AF6-8CAE-48075D1817E9}" srcId="{DA26DDB0-B10F-49DC-90CB-AEA8B8F62DDC}" destId="{89E4E6FB-82A8-43B3-A505-0F1C5ACBF9C2}" srcOrd="0" destOrd="0" parTransId="{15EC67C4-FCC2-46A7-9F25-57A056013F4D}" sibTransId="{CE9346D9-3B1E-4A6C-8571-8582AC2A7A6F}"/>
    <dgm:cxn modelId="{58852BF8-067C-430A-A363-96924DFFF384}" srcId="{89E4E6FB-82A8-43B3-A505-0F1C5ACBF9C2}" destId="{EF4F4E77-36A4-4C46-8BD7-59BE3D671B71}" srcOrd="2" destOrd="0" parTransId="{A7E6720E-87B6-4BB7-B6EA-BE2E6496529E}" sibTransId="{38F06010-53A4-4C8A-ADB2-0CBAE26E5907}"/>
    <dgm:cxn modelId="{7918F97D-4BFB-49A9-831A-81ACD60C8A7E}" srcId="{89E4E6FB-82A8-43B3-A505-0F1C5ACBF9C2}" destId="{A2797BB2-5EB0-4E00-8FE7-63884FD9F572}" srcOrd="3" destOrd="0" parTransId="{233ABCDB-C4E8-426F-8D23-EC0E0B54527B}" sibTransId="{66E98CCD-C876-41B5-868B-5EA04BBB38E3}"/>
    <dgm:cxn modelId="{20058AAC-D398-407C-B943-D8E1CD024167}" type="presOf" srcId="{89E4E6FB-82A8-43B3-A505-0F1C5ACBF9C2}" destId="{B5779C45-B614-407A-A98A-FD0164AF0BBF}" srcOrd="0" destOrd="0" presId="urn:microsoft.com/office/officeart/2005/8/layout/vList5"/>
    <dgm:cxn modelId="{4FED01AE-2E97-4DB2-8D60-3471A779CFB8}" type="presOf" srcId="{DA26DDB0-B10F-49DC-90CB-AEA8B8F62DDC}" destId="{6CFB5E8E-A7CB-4F06-81A8-B0782F0AA6B1}" srcOrd="0" destOrd="0" presId="urn:microsoft.com/office/officeart/2005/8/layout/vList5"/>
    <dgm:cxn modelId="{FB871243-777F-4950-8BC1-6E864B28D988}" type="presOf" srcId="{79E1E32B-9258-4BD5-A39B-5D153E12DD61}" destId="{C71E8C42-79A1-418E-B333-B8EAB39E2E02}" srcOrd="0" destOrd="0" presId="urn:microsoft.com/office/officeart/2005/8/layout/vList5"/>
    <dgm:cxn modelId="{0B6D6FD6-BDF4-40EE-A2A9-C29468861A03}" srcId="{89E4E6FB-82A8-43B3-A505-0F1C5ACBF9C2}" destId="{A5E9E9D5-0452-4423-B6BF-808F6735DA8D}" srcOrd="1" destOrd="0" parTransId="{4FC444B8-A087-4663-96D0-198F5A92FDD0}" sibTransId="{A8E3A76A-0906-4284-9FAC-99F47925AA3B}"/>
    <dgm:cxn modelId="{6963026B-15CC-4797-ACE4-8DC525D2A375}" type="presParOf" srcId="{6CFB5E8E-A7CB-4F06-81A8-B0782F0AA6B1}" destId="{FA28C595-052C-456E-A29D-F8EB3D69040D}" srcOrd="0" destOrd="0" presId="urn:microsoft.com/office/officeart/2005/8/layout/vList5"/>
    <dgm:cxn modelId="{05BADB8F-8E7D-4BDF-BB3C-50EB197BC84B}" type="presParOf" srcId="{FA28C595-052C-456E-A29D-F8EB3D69040D}" destId="{B5779C45-B614-407A-A98A-FD0164AF0BBF}" srcOrd="0" destOrd="0" presId="urn:microsoft.com/office/officeart/2005/8/layout/vList5"/>
    <dgm:cxn modelId="{24A4EE7F-094E-4984-8FF4-1786F171B85B}" type="presParOf" srcId="{FA28C595-052C-456E-A29D-F8EB3D69040D}" destId="{C71E8C42-79A1-418E-B333-B8EAB39E2E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14861C4-E5B9-44F2-954F-8AA50B078FBD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D6CB5D-D332-40D7-943F-EA77C1FD2A98}">
      <dgm:prSet phldrT="[Текст]" custT="1"/>
      <dgm:spPr/>
      <dgm:t>
        <a:bodyPr/>
        <a:lstStyle/>
        <a:p>
          <a:r>
            <a:rPr lang="uk-UA" sz="4300" dirty="0" smtClean="0"/>
            <a:t>Дидактичні </a:t>
          </a:r>
          <a:r>
            <a:rPr lang="uk-UA" sz="4000" i="1" dirty="0" smtClean="0"/>
            <a:t>(змістовно-процесуальні) </a:t>
          </a:r>
          <a:r>
            <a:rPr lang="uk-UA" sz="4000" i="0" dirty="0" smtClean="0"/>
            <a:t>закономірності </a:t>
          </a:r>
        </a:p>
      </dgm:t>
    </dgm:pt>
    <dgm:pt modelId="{60F14C99-810B-435F-BAFA-1DCF6E620098}" type="parTrans" cxnId="{D2B4FBC5-291A-4EE8-BF86-DAB4768DCD90}">
      <dgm:prSet/>
      <dgm:spPr/>
      <dgm:t>
        <a:bodyPr/>
        <a:lstStyle/>
        <a:p>
          <a:endParaRPr lang="ru-RU"/>
        </a:p>
      </dgm:t>
    </dgm:pt>
    <dgm:pt modelId="{DA8EAFD5-EBE9-4B55-B723-294AB15752A1}" type="sibTrans" cxnId="{D2B4FBC5-291A-4EE8-BF86-DAB4768DCD90}">
      <dgm:prSet/>
      <dgm:spPr/>
      <dgm:t>
        <a:bodyPr/>
        <a:lstStyle/>
        <a:p>
          <a:endParaRPr lang="ru-RU"/>
        </a:p>
      </dgm:t>
    </dgm:pt>
    <dgm:pt modelId="{C0B3C8F5-CD9E-489D-ADDF-BB44B011DF71}">
      <dgm:prSet phldrT="[Текст]" custT="1"/>
      <dgm:spPr/>
      <dgm:t>
        <a:bodyPr/>
        <a:lstStyle/>
        <a:p>
          <a:r>
            <a:rPr lang="ru-RU" sz="2400" dirty="0" err="1" smtClean="0"/>
            <a:t>результати</a:t>
          </a:r>
          <a:r>
            <a:rPr lang="ru-RU" sz="2400" dirty="0" smtClean="0"/>
            <a:t> </a:t>
          </a:r>
          <a:r>
            <a:rPr lang="ru-RU" sz="2400" dirty="0" err="1" smtClean="0"/>
            <a:t>навчання</a:t>
          </a:r>
          <a:r>
            <a:rPr lang="ru-RU" sz="2400" dirty="0" smtClean="0"/>
            <a:t> прямо </a:t>
          </a:r>
          <a:r>
            <a:rPr lang="ru-RU" sz="2400" dirty="0" err="1" smtClean="0"/>
            <a:t>пропорційні</a:t>
          </a:r>
          <a:r>
            <a:rPr lang="ru-RU" sz="2400" dirty="0" smtClean="0"/>
            <a:t> </a:t>
          </a:r>
          <a:r>
            <a:rPr lang="ru-RU" sz="2400" dirty="0" err="1" smtClean="0"/>
            <a:t>усвідомленню</a:t>
          </a:r>
          <a:r>
            <a:rPr lang="ru-RU" sz="2400" dirty="0" smtClean="0"/>
            <a:t> </a:t>
          </a:r>
          <a:r>
            <a:rPr lang="ru-RU" sz="2400" dirty="0" err="1" smtClean="0"/>
            <a:t>учнем</a:t>
          </a:r>
          <a:r>
            <a:rPr lang="ru-RU" sz="2400" dirty="0" smtClean="0"/>
            <a:t> </a:t>
          </a:r>
          <a:r>
            <a:rPr lang="ru-RU" sz="2400" dirty="0" err="1" smtClean="0"/>
            <a:t>цілей</a:t>
          </a:r>
          <a:r>
            <a:rPr lang="ru-RU" sz="2400" dirty="0" smtClean="0"/>
            <a:t> та </a:t>
          </a:r>
          <a:r>
            <a:rPr lang="ru-RU" sz="2400" dirty="0" err="1" smtClean="0"/>
            <a:t>змісту</a:t>
          </a:r>
          <a:r>
            <a:rPr lang="ru-RU" sz="2400" dirty="0" smtClean="0"/>
            <a:t> </a:t>
          </a:r>
          <a:r>
            <a:rPr lang="ru-RU" sz="2400" dirty="0" err="1" smtClean="0"/>
            <a:t>навчання</a:t>
          </a:r>
          <a:endParaRPr lang="ru-RU" sz="2400" dirty="0"/>
        </a:p>
      </dgm:t>
    </dgm:pt>
    <dgm:pt modelId="{338D62B1-3DE0-43D0-91CC-65291AC09CFF}" type="parTrans" cxnId="{719C1542-BE3A-49D0-9CF6-B1252E925B0D}">
      <dgm:prSet/>
      <dgm:spPr/>
      <dgm:t>
        <a:bodyPr/>
        <a:lstStyle/>
        <a:p>
          <a:endParaRPr lang="ru-RU"/>
        </a:p>
      </dgm:t>
    </dgm:pt>
    <dgm:pt modelId="{8339D9D1-17BC-4FCC-829D-6DA77C3D342C}" type="sibTrans" cxnId="{719C1542-BE3A-49D0-9CF6-B1252E925B0D}">
      <dgm:prSet/>
      <dgm:spPr/>
      <dgm:t>
        <a:bodyPr/>
        <a:lstStyle/>
        <a:p>
          <a:endParaRPr lang="ru-RU"/>
        </a:p>
      </dgm:t>
    </dgm:pt>
    <dgm:pt modelId="{7D51D03D-77A9-4DC8-8B70-0E5F3C1CC6BD}">
      <dgm:prSet phldrT="[Текст]" custT="1"/>
      <dgm:spPr/>
      <dgm:t>
        <a:bodyPr/>
        <a:lstStyle/>
        <a:p>
          <a:r>
            <a:rPr lang="ru-RU" sz="2400" dirty="0" err="1" smtClean="0"/>
            <a:t>результати</a:t>
          </a:r>
          <a:r>
            <a:rPr lang="ru-RU" sz="2400" dirty="0" smtClean="0"/>
            <a:t> </a:t>
          </a:r>
          <a:r>
            <a:rPr lang="ru-RU" sz="2400" dirty="0" err="1" smtClean="0"/>
            <a:t>навчання</a:t>
          </a:r>
          <a:r>
            <a:rPr lang="ru-RU" sz="2400" dirty="0" smtClean="0"/>
            <a:t> </a:t>
          </a:r>
          <a:r>
            <a:rPr lang="ru-RU" sz="2400" dirty="0" err="1" smtClean="0"/>
            <a:t>залежать</a:t>
          </a:r>
          <a:r>
            <a:rPr lang="ru-RU" sz="2400" dirty="0" smtClean="0"/>
            <a:t> </a:t>
          </a:r>
          <a:r>
            <a:rPr lang="ru-RU" sz="2400" dirty="0" err="1" smtClean="0"/>
            <a:t>від</a:t>
          </a:r>
          <a:r>
            <a:rPr lang="ru-RU" sz="2400" dirty="0" smtClean="0"/>
            <a:t> способу </a:t>
          </a:r>
          <a:r>
            <a:rPr lang="ru-RU" sz="2400" dirty="0" err="1" smtClean="0"/>
            <a:t>включення</a:t>
          </a:r>
          <a:r>
            <a:rPr lang="ru-RU" sz="2400" dirty="0" smtClean="0"/>
            <a:t> </a:t>
          </a:r>
          <a:r>
            <a:rPr lang="ru-RU" sz="2400" dirty="0" err="1" smtClean="0"/>
            <a:t>учнів</a:t>
          </a:r>
          <a:r>
            <a:rPr lang="ru-RU" sz="2400" dirty="0" smtClean="0"/>
            <a:t> у </a:t>
          </a:r>
          <a:r>
            <a:rPr lang="ru-RU" sz="2400" dirty="0" err="1" smtClean="0"/>
            <a:t>навчальну</a:t>
          </a:r>
          <a:r>
            <a:rPr lang="ru-RU" sz="2400" dirty="0" smtClean="0"/>
            <a:t> </a:t>
          </a:r>
          <a:r>
            <a:rPr lang="ru-RU" sz="2400" dirty="0" err="1" smtClean="0"/>
            <a:t>діяльність</a:t>
          </a:r>
          <a:endParaRPr lang="ru-RU" sz="2400" dirty="0"/>
        </a:p>
      </dgm:t>
    </dgm:pt>
    <dgm:pt modelId="{D0809198-AA36-4693-A107-7A5F12237044}" type="parTrans" cxnId="{36675CCD-EB08-41E1-AF9C-6254C3786770}">
      <dgm:prSet/>
      <dgm:spPr/>
      <dgm:t>
        <a:bodyPr/>
        <a:lstStyle/>
        <a:p>
          <a:endParaRPr lang="ru-RU"/>
        </a:p>
      </dgm:t>
    </dgm:pt>
    <dgm:pt modelId="{0F8CA716-9AB7-4280-BC66-B319FE5E5700}" type="sibTrans" cxnId="{36675CCD-EB08-41E1-AF9C-6254C3786770}">
      <dgm:prSet/>
      <dgm:spPr/>
      <dgm:t>
        <a:bodyPr/>
        <a:lstStyle/>
        <a:p>
          <a:endParaRPr lang="ru-RU"/>
        </a:p>
      </dgm:t>
    </dgm:pt>
    <dgm:pt modelId="{3D350D08-70C1-4D6D-8A1E-E82751F20DE6}">
      <dgm:prSet phldrT="[Текст]" custT="1"/>
      <dgm:spPr/>
      <dgm:t>
        <a:bodyPr/>
        <a:lstStyle/>
        <a:p>
          <a:r>
            <a:rPr lang="ru-RU" sz="2400" dirty="0" err="1" smtClean="0"/>
            <a:t>продуктивність</a:t>
          </a:r>
          <a:r>
            <a:rPr lang="ru-RU" sz="2400" dirty="0" smtClean="0"/>
            <a:t> </a:t>
          </a:r>
          <a:r>
            <a:rPr lang="ru-RU" sz="2400" dirty="0" err="1" smtClean="0"/>
            <a:t>засвоєння</a:t>
          </a:r>
          <a:r>
            <a:rPr lang="ru-RU" sz="2400" dirty="0" smtClean="0"/>
            <a:t> </a:t>
          </a:r>
          <a:r>
            <a:rPr lang="ru-RU" sz="2400" dirty="0" err="1" smtClean="0"/>
            <a:t>обсягу</a:t>
          </a:r>
          <a:r>
            <a:rPr lang="ru-RU" sz="2400" dirty="0" smtClean="0"/>
            <a:t> </a:t>
          </a:r>
          <a:r>
            <a:rPr lang="ru-RU" sz="2400" dirty="0" err="1" smtClean="0"/>
            <a:t>знань</a:t>
          </a:r>
          <a:r>
            <a:rPr lang="ru-RU" sz="2400" dirty="0" smtClean="0"/>
            <a:t>, </a:t>
          </a:r>
          <a:r>
            <a:rPr lang="ru-RU" sz="2400" dirty="0" err="1" smtClean="0"/>
            <a:t>умінь</a:t>
          </a:r>
          <a:r>
            <a:rPr lang="ru-RU" sz="2400" dirty="0" smtClean="0"/>
            <a:t> </a:t>
          </a:r>
          <a:r>
            <a:rPr lang="ru-RU" sz="2400" dirty="0" err="1" smtClean="0"/>
            <a:t>обернено</a:t>
          </a:r>
          <a:r>
            <a:rPr lang="ru-RU" sz="2400" dirty="0" smtClean="0"/>
            <a:t> </a:t>
          </a:r>
          <a:r>
            <a:rPr lang="ru-RU" sz="2400" dirty="0" err="1" smtClean="0"/>
            <a:t>пропорційна</a:t>
          </a:r>
          <a:r>
            <a:rPr lang="ru-RU" sz="2400" dirty="0" smtClean="0"/>
            <a:t> </a:t>
          </a:r>
          <a:r>
            <a:rPr lang="ru-RU" sz="2400" dirty="0" err="1" smtClean="0"/>
            <a:t>кількості</a:t>
          </a:r>
          <a:r>
            <a:rPr lang="ru-RU" sz="2400" dirty="0" smtClean="0"/>
            <a:t> </a:t>
          </a:r>
          <a:r>
            <a:rPr lang="ru-RU" sz="2400" dirty="0" err="1" smtClean="0"/>
            <a:t>матеріалу</a:t>
          </a:r>
          <a:r>
            <a:rPr lang="ru-RU" sz="2400" dirty="0" smtClean="0"/>
            <a:t>, </a:t>
          </a:r>
          <a:r>
            <a:rPr lang="ru-RU" sz="2400" dirty="0" err="1" smtClean="0"/>
            <a:t>що</a:t>
          </a:r>
          <a:r>
            <a:rPr lang="ru-RU" sz="2400" dirty="0" smtClean="0"/>
            <a:t> </a:t>
          </a:r>
          <a:r>
            <a:rPr lang="ru-RU" sz="2400" dirty="0" err="1" smtClean="0"/>
            <a:t>вивчається</a:t>
          </a:r>
          <a:endParaRPr lang="ru-RU" sz="2400" dirty="0"/>
        </a:p>
      </dgm:t>
    </dgm:pt>
    <dgm:pt modelId="{A957CCB3-3195-4BDA-8C0A-7B9724C9BF34}" type="parTrans" cxnId="{74CD66DE-E34E-418F-8E5F-BE555E765067}">
      <dgm:prSet/>
      <dgm:spPr/>
      <dgm:t>
        <a:bodyPr/>
        <a:lstStyle/>
        <a:p>
          <a:endParaRPr lang="ru-RU"/>
        </a:p>
      </dgm:t>
    </dgm:pt>
    <dgm:pt modelId="{1976E7B9-5933-46EF-9F4D-1B82ABEAD32C}" type="sibTrans" cxnId="{74CD66DE-E34E-418F-8E5F-BE555E765067}">
      <dgm:prSet/>
      <dgm:spPr/>
      <dgm:t>
        <a:bodyPr/>
        <a:lstStyle/>
        <a:p>
          <a:endParaRPr lang="ru-RU"/>
        </a:p>
      </dgm:t>
    </dgm:pt>
    <dgm:pt modelId="{7E580931-77A0-4AE9-94C0-8B352C594FD4}">
      <dgm:prSet phldrT="[Текст]" custT="1"/>
      <dgm:spPr/>
      <dgm:t>
        <a:bodyPr/>
        <a:lstStyle/>
        <a:p>
          <a:r>
            <a:rPr lang="ru-RU" sz="2400" dirty="0" err="1" smtClean="0"/>
            <a:t>результати</a:t>
          </a:r>
          <a:r>
            <a:rPr lang="ru-RU" sz="2400" dirty="0" smtClean="0"/>
            <a:t> </a:t>
          </a:r>
          <a:r>
            <a:rPr lang="ru-RU" sz="2400" dirty="0" err="1" smtClean="0"/>
            <a:t>навчання</a:t>
          </a:r>
          <a:r>
            <a:rPr lang="ru-RU" sz="2400" dirty="0" smtClean="0"/>
            <a:t> </a:t>
          </a:r>
          <a:r>
            <a:rPr lang="ru-RU" sz="2400" dirty="0" err="1" smtClean="0"/>
            <a:t>залежать</a:t>
          </a:r>
          <a:r>
            <a:rPr lang="ru-RU" sz="2400" dirty="0" smtClean="0"/>
            <a:t> </a:t>
          </a:r>
          <a:r>
            <a:rPr lang="ru-RU" sz="2400" dirty="0" err="1" smtClean="0"/>
            <a:t>від</a:t>
          </a:r>
          <a:r>
            <a:rPr lang="ru-RU" sz="2400" dirty="0" smtClean="0"/>
            <a:t> </a:t>
          </a:r>
          <a:r>
            <a:rPr lang="ru-RU" sz="2400" dirty="0" err="1" smtClean="0"/>
            <a:t>методів</a:t>
          </a:r>
          <a:r>
            <a:rPr lang="ru-RU" sz="2400" dirty="0" smtClean="0"/>
            <a:t> та </a:t>
          </a:r>
          <a:r>
            <a:rPr lang="ru-RU" sz="2400" dirty="0" err="1" smtClean="0"/>
            <a:t>засо</a:t>
          </a:r>
          <a:r>
            <a:rPr lang="uk-UA" sz="2400" dirty="0" err="1" smtClean="0"/>
            <a:t>бів</a:t>
          </a:r>
          <a:r>
            <a:rPr lang="uk-UA" sz="2400" dirty="0" smtClean="0"/>
            <a:t>, </a:t>
          </a:r>
          <a:r>
            <a:rPr lang="ru-RU" sz="2400" dirty="0" err="1" smtClean="0"/>
            <a:t>які</a:t>
          </a:r>
          <a:r>
            <a:rPr lang="ru-RU" sz="2400" dirty="0" smtClean="0"/>
            <a:t> </a:t>
          </a:r>
          <a:r>
            <a:rPr lang="ru-RU" sz="2400" dirty="0" err="1" smtClean="0"/>
            <a:t>застосовуються</a:t>
          </a:r>
          <a:endParaRPr lang="ru-RU" sz="2400" dirty="0"/>
        </a:p>
      </dgm:t>
    </dgm:pt>
    <dgm:pt modelId="{99E092D3-84AE-427B-9FAE-C3D9443B942F}" type="parTrans" cxnId="{D6D2D254-46BD-4343-8456-CEC80D23F668}">
      <dgm:prSet/>
      <dgm:spPr/>
      <dgm:t>
        <a:bodyPr/>
        <a:lstStyle/>
        <a:p>
          <a:endParaRPr lang="ru-RU"/>
        </a:p>
      </dgm:t>
    </dgm:pt>
    <dgm:pt modelId="{9CED47A4-5368-4040-92B7-59E0E5DE1963}" type="sibTrans" cxnId="{D6D2D254-46BD-4343-8456-CEC80D23F668}">
      <dgm:prSet/>
      <dgm:spPr/>
      <dgm:t>
        <a:bodyPr/>
        <a:lstStyle/>
        <a:p>
          <a:endParaRPr lang="ru-RU"/>
        </a:p>
      </dgm:t>
    </dgm:pt>
    <dgm:pt modelId="{D0FCC1CB-266B-43DA-94E0-AAA72DB2BA45}" type="pres">
      <dgm:prSet presAssocID="{D14861C4-E5B9-44F2-954F-8AA50B078F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769435-4825-4C8E-9042-6B53118871E7}" type="pres">
      <dgm:prSet presAssocID="{3CD6CB5D-D332-40D7-943F-EA77C1FD2A98}" presName="linNode" presStyleCnt="0"/>
      <dgm:spPr/>
    </dgm:pt>
    <dgm:pt modelId="{7B766FE2-5DC4-4F25-8075-74405719C8BC}" type="pres">
      <dgm:prSet presAssocID="{3CD6CB5D-D332-40D7-943F-EA77C1FD2A98}" presName="parentText" presStyleLbl="node1" presStyleIdx="0" presStyleCnt="1" custScaleX="110656" custScaleY="98548" custLinFactNeighborX="-5397" custLinFactNeighborY="18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D31DB-FFF4-4F40-A12E-35C7521E955E}" type="pres">
      <dgm:prSet presAssocID="{3CD6CB5D-D332-40D7-943F-EA77C1FD2A98}" presName="descendantText" presStyleLbl="alignAccFollowNode1" presStyleIdx="0" presStyleCnt="1" custScaleX="95032" custScaleY="117398" custLinFactNeighborX="3930" custLinFactNeighborY="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7FD332-3F1F-49C9-A026-7402274409A0}" type="presOf" srcId="{7D51D03D-77A9-4DC8-8B70-0E5F3C1CC6BD}" destId="{B08D31DB-FFF4-4F40-A12E-35C7521E955E}" srcOrd="0" destOrd="1" presId="urn:microsoft.com/office/officeart/2005/8/layout/vList5"/>
    <dgm:cxn modelId="{36675CCD-EB08-41E1-AF9C-6254C3786770}" srcId="{3CD6CB5D-D332-40D7-943F-EA77C1FD2A98}" destId="{7D51D03D-77A9-4DC8-8B70-0E5F3C1CC6BD}" srcOrd="1" destOrd="0" parTransId="{D0809198-AA36-4693-A107-7A5F12237044}" sibTransId="{0F8CA716-9AB7-4280-BC66-B319FE5E5700}"/>
    <dgm:cxn modelId="{43CFBE5A-87B7-4396-A292-BCDD63C45156}" type="presOf" srcId="{C0B3C8F5-CD9E-489D-ADDF-BB44B011DF71}" destId="{B08D31DB-FFF4-4F40-A12E-35C7521E955E}" srcOrd="0" destOrd="0" presId="urn:microsoft.com/office/officeart/2005/8/layout/vList5"/>
    <dgm:cxn modelId="{719C1542-BE3A-49D0-9CF6-B1252E925B0D}" srcId="{3CD6CB5D-D332-40D7-943F-EA77C1FD2A98}" destId="{C0B3C8F5-CD9E-489D-ADDF-BB44B011DF71}" srcOrd="0" destOrd="0" parTransId="{338D62B1-3DE0-43D0-91CC-65291AC09CFF}" sibTransId="{8339D9D1-17BC-4FCC-829D-6DA77C3D342C}"/>
    <dgm:cxn modelId="{FBD7C615-60C6-4AE9-B29F-077E72318413}" type="presOf" srcId="{7E580931-77A0-4AE9-94C0-8B352C594FD4}" destId="{B08D31DB-FFF4-4F40-A12E-35C7521E955E}" srcOrd="0" destOrd="3" presId="urn:microsoft.com/office/officeart/2005/8/layout/vList5"/>
    <dgm:cxn modelId="{D2B4FBC5-291A-4EE8-BF86-DAB4768DCD90}" srcId="{D14861C4-E5B9-44F2-954F-8AA50B078FBD}" destId="{3CD6CB5D-D332-40D7-943F-EA77C1FD2A98}" srcOrd="0" destOrd="0" parTransId="{60F14C99-810B-435F-BAFA-1DCF6E620098}" sibTransId="{DA8EAFD5-EBE9-4B55-B723-294AB15752A1}"/>
    <dgm:cxn modelId="{3FB9769F-8854-45FB-B447-1497DA5EF878}" type="presOf" srcId="{3CD6CB5D-D332-40D7-943F-EA77C1FD2A98}" destId="{7B766FE2-5DC4-4F25-8075-74405719C8BC}" srcOrd="0" destOrd="0" presId="urn:microsoft.com/office/officeart/2005/8/layout/vList5"/>
    <dgm:cxn modelId="{5D25BF18-8D95-4E53-9C2A-6CE36349E03F}" type="presOf" srcId="{3D350D08-70C1-4D6D-8A1E-E82751F20DE6}" destId="{B08D31DB-FFF4-4F40-A12E-35C7521E955E}" srcOrd="0" destOrd="2" presId="urn:microsoft.com/office/officeart/2005/8/layout/vList5"/>
    <dgm:cxn modelId="{D6D2D254-46BD-4343-8456-CEC80D23F668}" srcId="{3CD6CB5D-D332-40D7-943F-EA77C1FD2A98}" destId="{7E580931-77A0-4AE9-94C0-8B352C594FD4}" srcOrd="3" destOrd="0" parTransId="{99E092D3-84AE-427B-9FAE-C3D9443B942F}" sibTransId="{9CED47A4-5368-4040-92B7-59E0E5DE1963}"/>
    <dgm:cxn modelId="{74CD66DE-E34E-418F-8E5F-BE555E765067}" srcId="{3CD6CB5D-D332-40D7-943F-EA77C1FD2A98}" destId="{3D350D08-70C1-4D6D-8A1E-E82751F20DE6}" srcOrd="2" destOrd="0" parTransId="{A957CCB3-3195-4BDA-8C0A-7B9724C9BF34}" sibTransId="{1976E7B9-5933-46EF-9F4D-1B82ABEAD32C}"/>
    <dgm:cxn modelId="{23646275-C26B-4AB7-89BC-FF951335E46E}" type="presOf" srcId="{D14861C4-E5B9-44F2-954F-8AA50B078FBD}" destId="{D0FCC1CB-266B-43DA-94E0-AAA72DB2BA45}" srcOrd="0" destOrd="0" presId="urn:microsoft.com/office/officeart/2005/8/layout/vList5"/>
    <dgm:cxn modelId="{CC6FFA40-875F-4C3F-B27B-45B565BD71A8}" type="presParOf" srcId="{D0FCC1CB-266B-43DA-94E0-AAA72DB2BA45}" destId="{AF769435-4825-4C8E-9042-6B53118871E7}" srcOrd="0" destOrd="0" presId="urn:microsoft.com/office/officeart/2005/8/layout/vList5"/>
    <dgm:cxn modelId="{D477BD4B-B07D-41A3-B455-A286216E3894}" type="presParOf" srcId="{AF769435-4825-4C8E-9042-6B53118871E7}" destId="{7B766FE2-5DC4-4F25-8075-74405719C8BC}" srcOrd="0" destOrd="0" presId="urn:microsoft.com/office/officeart/2005/8/layout/vList5"/>
    <dgm:cxn modelId="{A20877E5-0037-4592-825E-16AC3CC09A74}" type="presParOf" srcId="{AF769435-4825-4C8E-9042-6B53118871E7}" destId="{B08D31DB-FFF4-4F40-A12E-35C7521E955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14861C4-E5B9-44F2-954F-8AA50B078FBD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CD6CB5D-D332-40D7-943F-EA77C1FD2A98}">
      <dgm:prSet phldrT="[Текст]" custT="1"/>
      <dgm:spPr/>
      <dgm:t>
        <a:bodyPr/>
        <a:lstStyle/>
        <a:p>
          <a:r>
            <a:rPr lang="uk-UA" sz="4300" dirty="0" smtClean="0"/>
            <a:t>Гносеологічні </a:t>
          </a:r>
          <a:r>
            <a:rPr lang="uk-UA" sz="4000" i="0" dirty="0" smtClean="0"/>
            <a:t>закономірності </a:t>
          </a:r>
        </a:p>
      </dgm:t>
    </dgm:pt>
    <dgm:pt modelId="{60F14C99-810B-435F-BAFA-1DCF6E620098}" type="parTrans" cxnId="{D2B4FBC5-291A-4EE8-BF86-DAB4768DCD90}">
      <dgm:prSet/>
      <dgm:spPr/>
      <dgm:t>
        <a:bodyPr/>
        <a:lstStyle/>
        <a:p>
          <a:endParaRPr lang="ru-RU"/>
        </a:p>
      </dgm:t>
    </dgm:pt>
    <dgm:pt modelId="{DA8EAFD5-EBE9-4B55-B723-294AB15752A1}" type="sibTrans" cxnId="{D2B4FBC5-291A-4EE8-BF86-DAB4768DCD90}">
      <dgm:prSet/>
      <dgm:spPr/>
      <dgm:t>
        <a:bodyPr/>
        <a:lstStyle/>
        <a:p>
          <a:endParaRPr lang="ru-RU"/>
        </a:p>
      </dgm:t>
    </dgm:pt>
    <dgm:pt modelId="{C0B3C8F5-CD9E-489D-ADDF-BB44B011DF71}">
      <dgm:prSet phldrT="[Текст]" custT="1"/>
      <dgm:spPr/>
      <dgm:t>
        <a:bodyPr/>
        <a:lstStyle/>
        <a:p>
          <a:r>
            <a:rPr lang="uk-UA" sz="2600" dirty="0" smtClean="0"/>
            <a:t>Продуктивність засвоєння знань, умінь прямо пропорційна потребі вчитися. </a:t>
          </a:r>
          <a:endParaRPr lang="ru-RU" sz="2600" dirty="0"/>
        </a:p>
      </dgm:t>
    </dgm:pt>
    <dgm:pt modelId="{338D62B1-3DE0-43D0-91CC-65291AC09CFF}" type="parTrans" cxnId="{719C1542-BE3A-49D0-9CF6-B1252E925B0D}">
      <dgm:prSet/>
      <dgm:spPr/>
      <dgm:t>
        <a:bodyPr/>
        <a:lstStyle/>
        <a:p>
          <a:endParaRPr lang="ru-RU"/>
        </a:p>
      </dgm:t>
    </dgm:pt>
    <dgm:pt modelId="{8339D9D1-17BC-4FCC-829D-6DA77C3D342C}" type="sibTrans" cxnId="{719C1542-BE3A-49D0-9CF6-B1252E925B0D}">
      <dgm:prSet/>
      <dgm:spPr/>
      <dgm:t>
        <a:bodyPr/>
        <a:lstStyle/>
        <a:p>
          <a:endParaRPr lang="ru-RU"/>
        </a:p>
      </dgm:t>
    </dgm:pt>
    <dgm:pt modelId="{E0B75EB2-43FD-411E-BCB0-4151AEBFB77B}">
      <dgm:prSet custT="1"/>
      <dgm:spPr/>
      <dgm:t>
        <a:bodyPr/>
        <a:lstStyle/>
        <a:p>
          <a:r>
            <a:rPr lang="uk-UA" sz="2600" dirty="0" smtClean="0"/>
            <a:t>Результати навчання прямо пропорційні вмінню учнів учитися. </a:t>
          </a:r>
          <a:endParaRPr lang="ru-RU" sz="2600" dirty="0"/>
        </a:p>
      </dgm:t>
    </dgm:pt>
    <dgm:pt modelId="{83AD13A8-FA36-4754-B5EC-1EB5258D24B5}" type="parTrans" cxnId="{7D9AFEFA-784E-469A-A1CF-D396AF383876}">
      <dgm:prSet/>
      <dgm:spPr/>
      <dgm:t>
        <a:bodyPr/>
        <a:lstStyle/>
        <a:p>
          <a:endParaRPr lang="ru-RU"/>
        </a:p>
      </dgm:t>
    </dgm:pt>
    <dgm:pt modelId="{746C40A2-D9CB-495D-A04B-CB3717EC2064}" type="sibTrans" cxnId="{7D9AFEFA-784E-469A-A1CF-D396AF383876}">
      <dgm:prSet/>
      <dgm:spPr/>
      <dgm:t>
        <a:bodyPr/>
        <a:lstStyle/>
        <a:p>
          <a:endParaRPr lang="ru-RU"/>
        </a:p>
      </dgm:t>
    </dgm:pt>
    <dgm:pt modelId="{2EA79F00-75D0-4E29-B9DF-A97DEE97C941}">
      <dgm:prSet custT="1"/>
      <dgm:spPr/>
      <dgm:t>
        <a:bodyPr/>
        <a:lstStyle/>
        <a:p>
          <a:r>
            <a:rPr lang="uk-UA" sz="2600" dirty="0" smtClean="0"/>
            <a:t>Продуктивність засвоєння знань, умінь прямо пропорційна обсягу практичного застосування знань, умінь. </a:t>
          </a:r>
          <a:endParaRPr lang="ru-RU" sz="2600" dirty="0"/>
        </a:p>
      </dgm:t>
    </dgm:pt>
    <dgm:pt modelId="{1C1FA208-3409-4B2A-AAC1-70B1E42E5038}" type="parTrans" cxnId="{266CDE1E-F50E-493F-B815-11F9A6346C12}">
      <dgm:prSet/>
      <dgm:spPr/>
      <dgm:t>
        <a:bodyPr/>
        <a:lstStyle/>
        <a:p>
          <a:endParaRPr lang="ru-RU"/>
        </a:p>
      </dgm:t>
    </dgm:pt>
    <dgm:pt modelId="{36D17D03-96F4-4FD5-852C-C0460C613018}" type="sibTrans" cxnId="{266CDE1E-F50E-493F-B815-11F9A6346C12}">
      <dgm:prSet/>
      <dgm:spPr/>
      <dgm:t>
        <a:bodyPr/>
        <a:lstStyle/>
        <a:p>
          <a:endParaRPr lang="ru-RU"/>
        </a:p>
      </dgm:t>
    </dgm:pt>
    <dgm:pt modelId="{8EE52E4F-7421-43C3-A8C0-F6462B06225A}">
      <dgm:prSet custT="1"/>
      <dgm:spPr/>
      <dgm:t>
        <a:bodyPr/>
        <a:lstStyle/>
        <a:p>
          <a:r>
            <a:rPr lang="uk-UA" sz="2600" dirty="0" smtClean="0"/>
            <a:t>Продуктивність засвоєння залежить від рівня проблемності навчання, інтенсивності включення учнів у розв´язання посильних і значущих для них навчальних проблем.</a:t>
          </a:r>
          <a:endParaRPr lang="ru-RU" sz="2600" dirty="0"/>
        </a:p>
      </dgm:t>
    </dgm:pt>
    <dgm:pt modelId="{F357AED3-7832-41F2-A1F0-A10CCCCF1B02}" type="parTrans" cxnId="{657A5906-4D7A-40AF-B173-DD0D99305B31}">
      <dgm:prSet/>
      <dgm:spPr/>
      <dgm:t>
        <a:bodyPr/>
        <a:lstStyle/>
        <a:p>
          <a:endParaRPr lang="ru-RU"/>
        </a:p>
      </dgm:t>
    </dgm:pt>
    <dgm:pt modelId="{9FC2B028-B46C-46E0-9D3B-D90CD218CE6D}" type="sibTrans" cxnId="{657A5906-4D7A-40AF-B173-DD0D99305B31}">
      <dgm:prSet/>
      <dgm:spPr/>
      <dgm:t>
        <a:bodyPr/>
        <a:lstStyle/>
        <a:p>
          <a:endParaRPr lang="ru-RU"/>
        </a:p>
      </dgm:t>
    </dgm:pt>
    <dgm:pt modelId="{D0FCC1CB-266B-43DA-94E0-AAA72DB2BA45}" type="pres">
      <dgm:prSet presAssocID="{D14861C4-E5B9-44F2-954F-8AA50B078F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769435-4825-4C8E-9042-6B53118871E7}" type="pres">
      <dgm:prSet presAssocID="{3CD6CB5D-D332-40D7-943F-EA77C1FD2A98}" presName="linNode" presStyleCnt="0"/>
      <dgm:spPr/>
    </dgm:pt>
    <dgm:pt modelId="{7B766FE2-5DC4-4F25-8075-74405719C8BC}" type="pres">
      <dgm:prSet presAssocID="{3CD6CB5D-D332-40D7-943F-EA77C1FD2A98}" presName="parentText" presStyleLbl="node1" presStyleIdx="0" presStyleCnt="1" custScaleX="103194" custLinFactNeighborX="-5397" custLinFactNeighborY="18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D31DB-FFF4-4F40-A12E-35C7521E955E}" type="pres">
      <dgm:prSet presAssocID="{3CD6CB5D-D332-40D7-943F-EA77C1FD2A98}" presName="descendantText" presStyleLbl="alignAccFollowNode1" presStyleIdx="0" presStyleCnt="1" custScaleX="98785" custScaleY="124092" custLinFactNeighborX="3930" custLinFactNeighborY="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CFBE5A-87B7-4396-A292-BCDD63C45156}" type="presOf" srcId="{C0B3C8F5-CD9E-489D-ADDF-BB44B011DF71}" destId="{B08D31DB-FFF4-4F40-A12E-35C7521E955E}" srcOrd="0" destOrd="0" presId="urn:microsoft.com/office/officeart/2005/8/layout/vList5"/>
    <dgm:cxn modelId="{3FB9769F-8854-45FB-B447-1497DA5EF878}" type="presOf" srcId="{3CD6CB5D-D332-40D7-943F-EA77C1FD2A98}" destId="{7B766FE2-5DC4-4F25-8075-74405719C8BC}" srcOrd="0" destOrd="0" presId="urn:microsoft.com/office/officeart/2005/8/layout/vList5"/>
    <dgm:cxn modelId="{266CDE1E-F50E-493F-B815-11F9A6346C12}" srcId="{3CD6CB5D-D332-40D7-943F-EA77C1FD2A98}" destId="{2EA79F00-75D0-4E29-B9DF-A97DEE97C941}" srcOrd="2" destOrd="0" parTransId="{1C1FA208-3409-4B2A-AAC1-70B1E42E5038}" sibTransId="{36D17D03-96F4-4FD5-852C-C0460C613018}"/>
    <dgm:cxn modelId="{719C1542-BE3A-49D0-9CF6-B1252E925B0D}" srcId="{3CD6CB5D-D332-40D7-943F-EA77C1FD2A98}" destId="{C0B3C8F5-CD9E-489D-ADDF-BB44B011DF71}" srcOrd="0" destOrd="0" parTransId="{338D62B1-3DE0-43D0-91CC-65291AC09CFF}" sibTransId="{8339D9D1-17BC-4FCC-829D-6DA77C3D342C}"/>
    <dgm:cxn modelId="{F51079BD-0A35-4CFC-9794-978B4FC34356}" type="presOf" srcId="{2EA79F00-75D0-4E29-B9DF-A97DEE97C941}" destId="{B08D31DB-FFF4-4F40-A12E-35C7521E955E}" srcOrd="0" destOrd="2" presId="urn:microsoft.com/office/officeart/2005/8/layout/vList5"/>
    <dgm:cxn modelId="{9806FD94-9AAC-4A53-A7F5-8177FE5F0FC4}" type="presOf" srcId="{E0B75EB2-43FD-411E-BCB0-4151AEBFB77B}" destId="{B08D31DB-FFF4-4F40-A12E-35C7521E955E}" srcOrd="0" destOrd="1" presId="urn:microsoft.com/office/officeart/2005/8/layout/vList5"/>
    <dgm:cxn modelId="{23646275-C26B-4AB7-89BC-FF951335E46E}" type="presOf" srcId="{D14861C4-E5B9-44F2-954F-8AA50B078FBD}" destId="{D0FCC1CB-266B-43DA-94E0-AAA72DB2BA45}" srcOrd="0" destOrd="0" presId="urn:microsoft.com/office/officeart/2005/8/layout/vList5"/>
    <dgm:cxn modelId="{D2B4FBC5-291A-4EE8-BF86-DAB4768DCD90}" srcId="{D14861C4-E5B9-44F2-954F-8AA50B078FBD}" destId="{3CD6CB5D-D332-40D7-943F-EA77C1FD2A98}" srcOrd="0" destOrd="0" parTransId="{60F14C99-810B-435F-BAFA-1DCF6E620098}" sibTransId="{DA8EAFD5-EBE9-4B55-B723-294AB15752A1}"/>
    <dgm:cxn modelId="{34866341-7CC1-46CF-98F5-2F9BBAEDBF4A}" type="presOf" srcId="{8EE52E4F-7421-43C3-A8C0-F6462B06225A}" destId="{B08D31DB-FFF4-4F40-A12E-35C7521E955E}" srcOrd="0" destOrd="3" presId="urn:microsoft.com/office/officeart/2005/8/layout/vList5"/>
    <dgm:cxn modelId="{657A5906-4D7A-40AF-B173-DD0D99305B31}" srcId="{3CD6CB5D-D332-40D7-943F-EA77C1FD2A98}" destId="{8EE52E4F-7421-43C3-A8C0-F6462B06225A}" srcOrd="3" destOrd="0" parTransId="{F357AED3-7832-41F2-A1F0-A10CCCCF1B02}" sibTransId="{9FC2B028-B46C-46E0-9D3B-D90CD218CE6D}"/>
    <dgm:cxn modelId="{7D9AFEFA-784E-469A-A1CF-D396AF383876}" srcId="{3CD6CB5D-D332-40D7-943F-EA77C1FD2A98}" destId="{E0B75EB2-43FD-411E-BCB0-4151AEBFB77B}" srcOrd="1" destOrd="0" parTransId="{83AD13A8-FA36-4754-B5EC-1EB5258D24B5}" sibTransId="{746C40A2-D9CB-495D-A04B-CB3717EC2064}"/>
    <dgm:cxn modelId="{CC6FFA40-875F-4C3F-B27B-45B565BD71A8}" type="presParOf" srcId="{D0FCC1CB-266B-43DA-94E0-AAA72DB2BA45}" destId="{AF769435-4825-4C8E-9042-6B53118871E7}" srcOrd="0" destOrd="0" presId="urn:microsoft.com/office/officeart/2005/8/layout/vList5"/>
    <dgm:cxn modelId="{D477BD4B-B07D-41A3-B455-A286216E3894}" type="presParOf" srcId="{AF769435-4825-4C8E-9042-6B53118871E7}" destId="{7B766FE2-5DC4-4F25-8075-74405719C8BC}" srcOrd="0" destOrd="0" presId="urn:microsoft.com/office/officeart/2005/8/layout/vList5"/>
    <dgm:cxn modelId="{A20877E5-0037-4592-825E-16AC3CC09A74}" type="presParOf" srcId="{AF769435-4825-4C8E-9042-6B53118871E7}" destId="{B08D31DB-FFF4-4F40-A12E-35C7521E955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156F9-8F28-4066-8C4C-331C366F9F40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E51CE-5439-4999-A5DA-31AF52C0D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692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223A54A-DB6D-4B5D-901F-4FCEDE023C21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98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1C49-DB0A-4699-99C5-9494FDB6A9BF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2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6E3E1B3-9DB2-4418-AB0E-A019664DD4B1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96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DF67-563B-48FA-97F8-1CBF717E3A01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53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996D65D-A0A9-40E9-846E-6E7B0CC72F53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9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FCA6-B09F-4204-9C96-E7E7F8BC1CDA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0438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DBF04-1A55-4820-953C-90E3BAE402E0}" type="datetime1">
              <a:rPr lang="ru-RU" smtClean="0"/>
              <a:t>09.09.2021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04556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BC14-E508-4323-B56D-A03B347F68AB}" type="datetime1">
              <a:rPr lang="ru-RU" smtClean="0"/>
              <a:t>09.09.2021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391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D33E1-6262-4377-9E6F-7F2958EC8FA7}" type="datetime1">
              <a:rPr lang="ru-RU" smtClean="0"/>
              <a:t>09.09.2021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22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7061FC5-66B5-464C-BE75-EE3D35A61D4D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74675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8BF2-964A-443B-8E67-5C50D7B9046D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88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DF78B43-441E-4E33-8CC6-5DDD5EF5AE84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7402A95-AFE2-41F8-945C-4F8BD9C4B40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1466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4041" y="1239506"/>
            <a:ext cx="10993549" cy="1475013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 smtClean="0"/>
              <a:t>закономірності та принципи навчання</a:t>
            </a:r>
            <a:endParaRPr lang="ru-RU" sz="4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</a:t>
            </a:fld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026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664055"/>
            <a:ext cx="11029616" cy="1231419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/>
              <a:t>Конкретні  (часткові) </a:t>
            </a:r>
            <a:br>
              <a:rPr lang="uk-UA" sz="4000" dirty="0" smtClean="0"/>
            </a:br>
            <a:r>
              <a:rPr lang="uk-UA" sz="4000" dirty="0" smtClean="0"/>
              <a:t>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2637270"/>
              </p:ext>
            </p:extLst>
          </p:nvPr>
        </p:nvGraphicFramePr>
        <p:xfrm>
          <a:off x="581192" y="2038350"/>
          <a:ext cx="11048999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5880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664055"/>
            <a:ext cx="11029616" cy="1231419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/>
              <a:t>Конкретні  (часткові) </a:t>
            </a:r>
            <a:br>
              <a:rPr lang="uk-UA" sz="4000" dirty="0" smtClean="0"/>
            </a:br>
            <a:r>
              <a:rPr lang="uk-UA" sz="4000" dirty="0" smtClean="0"/>
              <a:t>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5325826"/>
              </p:ext>
            </p:extLst>
          </p:nvPr>
        </p:nvGraphicFramePr>
        <p:xfrm>
          <a:off x="581192" y="2057400"/>
          <a:ext cx="11258383" cy="4629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38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664055"/>
            <a:ext cx="11029616" cy="1231419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/>
              <a:t>Конкретні  (часткові) </a:t>
            </a:r>
            <a:br>
              <a:rPr lang="uk-UA" sz="4000" dirty="0" smtClean="0"/>
            </a:br>
            <a:r>
              <a:rPr lang="uk-UA" sz="4000" dirty="0" smtClean="0"/>
              <a:t>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398330"/>
              </p:ext>
            </p:extLst>
          </p:nvPr>
        </p:nvGraphicFramePr>
        <p:xfrm>
          <a:off x="581192" y="2057400"/>
          <a:ext cx="11401258" cy="4629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448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664055"/>
            <a:ext cx="11029616" cy="1231419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/>
              <a:t>Конкретні  (часткові) </a:t>
            </a:r>
            <a:br>
              <a:rPr lang="uk-UA" sz="4000" dirty="0" smtClean="0"/>
            </a:br>
            <a:r>
              <a:rPr lang="uk-UA" sz="4000" dirty="0" smtClean="0"/>
              <a:t>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503316"/>
              </p:ext>
            </p:extLst>
          </p:nvPr>
        </p:nvGraphicFramePr>
        <p:xfrm>
          <a:off x="581192" y="2085975"/>
          <a:ext cx="11325058" cy="4629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11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664055"/>
            <a:ext cx="11029616" cy="1231419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/>
              <a:t>Конкретні  (часткові) </a:t>
            </a:r>
            <a:br>
              <a:rPr lang="uk-UA" sz="4000" dirty="0" smtClean="0"/>
            </a:br>
            <a:r>
              <a:rPr lang="uk-UA" sz="4000" dirty="0" smtClean="0"/>
              <a:t>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7542537"/>
              </p:ext>
            </p:extLst>
          </p:nvPr>
        </p:nvGraphicFramePr>
        <p:xfrm>
          <a:off x="581192" y="2085975"/>
          <a:ext cx="11325058" cy="4629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84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Принципи навчання </a:t>
            </a:r>
            <a:endParaRPr lang="ru-RU" sz="4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5894" y="2698580"/>
            <a:ext cx="968426" cy="318135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3600" b="1" dirty="0" smtClean="0">
                <a:ln w="0"/>
                <a:solidFill>
                  <a:schemeClr val="tx1"/>
                </a:solidFill>
              </a:rPr>
              <a:t>НАУКОВОСТІ</a:t>
            </a:r>
            <a:endParaRPr lang="ru-RU" sz="36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629410" y="3891830"/>
            <a:ext cx="647065" cy="794851"/>
          </a:xfrm>
          <a:prstGeom prst="right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345690" y="1954828"/>
            <a:ext cx="9728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використання логіки та мови науки, що вивчається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викладання основних понять та теорій повинно бути максимально наближеним до рівня сучасного розуміння наданих питань науки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використання методів конкретної науки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вивчення об'єктів у розвитку, розкриття діалектики суспільних та природних явищ та формування діалектичного складу мислення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забезпечення правильного сприйняття об'єктів, що вивчаються, на основі виділення їх істотних ознак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залучення </a:t>
            </a:r>
            <a:r>
              <a:rPr lang="uk-UA" sz="2600" dirty="0"/>
              <a:t>учнів до самостійних досліджень, озброєння доступними методами дослідницької роботи</a:t>
            </a:r>
            <a:endParaRPr lang="ru-RU" sz="2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679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Принципи навчання </a:t>
            </a:r>
            <a:endParaRPr lang="ru-RU" sz="4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20306" y="2609044"/>
            <a:ext cx="968426" cy="3387259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3600" b="1" dirty="0" smtClean="0">
                <a:ln w="0"/>
                <a:solidFill>
                  <a:schemeClr val="tx1"/>
                </a:solidFill>
              </a:rPr>
              <a:t>ДОСТУПНОСТІ </a:t>
            </a:r>
            <a:endParaRPr lang="ru-RU" sz="36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695450" y="3943349"/>
            <a:ext cx="554990" cy="718651"/>
          </a:xfrm>
          <a:prstGeom prst="right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50440" y="1964353"/>
            <a:ext cx="94945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у навчанні йти від легкого до складного, від відомого до невідомого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пояснювати простою доступною мовою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керувати пізнавальною діяльністю учнів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враховувати різницю індивідуальні особливості учнів (швидкість сприйняття, темп роботи, інтереси тощо)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уведення кожного нового поняття повинно не тільки </a:t>
            </a:r>
            <a:r>
              <a:rPr lang="uk-UA" sz="2600" dirty="0" err="1" smtClean="0"/>
              <a:t>логічно</a:t>
            </a:r>
            <a:r>
              <a:rPr lang="uk-UA" sz="2600" dirty="0"/>
              <a:t> </a:t>
            </a:r>
            <a:r>
              <a:rPr lang="uk-UA" sz="2600" dirty="0" smtClean="0"/>
              <a:t>витікати із поставленої пізнавальної задачі, але й бути підготовленим всім ходом заняття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під час розвитку та тренування працездатності необхідно привчати учнів здійснювати все більш тривалу та інтенсивну розумову діяльність  </a:t>
            </a:r>
            <a:endParaRPr lang="ru-RU" sz="2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791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Принципи навчання </a:t>
            </a:r>
            <a:endParaRPr lang="ru-RU" sz="4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6869" y="2356076"/>
            <a:ext cx="1166546" cy="3692059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3600" b="1" dirty="0" smtClean="0">
                <a:ln w="0"/>
                <a:solidFill>
                  <a:schemeClr val="tx1"/>
                </a:solidFill>
              </a:rPr>
              <a:t>СВІДОМОСТІ ТА АКТИВНОСТІ  </a:t>
            </a:r>
            <a:endParaRPr lang="ru-RU" sz="36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095500" y="3781424"/>
            <a:ext cx="559314" cy="674846"/>
          </a:xfrm>
          <a:prstGeom prst="right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60224" y="2564576"/>
            <a:ext cx="89180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ru-RU" sz="2800" dirty="0" smtClean="0"/>
              <a:t>з</a:t>
            </a:r>
            <a:r>
              <a:rPr lang="uk-UA" sz="2800" dirty="0" err="1" smtClean="0"/>
              <a:t>алучати</a:t>
            </a:r>
            <a:r>
              <a:rPr lang="uk-UA" sz="2800" dirty="0" smtClean="0"/>
              <a:t> учнів до практичної діяльності з використанням теоретичних знань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використовувати активні методи навчання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 вчити учнів знаходити причинно-наслідкові зв'язки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/>
              <a:t>задіяння всіх психічних процесів, які сприяють активізації пізнання</a:t>
            </a:r>
            <a:endParaRPr lang="uk-UA" sz="2800" dirty="0" smtClean="0"/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підтримувати оптимізм учнів та впевненість в успіху 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91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Принципи навчання </a:t>
            </a:r>
            <a:endParaRPr lang="ru-RU" sz="4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0514" y="2642651"/>
            <a:ext cx="968426" cy="318135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3600" b="1" dirty="0" smtClean="0">
                <a:ln w="0"/>
                <a:solidFill>
                  <a:schemeClr val="tx1"/>
                </a:solidFill>
              </a:rPr>
              <a:t>НАОЧНОСТІ </a:t>
            </a:r>
            <a:endParaRPr lang="ru-RU" sz="36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838960" y="3755806"/>
            <a:ext cx="792480" cy="955040"/>
          </a:xfrm>
          <a:prstGeom prst="right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91459" y="2290226"/>
            <a:ext cx="89528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/>
              <a:t>навчання на основі живого сприймання конкретних предметів і явищ дійсності або їхніх </a:t>
            </a:r>
            <a:r>
              <a:rPr lang="uk-UA" sz="2800" dirty="0" smtClean="0"/>
              <a:t>зображень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наочність використовувати не як мету, а як засіб навчання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не перевантажувати учнів засобами наочності 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наочність використовувати як джерело знань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використовувати різноманітні види наочності 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наочність має сприяти естетичному вихованню учнів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врахування віку учнів 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7010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Принципи навчання </a:t>
            </a:r>
            <a:endParaRPr lang="ru-RU" sz="4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5894" y="2698580"/>
            <a:ext cx="968426" cy="318135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3600" b="1" dirty="0" smtClean="0">
                <a:ln w="0"/>
                <a:solidFill>
                  <a:schemeClr val="tx1"/>
                </a:solidFill>
              </a:rPr>
              <a:t>МІЦНОСТІ  </a:t>
            </a:r>
            <a:endParaRPr lang="ru-RU" sz="36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656080" y="3811735"/>
            <a:ext cx="792480" cy="955040"/>
          </a:xfrm>
          <a:prstGeom prst="right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448560" y="2442596"/>
            <a:ext cx="908621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учень проявляє інтелектуальну пізнавальну активність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 новий навчальний матеріал зв'язується з колишніми знаннями, спирається на уявлення, що вже сформовані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використовуються різні підходи, методи, форми та засоби навчання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процес навчання супроводжується систематичним контролем за його якістю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/>
              <a:t>застосування засвоєних знань на практиці, а також їхнього повторення і систематизації</a:t>
            </a:r>
            <a:r>
              <a:rPr lang="uk-UA" sz="2600" dirty="0" smtClean="0"/>
              <a:t>  </a:t>
            </a:r>
            <a:endParaRPr lang="ru-RU" sz="2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0914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dirty="0" smtClean="0"/>
              <a:t>Закономірності навчання – це …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i="1" dirty="0"/>
              <a:t>об’єктивні, суттєві, стійкі та повторювані зв’язки між компонентами навчання, які сприяють ефективній реалізації його функцій</a:t>
            </a:r>
            <a:r>
              <a:rPr lang="uk-UA" sz="3200" dirty="0"/>
              <a:t> </a:t>
            </a:r>
            <a:r>
              <a:rPr lang="uk-UA" sz="3200" i="1" dirty="0"/>
              <a:t>(В.В. </a:t>
            </a:r>
            <a:r>
              <a:rPr lang="uk-UA" sz="3200" i="1" dirty="0" err="1"/>
              <a:t>Ягупов</a:t>
            </a:r>
            <a:r>
              <a:rPr lang="uk-UA" sz="3200" i="1" dirty="0"/>
              <a:t>)</a:t>
            </a:r>
            <a:endParaRPr lang="ru-RU" sz="32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3192" y="2370878"/>
            <a:ext cx="5689258" cy="3633047"/>
          </a:xfrm>
        </p:spPr>
        <p:txBody>
          <a:bodyPr/>
          <a:lstStyle/>
          <a:p>
            <a:pPr marL="0" indent="0">
              <a:buNone/>
            </a:pPr>
            <a:r>
              <a:rPr lang="uk-UA" sz="3200" i="1" dirty="0"/>
              <a:t>стійкі педагогічні явища, що основані на повторюваності фактів, навчальних дій і є теоретичною основою принципів навчання</a:t>
            </a:r>
            <a:r>
              <a:rPr lang="uk-UA" sz="3200" dirty="0"/>
              <a:t> </a:t>
            </a:r>
            <a:r>
              <a:rPr lang="uk-UA" sz="3200" i="1" dirty="0"/>
              <a:t>(Н.П. Волкова</a:t>
            </a:r>
            <a:r>
              <a:rPr lang="uk-UA" sz="3200" i="1" dirty="0" smtClean="0"/>
              <a:t>)</a:t>
            </a:r>
            <a:endParaRPr lang="ru-RU" sz="3200" i="1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6838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Принципи навчання </a:t>
            </a:r>
            <a:endParaRPr lang="ru-RU" sz="4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5894" y="2042157"/>
            <a:ext cx="1584326" cy="4663439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3600" b="1" dirty="0" smtClean="0">
                <a:ln w="0"/>
                <a:solidFill>
                  <a:schemeClr val="tx1"/>
                </a:solidFill>
              </a:rPr>
              <a:t>СИСТЕМАТИЧНОСТІ ТА ПОСЛІДОВНОСТІ   </a:t>
            </a:r>
            <a:endParaRPr lang="ru-RU" sz="36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407285" y="3896357"/>
            <a:ext cx="792480" cy="955040"/>
          </a:xfrm>
          <a:prstGeom prst="right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88665" y="2527219"/>
            <a:ext cx="85509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формування системи знань на основі розуміння їх взаємозв'язків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розподіл навчального матеріалу на </a:t>
            </a:r>
            <a:r>
              <a:rPr lang="uk-UA" sz="2600" dirty="0" err="1" smtClean="0"/>
              <a:t>логічно</a:t>
            </a:r>
            <a:r>
              <a:rPr lang="uk-UA" sz="2600" dirty="0" smtClean="0"/>
              <a:t> пов'язані розділи і блоки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використання схем, планів, таблиць, опорних конспектів та ін. форм логічного поєднання навчального матеріалу 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врахування міжпредметних зав'язків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проведення уроків узагальнення та систематизації  </a:t>
            </a:r>
            <a:endParaRPr lang="ru-RU" sz="2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47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Принципи навчання </a:t>
            </a:r>
            <a:endParaRPr lang="ru-RU" sz="4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3364" y="2466805"/>
            <a:ext cx="1345616" cy="3519339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3600" b="1" dirty="0" smtClean="0">
                <a:ln w="0"/>
                <a:solidFill>
                  <a:schemeClr val="tx1"/>
                </a:solidFill>
              </a:rPr>
              <a:t>ЗВ'ЯЗКУ ТЕОРІЇ З ПРАКТИКОЮ   </a:t>
            </a:r>
            <a:endParaRPr lang="ru-RU" sz="36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210435" y="3676649"/>
            <a:ext cx="742315" cy="756751"/>
          </a:xfrm>
          <a:prstGeom prst="right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52750" y="2716196"/>
            <a:ext cx="87725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опора в навчанні на наявний в учнів практичний досвід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ознайомлення учнів з можливостями використання теоретичних знань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використання сучасних методів та технологій навчання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8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Принципи навчання </a:t>
            </a:r>
            <a:endParaRPr lang="ru-RU" sz="4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43814" y="2456796"/>
            <a:ext cx="1588186" cy="37428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3400" b="1" dirty="0" smtClean="0">
                <a:ln w="0"/>
                <a:solidFill>
                  <a:schemeClr val="tx1"/>
                </a:solidFill>
              </a:rPr>
              <a:t>ЗВ'ЯЗКУ НАВЧАННЯ  І ВИХОВАННЯ  </a:t>
            </a:r>
            <a:endParaRPr lang="ru-RU" sz="34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128520" y="3750776"/>
            <a:ext cx="792480" cy="955040"/>
          </a:xfrm>
          <a:prstGeom prst="right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97480" y="2212826"/>
            <a:ext cx="949452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здійснення виховання при вивченні будь-якої дисципліни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використання виховних можливостей кожної теми кожного уроку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навчальний процес має бути спрямований на формування в учнів культури поведінки, гуманізму і демократизму у взаємовідносинах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не принижувати учня, виявляти чуйність та уважність, тактовність щодо виправлення помилок, стимулювати учнів на подолання труднощів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600" dirty="0" smtClean="0"/>
              <a:t>привносити у навчальний процес загальнолюдські цінності   </a:t>
            </a:r>
            <a:endParaRPr lang="ru-RU" sz="26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213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Принципи навчання </a:t>
            </a:r>
            <a:endParaRPr lang="ru-RU" sz="4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5894" y="2051655"/>
            <a:ext cx="1341120" cy="45313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3600" b="1" dirty="0" smtClean="0">
                <a:ln w="0"/>
                <a:solidFill>
                  <a:schemeClr val="tx1"/>
                </a:solidFill>
              </a:rPr>
              <a:t>ІНДИВІДУАЛЬНОГО ПІДХОДУ </a:t>
            </a:r>
            <a:endParaRPr lang="ru-RU" sz="36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047875" y="3619331"/>
            <a:ext cx="792480" cy="955040"/>
          </a:xfrm>
          <a:prstGeom prst="right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40355" y="2831306"/>
            <a:ext cx="8656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навчальна робота проводиться за єдиною програмою з усіма </a:t>
            </a:r>
            <a:r>
              <a:rPr lang="uk-UA" sz="2800" smtClean="0"/>
              <a:t>учнями за </a:t>
            </a:r>
            <a:r>
              <a:rPr lang="uk-UA" sz="2800" dirty="0" smtClean="0"/>
              <a:t>індивідуалізації форм і методів роботи з кожним</a:t>
            </a:r>
          </a:p>
          <a:p>
            <a:pPr marL="447675" indent="-447675"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uk-UA" sz="2800" dirty="0" smtClean="0"/>
              <a:t>диференціація (об'єднання учнів в однорідні групи за здібностями, можливостями, інтересами тощо і робота з ними за різними програмами)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97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Про </a:t>
            </a:r>
            <a:r>
              <a:rPr lang="ru-RU" sz="4000" dirty="0" err="1" smtClean="0"/>
              <a:t>який</a:t>
            </a:r>
            <a:r>
              <a:rPr lang="ru-RU" sz="4000" dirty="0" smtClean="0"/>
              <a:t> принцип </a:t>
            </a:r>
            <a:r>
              <a:rPr lang="ru-RU" sz="4000" dirty="0" err="1" smtClean="0"/>
              <a:t>навчання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йде</a:t>
            </a:r>
            <a:r>
              <a:rPr lang="ru-RU" sz="4000" dirty="0" smtClean="0"/>
              <a:t> </a:t>
            </a:r>
            <a:r>
              <a:rPr lang="ru-RU" sz="4000" dirty="0" err="1" smtClean="0"/>
              <a:t>мова</a:t>
            </a:r>
            <a:r>
              <a:rPr lang="ru-RU" sz="4000" dirty="0" smtClean="0"/>
              <a:t>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296504"/>
          </a:xfrm>
        </p:spPr>
        <p:txBody>
          <a:bodyPr>
            <a:noAutofit/>
          </a:bodyPr>
          <a:lstStyle/>
          <a:p>
            <a:r>
              <a:rPr lang="uk-UA" sz="2600" dirty="0" smtClean="0"/>
              <a:t>учитель </a:t>
            </a:r>
            <a:r>
              <a:rPr lang="uk-UA" sz="2600" dirty="0"/>
              <a:t>пояснював новий матеріал простою, зрозумілою мовою, враховуючи різницю у швидкості сприйняття, інтересах, життєвому досвіді </a:t>
            </a:r>
            <a:r>
              <a:rPr lang="uk-UA" sz="2600" dirty="0" smtClean="0"/>
              <a:t>школярів</a:t>
            </a:r>
            <a:endParaRPr lang="ru-RU" sz="2600" dirty="0"/>
          </a:p>
          <a:p>
            <a:r>
              <a:rPr lang="uk-UA" sz="2600" dirty="0" smtClean="0"/>
              <a:t>на </a:t>
            </a:r>
            <a:r>
              <a:rPr lang="uk-UA" sz="2600" dirty="0" err="1"/>
              <a:t>уроці</a:t>
            </a:r>
            <a:r>
              <a:rPr lang="uk-UA" sz="2600" dirty="0"/>
              <a:t> вчитель регулярно звертається до учнів із запитаннями щодо порівняння, узагальнення матеріалу, просить встановити причинно-наслідкові зв’язки між засвоєними фактами, наприкінці вивчення кожної теми проводить міні-контрольну </a:t>
            </a:r>
            <a:r>
              <a:rPr lang="uk-UA" sz="2600" dirty="0" smtClean="0"/>
              <a:t>роботу</a:t>
            </a:r>
            <a:endParaRPr lang="ru-RU" sz="2600" dirty="0"/>
          </a:p>
          <a:p>
            <a:r>
              <a:rPr lang="uk-UA" sz="2600" dirty="0" smtClean="0"/>
              <a:t>з </a:t>
            </a:r>
            <a:r>
              <a:rPr lang="uk-UA" sz="2600" dirty="0"/>
              <a:t>метою заохочення своїх учнів до читання творів класиків світової літератури вчителька присвятила одне із занять перегляду художнього фільму «Анна </a:t>
            </a:r>
            <a:r>
              <a:rPr lang="uk-UA" sz="2600" dirty="0" err="1"/>
              <a:t>Кареніна</a:t>
            </a:r>
            <a:r>
              <a:rPr lang="uk-UA" sz="2600" dirty="0" smtClean="0"/>
              <a:t>»</a:t>
            </a:r>
            <a:endParaRPr lang="ru-RU" sz="2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Про </a:t>
            </a:r>
            <a:r>
              <a:rPr lang="ru-RU" sz="4000" dirty="0" err="1" smtClean="0"/>
              <a:t>який</a:t>
            </a:r>
            <a:r>
              <a:rPr lang="ru-RU" sz="4000" dirty="0" smtClean="0"/>
              <a:t> принцип </a:t>
            </a:r>
            <a:r>
              <a:rPr lang="ru-RU" sz="4000" dirty="0" err="1" smtClean="0"/>
              <a:t>навчання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йде</a:t>
            </a:r>
            <a:r>
              <a:rPr lang="ru-RU" sz="4000" dirty="0" smtClean="0"/>
              <a:t> </a:t>
            </a:r>
            <a:r>
              <a:rPr lang="ru-RU" sz="4000" dirty="0" err="1" smtClean="0"/>
              <a:t>мова</a:t>
            </a:r>
            <a:r>
              <a:rPr lang="ru-RU" sz="4000" dirty="0" smtClean="0"/>
              <a:t>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296504"/>
          </a:xfrm>
        </p:spPr>
        <p:txBody>
          <a:bodyPr>
            <a:noAutofit/>
          </a:bodyPr>
          <a:lstStyle/>
          <a:p>
            <a:r>
              <a:rPr lang="uk-UA" sz="2600" dirty="0"/>
              <a:t>наприкінці вивчення кожної теми вчитель дає учням завдання скласти графічне представлення або опорний конспект змісту </a:t>
            </a:r>
            <a:r>
              <a:rPr lang="uk-UA" sz="2600" dirty="0" smtClean="0"/>
              <a:t>вивченого</a:t>
            </a:r>
            <a:endParaRPr lang="ru-RU" sz="2600" dirty="0"/>
          </a:p>
          <a:p>
            <a:r>
              <a:rPr lang="uk-UA" sz="2600" dirty="0" smtClean="0"/>
              <a:t>для </a:t>
            </a:r>
            <a:r>
              <a:rPr lang="uk-UA" sz="2600" dirty="0"/>
              <a:t>вивчення будови клітини учні використовували на </a:t>
            </a:r>
            <a:r>
              <a:rPr lang="uk-UA" sz="2600" dirty="0" err="1"/>
              <a:t>уроці</a:t>
            </a:r>
            <a:r>
              <a:rPr lang="uk-UA" sz="2600" dirty="0"/>
              <a:t> біології мікроскопи та вносили отримані дані у спеціально розроблені </a:t>
            </a:r>
            <a:r>
              <a:rPr lang="uk-UA" sz="2600" dirty="0" smtClean="0"/>
              <a:t>бланки</a:t>
            </a:r>
            <a:endParaRPr lang="ru-RU" sz="2600" dirty="0"/>
          </a:p>
          <a:p>
            <a:r>
              <a:rPr lang="uk-UA" sz="2600" dirty="0" smtClean="0"/>
              <a:t>на </a:t>
            </a:r>
            <a:r>
              <a:rPr lang="uk-UA" sz="2600" dirty="0"/>
              <a:t>першому </a:t>
            </a:r>
            <a:r>
              <a:rPr lang="uk-UA" sz="2600" dirty="0" err="1"/>
              <a:t>уроці</a:t>
            </a:r>
            <a:r>
              <a:rPr lang="uk-UA" sz="2600" dirty="0"/>
              <a:t> нової для учнів дисципліни вчителька попросила їх дати відповідь на запитання: «У чому полягає цінність вивчення цієї дисципліни саме для Вас?»; отримані відповіді вона проаналізувала й намагалася врахувати інтереси кожного з учнів у процесі подальшого </a:t>
            </a:r>
            <a:r>
              <a:rPr lang="uk-UA" sz="2600" dirty="0" smtClean="0"/>
              <a:t>навчання</a:t>
            </a:r>
            <a:endParaRPr lang="ru-RU" sz="2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24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Про </a:t>
            </a:r>
            <a:r>
              <a:rPr lang="ru-RU" sz="4000" dirty="0" err="1" smtClean="0"/>
              <a:t>який</a:t>
            </a:r>
            <a:r>
              <a:rPr lang="ru-RU" sz="4000" dirty="0" smtClean="0"/>
              <a:t> принцип </a:t>
            </a:r>
            <a:r>
              <a:rPr lang="ru-RU" sz="4000" dirty="0" err="1" smtClean="0"/>
              <a:t>навчання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йде</a:t>
            </a:r>
            <a:r>
              <a:rPr lang="ru-RU" sz="4000" dirty="0" smtClean="0"/>
              <a:t> </a:t>
            </a:r>
            <a:r>
              <a:rPr lang="ru-RU" sz="4000" dirty="0" err="1" smtClean="0"/>
              <a:t>мова</a:t>
            </a:r>
            <a:r>
              <a:rPr lang="ru-RU" sz="4000" dirty="0" smtClean="0"/>
              <a:t>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296504"/>
          </a:xfrm>
        </p:spPr>
        <p:txBody>
          <a:bodyPr>
            <a:noAutofit/>
          </a:bodyPr>
          <a:lstStyle/>
          <a:p>
            <a:r>
              <a:rPr lang="uk-UA" sz="2600" dirty="0"/>
              <a:t>результати дослідження, проведеного в рамках вивчення дисципліни «Соціологія»  учнями 11-А класу, були використані для покращення харчування учнів старших класів загальноосвітньої школи № </a:t>
            </a:r>
            <a:r>
              <a:rPr lang="uk-UA" sz="2600" dirty="0" smtClean="0"/>
              <a:t>1</a:t>
            </a:r>
            <a:endParaRPr lang="ru-RU" sz="2600" dirty="0"/>
          </a:p>
          <a:p>
            <a:r>
              <a:rPr lang="uk-UA" sz="2600" dirty="0" smtClean="0"/>
              <a:t>на </a:t>
            </a:r>
            <a:r>
              <a:rPr lang="uk-UA" sz="2600" dirty="0"/>
              <a:t>зухвалу заяву учня про те, що він не буде виконувати запропоновані вчителем завдання, учителька запропонувала йому самому обрати та виконати завдання з </a:t>
            </a:r>
            <a:r>
              <a:rPr lang="uk-UA" sz="2600" dirty="0" smtClean="0"/>
              <a:t>підручника</a:t>
            </a:r>
            <a:endParaRPr lang="ru-RU" sz="2600" dirty="0"/>
          </a:p>
          <a:p>
            <a:r>
              <a:rPr lang="uk-UA" sz="2600" dirty="0" smtClean="0"/>
              <a:t>на </a:t>
            </a:r>
            <a:r>
              <a:rPr lang="uk-UA" sz="2600" dirty="0" err="1"/>
              <a:t>уроці</a:t>
            </a:r>
            <a:r>
              <a:rPr lang="uk-UA" sz="2600" dirty="0"/>
              <a:t> фізичної культури після загальної розминки вчитель об’єднував дітей із паралелі 5-х класів на невеличкі підгрупи в залежності від інтересів учнів до виконання тієї чи іншої фізичної </a:t>
            </a:r>
            <a:r>
              <a:rPr lang="uk-UA" sz="2600" dirty="0" smtClean="0"/>
              <a:t>вправи</a:t>
            </a:r>
            <a:endParaRPr lang="ru-RU" sz="2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98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Правила </a:t>
            </a:r>
            <a:r>
              <a:rPr lang="ru-RU" sz="4000" dirty="0" err="1" smtClean="0"/>
              <a:t>навчання</a:t>
            </a:r>
            <a:r>
              <a:rPr lang="ru-RU" sz="4000" dirty="0" smtClean="0"/>
              <a:t> А. </a:t>
            </a:r>
            <a:r>
              <a:rPr lang="ru-RU" sz="4000" dirty="0" err="1" smtClean="0"/>
              <a:t>Дистервега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28361" y="5087938"/>
            <a:ext cx="3074421" cy="1015247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/>
              <a:t>Адольф </a:t>
            </a:r>
            <a:r>
              <a:rPr lang="ru-RU" sz="2400" b="1" dirty="0" err="1" smtClean="0"/>
              <a:t>Дистервег</a:t>
            </a:r>
            <a:r>
              <a:rPr lang="ru-RU" sz="2400" b="1" dirty="0" smtClean="0"/>
              <a:t>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(1790-1866)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3326581" y="2152651"/>
            <a:ext cx="8589193" cy="48386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200" dirty="0" smtClean="0"/>
              <a:t>Навчай </a:t>
            </a:r>
            <a:r>
              <a:rPr lang="uk-UA" sz="2200" dirty="0" err="1"/>
              <a:t>природовідповідно</a:t>
            </a:r>
            <a:r>
              <a:rPr lang="uk-UA" sz="2200" dirty="0"/>
              <a:t>! </a:t>
            </a:r>
            <a:endParaRPr lang="ru-RU" sz="2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200" dirty="0" smtClean="0"/>
              <a:t>Починай </a:t>
            </a:r>
            <a:r>
              <a:rPr lang="uk-UA" sz="2200" dirty="0"/>
              <a:t>навчання, виходячи з рівня розвитку учня і продовжуй його послідовно, безперервно, без пропусків і фундаментально! </a:t>
            </a:r>
            <a:endParaRPr lang="ru-RU" sz="2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200" dirty="0" smtClean="0"/>
              <a:t>Не </a:t>
            </a:r>
            <a:r>
              <a:rPr lang="uk-UA" sz="2200" dirty="0"/>
              <a:t>вчи тому, що для учня, поки він цього не вчить, ще не </a:t>
            </a:r>
            <a:r>
              <a:rPr lang="uk-UA" sz="2200" dirty="0" smtClean="0"/>
              <a:t>потрібно</a:t>
            </a:r>
            <a:r>
              <a:rPr lang="uk-UA" sz="2200" dirty="0"/>
              <a:t>, і не вчи тому, що для учня потім не буде більш потрібно! </a:t>
            </a:r>
            <a:endParaRPr lang="ru-RU" sz="2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200" dirty="0" smtClean="0"/>
              <a:t>Навчай </a:t>
            </a:r>
            <a:r>
              <a:rPr lang="uk-UA" sz="2200" dirty="0"/>
              <a:t>наочно! </a:t>
            </a:r>
            <a:endParaRPr lang="ru-RU" sz="2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200" dirty="0" smtClean="0"/>
              <a:t>Переходь </a:t>
            </a:r>
            <a:r>
              <a:rPr lang="uk-UA" sz="2200" dirty="0"/>
              <a:t>від близького до далекого, від простого до складного, від більш легкого до більш важкого, від відомого до невідомого! </a:t>
            </a:r>
            <a:endParaRPr lang="ru-RU" sz="2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200" dirty="0" smtClean="0"/>
              <a:t>Проводь </a:t>
            </a:r>
            <a:r>
              <a:rPr lang="uk-UA" sz="2200" dirty="0"/>
              <a:t>навчання не науковим, а елементарним способом! </a:t>
            </a:r>
            <a:endParaRPr lang="ru-RU" sz="2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200" dirty="0" smtClean="0"/>
              <a:t>Виявляй </a:t>
            </a:r>
            <a:r>
              <a:rPr lang="uk-UA" sz="2200" dirty="0"/>
              <a:t>турботу про те, щоб учень не забував того, що вивчив! </a:t>
            </a:r>
            <a:endParaRPr lang="ru-RU" sz="2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200" dirty="0" smtClean="0"/>
              <a:t>Не </a:t>
            </a:r>
            <a:r>
              <a:rPr lang="uk-UA" sz="2200" dirty="0"/>
              <a:t>муштрувати, не виховувати й освічувати, а закласти загальні основи людської, громадянської та національної освіти! </a:t>
            </a:r>
            <a:endParaRPr lang="ru-RU" sz="2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uk-UA" sz="2200" dirty="0" smtClean="0"/>
              <a:t>Враховуй </a:t>
            </a:r>
            <a:r>
              <a:rPr lang="uk-UA" sz="2200" dirty="0"/>
              <a:t>індивідуальність своїх учнів! </a:t>
            </a:r>
            <a:endParaRPr lang="ru-RU" sz="2200" dirty="0"/>
          </a:p>
        </p:txBody>
      </p:sp>
      <p:pic>
        <p:nvPicPr>
          <p:cNvPr id="1026" name="Picture 2" descr="ÐÐ°ÑÑÐ¸Ð½ÐºÐ¸ Ð¿Ð¾ Ð·Ð°Ð¿ÑÐ¾ÑÑ Ð°Ð´Ð¾Ð»ÑÑ Ð´Ð¸ÑÑÐµÑÐ²ÐµÐ³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43" y="2152651"/>
            <a:ext cx="2346471" cy="293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79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30250"/>
            <a:ext cx="11029950" cy="987425"/>
          </a:xfrm>
        </p:spPr>
        <p:txBody>
          <a:bodyPr/>
          <a:lstStyle/>
          <a:p>
            <a:r>
              <a:rPr lang="uk-UA" dirty="0" smtClean="0"/>
              <a:t>Закономірності навчання 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96135309"/>
              </p:ext>
            </p:extLst>
          </p:nvPr>
        </p:nvGraphicFramePr>
        <p:xfrm>
          <a:off x="2536825" y="876300"/>
          <a:ext cx="7654925" cy="4909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42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359" y="578331"/>
            <a:ext cx="11029616" cy="10138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Загальні 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7969161"/>
              </p:ext>
            </p:extLst>
          </p:nvPr>
        </p:nvGraphicFramePr>
        <p:xfrm>
          <a:off x="581025" y="2305050"/>
          <a:ext cx="11029950" cy="3533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2488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359" y="578331"/>
            <a:ext cx="11029616" cy="10138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Загальні 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9147"/>
              </p:ext>
            </p:extLst>
          </p:nvPr>
        </p:nvGraphicFramePr>
        <p:xfrm>
          <a:off x="581025" y="2257425"/>
          <a:ext cx="11029950" cy="3533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48075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359" y="578331"/>
            <a:ext cx="11029616" cy="10138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Загальні 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0624282"/>
              </p:ext>
            </p:extLst>
          </p:nvPr>
        </p:nvGraphicFramePr>
        <p:xfrm>
          <a:off x="581025" y="2257425"/>
          <a:ext cx="11029950" cy="4095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7823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359" y="578331"/>
            <a:ext cx="11029616" cy="10138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Загальні 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481086"/>
              </p:ext>
            </p:extLst>
          </p:nvPr>
        </p:nvGraphicFramePr>
        <p:xfrm>
          <a:off x="581359" y="2066925"/>
          <a:ext cx="11353800" cy="4305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552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359" y="578331"/>
            <a:ext cx="11029616" cy="10138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Загальні 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984736"/>
              </p:ext>
            </p:extLst>
          </p:nvPr>
        </p:nvGraphicFramePr>
        <p:xfrm>
          <a:off x="581359" y="2066925"/>
          <a:ext cx="11353800" cy="4305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865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359" y="578331"/>
            <a:ext cx="11029616" cy="10138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Загальні закономірності навчання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6918434"/>
              </p:ext>
            </p:extLst>
          </p:nvPr>
        </p:nvGraphicFramePr>
        <p:xfrm>
          <a:off x="581359" y="2066925"/>
          <a:ext cx="11353800" cy="4305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2A95-AFE2-41F8-945C-4F8BD9C4B40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79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179</TotalTime>
  <Words>1392</Words>
  <Application>Microsoft Office PowerPoint</Application>
  <PresentationFormat>Широкоэкранный</PresentationFormat>
  <Paragraphs>190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Calibri</vt:lpstr>
      <vt:lpstr>Corbel</vt:lpstr>
      <vt:lpstr>Gill Sans MT</vt:lpstr>
      <vt:lpstr>Wingdings</vt:lpstr>
      <vt:lpstr>Wingdings 2</vt:lpstr>
      <vt:lpstr>Дивиденд</vt:lpstr>
      <vt:lpstr>закономірності та принципи навчання</vt:lpstr>
      <vt:lpstr>Закономірності навчання – це …</vt:lpstr>
      <vt:lpstr>Закономірності навчання </vt:lpstr>
      <vt:lpstr>Загальні закономірності навчання</vt:lpstr>
      <vt:lpstr>Загальні закономірності навчання</vt:lpstr>
      <vt:lpstr>Загальні закономірності навчання</vt:lpstr>
      <vt:lpstr>Загальні закономірності навчання</vt:lpstr>
      <vt:lpstr>Загальні закономірності навчання</vt:lpstr>
      <vt:lpstr>Загальні закономірності навчання</vt:lpstr>
      <vt:lpstr>Конкретні  (часткові)  закономірності навчання</vt:lpstr>
      <vt:lpstr>Конкретні  (часткові)  закономірності навчання</vt:lpstr>
      <vt:lpstr>Конкретні  (часткові)  закономірності навчання</vt:lpstr>
      <vt:lpstr>Конкретні  (часткові)  закономірності навчання</vt:lpstr>
      <vt:lpstr>Конкретні  (часткові)  закономірності навчання</vt:lpstr>
      <vt:lpstr>Принципи навчання </vt:lpstr>
      <vt:lpstr>Принципи навчання </vt:lpstr>
      <vt:lpstr>Принципи навчання </vt:lpstr>
      <vt:lpstr>Принципи навчання </vt:lpstr>
      <vt:lpstr>Принципи навчання </vt:lpstr>
      <vt:lpstr>Принципи навчання </vt:lpstr>
      <vt:lpstr>Принципи навчання </vt:lpstr>
      <vt:lpstr>Принципи навчання </vt:lpstr>
      <vt:lpstr>Принципи навчання </vt:lpstr>
      <vt:lpstr>Про який принцип навчання йде мова?</vt:lpstr>
      <vt:lpstr>Про який принцип навчання йде мова?</vt:lpstr>
      <vt:lpstr>Про який принцип навчання йде мова?</vt:lpstr>
      <vt:lpstr>Правила навчання А. Дистервега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Закони, закономірності та принципи навчання</dc:title>
  <dc:creator>Пользователь</dc:creator>
  <cp:lastModifiedBy>Home-PC</cp:lastModifiedBy>
  <cp:revision>32</cp:revision>
  <dcterms:created xsi:type="dcterms:W3CDTF">2019-03-19T11:28:42Z</dcterms:created>
  <dcterms:modified xsi:type="dcterms:W3CDTF">2021-09-09T08:52:36Z</dcterms:modified>
</cp:coreProperties>
</file>