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1" r:id="rId6"/>
    <p:sldId id="262" r:id="rId7"/>
  </p:sldIdLst>
  <p:sldSz cx="9144000" cy="6858000" type="screen4x3"/>
  <p:notesSz cx="6858000" cy="9144000"/>
  <p:defaultText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1" d="100"/>
          <a:sy n="111" d="100"/>
        </p:scale>
        <p:origin x="-1614" y="-7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85800" y="2130425"/>
            <a:ext cx="7772400" cy="1470025"/>
          </a:xfrm>
        </p:spPr>
        <p:txBody>
          <a:bodyPr/>
          <a:lstStyle/>
          <a:p>
            <a:r>
              <a:rPr lang="ru-RU" smtClean="0"/>
              <a:t>Образец заголовка</a:t>
            </a:r>
            <a:endParaRPr lang="uk-UA"/>
          </a:p>
        </p:txBody>
      </p:sp>
      <p:sp>
        <p:nvSpPr>
          <p:cNvPr id="3" name="Подзаголовок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uk-UA"/>
          </a:p>
        </p:txBody>
      </p:sp>
      <p:sp>
        <p:nvSpPr>
          <p:cNvPr id="4" name="Дата 3"/>
          <p:cNvSpPr>
            <a:spLocks noGrp="1"/>
          </p:cNvSpPr>
          <p:nvPr>
            <p:ph type="dt" sz="half" idx="10"/>
          </p:nvPr>
        </p:nvSpPr>
        <p:spPr/>
        <p:txBody>
          <a:bodyPr/>
          <a:lstStyle/>
          <a:p>
            <a:fld id="{485A5779-B997-4A2A-B759-622F6641E279}" type="datetimeFigureOut">
              <a:rPr lang="uk-UA" smtClean="0"/>
              <a:t>06.11.2020</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244358537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485A5779-B997-4A2A-B759-622F6641E279}" type="datetimeFigureOut">
              <a:rPr lang="uk-UA" smtClean="0"/>
              <a:t>06.11.2020</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37106620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lang="ru-RU" smtClean="0"/>
              <a:t>Образец заголовка</a:t>
            </a:r>
            <a:endParaRPr lang="uk-UA"/>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485A5779-B997-4A2A-B759-622F6641E279}" type="datetimeFigureOut">
              <a:rPr lang="uk-UA" smtClean="0"/>
              <a:t>06.11.2020</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110058000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10"/>
          </p:nvPr>
        </p:nvSpPr>
        <p:spPr/>
        <p:txBody>
          <a:bodyPr/>
          <a:lstStyle/>
          <a:p>
            <a:fld id="{485A5779-B997-4A2A-B759-622F6641E279}" type="datetimeFigureOut">
              <a:rPr lang="uk-UA" smtClean="0"/>
              <a:t>06.11.2020</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28154591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uk-UA"/>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485A5779-B997-4A2A-B759-622F6641E279}" type="datetimeFigureOut">
              <a:rPr lang="uk-UA" smtClean="0"/>
              <a:t>06.11.2020</a:t>
            </a:fld>
            <a:endParaRPr lang="uk-UA"/>
          </a:p>
        </p:txBody>
      </p:sp>
      <p:sp>
        <p:nvSpPr>
          <p:cNvPr id="5" name="Нижний колонтитул 4"/>
          <p:cNvSpPr>
            <a:spLocks noGrp="1"/>
          </p:cNvSpPr>
          <p:nvPr>
            <p:ph type="ftr" sz="quarter" idx="11"/>
          </p:nvPr>
        </p:nvSpPr>
        <p:spPr/>
        <p:txBody>
          <a:bodyPr/>
          <a:lstStyle/>
          <a:p>
            <a:endParaRPr lang="uk-UA"/>
          </a:p>
        </p:txBody>
      </p:sp>
      <p:sp>
        <p:nvSpPr>
          <p:cNvPr id="6" name="Номер слайда 5"/>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388808201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Объект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Объект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Дата 4"/>
          <p:cNvSpPr>
            <a:spLocks noGrp="1"/>
          </p:cNvSpPr>
          <p:nvPr>
            <p:ph type="dt" sz="half" idx="10"/>
          </p:nvPr>
        </p:nvSpPr>
        <p:spPr/>
        <p:txBody>
          <a:bodyPr/>
          <a:lstStyle/>
          <a:p>
            <a:fld id="{485A5779-B997-4A2A-B759-622F6641E279}" type="datetimeFigureOut">
              <a:rPr lang="uk-UA" smtClean="0"/>
              <a:t>06.11.2020</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8571444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lvl1pPr>
              <a:defRPr/>
            </a:lvl1pPr>
          </a:lstStyle>
          <a:p>
            <a:r>
              <a:rPr lang="ru-RU" smtClean="0"/>
              <a:t>Образец заголовка</a:t>
            </a:r>
            <a:endParaRPr lang="uk-UA"/>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7" name="Дата 6"/>
          <p:cNvSpPr>
            <a:spLocks noGrp="1"/>
          </p:cNvSpPr>
          <p:nvPr>
            <p:ph type="dt" sz="half" idx="10"/>
          </p:nvPr>
        </p:nvSpPr>
        <p:spPr/>
        <p:txBody>
          <a:bodyPr/>
          <a:lstStyle/>
          <a:p>
            <a:fld id="{485A5779-B997-4A2A-B759-622F6641E279}" type="datetimeFigureOut">
              <a:rPr lang="uk-UA" smtClean="0"/>
              <a:t>06.11.2020</a:t>
            </a:fld>
            <a:endParaRPr lang="uk-UA"/>
          </a:p>
        </p:txBody>
      </p:sp>
      <p:sp>
        <p:nvSpPr>
          <p:cNvPr id="8" name="Нижний колонтитул 7"/>
          <p:cNvSpPr>
            <a:spLocks noGrp="1"/>
          </p:cNvSpPr>
          <p:nvPr>
            <p:ph type="ftr" sz="quarter" idx="11"/>
          </p:nvPr>
        </p:nvSpPr>
        <p:spPr/>
        <p:txBody>
          <a:bodyPr/>
          <a:lstStyle/>
          <a:p>
            <a:endParaRPr lang="uk-UA"/>
          </a:p>
        </p:txBody>
      </p:sp>
      <p:sp>
        <p:nvSpPr>
          <p:cNvPr id="9" name="Номер слайда 8"/>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40763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uk-UA"/>
          </a:p>
        </p:txBody>
      </p:sp>
      <p:sp>
        <p:nvSpPr>
          <p:cNvPr id="3" name="Дата 2"/>
          <p:cNvSpPr>
            <a:spLocks noGrp="1"/>
          </p:cNvSpPr>
          <p:nvPr>
            <p:ph type="dt" sz="half" idx="10"/>
          </p:nvPr>
        </p:nvSpPr>
        <p:spPr/>
        <p:txBody>
          <a:bodyPr/>
          <a:lstStyle/>
          <a:p>
            <a:fld id="{485A5779-B997-4A2A-B759-622F6641E279}" type="datetimeFigureOut">
              <a:rPr lang="uk-UA" smtClean="0"/>
              <a:t>06.11.2020</a:t>
            </a:fld>
            <a:endParaRPr lang="uk-UA"/>
          </a:p>
        </p:txBody>
      </p:sp>
      <p:sp>
        <p:nvSpPr>
          <p:cNvPr id="4" name="Нижний колонтитул 3"/>
          <p:cNvSpPr>
            <a:spLocks noGrp="1"/>
          </p:cNvSpPr>
          <p:nvPr>
            <p:ph type="ftr" sz="quarter" idx="11"/>
          </p:nvPr>
        </p:nvSpPr>
        <p:spPr/>
        <p:txBody>
          <a:bodyPr/>
          <a:lstStyle/>
          <a:p>
            <a:endParaRPr lang="uk-UA"/>
          </a:p>
        </p:txBody>
      </p:sp>
      <p:sp>
        <p:nvSpPr>
          <p:cNvPr id="5" name="Номер слайда 4"/>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34893893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485A5779-B997-4A2A-B759-622F6641E279}" type="datetimeFigureOut">
              <a:rPr lang="uk-UA" smtClean="0"/>
              <a:t>06.11.2020</a:t>
            </a:fld>
            <a:endParaRPr lang="uk-UA"/>
          </a:p>
        </p:txBody>
      </p:sp>
      <p:sp>
        <p:nvSpPr>
          <p:cNvPr id="3" name="Нижний колонтитул 2"/>
          <p:cNvSpPr>
            <a:spLocks noGrp="1"/>
          </p:cNvSpPr>
          <p:nvPr>
            <p:ph type="ftr" sz="quarter" idx="11"/>
          </p:nvPr>
        </p:nvSpPr>
        <p:spPr/>
        <p:txBody>
          <a:bodyPr/>
          <a:lstStyle/>
          <a:p>
            <a:endParaRPr lang="uk-UA"/>
          </a:p>
        </p:txBody>
      </p:sp>
      <p:sp>
        <p:nvSpPr>
          <p:cNvPr id="4" name="Номер слайда 3"/>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377385943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uk-UA"/>
          </a:p>
        </p:txBody>
      </p:sp>
      <p:sp>
        <p:nvSpPr>
          <p:cNvPr id="3" name="Объект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485A5779-B997-4A2A-B759-622F6641E279}" type="datetimeFigureOut">
              <a:rPr lang="uk-UA" smtClean="0"/>
              <a:t>06.11.2020</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25136331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uk-UA"/>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uk-UA"/>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485A5779-B997-4A2A-B759-622F6641E279}" type="datetimeFigureOut">
              <a:rPr lang="uk-UA" smtClean="0"/>
              <a:t>06.11.2020</a:t>
            </a:fld>
            <a:endParaRPr lang="uk-UA"/>
          </a:p>
        </p:txBody>
      </p:sp>
      <p:sp>
        <p:nvSpPr>
          <p:cNvPr id="6" name="Нижний колонтитул 5"/>
          <p:cNvSpPr>
            <a:spLocks noGrp="1"/>
          </p:cNvSpPr>
          <p:nvPr>
            <p:ph type="ftr" sz="quarter" idx="11"/>
          </p:nvPr>
        </p:nvSpPr>
        <p:spPr/>
        <p:txBody>
          <a:bodyPr/>
          <a:lstStyle/>
          <a:p>
            <a:endParaRPr lang="uk-UA"/>
          </a:p>
        </p:txBody>
      </p:sp>
      <p:sp>
        <p:nvSpPr>
          <p:cNvPr id="7" name="Номер слайда 6"/>
          <p:cNvSpPr>
            <a:spLocks noGrp="1"/>
          </p:cNvSpPr>
          <p:nvPr>
            <p:ph type="sldNum" sz="quarter" idx="12"/>
          </p:nvPr>
        </p:nvSpPr>
        <p:spPr/>
        <p:txBody>
          <a:bodyPr/>
          <a:lstStyle/>
          <a:p>
            <a:fld id="{D8C9AD62-B26C-44AA-8E01-83C5C4F1DFC1}" type="slidenum">
              <a:rPr lang="uk-UA" smtClean="0"/>
              <a:t>‹#›</a:t>
            </a:fld>
            <a:endParaRPr lang="uk-UA"/>
          </a:p>
        </p:txBody>
      </p:sp>
    </p:spTree>
    <p:extLst>
      <p:ext uri="{BB962C8B-B14F-4D97-AF65-F5344CB8AC3E}">
        <p14:creationId xmlns:p14="http://schemas.microsoft.com/office/powerpoint/2010/main" val="7525156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ru-RU" smtClean="0"/>
              <a:t>Образец заголовка</a:t>
            </a:r>
            <a:endParaRPr lang="uk-UA"/>
          </a:p>
        </p:txBody>
      </p:sp>
      <p:sp>
        <p:nvSpPr>
          <p:cNvPr id="3" name="Текст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uk-UA"/>
          </a:p>
        </p:txBody>
      </p:sp>
      <p:sp>
        <p:nvSpPr>
          <p:cNvPr id="4" name="Дата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85A5779-B997-4A2A-B759-622F6641E279}" type="datetimeFigureOut">
              <a:rPr lang="uk-UA" smtClean="0"/>
              <a:t>06.11.2020</a:t>
            </a:fld>
            <a:endParaRPr lang="uk-UA"/>
          </a:p>
        </p:txBody>
      </p:sp>
      <p:sp>
        <p:nvSpPr>
          <p:cNvPr id="5" name="Нижний колонтитул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uk-UA"/>
          </a:p>
        </p:txBody>
      </p:sp>
      <p:sp>
        <p:nvSpPr>
          <p:cNvPr id="6" name="Номер слайда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8C9AD62-B26C-44AA-8E01-83C5C4F1DFC1}" type="slidenum">
              <a:rPr lang="uk-UA" smtClean="0"/>
              <a:t>‹#›</a:t>
            </a:fld>
            <a:endParaRPr lang="uk-UA"/>
          </a:p>
        </p:txBody>
      </p:sp>
    </p:spTree>
    <p:extLst>
      <p:ext uri="{BB962C8B-B14F-4D97-AF65-F5344CB8AC3E}">
        <p14:creationId xmlns:p14="http://schemas.microsoft.com/office/powerpoint/2010/main" val="168866331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p:txBody>
          <a:bodyPr>
            <a:normAutofit fontScale="90000"/>
          </a:bodyPr>
          <a:lstStyle/>
          <a:p>
            <a:r>
              <a:rPr lang="uk-UA" dirty="0" smtClean="0"/>
              <a:t>БІРЖОВІ ІНДЕКСИ ТА ЇХ АНАЛІЗ</a:t>
            </a:r>
            <a:br>
              <a:rPr lang="uk-UA" dirty="0" smtClean="0"/>
            </a:br>
            <a:r>
              <a:rPr lang="uk-UA" dirty="0" smtClean="0"/>
              <a:t/>
            </a:r>
            <a:br>
              <a:rPr lang="uk-UA" dirty="0" smtClean="0"/>
            </a:br>
            <a:endParaRPr lang="uk-UA" dirty="0"/>
          </a:p>
        </p:txBody>
      </p:sp>
      <p:sp>
        <p:nvSpPr>
          <p:cNvPr id="3" name="Подзаголовок 2"/>
          <p:cNvSpPr>
            <a:spLocks noGrp="1"/>
          </p:cNvSpPr>
          <p:nvPr>
            <p:ph type="subTitle" idx="1"/>
          </p:nvPr>
        </p:nvSpPr>
        <p:spPr>
          <a:xfrm>
            <a:off x="1371600" y="2996952"/>
            <a:ext cx="6400800" cy="2641848"/>
          </a:xfrm>
        </p:spPr>
        <p:txBody>
          <a:bodyPr>
            <a:normAutofit fontScale="85000" lnSpcReduction="20000"/>
          </a:bodyPr>
          <a:lstStyle/>
          <a:p>
            <a:pPr algn="l"/>
            <a:r>
              <a:rPr lang="uk-UA" dirty="0" smtClean="0">
                <a:solidFill>
                  <a:schemeClr val="tx1"/>
                </a:solidFill>
              </a:rPr>
              <a:t>1. </a:t>
            </a:r>
            <a:r>
              <a:rPr lang="uk-UA" dirty="0" smtClean="0">
                <a:solidFill>
                  <a:schemeClr val="tx1"/>
                </a:solidFill>
              </a:rPr>
              <a:t>Біржові індекси.</a:t>
            </a:r>
            <a:br>
              <a:rPr lang="uk-UA" dirty="0" smtClean="0">
                <a:solidFill>
                  <a:schemeClr val="tx1"/>
                </a:solidFill>
              </a:rPr>
            </a:br>
            <a:r>
              <a:rPr lang="uk-UA" dirty="0" smtClean="0">
                <a:solidFill>
                  <a:schemeClr val="tx1"/>
                </a:solidFill>
              </a:rPr>
              <a:t>2.</a:t>
            </a:r>
            <a:r>
              <a:rPr lang="uk-UA" dirty="0">
                <a:solidFill>
                  <a:schemeClr val="tx1"/>
                </a:solidFill>
              </a:rPr>
              <a:t> </a:t>
            </a:r>
            <a:r>
              <a:rPr lang="uk-UA" dirty="0" smtClean="0">
                <a:solidFill>
                  <a:schemeClr val="tx1"/>
                </a:solidFill>
              </a:rPr>
              <a:t>Фундаментальний аналіз у біржовій торгівлі.</a:t>
            </a:r>
            <a:br>
              <a:rPr lang="uk-UA" dirty="0" smtClean="0">
                <a:solidFill>
                  <a:schemeClr val="tx1"/>
                </a:solidFill>
              </a:rPr>
            </a:br>
            <a:r>
              <a:rPr lang="uk-UA" dirty="0" smtClean="0">
                <a:solidFill>
                  <a:schemeClr val="tx1"/>
                </a:solidFill>
              </a:rPr>
              <a:t>3. Використання технічного аналізу в біржовій справі.</a:t>
            </a:r>
            <a:br>
              <a:rPr lang="uk-UA" dirty="0" smtClean="0">
                <a:solidFill>
                  <a:schemeClr val="tx1"/>
                </a:solidFill>
              </a:rPr>
            </a:br>
            <a:r>
              <a:rPr lang="uk-UA" dirty="0" smtClean="0">
                <a:solidFill>
                  <a:schemeClr val="tx1"/>
                </a:solidFill>
              </a:rPr>
              <a:t/>
            </a:r>
            <a:br>
              <a:rPr lang="uk-UA" dirty="0" smtClean="0">
                <a:solidFill>
                  <a:schemeClr val="tx1"/>
                </a:solidFill>
              </a:rPr>
            </a:br>
            <a:endParaRPr lang="uk-UA" dirty="0">
              <a:solidFill>
                <a:schemeClr val="tx1"/>
              </a:solidFill>
            </a:endParaRPr>
          </a:p>
        </p:txBody>
      </p:sp>
    </p:spTree>
    <p:extLst>
      <p:ext uri="{BB962C8B-B14F-4D97-AF65-F5344CB8AC3E}">
        <p14:creationId xmlns:p14="http://schemas.microsoft.com/office/powerpoint/2010/main" val="264435337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uk-UA"/>
          </a:p>
        </p:txBody>
      </p:sp>
      <p:sp>
        <p:nvSpPr>
          <p:cNvPr id="3" name="Объект 2"/>
          <p:cNvSpPr>
            <a:spLocks noGrp="1"/>
          </p:cNvSpPr>
          <p:nvPr>
            <p:ph idx="1"/>
          </p:nvPr>
        </p:nvSpPr>
        <p:spPr/>
        <p:txBody>
          <a:bodyPr/>
          <a:lstStyle/>
          <a:p>
            <a:pPr algn="just"/>
            <a:r>
              <a:rPr lang="uk-UA" dirty="0" smtClean="0"/>
              <a:t>Біржові індекси винайдені для того, щоб учасники біржового торгу мали змогу отримати необхідну інформацію про те, що відбувається на ринку. Уже понад 100 років біржові індекси використовують для інтегральної оцінки стану фінансового ринку.</a:t>
            </a:r>
          </a:p>
          <a:p>
            <a:endParaRPr lang="uk-UA" dirty="0" smtClean="0"/>
          </a:p>
          <a:p>
            <a:endParaRPr lang="uk-UA" dirty="0"/>
          </a:p>
        </p:txBody>
      </p:sp>
    </p:spTree>
    <p:extLst>
      <p:ext uri="{BB962C8B-B14F-4D97-AF65-F5344CB8AC3E}">
        <p14:creationId xmlns:p14="http://schemas.microsoft.com/office/powerpoint/2010/main" val="415430820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Grp="1" noChangeAspect="1" noChangeArrowheads="1"/>
          </p:cNvPicPr>
          <p:nvPr>
            <p:ph idx="1"/>
          </p:nvPr>
        </p:nvPicPr>
        <p:blipFill>
          <a:blip r:embed="rId2" cstate="print">
            <a:extLst>
              <a:ext uri="{28A0092B-C50C-407E-A947-70E740481C1C}">
                <a14:useLocalDpi xmlns:a14="http://schemas.microsoft.com/office/drawing/2010/main" val="0"/>
              </a:ext>
            </a:extLst>
          </a:blip>
          <a:srcRect/>
          <a:stretch>
            <a:fillRect/>
          </a:stretch>
        </p:blipFill>
        <p:spPr bwMode="auto">
          <a:xfrm>
            <a:off x="484509" y="260648"/>
            <a:ext cx="6655105" cy="586551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417629396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050" name="Picture 2"/>
          <p:cNvPicPr>
            <a:picLocks noGrp="1" noChangeAspect="1" noChangeArrowheads="1"/>
          </p:cNvPicPr>
          <p:nvPr>
            <p:ph idx="1"/>
          </p:nvPr>
        </p:nvPicPr>
        <p:blipFill>
          <a:blip r:embed="rId2" cstate="print">
            <a:extLst>
              <a:ext uri="{28A0092B-C50C-407E-A947-70E740481C1C}">
                <a14:useLocalDpi xmlns:a14="http://schemas.microsoft.com/office/drawing/2010/main" val="0"/>
              </a:ext>
            </a:extLst>
          </a:blip>
          <a:srcRect/>
          <a:stretch>
            <a:fillRect/>
          </a:stretch>
        </p:blipFill>
        <p:spPr bwMode="auto">
          <a:xfrm>
            <a:off x="971600" y="188640"/>
            <a:ext cx="7721095" cy="48272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98907883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uk-UA" dirty="0" smtClean="0"/>
              <a:t>Обмеження у застосуванні індексів та класифікація</a:t>
            </a:r>
            <a:endParaRPr lang="uk-UA" dirty="0"/>
          </a:p>
        </p:txBody>
      </p:sp>
      <p:pic>
        <p:nvPicPr>
          <p:cNvPr id="4098" name="Picture 2"/>
          <p:cNvPicPr>
            <a:picLocks noGrp="1" noChangeAspect="1" noChangeArrowheads="1"/>
          </p:cNvPicPr>
          <p:nvPr>
            <p:ph idx="1"/>
          </p:nvPr>
        </p:nvPicPr>
        <p:blipFill>
          <a:blip r:embed="rId2" cstate="print">
            <a:extLst>
              <a:ext uri="{28A0092B-C50C-407E-A947-70E740481C1C}">
                <a14:useLocalDpi xmlns:a14="http://schemas.microsoft.com/office/drawing/2010/main" val="0"/>
              </a:ext>
            </a:extLst>
          </a:blip>
          <a:srcRect/>
          <a:stretch>
            <a:fillRect/>
          </a:stretch>
        </p:blipFill>
        <p:spPr bwMode="auto">
          <a:xfrm>
            <a:off x="1691684" y="1618100"/>
            <a:ext cx="5760632" cy="44901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0975456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122" name="Picture 2"/>
          <p:cNvPicPr>
            <a:picLocks noGrp="1" noChangeAspect="1" noChangeArrowheads="1"/>
          </p:cNvPicPr>
          <p:nvPr>
            <p:ph idx="1"/>
          </p:nvPr>
        </p:nvPicPr>
        <p:blipFill>
          <a:blip r:embed="rId2" cstate="print">
            <a:extLst>
              <a:ext uri="{28A0092B-C50C-407E-A947-70E740481C1C}">
                <a14:useLocalDpi xmlns:a14="http://schemas.microsoft.com/office/drawing/2010/main" val="0"/>
              </a:ext>
            </a:extLst>
          </a:blip>
          <a:srcRect/>
          <a:stretch>
            <a:fillRect/>
          </a:stretch>
        </p:blipFill>
        <p:spPr bwMode="auto">
          <a:xfrm>
            <a:off x="611560" y="116632"/>
            <a:ext cx="6336704" cy="645617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088411816"/>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TotalTime>
  <Words>53</Words>
  <Application>Microsoft Office PowerPoint</Application>
  <PresentationFormat>Экран (4:3)</PresentationFormat>
  <Paragraphs>4</Paragraphs>
  <Slides>6</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6</vt:i4>
      </vt:variant>
    </vt:vector>
  </HeadingPairs>
  <TitlesOfParts>
    <vt:vector size="7" baseType="lpstr">
      <vt:lpstr>Тема Office</vt:lpstr>
      <vt:lpstr>БІРЖОВІ ІНДЕКСИ ТА ЇХ АНАЛІЗ  </vt:lpstr>
      <vt:lpstr>Презентация PowerPoint</vt:lpstr>
      <vt:lpstr>Презентация PowerPoint</vt:lpstr>
      <vt:lpstr>Презентация PowerPoint</vt:lpstr>
      <vt:lpstr>Обмеження у застосуванні індексів та класифікація</vt:lpstr>
      <vt:lpstr>Презентация PowerPoint</vt:lpstr>
    </vt:vector>
  </TitlesOfParts>
  <Company>SPecialiST RePack</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БІРЖОВІ ІНДЕКСИ ТА ЇХ АНАЛІЗ  </dc:title>
  <dc:creator>user</dc:creator>
  <cp:lastModifiedBy>user</cp:lastModifiedBy>
  <cp:revision>3</cp:revision>
  <dcterms:created xsi:type="dcterms:W3CDTF">2020-11-06T06:51:00Z</dcterms:created>
  <dcterms:modified xsi:type="dcterms:W3CDTF">2020-11-06T06:56:54Z</dcterms:modified>
</cp:coreProperties>
</file>

<file path=docProps/thumbnail.jpeg>
</file>