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99592" y="2636912"/>
            <a:ext cx="7408333" cy="3450696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Графічний</a:t>
            </a:r>
          </a:p>
          <a:p>
            <a:r>
              <a:rPr lang="uk-UA" dirty="0" smtClean="0"/>
              <a:t>Фонетичний</a:t>
            </a:r>
          </a:p>
          <a:p>
            <a:r>
              <a:rPr lang="uk-UA" dirty="0" smtClean="0"/>
              <a:t>Морфологічний</a:t>
            </a:r>
          </a:p>
          <a:p>
            <a:r>
              <a:rPr lang="uk-UA" dirty="0" smtClean="0"/>
              <a:t>Лексичний (тільки виражальні </a:t>
            </a:r>
            <a:r>
              <a:rPr lang="uk-UA" dirty="0"/>
              <a:t>з</a:t>
            </a:r>
            <a:r>
              <a:rPr lang="uk-UA" dirty="0" smtClean="0"/>
              <a:t>асоби)</a:t>
            </a:r>
            <a:endParaRPr lang="uk-UA" dirty="0"/>
          </a:p>
          <a:p>
            <a:r>
              <a:rPr lang="uk-UA" dirty="0" smtClean="0"/>
              <a:t>Семасіологічний (тільки </a:t>
            </a:r>
            <a:r>
              <a:rPr lang="uk-UA" smtClean="0"/>
              <a:t>стилістичні </a:t>
            </a:r>
            <a:r>
              <a:rPr lang="uk-UA" smtClean="0"/>
              <a:t>прийоми</a:t>
            </a:r>
            <a:r>
              <a:rPr lang="uk-UA" dirty="0" smtClean="0"/>
              <a:t>)</a:t>
            </a:r>
          </a:p>
          <a:p>
            <a:r>
              <a:rPr lang="uk-UA" dirty="0" smtClean="0"/>
              <a:t>Синтаксичний</a:t>
            </a:r>
          </a:p>
          <a:p>
            <a:r>
              <a:rPr lang="uk-UA" dirty="0" smtClean="0"/>
              <a:t>Текстуальний</a:t>
            </a:r>
          </a:p>
          <a:p>
            <a:r>
              <a:rPr lang="uk-UA" dirty="0" err="1" smtClean="0"/>
              <a:t>Інтертекстуальний</a:t>
            </a:r>
            <a:endParaRPr lang="uk-UA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Рівні стилістичних прийомів та виражальних засобів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949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</TotalTime>
  <Words>24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Волна</vt:lpstr>
      <vt:lpstr>Рівні стилістичних прийомів та виражальних засобів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Рівні стилістичних прийомів</dc:title>
  <dc:creator>Admin</dc:creator>
  <cp:lastModifiedBy>Admin</cp:lastModifiedBy>
  <cp:revision>5</cp:revision>
  <dcterms:created xsi:type="dcterms:W3CDTF">2017-10-09T05:24:24Z</dcterms:created>
  <dcterms:modified xsi:type="dcterms:W3CDTF">2020-11-05T06:07:25Z</dcterms:modified>
</cp:coreProperties>
</file>