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F41FD-0FF9-4676-82CF-3C7197D3082E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EEFFF-9201-45A7-B376-71BEF0594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F41FD-0FF9-4676-82CF-3C7197D3082E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EEFFF-9201-45A7-B376-71BEF0594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F41FD-0FF9-4676-82CF-3C7197D3082E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EEFFF-9201-45A7-B376-71BEF0594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F41FD-0FF9-4676-82CF-3C7197D3082E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EEFFF-9201-45A7-B376-71BEF0594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F41FD-0FF9-4676-82CF-3C7197D3082E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EEFFF-9201-45A7-B376-71BEF0594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F41FD-0FF9-4676-82CF-3C7197D3082E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EEFFF-9201-45A7-B376-71BEF0594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F41FD-0FF9-4676-82CF-3C7197D3082E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EEFFF-9201-45A7-B376-71BEF0594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F41FD-0FF9-4676-82CF-3C7197D3082E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EEFFF-9201-45A7-B376-71BEF0594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F41FD-0FF9-4676-82CF-3C7197D3082E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EEFFF-9201-45A7-B376-71BEF0594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F41FD-0FF9-4676-82CF-3C7197D3082E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EEFFF-9201-45A7-B376-71BEF0594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F41FD-0FF9-4676-82CF-3C7197D3082E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EEFFF-9201-45A7-B376-71BEF0594F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91F41FD-0FF9-4676-82CF-3C7197D3082E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FAEEFFF-9201-45A7-B376-71BEF0594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052736"/>
            <a:ext cx="797045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Объем глагольной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лексемы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260648"/>
            <a:ext cx="7488832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boto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глагол как часть речи объединяют словоформы с весьма различными наборами морфологических характеристик. Это влечет за собой то, что некоторые морфологические категории характеризуют не все глагольные лексемы.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Обычно среди глагольных лексем выделяют личные формы, формы причастий, деепричастий и инфинитив. Инфинитив и личные формы, обладая существенными различиями в наборе грамматических категорий, регулярно образуются друг от друга и, следовательно, явно представляют собой формы одной лексемы. (Ср. аналогичные отношения между личными формами глаголов различных наклонений или между личными формами настоящего и прошедшего времени изъявительного наклонения.)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4345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от всех глаголов образуются деепричастия. Однако степень регулярности образования деепричастий достаточно высока, чтобы также считать деепричастия формами глагольной лексемы. (Ср. с решением вопроса о формах единственного и множественного числа существительных как о формах одной лексемы.)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Сложнее обстоит дело с причастиями. Действительные причастия могут быть в принципе образованы от любого инфинитива и любой личной формы глагола. У глаголов несовершенного вида представлены причастия двух типов — </a:t>
            </a:r>
            <a:r>
              <a:rPr lang="ru-RU" sz="2400" b="1" i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настоящего и прошедшего времени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у глаголов совершенного вида — только причастия </a:t>
            </a:r>
            <a:r>
              <a:rPr lang="ru-RU" sz="2400" b="1" i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прошедшего времени.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Такая регулярность в образовании действительных причастий позволяет считать их формами глагольной лексемы. Однако страдательные причастия не являются регулярными образованиями от личных глагольных форм или инфинитива.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204864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 известно, существуют также важные содержательные и синтаксические различия между страдательными причастиями, с одной стороны, и личными формами глагола и инфинитивом — с другой. Наличие таких различий при отсутствии регулярности образования не позволяет считать страдательные причастия глагольными лексемами.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2089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Однако между действительными и страдательными причастиями нет расхождения в содержании, а существующие различия в </a:t>
            </a:r>
            <a:r>
              <a:rPr lang="ru-RU" sz="2400" b="1" i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«сочетательных»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свойствах являются грамматическими. На этом основании можно утверждать, что страдательные причастия представляют собой формы действительных причастий. Поскольку сами действительные причастия являются глагольными лексемами, то и страдательные причастия можно считать глагольными лексемами. Несмотря на то что у такого решения есть уязвимое место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(нерегулярность образования страдательных причастий)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оно весьма удобно тем, что не возводит барьер между действительными и страдательными причастиями.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12845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Очевидно, что инфинитив и личные формы противопоставлены причастию и деепричастию по семантическому основанию примерно так же, как противопоставлены собственно действия действиям — атрибутивным признакам и дополнительным действиям. Наличие регулярности в таких семантических образованиях формирует грамматические категории. Однако в русской грамматической традиции не принято рассматривать отмеченные противопоставления в качестве категорий. На необходимость именно такого подхода к данным явлениям впервые обратил внимание М. В.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Панов.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</TotalTime>
  <Words>301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Иван</cp:lastModifiedBy>
  <cp:revision>3</cp:revision>
  <dcterms:created xsi:type="dcterms:W3CDTF">2018-10-25T06:52:41Z</dcterms:created>
  <dcterms:modified xsi:type="dcterms:W3CDTF">2019-09-09T16:47:22Z</dcterms:modified>
</cp:coreProperties>
</file>