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5" y="2492896"/>
            <a:ext cx="7219136" cy="191774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/>
              <a:t>Інформаційне супроводження туристичної діяльності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err="1" smtClean="0"/>
              <a:t>Доценко</a:t>
            </a:r>
            <a:r>
              <a:rPr lang="uk-UA" dirty="0" smtClean="0"/>
              <a:t> К.О.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550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Інформаційна діяльність туристичної сфери України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524" y="2324100"/>
            <a:ext cx="5011964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764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/>
              <a:t>Інформаційна діяльність туристичної </a:t>
            </a:r>
            <a:r>
              <a:rPr lang="uk-UA" b="1" dirty="0" smtClean="0"/>
              <a:t>сфери у світі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2481365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61955"/>
            <a:ext cx="2556222" cy="335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556720"/>
            <a:ext cx="2155523" cy="3165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652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Провідні українські </a:t>
            </a:r>
            <a:r>
              <a:rPr lang="uk-UA" b="1" dirty="0" err="1" smtClean="0"/>
              <a:t>інфоресурси</a:t>
            </a:r>
            <a:r>
              <a:rPr lang="uk-UA" b="1" dirty="0" smtClean="0"/>
              <a:t> з туризму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643675"/>
            <a:ext cx="6777037" cy="286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6528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23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Остин</vt:lpstr>
      <vt:lpstr>Інформаційне супроводження туристичної діяльності</vt:lpstr>
      <vt:lpstr>Інформаційна діяльність туристичної сфери України</vt:lpstr>
      <vt:lpstr>Інформаційна діяльність туристичної сфери у світі</vt:lpstr>
      <vt:lpstr>Провідні українські інфоресурси з туризму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Інформаційне супроводження туристичної діяльності</dc:title>
  <cp:lastModifiedBy>Admin</cp:lastModifiedBy>
  <cp:revision>1</cp:revision>
  <dcterms:modified xsi:type="dcterms:W3CDTF">2021-08-30T09:20:20Z</dcterms:modified>
</cp:coreProperties>
</file>