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66" r:id="rId5"/>
    <p:sldId id="257" r:id="rId6"/>
    <p:sldId id="258" r:id="rId7"/>
    <p:sldId id="259" r:id="rId8"/>
    <p:sldId id="260" r:id="rId9"/>
    <p:sldId id="261" r:id="rId10"/>
    <p:sldId id="262" r:id="rId11"/>
    <p:sldId id="267" r:id="rId12"/>
    <p:sldId id="268" r:id="rId13"/>
    <p:sldId id="269" r:id="rId14"/>
    <p:sldId id="270" r:id="rId15"/>
    <p:sldId id="263" r:id="rId16"/>
    <p:sldId id="273" r:id="rId17"/>
    <p:sldId id="271" r:id="rId18"/>
    <p:sldId id="272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F4A3-C837-4D75-ACC8-AE6A2CE5F09A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7A93-C2B8-4ECD-8905-B5E5AA8FC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401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F4A3-C837-4D75-ACC8-AE6A2CE5F09A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7A93-C2B8-4ECD-8905-B5E5AA8FC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359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F4A3-C837-4D75-ACC8-AE6A2CE5F09A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7A93-C2B8-4ECD-8905-B5E5AA8FC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69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F4A3-C837-4D75-ACC8-AE6A2CE5F09A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7A93-C2B8-4ECD-8905-B5E5AA8FC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103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F4A3-C837-4D75-ACC8-AE6A2CE5F09A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7A93-C2B8-4ECD-8905-B5E5AA8FC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089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F4A3-C837-4D75-ACC8-AE6A2CE5F09A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7A93-C2B8-4ECD-8905-B5E5AA8FC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97969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F4A3-C837-4D75-ACC8-AE6A2CE5F09A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7A93-C2B8-4ECD-8905-B5E5AA8FC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6485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F4A3-C837-4D75-ACC8-AE6A2CE5F09A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7A93-C2B8-4ECD-8905-B5E5AA8FC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234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F4A3-C837-4D75-ACC8-AE6A2CE5F09A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7A93-C2B8-4ECD-8905-B5E5AA8FC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326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F4A3-C837-4D75-ACC8-AE6A2CE5F09A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7A93-C2B8-4ECD-8905-B5E5AA8FC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7225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F4A3-C837-4D75-ACC8-AE6A2CE5F09A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7A93-C2B8-4ECD-8905-B5E5AA8FC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1866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07F4A3-C837-4D75-ACC8-AE6A2CE5F09A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EF7A93-C2B8-4ECD-8905-B5E5AA8FCC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780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uk-UA" b="1" cap="all" dirty="0"/>
              <a:t>ПР в СИСТЕМІ КОМУНІКАЦІЙ ОРГАНІВ </a:t>
            </a:r>
            <a:r>
              <a:rPr lang="uk-UA" b="1" cap="all" dirty="0" smtClean="0"/>
              <a:t>ВЛАДИ</a:t>
            </a:r>
            <a:r>
              <a:rPr lang="en-US" b="1" cap="all" dirty="0" smtClean="0"/>
              <a:t>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Лекція 2.</a:t>
            </a:r>
          </a:p>
          <a:p>
            <a:r>
              <a:rPr lang="uk-UA" dirty="0" smtClean="0"/>
              <a:t>Комунікативні технології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78807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48072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З </a:t>
            </a:r>
            <a:r>
              <a:rPr lang="ru-RU" dirty="0" err="1" smtClean="0"/>
              <a:t>розвитком</a:t>
            </a:r>
            <a:r>
              <a:rPr lang="ru-RU" dirty="0" smtClean="0"/>
              <a:t> </a:t>
            </a:r>
            <a:r>
              <a:rPr lang="ru-RU" dirty="0" err="1" smtClean="0"/>
              <a:t>процесів</a:t>
            </a:r>
            <a:r>
              <a:rPr lang="ru-RU" dirty="0" smtClean="0"/>
              <a:t> </a:t>
            </a:r>
            <a:r>
              <a:rPr lang="ru-RU" dirty="0" err="1" smtClean="0"/>
              <a:t>модернізації</a:t>
            </a:r>
            <a:r>
              <a:rPr lang="ru-RU" dirty="0" smtClean="0"/>
              <a:t> та </a:t>
            </a:r>
            <a:r>
              <a:rPr lang="ru-RU" dirty="0" err="1" smtClean="0"/>
              <a:t>індустріалізації</a:t>
            </a:r>
            <a:r>
              <a:rPr lang="ru-RU" dirty="0" smtClean="0"/>
              <a:t> </a:t>
            </a:r>
            <a:r>
              <a:rPr lang="ru-RU" dirty="0" err="1" smtClean="0"/>
              <a:t>суспільства</a:t>
            </a:r>
            <a:r>
              <a:rPr lang="ru-RU" dirty="0" smtClean="0"/>
              <a:t> (Г. </a:t>
            </a:r>
            <a:r>
              <a:rPr lang="ru-RU" dirty="0" err="1" smtClean="0"/>
              <a:t>Почепцов</a:t>
            </a:r>
            <a:r>
              <a:rPr lang="ru-RU" dirty="0" smtClean="0"/>
              <a:t> </a:t>
            </a:r>
            <a:r>
              <a:rPr lang="ru-RU" dirty="0" err="1" smtClean="0"/>
              <a:t>вважає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комунікативні</a:t>
            </a:r>
            <a:r>
              <a:rPr lang="ru-RU" dirty="0" smtClean="0"/>
              <a:t> </a:t>
            </a:r>
            <a:r>
              <a:rPr lang="ru-RU" dirty="0" err="1" smtClean="0"/>
              <a:t>технології</a:t>
            </a:r>
            <a:r>
              <a:rPr lang="ru-RU" dirty="0" smtClean="0"/>
              <a:t> у </a:t>
            </a:r>
            <a:r>
              <a:rPr lang="en-US" dirty="0" smtClean="0"/>
              <a:t>XX </a:t>
            </a:r>
            <a:r>
              <a:rPr lang="ru-RU" dirty="0" smtClean="0"/>
              <a:t>ст. стали </a:t>
            </a:r>
            <a:r>
              <a:rPr lang="ru-RU" dirty="0" err="1" smtClean="0"/>
              <a:t>індустріальними</a:t>
            </a:r>
            <a:r>
              <a:rPr lang="ru-RU" dirty="0" smtClean="0"/>
              <a:t> </a:t>
            </a:r>
            <a:r>
              <a:rPr lang="ru-RU" dirty="0" err="1" smtClean="0"/>
              <a:t>засобами</a:t>
            </a:r>
            <a:r>
              <a:rPr lang="ru-RU" dirty="0" smtClean="0"/>
              <a:t> </a:t>
            </a:r>
            <a:r>
              <a:rPr lang="ru-RU" dirty="0" err="1" smtClean="0"/>
              <a:t>організації</a:t>
            </a:r>
            <a:r>
              <a:rPr lang="ru-RU" dirty="0" smtClean="0"/>
              <a:t> </a:t>
            </a:r>
            <a:r>
              <a:rPr lang="ru-RU" dirty="0" err="1" smtClean="0"/>
              <a:t>комунікативних</a:t>
            </a:r>
            <a:r>
              <a:rPr lang="ru-RU" dirty="0" smtClean="0"/>
              <a:t> </a:t>
            </a:r>
            <a:r>
              <a:rPr lang="ru-RU" dirty="0" err="1" smtClean="0"/>
              <a:t>процесів</a:t>
            </a:r>
            <a:r>
              <a:rPr lang="ru-RU" dirty="0" smtClean="0"/>
              <a:t> у </a:t>
            </a:r>
            <a:r>
              <a:rPr lang="ru-RU" dirty="0" err="1" smtClean="0"/>
              <a:t>суспільстві</a:t>
            </a:r>
            <a:r>
              <a:rPr lang="ru-RU" dirty="0" smtClean="0"/>
              <a:t>) </a:t>
            </a:r>
            <a:r>
              <a:rPr lang="ru-RU" dirty="0" err="1" smtClean="0"/>
              <a:t>комунікативними</a:t>
            </a:r>
            <a:r>
              <a:rPr lang="ru-RU" dirty="0" smtClean="0"/>
              <a:t> </a:t>
            </a:r>
            <a:r>
              <a:rPr lang="ru-RU" dirty="0" err="1" smtClean="0"/>
              <a:t>технологіями</a:t>
            </a:r>
            <a:r>
              <a:rPr lang="ru-RU" dirty="0" smtClean="0"/>
              <a:t> стали </a:t>
            </a:r>
            <a:r>
              <a:rPr lang="ru-RU" dirty="0" err="1" smtClean="0"/>
              <a:t>називати</a:t>
            </a:r>
            <a:r>
              <a:rPr lang="ru-RU" dirty="0" smtClean="0"/>
              <a:t> </a:t>
            </a:r>
            <a:r>
              <a:rPr lang="en-US" dirty="0" smtClean="0"/>
              <a:t>PR </a:t>
            </a:r>
            <a:r>
              <a:rPr lang="ru-RU" dirty="0" smtClean="0"/>
              <a:t>і рекламу, пропаганду і </a:t>
            </a:r>
            <a:r>
              <a:rPr lang="ru-RU" dirty="0" err="1" smtClean="0"/>
              <a:t>агітацію</a:t>
            </a:r>
            <a:r>
              <a:rPr lang="ru-RU" dirty="0" smtClean="0"/>
              <a:t>, </a:t>
            </a:r>
            <a:r>
              <a:rPr lang="ru-RU" dirty="0" err="1" smtClean="0"/>
              <a:t>перфоманс</a:t>
            </a:r>
            <a:r>
              <a:rPr lang="ru-RU" dirty="0" smtClean="0"/>
              <a:t> і </a:t>
            </a:r>
            <a:r>
              <a:rPr lang="ru-RU" dirty="0" err="1" smtClean="0"/>
              <a:t>резонансні</a:t>
            </a:r>
            <a:r>
              <a:rPr lang="ru-RU" dirty="0" smtClean="0"/>
              <a:t> </a:t>
            </a:r>
            <a:r>
              <a:rPr lang="ru-RU" dirty="0" err="1" smtClean="0"/>
              <a:t>технології</a:t>
            </a:r>
            <a:r>
              <a:rPr lang="ru-RU" dirty="0" smtClean="0"/>
              <a:t>, а </a:t>
            </a:r>
            <a:r>
              <a:rPr lang="ru-RU" dirty="0" err="1" smtClean="0"/>
              <a:t>також</a:t>
            </a:r>
            <a:r>
              <a:rPr lang="ru-RU" dirty="0" smtClean="0"/>
              <a:t> </a:t>
            </a:r>
            <a:r>
              <a:rPr lang="ru-RU" dirty="0" err="1" smtClean="0"/>
              <a:t>процес</a:t>
            </a:r>
            <a:r>
              <a:rPr lang="ru-RU" dirty="0" smtClean="0"/>
              <a:t> </a:t>
            </a:r>
            <a:r>
              <a:rPr lang="ru-RU" dirty="0" err="1" smtClean="0"/>
              <a:t>переговорів</a:t>
            </a:r>
            <a:r>
              <a:rPr lang="ru-RU" dirty="0" smtClean="0"/>
              <a:t>, для </a:t>
            </a:r>
            <a:r>
              <a:rPr lang="ru-RU" dirty="0" err="1" smtClean="0"/>
              <a:t>якого</a:t>
            </a:r>
            <a:r>
              <a:rPr lang="ru-RU" dirty="0" smtClean="0"/>
              <a:t> </a:t>
            </a:r>
            <a:r>
              <a:rPr lang="ru-RU" dirty="0" err="1" smtClean="0"/>
              <a:t>визначальною</a:t>
            </a:r>
            <a:r>
              <a:rPr lang="ru-RU" dirty="0" smtClean="0"/>
              <a:t> </a:t>
            </a:r>
            <a:r>
              <a:rPr lang="ru-RU" dirty="0" err="1" smtClean="0"/>
              <a:t>складовою</a:t>
            </a:r>
            <a:r>
              <a:rPr lang="ru-RU" dirty="0" smtClean="0"/>
              <a:t> є </a:t>
            </a:r>
            <a:r>
              <a:rPr lang="ru-RU" dirty="0" err="1" smtClean="0"/>
              <a:t>створення</a:t>
            </a:r>
            <a:r>
              <a:rPr lang="ru-RU" dirty="0" smtClean="0"/>
              <a:t> </a:t>
            </a:r>
            <a:r>
              <a:rPr lang="ru-RU" dirty="0" err="1" smtClean="0"/>
              <a:t>атмосфери</a:t>
            </a:r>
            <a:r>
              <a:rPr lang="ru-RU" dirty="0" smtClean="0"/>
              <a:t> </a:t>
            </a:r>
            <a:r>
              <a:rPr lang="ru-RU" dirty="0" err="1" smtClean="0"/>
              <a:t>довіри</a:t>
            </a:r>
            <a:r>
              <a:rPr lang="ru-RU" dirty="0" smtClean="0"/>
              <a:t> і </a:t>
            </a:r>
            <a:r>
              <a:rPr lang="ru-RU" dirty="0" err="1" smtClean="0"/>
              <a:t>взаєморозуміння</a:t>
            </a:r>
            <a:r>
              <a:rPr lang="ru-RU" dirty="0" smtClean="0"/>
              <a:t> [6, с. 120]. </a:t>
            </a:r>
          </a:p>
          <a:p>
            <a:r>
              <a:rPr lang="ru-RU" dirty="0" err="1" smtClean="0"/>
              <a:t>Аналізуючи</a:t>
            </a:r>
            <a:r>
              <a:rPr lang="ru-RU" dirty="0" smtClean="0"/>
              <a:t> </a:t>
            </a:r>
            <a:r>
              <a:rPr lang="ru-RU" dirty="0" err="1" smtClean="0"/>
              <a:t>комунікативні</a:t>
            </a:r>
            <a:r>
              <a:rPr lang="ru-RU" dirty="0" smtClean="0"/>
              <a:t> </a:t>
            </a:r>
            <a:r>
              <a:rPr lang="ru-RU" dirty="0" err="1" smtClean="0"/>
              <a:t>технології</a:t>
            </a:r>
            <a:r>
              <a:rPr lang="ru-RU" dirty="0" smtClean="0"/>
              <a:t> не </a:t>
            </a:r>
            <a:r>
              <a:rPr lang="ru-RU" dirty="0" err="1" smtClean="0"/>
              <a:t>лише</a:t>
            </a:r>
            <a:r>
              <a:rPr lang="ru-RU" dirty="0" smtClean="0"/>
              <a:t> у </a:t>
            </a:r>
            <a:r>
              <a:rPr lang="ru-RU" dirty="0" err="1" smtClean="0"/>
              <a:t>контексті</a:t>
            </a:r>
            <a:r>
              <a:rPr lang="ru-RU" dirty="0" smtClean="0"/>
              <a:t> </a:t>
            </a:r>
            <a:r>
              <a:rPr lang="ru-RU" dirty="0" err="1" smtClean="0"/>
              <a:t>процесу</a:t>
            </a:r>
            <a:r>
              <a:rPr lang="ru-RU" dirty="0" smtClean="0"/>
              <a:t> </a:t>
            </a:r>
            <a:r>
              <a:rPr lang="ru-RU" dirty="0" err="1" smtClean="0"/>
              <a:t>демократизації</a:t>
            </a:r>
            <a:r>
              <a:rPr lang="ru-RU" dirty="0" smtClean="0"/>
              <a:t>, а і </a:t>
            </a:r>
            <a:r>
              <a:rPr lang="ru-RU" dirty="0" err="1" smtClean="0"/>
              <a:t>модернізації</a:t>
            </a:r>
            <a:r>
              <a:rPr lang="ru-RU" dirty="0" smtClean="0"/>
              <a:t> </a:t>
            </a:r>
            <a:r>
              <a:rPr lang="ru-RU" dirty="0" err="1" smtClean="0"/>
              <a:t>суспільств</a:t>
            </a:r>
            <a:r>
              <a:rPr lang="ru-RU" dirty="0" smtClean="0"/>
              <a:t> з характерною </a:t>
            </a:r>
            <a:r>
              <a:rPr lang="ru-RU" dirty="0" err="1" smtClean="0"/>
              <a:t>масофікацією</a:t>
            </a:r>
            <a:r>
              <a:rPr lang="ru-RU" dirty="0" smtClean="0"/>
              <a:t> </a:t>
            </a:r>
            <a:r>
              <a:rPr lang="ru-RU" dirty="0" err="1" smtClean="0"/>
              <a:t>інформаційного</a:t>
            </a:r>
            <a:r>
              <a:rPr lang="ru-RU" dirty="0" smtClean="0"/>
              <a:t> продукту, </a:t>
            </a:r>
            <a:r>
              <a:rPr lang="ru-RU" dirty="0" err="1" smtClean="0"/>
              <a:t>варто</a:t>
            </a:r>
            <a:r>
              <a:rPr lang="ru-RU" dirty="0" smtClean="0"/>
              <a:t> </a:t>
            </a:r>
            <a:r>
              <a:rPr lang="ru-RU" dirty="0" err="1" smtClean="0"/>
              <a:t>виділити</a:t>
            </a:r>
            <a:r>
              <a:rPr lang="ru-RU" dirty="0" smtClean="0"/>
              <a:t> </a:t>
            </a:r>
            <a:r>
              <a:rPr lang="ru-RU" dirty="0" err="1" smtClean="0"/>
              <a:t>резонансні</a:t>
            </a:r>
            <a:r>
              <a:rPr lang="ru-RU" dirty="0" smtClean="0"/>
              <a:t> </a:t>
            </a:r>
            <a:r>
              <a:rPr lang="ru-RU" dirty="0" err="1" smtClean="0"/>
              <a:t>технології</a:t>
            </a:r>
            <a:r>
              <a:rPr lang="ru-RU" dirty="0" smtClean="0"/>
              <a:t>, </a:t>
            </a:r>
            <a:r>
              <a:rPr lang="ru-RU" dirty="0" err="1" smtClean="0"/>
              <a:t>бо</a:t>
            </a:r>
            <a:r>
              <a:rPr lang="ru-RU" dirty="0" smtClean="0"/>
              <a:t> </a:t>
            </a:r>
            <a:r>
              <a:rPr lang="ru-RU" dirty="0" err="1" smtClean="0"/>
              <a:t>саме</a:t>
            </a:r>
            <a:r>
              <a:rPr lang="ru-RU" dirty="0" smtClean="0"/>
              <a:t> вони </a:t>
            </a:r>
            <a:r>
              <a:rPr lang="ru-RU" dirty="0" err="1" smtClean="0"/>
              <a:t>застосовуються</a:t>
            </a:r>
            <a:r>
              <a:rPr lang="ru-RU" dirty="0" smtClean="0"/>
              <a:t> з </a:t>
            </a:r>
            <a:r>
              <a:rPr lang="ru-RU" dirty="0" err="1" smtClean="0"/>
              <a:t>урахуванням</a:t>
            </a:r>
            <a:r>
              <a:rPr lang="ru-RU" dirty="0" smtClean="0"/>
              <a:t> </a:t>
            </a:r>
            <a:r>
              <a:rPr lang="ru-RU" dirty="0" err="1" smtClean="0"/>
              <a:t>позиції</a:t>
            </a:r>
            <a:r>
              <a:rPr lang="ru-RU" dirty="0" smtClean="0"/>
              <a:t> і </a:t>
            </a:r>
            <a:r>
              <a:rPr lang="ru-RU" dirty="0" err="1" smtClean="0"/>
              <a:t>реакції</a:t>
            </a:r>
            <a:r>
              <a:rPr lang="ru-RU" dirty="0" smtClean="0"/>
              <a:t> </a:t>
            </a:r>
            <a:r>
              <a:rPr lang="ru-RU" dirty="0" err="1" smtClean="0"/>
              <a:t>отримувача</a:t>
            </a:r>
            <a:r>
              <a:rPr lang="ru-RU" dirty="0" smtClean="0"/>
              <a:t> </a:t>
            </a:r>
            <a:r>
              <a:rPr lang="ru-RU" dirty="0" err="1" smtClean="0"/>
              <a:t>інформації</a:t>
            </a:r>
            <a:r>
              <a:rPr lang="ru-RU" dirty="0" smtClean="0"/>
              <a:t>, </a:t>
            </a:r>
            <a:r>
              <a:rPr lang="ru-RU" dirty="0" err="1" smtClean="0"/>
              <a:t>тобто</a:t>
            </a:r>
            <a:r>
              <a:rPr lang="ru-RU" dirty="0" smtClean="0"/>
              <a:t> </a:t>
            </a:r>
            <a:r>
              <a:rPr lang="ru-RU" dirty="0" err="1" smtClean="0"/>
              <a:t>аудиторії</a:t>
            </a:r>
            <a:r>
              <a:rPr lang="ru-RU" dirty="0" smtClean="0"/>
              <a:t>. </a:t>
            </a:r>
            <a:r>
              <a:rPr lang="ru-RU" b="1" dirty="0" err="1" smtClean="0"/>
              <a:t>Резонансні</a:t>
            </a:r>
            <a:r>
              <a:rPr lang="ru-RU" b="1" dirty="0" smtClean="0"/>
              <a:t> </a:t>
            </a:r>
            <a:r>
              <a:rPr lang="ru-RU" b="1" dirty="0" err="1" smtClean="0"/>
              <a:t>технології</a:t>
            </a:r>
            <a:r>
              <a:rPr lang="ru-RU" b="1" dirty="0" smtClean="0"/>
              <a:t> – </a:t>
            </a:r>
            <a:r>
              <a:rPr lang="ru-RU" b="1" dirty="0" err="1" smtClean="0"/>
              <a:t>це</a:t>
            </a:r>
            <a:r>
              <a:rPr lang="ru-RU" b="1" dirty="0" smtClean="0"/>
              <a:t> приклад так </a:t>
            </a:r>
            <a:r>
              <a:rPr lang="ru-RU" b="1" dirty="0" err="1" smtClean="0"/>
              <a:t>званої</a:t>
            </a:r>
            <a:r>
              <a:rPr lang="ru-RU" b="1" dirty="0" smtClean="0"/>
              <a:t> „</a:t>
            </a:r>
            <a:r>
              <a:rPr lang="ru-RU" b="1" dirty="0" err="1" smtClean="0"/>
              <a:t>м’якої</a:t>
            </a:r>
            <a:r>
              <a:rPr lang="ru-RU" b="1" dirty="0" smtClean="0"/>
              <a:t> </a:t>
            </a:r>
            <a:r>
              <a:rPr lang="ru-RU" b="1" dirty="0" err="1" smtClean="0"/>
              <a:t>могутності</a:t>
            </a:r>
            <a:r>
              <a:rPr lang="ru-RU" b="1" dirty="0" smtClean="0"/>
              <a:t>”,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використовується</a:t>
            </a:r>
            <a:r>
              <a:rPr lang="ru-RU" dirty="0" smtClean="0"/>
              <a:t> у </a:t>
            </a:r>
            <a:r>
              <a:rPr lang="ru-RU" dirty="0" err="1" smtClean="0"/>
              <a:t>демократичних</a:t>
            </a:r>
            <a:r>
              <a:rPr lang="ru-RU" dirty="0" smtClean="0"/>
              <a:t> </a:t>
            </a:r>
            <a:r>
              <a:rPr lang="ru-RU" dirty="0" err="1" smtClean="0"/>
              <a:t>суспільствах</a:t>
            </a:r>
            <a:r>
              <a:rPr lang="ru-RU" dirty="0" smtClean="0"/>
              <a:t> та „</a:t>
            </a:r>
            <a:r>
              <a:rPr lang="ru-RU" dirty="0" err="1" smtClean="0"/>
              <a:t>враховує</a:t>
            </a:r>
            <a:r>
              <a:rPr lang="ru-RU" dirty="0" smtClean="0"/>
              <a:t>… </a:t>
            </a:r>
            <a:r>
              <a:rPr lang="ru-RU" dirty="0" err="1" smtClean="0"/>
              <a:t>когнітивні</a:t>
            </a:r>
            <a:r>
              <a:rPr lang="ru-RU" dirty="0" smtClean="0"/>
              <a:t>, </a:t>
            </a:r>
            <a:r>
              <a:rPr lang="ru-RU" dirty="0" err="1" smtClean="0"/>
              <a:t>комунікативні</a:t>
            </a:r>
            <a:r>
              <a:rPr lang="ru-RU" dirty="0" smtClean="0"/>
              <a:t> та </a:t>
            </a:r>
            <a:r>
              <a:rPr lang="ru-RU" dirty="0" err="1" smtClean="0"/>
              <a:t>власне</a:t>
            </a:r>
            <a:r>
              <a:rPr lang="ru-RU" dirty="0" smtClean="0"/>
              <a:t> </a:t>
            </a:r>
            <a:r>
              <a:rPr lang="ru-RU" dirty="0" err="1" smtClean="0"/>
              <a:t>резонансні</a:t>
            </a:r>
            <a:r>
              <a:rPr lang="ru-RU" dirty="0" smtClean="0"/>
              <a:t> </a:t>
            </a:r>
            <a:r>
              <a:rPr lang="ru-RU" dirty="0" err="1" smtClean="0"/>
              <a:t>схеми</a:t>
            </a:r>
            <a:r>
              <a:rPr lang="ru-RU" dirty="0" smtClean="0"/>
              <a:t>, за </a:t>
            </a:r>
            <a:r>
              <a:rPr lang="ru-RU" dirty="0" err="1" smtClean="0"/>
              <a:t>якими</a:t>
            </a:r>
            <a:r>
              <a:rPr lang="ru-RU" dirty="0" smtClean="0"/>
              <a:t> </a:t>
            </a:r>
            <a:r>
              <a:rPr lang="ru-RU" dirty="0" err="1" smtClean="0"/>
              <a:t>живе</a:t>
            </a:r>
            <a:r>
              <a:rPr lang="ru-RU" dirty="0" smtClean="0"/>
              <a:t> </a:t>
            </a:r>
            <a:r>
              <a:rPr lang="ru-RU" dirty="0" err="1" smtClean="0"/>
              <a:t>аудиторія</a:t>
            </a:r>
            <a:r>
              <a:rPr lang="ru-RU" dirty="0" smtClean="0"/>
              <a:t>” [3].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10244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480720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dirty="0" smtClean="0"/>
              <a:t>На думку О. </a:t>
            </a:r>
            <a:r>
              <a:rPr lang="ru-RU" dirty="0" err="1" smtClean="0"/>
              <a:t>Соловйова</a:t>
            </a:r>
            <a:r>
              <a:rPr lang="ru-RU" dirty="0" smtClean="0"/>
              <a:t>, для </a:t>
            </a:r>
            <a:r>
              <a:rPr lang="ru-RU" dirty="0" err="1" smtClean="0"/>
              <a:t>суспільств</a:t>
            </a:r>
            <a:r>
              <a:rPr lang="ru-RU" dirty="0" smtClean="0"/>
              <a:t>, у </a:t>
            </a:r>
            <a:r>
              <a:rPr lang="ru-RU" dirty="0" err="1" smtClean="0"/>
              <a:t>яких</a:t>
            </a:r>
            <a:r>
              <a:rPr lang="ru-RU" dirty="0" smtClean="0"/>
              <a:t> </a:t>
            </a:r>
            <a:r>
              <a:rPr lang="ru-RU" dirty="0" err="1" smtClean="0"/>
              <a:t>відсутні</a:t>
            </a:r>
            <a:r>
              <a:rPr lang="ru-RU" dirty="0" smtClean="0"/>
              <a:t> </a:t>
            </a:r>
            <a:r>
              <a:rPr lang="ru-RU" dirty="0" err="1" smtClean="0"/>
              <a:t>сталі</a:t>
            </a:r>
            <a:r>
              <a:rPr lang="ru-RU" dirty="0" smtClean="0"/>
              <a:t> </a:t>
            </a:r>
            <a:r>
              <a:rPr lang="ru-RU" dirty="0" err="1" smtClean="0"/>
              <a:t>демократичні</a:t>
            </a:r>
            <a:r>
              <a:rPr lang="ru-RU" dirty="0" smtClean="0"/>
              <a:t> </a:t>
            </a:r>
            <a:r>
              <a:rPr lang="ru-RU" dirty="0" err="1" smtClean="0"/>
              <a:t>традиції</a:t>
            </a:r>
            <a:r>
              <a:rPr lang="ru-RU" dirty="0" smtClean="0"/>
              <a:t>, „</a:t>
            </a:r>
            <a:r>
              <a:rPr lang="ru-RU" dirty="0" err="1" smtClean="0"/>
              <a:t>виникає</a:t>
            </a:r>
            <a:r>
              <a:rPr lang="ru-RU" dirty="0" smtClean="0"/>
              <a:t> </a:t>
            </a:r>
            <a:r>
              <a:rPr lang="ru-RU" dirty="0" err="1" smtClean="0"/>
              <a:t>справді</a:t>
            </a:r>
            <a:r>
              <a:rPr lang="ru-RU" dirty="0" smtClean="0"/>
              <a:t> </a:t>
            </a:r>
            <a:r>
              <a:rPr lang="ru-RU" dirty="0" err="1" smtClean="0"/>
              <a:t>хаотичне</a:t>
            </a:r>
            <a:r>
              <a:rPr lang="ru-RU" dirty="0" smtClean="0"/>
              <a:t> </a:t>
            </a:r>
            <a:r>
              <a:rPr lang="ru-RU" dirty="0" err="1" smtClean="0"/>
              <a:t>переплетення</a:t>
            </a:r>
            <a:r>
              <a:rPr lang="ru-RU" dirty="0" smtClean="0"/>
              <a:t> </a:t>
            </a:r>
            <a:r>
              <a:rPr lang="ru-RU" dirty="0" err="1" smtClean="0"/>
              <a:t>інформаційних</a:t>
            </a:r>
            <a:r>
              <a:rPr lang="ru-RU" dirty="0" smtClean="0"/>
              <a:t> </a:t>
            </a:r>
            <a:r>
              <a:rPr lang="ru-RU" dirty="0" err="1" smtClean="0"/>
              <a:t>потоків</a:t>
            </a:r>
            <a:r>
              <a:rPr lang="ru-RU" dirty="0" smtClean="0"/>
              <a:t>, яке </a:t>
            </a:r>
            <a:r>
              <a:rPr lang="ru-RU" dirty="0" err="1" smtClean="0"/>
              <a:t>знецінює</a:t>
            </a:r>
            <a:r>
              <a:rPr lang="ru-RU" dirty="0" smtClean="0"/>
              <a:t> </a:t>
            </a:r>
            <a:r>
              <a:rPr lang="ru-RU" dirty="0" err="1" smtClean="0"/>
              <a:t>механізми</a:t>
            </a:r>
            <a:r>
              <a:rPr lang="ru-RU" dirty="0" smtClean="0"/>
              <a:t> </a:t>
            </a:r>
            <a:r>
              <a:rPr lang="ru-RU" dirty="0" err="1" smtClean="0"/>
              <a:t>комунікації</a:t>
            </a:r>
            <a:r>
              <a:rPr lang="ru-RU" dirty="0" smtClean="0"/>
              <a:t> </a:t>
            </a:r>
            <a:r>
              <a:rPr lang="ru-RU" dirty="0" err="1" smtClean="0"/>
              <a:t>влади</a:t>
            </a:r>
            <a:r>
              <a:rPr lang="ru-RU" dirty="0" smtClean="0"/>
              <a:t> і </a:t>
            </a:r>
            <a:r>
              <a:rPr lang="ru-RU" dirty="0" err="1" smtClean="0"/>
              <a:t>громадянського</a:t>
            </a:r>
            <a:r>
              <a:rPr lang="ru-RU" dirty="0" smtClean="0"/>
              <a:t> </a:t>
            </a:r>
            <a:r>
              <a:rPr lang="ru-RU" dirty="0" err="1" smtClean="0"/>
              <a:t>суспільства</a:t>
            </a:r>
            <a:r>
              <a:rPr lang="ru-RU" dirty="0" smtClean="0"/>
              <a:t>, </a:t>
            </a:r>
            <a:r>
              <a:rPr lang="ru-RU" dirty="0" err="1" smtClean="0"/>
              <a:t>котре</a:t>
            </a:r>
            <a:r>
              <a:rPr lang="ru-RU" dirty="0" smtClean="0"/>
              <a:t> </a:t>
            </a:r>
            <a:r>
              <a:rPr lang="ru-RU" dirty="0" err="1" smtClean="0"/>
              <a:t>народжується</a:t>
            </a:r>
            <a:r>
              <a:rPr lang="ru-RU" dirty="0" smtClean="0"/>
              <a:t>, і в </a:t>
            </a:r>
            <a:r>
              <a:rPr lang="ru-RU" dirty="0" err="1" smtClean="0"/>
              <a:t>результаті</a:t>
            </a:r>
            <a:r>
              <a:rPr lang="ru-RU" dirty="0" smtClean="0"/>
              <a:t> </a:t>
            </a:r>
            <a:r>
              <a:rPr lang="ru-RU" dirty="0" err="1" smtClean="0"/>
              <a:t>цього</a:t>
            </a:r>
            <a:r>
              <a:rPr lang="ru-RU" dirty="0" smtClean="0"/>
              <a:t> </a:t>
            </a:r>
            <a:r>
              <a:rPr lang="ru-RU" dirty="0" err="1" smtClean="0"/>
              <a:t>суспільство</a:t>
            </a:r>
            <a:r>
              <a:rPr lang="ru-RU" dirty="0" smtClean="0"/>
              <a:t> </a:t>
            </a:r>
            <a:r>
              <a:rPr lang="ru-RU" dirty="0" err="1" smtClean="0"/>
              <a:t>поступово</a:t>
            </a:r>
            <a:r>
              <a:rPr lang="ru-RU" dirty="0" smtClean="0"/>
              <a:t> </a:t>
            </a:r>
            <a:r>
              <a:rPr lang="ru-RU" dirty="0" err="1" smtClean="0"/>
              <a:t>втрачає</a:t>
            </a:r>
            <a:r>
              <a:rPr lang="ru-RU" dirty="0" smtClean="0"/>
              <a:t> </a:t>
            </a:r>
            <a:r>
              <a:rPr lang="ru-RU" dirty="0" err="1" smtClean="0"/>
              <a:t>знаряддя</a:t>
            </a:r>
            <a:r>
              <a:rPr lang="ru-RU" dirty="0" smtClean="0"/>
              <a:t> </a:t>
            </a:r>
            <a:r>
              <a:rPr lang="ru-RU" dirty="0" err="1" smtClean="0"/>
              <a:t>інформаційного</a:t>
            </a:r>
            <a:r>
              <a:rPr lang="ru-RU" dirty="0" smtClean="0"/>
              <a:t> </a:t>
            </a:r>
            <a:r>
              <a:rPr lang="ru-RU" dirty="0" err="1" smtClean="0"/>
              <a:t>впливу</a:t>
            </a:r>
            <a:r>
              <a:rPr lang="ru-RU" dirty="0" smtClean="0"/>
              <a:t> на </a:t>
            </a:r>
            <a:r>
              <a:rPr lang="ru-RU" dirty="0" err="1" smtClean="0"/>
              <a:t>позиції</a:t>
            </a:r>
            <a:r>
              <a:rPr lang="ru-RU" dirty="0" smtClean="0"/>
              <a:t> </a:t>
            </a:r>
            <a:r>
              <a:rPr lang="ru-RU" dirty="0" err="1" smtClean="0"/>
              <a:t>влади</a:t>
            </a:r>
            <a:r>
              <a:rPr lang="ru-RU" dirty="0" smtClean="0"/>
              <a:t>” [8, с. 10]. </a:t>
            </a:r>
          </a:p>
          <a:p>
            <a:r>
              <a:rPr lang="ru-RU" dirty="0" smtClean="0"/>
              <a:t>До </a:t>
            </a:r>
            <a:r>
              <a:rPr lang="ru-RU" dirty="0" err="1" smtClean="0"/>
              <a:t>складових</a:t>
            </a:r>
            <a:r>
              <a:rPr lang="ru-RU" dirty="0" smtClean="0"/>
              <a:t> </a:t>
            </a:r>
            <a:r>
              <a:rPr lang="ru-RU" dirty="0" err="1" smtClean="0"/>
              <a:t>цього</a:t>
            </a:r>
            <a:r>
              <a:rPr lang="ru-RU" dirty="0" smtClean="0"/>
              <a:t> </a:t>
            </a:r>
            <a:r>
              <a:rPr lang="ru-RU" dirty="0" err="1" smtClean="0"/>
              <a:t>процесу</a:t>
            </a:r>
            <a:r>
              <a:rPr lang="ru-RU" dirty="0" smtClean="0"/>
              <a:t> треба </a:t>
            </a:r>
            <a:r>
              <a:rPr lang="ru-RU" dirty="0" err="1" smtClean="0"/>
              <a:t>віднести</a:t>
            </a:r>
            <a:r>
              <a:rPr lang="ru-RU" dirty="0" smtClean="0"/>
              <a:t>: </a:t>
            </a:r>
          </a:p>
          <a:p>
            <a:r>
              <a:rPr lang="ru-RU" dirty="0" err="1" smtClean="0"/>
              <a:t>появу</a:t>
            </a:r>
            <a:r>
              <a:rPr lang="ru-RU" dirty="0" smtClean="0"/>
              <a:t> </a:t>
            </a:r>
            <a:r>
              <a:rPr lang="ru-RU" dirty="0" err="1" smtClean="0"/>
              <a:t>безконцептуального</a:t>
            </a:r>
            <a:r>
              <a:rPr lang="ru-RU" dirty="0" smtClean="0"/>
              <a:t> потоку </a:t>
            </a:r>
            <a:r>
              <a:rPr lang="ru-RU" dirty="0" err="1" smtClean="0"/>
              <a:t>політики</a:t>
            </a:r>
            <a:r>
              <a:rPr lang="ru-RU" dirty="0" smtClean="0"/>
              <a:t>; </a:t>
            </a:r>
          </a:p>
          <a:p>
            <a:r>
              <a:rPr lang="ru-RU" dirty="0" err="1" smtClean="0"/>
              <a:t>посилення</a:t>
            </a:r>
            <a:r>
              <a:rPr lang="ru-RU" dirty="0" smtClean="0"/>
              <a:t> </a:t>
            </a:r>
            <a:r>
              <a:rPr lang="ru-RU" dirty="0" err="1" smtClean="0"/>
              <a:t>корпоративних</a:t>
            </a:r>
            <a:r>
              <a:rPr lang="ru-RU" dirty="0" smtClean="0"/>
              <a:t> </a:t>
            </a:r>
            <a:r>
              <a:rPr lang="ru-RU" dirty="0" err="1" smtClean="0"/>
              <a:t>інтересів</a:t>
            </a:r>
            <a:r>
              <a:rPr lang="ru-RU" dirty="0" smtClean="0"/>
              <a:t> </a:t>
            </a:r>
            <a:r>
              <a:rPr lang="ru-RU" dirty="0" err="1" smtClean="0"/>
              <a:t>правлячих</a:t>
            </a:r>
            <a:r>
              <a:rPr lang="ru-RU" dirty="0" smtClean="0"/>
              <a:t> </a:t>
            </a:r>
            <a:r>
              <a:rPr lang="ru-RU" dirty="0" err="1" smtClean="0"/>
              <a:t>угрупувань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політичну</a:t>
            </a:r>
            <a:r>
              <a:rPr lang="ru-RU" dirty="0" smtClean="0"/>
              <a:t> </a:t>
            </a:r>
            <a:r>
              <a:rPr lang="ru-RU" dirty="0" err="1" smtClean="0"/>
              <a:t>безвідповідальність</a:t>
            </a:r>
            <a:r>
              <a:rPr lang="ru-RU" dirty="0" smtClean="0"/>
              <a:t> </a:t>
            </a:r>
            <a:r>
              <a:rPr lang="ru-RU" dirty="0" err="1" smtClean="0"/>
              <a:t>масмедіа</a:t>
            </a:r>
            <a:r>
              <a:rPr lang="ru-RU" dirty="0" smtClean="0"/>
              <a:t>; </a:t>
            </a:r>
          </a:p>
          <a:p>
            <a:r>
              <a:rPr lang="ru-RU" dirty="0" err="1" smtClean="0"/>
              <a:t>згортання</a:t>
            </a:r>
            <a:r>
              <a:rPr lang="ru-RU" dirty="0" smtClean="0"/>
              <a:t> </a:t>
            </a:r>
            <a:r>
              <a:rPr lang="ru-RU" dirty="0" err="1" smtClean="0"/>
              <a:t>комунікаційних</a:t>
            </a:r>
            <a:r>
              <a:rPr lang="ru-RU" dirty="0" smtClean="0"/>
              <a:t> </a:t>
            </a:r>
            <a:r>
              <a:rPr lang="ru-RU" dirty="0" err="1" smtClean="0"/>
              <a:t>відносин</a:t>
            </a:r>
            <a:r>
              <a:rPr lang="ru-RU" dirty="0" smtClean="0"/>
              <a:t> </a:t>
            </a:r>
            <a:r>
              <a:rPr lang="ru-RU" dirty="0" err="1" smtClean="0"/>
              <a:t>між</a:t>
            </a:r>
            <a:r>
              <a:rPr lang="ru-RU" dirty="0" smtClean="0"/>
              <a:t> державою та </a:t>
            </a:r>
            <a:r>
              <a:rPr lang="ru-RU" dirty="0" err="1" smtClean="0"/>
              <a:t>суспільством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закріплення</a:t>
            </a:r>
            <a:r>
              <a:rPr lang="ru-RU" dirty="0" smtClean="0"/>
              <a:t> за </a:t>
            </a:r>
            <a:r>
              <a:rPr lang="ru-RU" dirty="0" err="1" smtClean="0"/>
              <a:t>інститутами</a:t>
            </a:r>
            <a:r>
              <a:rPr lang="ru-RU" dirty="0" smtClean="0"/>
              <a:t> </a:t>
            </a:r>
            <a:r>
              <a:rPr lang="ru-RU" dirty="0" err="1" smtClean="0"/>
              <a:t>громадянського</a:t>
            </a:r>
            <a:r>
              <a:rPr lang="ru-RU" dirty="0" smtClean="0"/>
              <a:t> </a:t>
            </a:r>
            <a:r>
              <a:rPr lang="ru-RU" dirty="0" err="1" smtClean="0"/>
              <a:t>суспільства</a:t>
            </a:r>
            <a:r>
              <a:rPr lang="ru-RU" dirty="0" smtClean="0"/>
              <a:t> статусу </a:t>
            </a:r>
            <a:r>
              <a:rPr lang="ru-RU" dirty="0" err="1" smtClean="0"/>
              <a:t>реципієнта</a:t>
            </a:r>
            <a:r>
              <a:rPr lang="ru-RU" dirty="0" smtClean="0"/>
              <a:t> у </a:t>
            </a:r>
            <a:r>
              <a:rPr lang="ru-RU" dirty="0" err="1" smtClean="0"/>
              <a:t>політичному</a:t>
            </a:r>
            <a:r>
              <a:rPr lang="ru-RU" dirty="0" smtClean="0"/>
              <a:t> </a:t>
            </a:r>
            <a:r>
              <a:rPr lang="ru-RU" dirty="0" err="1" smtClean="0"/>
              <a:t>діалозі</a:t>
            </a:r>
            <a:r>
              <a:rPr lang="ru-RU" dirty="0" smtClean="0"/>
              <a:t>; </a:t>
            </a:r>
          </a:p>
          <a:p>
            <a:r>
              <a:rPr lang="ru-RU" dirty="0" err="1" smtClean="0"/>
              <a:t>перетворення</a:t>
            </a:r>
            <a:r>
              <a:rPr lang="ru-RU" dirty="0" smtClean="0"/>
              <a:t> </a:t>
            </a:r>
            <a:r>
              <a:rPr lang="ru-RU" dirty="0" err="1" smtClean="0"/>
              <a:t>політичних</a:t>
            </a:r>
            <a:r>
              <a:rPr lang="ru-RU" dirty="0" smtClean="0"/>
              <a:t> </a:t>
            </a:r>
            <a:r>
              <a:rPr lang="ru-RU" dirty="0" err="1" smtClean="0"/>
              <a:t>еліт</a:t>
            </a:r>
            <a:r>
              <a:rPr lang="ru-RU" dirty="0" smtClean="0"/>
              <a:t> на </a:t>
            </a:r>
            <a:r>
              <a:rPr lang="ru-RU" dirty="0" err="1" smtClean="0"/>
              <a:t>безконтрольного</a:t>
            </a:r>
            <a:r>
              <a:rPr lang="ru-RU" dirty="0" smtClean="0"/>
              <a:t> </a:t>
            </a:r>
            <a:r>
              <a:rPr lang="ru-RU" dirty="0" err="1" smtClean="0"/>
              <a:t>власника</a:t>
            </a:r>
            <a:r>
              <a:rPr lang="ru-RU" dirty="0" smtClean="0"/>
              <a:t> </a:t>
            </a:r>
            <a:r>
              <a:rPr lang="ru-RU" dirty="0" err="1" smtClean="0"/>
              <a:t>публічної</a:t>
            </a:r>
            <a:r>
              <a:rPr lang="ru-RU" dirty="0" smtClean="0"/>
              <a:t> </a:t>
            </a:r>
            <a:r>
              <a:rPr lang="ru-RU" dirty="0" err="1" smtClean="0"/>
              <a:t>інформації</a:t>
            </a:r>
            <a:r>
              <a:rPr lang="ru-RU" dirty="0" smtClean="0"/>
              <a:t> </a:t>
            </a:r>
            <a:r>
              <a:rPr lang="ru-RU" dirty="0" err="1" smtClean="0"/>
              <a:t>тощо</a:t>
            </a:r>
            <a:r>
              <a:rPr lang="ru-RU" dirty="0" smtClean="0"/>
              <a:t>. </a:t>
            </a:r>
          </a:p>
          <a:p>
            <a:pPr marL="0" indent="0">
              <a:buNone/>
            </a:pPr>
            <a:r>
              <a:rPr lang="ru-RU" dirty="0" smtClean="0"/>
              <a:t>У </a:t>
            </a:r>
            <a:r>
              <a:rPr lang="ru-RU" dirty="0" err="1" smtClean="0"/>
              <a:t>результаті</a:t>
            </a:r>
            <a:r>
              <a:rPr lang="ru-RU" dirty="0" smtClean="0"/>
              <a:t> не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виключити</a:t>
            </a:r>
            <a:r>
              <a:rPr lang="ru-RU" dirty="0" smtClean="0"/>
              <a:t> </a:t>
            </a:r>
            <a:r>
              <a:rPr lang="ru-RU" dirty="0" err="1" smtClean="0"/>
              <a:t>появу</a:t>
            </a:r>
            <a:r>
              <a:rPr lang="ru-RU" dirty="0" smtClean="0"/>
              <a:t> </a:t>
            </a:r>
            <a:r>
              <a:rPr lang="ru-RU" dirty="0" err="1" smtClean="0"/>
              <a:t>інформаційного</a:t>
            </a:r>
            <a:r>
              <a:rPr lang="ru-RU" dirty="0" smtClean="0"/>
              <a:t> </a:t>
            </a:r>
            <a:r>
              <a:rPr lang="ru-RU" dirty="0" err="1" smtClean="0"/>
              <a:t>тоталітаризму</a:t>
            </a:r>
            <a:r>
              <a:rPr lang="ru-RU" dirty="0" smtClean="0"/>
              <a:t>, як </a:t>
            </a:r>
            <a:r>
              <a:rPr lang="ru-RU" dirty="0" err="1" smtClean="0"/>
              <a:t>однієї</a:t>
            </a:r>
            <a:r>
              <a:rPr lang="ru-RU" dirty="0" smtClean="0"/>
              <a:t> з форм </a:t>
            </a:r>
            <a:r>
              <a:rPr lang="ru-RU" dirty="0" err="1" smtClean="0"/>
              <a:t>панування</a:t>
            </a:r>
            <a:r>
              <a:rPr lang="ru-RU" dirty="0" smtClean="0"/>
              <a:t> через </a:t>
            </a:r>
            <a:r>
              <a:rPr lang="ru-RU" dirty="0" err="1" smtClean="0"/>
              <a:t>використання</a:t>
            </a:r>
            <a:r>
              <a:rPr lang="ru-RU" dirty="0" smtClean="0"/>
              <a:t> „</a:t>
            </a:r>
            <a:r>
              <a:rPr lang="ru-RU" dirty="0" err="1" smtClean="0"/>
              <a:t>м’якої</a:t>
            </a:r>
            <a:r>
              <a:rPr lang="ru-RU" dirty="0" smtClean="0"/>
              <a:t> </a:t>
            </a:r>
            <a:r>
              <a:rPr lang="ru-RU" dirty="0" err="1" smtClean="0"/>
              <a:t>могутності</a:t>
            </a:r>
            <a:r>
              <a:rPr lang="ru-RU" dirty="0" smtClean="0"/>
              <a:t>” у </a:t>
            </a:r>
            <a:r>
              <a:rPr lang="ru-RU" dirty="0" err="1" smtClean="0"/>
              <a:t>посткомуністичних</a:t>
            </a:r>
            <a:r>
              <a:rPr lang="ru-RU" dirty="0" smtClean="0"/>
              <a:t> </a:t>
            </a:r>
            <a:r>
              <a:rPr lang="ru-RU" dirty="0" err="1" smtClean="0"/>
              <a:t>суспільствах</a:t>
            </a:r>
            <a:r>
              <a:rPr lang="ru-RU" dirty="0" smtClean="0"/>
              <a:t>, коли </a:t>
            </a:r>
            <a:r>
              <a:rPr lang="ru-RU" dirty="0" err="1" smtClean="0"/>
              <a:t>державні</a:t>
            </a:r>
            <a:r>
              <a:rPr lang="ru-RU" dirty="0" smtClean="0"/>
              <a:t> </a:t>
            </a:r>
            <a:r>
              <a:rPr lang="ru-RU" dirty="0" err="1" smtClean="0"/>
              <a:t>інституції</a:t>
            </a:r>
            <a:r>
              <a:rPr lang="ru-RU" dirty="0" smtClean="0"/>
              <a:t> </a:t>
            </a:r>
            <a:r>
              <a:rPr lang="ru-RU" dirty="0" err="1" smtClean="0"/>
              <a:t>стають</a:t>
            </a:r>
            <a:r>
              <a:rPr lang="ru-RU" dirty="0" smtClean="0"/>
              <a:t> </a:t>
            </a:r>
            <a:r>
              <a:rPr lang="ru-RU" dirty="0" err="1" smtClean="0"/>
              <a:t>безальтернативним</a:t>
            </a:r>
            <a:r>
              <a:rPr lang="ru-RU" dirty="0" smtClean="0"/>
              <a:t> </a:t>
            </a:r>
            <a:r>
              <a:rPr lang="ru-RU" dirty="0" err="1" smtClean="0"/>
              <a:t>джерелом</a:t>
            </a:r>
            <a:r>
              <a:rPr lang="ru-RU" dirty="0" smtClean="0"/>
              <a:t> </a:t>
            </a:r>
            <a:r>
              <a:rPr lang="ru-RU" dirty="0" err="1" smtClean="0"/>
              <a:t>проектування</a:t>
            </a:r>
            <a:r>
              <a:rPr lang="ru-RU" dirty="0" smtClean="0"/>
              <a:t> </a:t>
            </a:r>
            <a:r>
              <a:rPr lang="ru-RU" dirty="0" err="1" smtClean="0"/>
              <a:t>політичного</a:t>
            </a:r>
            <a:r>
              <a:rPr lang="ru-RU" dirty="0" smtClean="0"/>
              <a:t> </a:t>
            </a:r>
            <a:r>
              <a:rPr lang="ru-RU" dirty="0" err="1" smtClean="0"/>
              <a:t>майбутнього</a:t>
            </a:r>
            <a:r>
              <a:rPr lang="ru-RU" dirty="0" smtClean="0"/>
              <a:t> </a:t>
            </a:r>
            <a:r>
              <a:rPr lang="ru-RU" dirty="0" err="1" smtClean="0"/>
              <a:t>країни</a:t>
            </a:r>
            <a:r>
              <a:rPr lang="ru-RU" dirty="0" smtClean="0"/>
              <a:t>.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побачити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реалізація</a:t>
            </a:r>
            <a:r>
              <a:rPr lang="ru-RU" dirty="0" smtClean="0"/>
              <a:t> </a:t>
            </a:r>
            <a:r>
              <a:rPr lang="ru-RU" dirty="0" err="1" smtClean="0"/>
              <a:t>цих</a:t>
            </a:r>
            <a:r>
              <a:rPr lang="ru-RU" dirty="0" smtClean="0"/>
              <a:t> </a:t>
            </a:r>
            <a:r>
              <a:rPr lang="ru-RU" dirty="0" err="1" smtClean="0"/>
              <a:t>тенденцій</a:t>
            </a:r>
            <a:r>
              <a:rPr lang="ru-RU" dirty="0" smtClean="0"/>
              <a:t> </a:t>
            </a:r>
            <a:r>
              <a:rPr lang="ru-RU" dirty="0" err="1" smtClean="0"/>
              <a:t>найбільш</a:t>
            </a:r>
            <a:r>
              <a:rPr lang="ru-RU" dirty="0" smtClean="0"/>
              <a:t> </a:t>
            </a:r>
            <a:r>
              <a:rPr lang="ru-RU" dirty="0" err="1" smtClean="0"/>
              <a:t>ймовірна</a:t>
            </a:r>
            <a:r>
              <a:rPr lang="ru-RU" dirty="0" smtClean="0"/>
              <a:t> в </a:t>
            </a:r>
            <a:r>
              <a:rPr lang="ru-RU" dirty="0" err="1" smtClean="0"/>
              <a:t>умовах</a:t>
            </a:r>
            <a:r>
              <a:rPr lang="ru-RU" dirty="0" smtClean="0"/>
              <a:t> переходу до </a:t>
            </a:r>
            <a:r>
              <a:rPr lang="ru-RU" dirty="0" err="1" smtClean="0"/>
              <a:t>демократії</a:t>
            </a:r>
            <a:r>
              <a:rPr lang="ru-RU" dirty="0" smtClean="0"/>
              <a:t> за </a:t>
            </a:r>
            <a:r>
              <a:rPr lang="ru-RU" dirty="0" err="1" smtClean="0"/>
              <a:t>відсутності</a:t>
            </a:r>
            <a:r>
              <a:rPr lang="ru-RU" dirty="0" smtClean="0"/>
              <a:t> </a:t>
            </a:r>
            <a:r>
              <a:rPr lang="ru-RU" dirty="0" err="1" smtClean="0"/>
              <a:t>демократичних</a:t>
            </a:r>
            <a:r>
              <a:rPr lang="ru-RU" dirty="0" smtClean="0"/>
              <a:t> </a:t>
            </a:r>
            <a:r>
              <a:rPr lang="ru-RU" dirty="0" err="1" smtClean="0"/>
              <a:t>традицій</a:t>
            </a:r>
            <a:r>
              <a:rPr lang="ru-RU" dirty="0" smtClean="0"/>
              <a:t> та </a:t>
            </a:r>
            <a:r>
              <a:rPr lang="ru-RU" dirty="0" err="1" smtClean="0"/>
              <a:t>консолідації</a:t>
            </a:r>
            <a:r>
              <a:rPr lang="ru-RU" dirty="0" smtClean="0"/>
              <a:t> </a:t>
            </a:r>
            <a:r>
              <a:rPr lang="ru-RU" dirty="0" err="1" smtClean="0"/>
              <a:t>суспільства</a:t>
            </a:r>
            <a:r>
              <a:rPr lang="ru-RU" dirty="0" smtClean="0"/>
              <a:t> </a:t>
            </a:r>
            <a:r>
              <a:rPr lang="ru-RU" dirty="0" err="1" smtClean="0"/>
              <a:t>навколо</a:t>
            </a:r>
            <a:r>
              <a:rPr lang="ru-RU" dirty="0" smtClean="0"/>
              <a:t> </a:t>
            </a:r>
            <a:r>
              <a:rPr lang="ru-RU" dirty="0" err="1" smtClean="0"/>
              <a:t>демократичних</a:t>
            </a:r>
            <a:r>
              <a:rPr lang="ru-RU" dirty="0" smtClean="0"/>
              <a:t> </a:t>
            </a:r>
            <a:r>
              <a:rPr lang="ru-RU" dirty="0" err="1" smtClean="0"/>
              <a:t>цінностей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59225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66936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В </a:t>
            </a:r>
            <a:r>
              <a:rPr lang="ru-RU" dirty="0" err="1" smtClean="0"/>
              <a:t>успішних</a:t>
            </a:r>
            <a:r>
              <a:rPr lang="ru-RU" dirty="0" smtClean="0"/>
              <a:t> </a:t>
            </a:r>
            <a:r>
              <a:rPr lang="ru-RU" dirty="0" err="1" smtClean="0"/>
              <a:t>виборних</a:t>
            </a:r>
            <a:r>
              <a:rPr lang="ru-RU" dirty="0" smtClean="0"/>
              <a:t> </a:t>
            </a:r>
            <a:r>
              <a:rPr lang="ru-RU" dirty="0" err="1" smtClean="0"/>
              <a:t>кампаніях</a:t>
            </a:r>
            <a:r>
              <a:rPr lang="ru-RU" dirty="0" smtClean="0"/>
              <a:t> </a:t>
            </a:r>
            <a:r>
              <a:rPr lang="ru-RU" dirty="0" err="1" smtClean="0"/>
              <a:t>використовують</a:t>
            </a:r>
            <a:r>
              <a:rPr lang="ru-RU" dirty="0" smtClean="0"/>
              <a:t> </a:t>
            </a:r>
            <a:r>
              <a:rPr lang="ru-RU" dirty="0" err="1" smtClean="0"/>
              <a:t>найвдаліші</a:t>
            </a:r>
            <a:r>
              <a:rPr lang="ru-RU" dirty="0" smtClean="0"/>
              <a:t> </a:t>
            </a:r>
            <a:r>
              <a:rPr lang="ru-RU" dirty="0" err="1" smtClean="0"/>
              <a:t>методи</a:t>
            </a:r>
            <a:r>
              <a:rPr lang="ru-RU" dirty="0" smtClean="0"/>
              <a:t> і </a:t>
            </a:r>
            <a:r>
              <a:rPr lang="ru-RU" dirty="0" err="1" smtClean="0"/>
              <a:t>ресурси</a:t>
            </a:r>
            <a:r>
              <a:rPr lang="ru-RU" dirty="0" smtClean="0"/>
              <a:t> </a:t>
            </a:r>
            <a:r>
              <a:rPr lang="ru-RU" dirty="0" err="1" smtClean="0"/>
              <a:t>різних</a:t>
            </a:r>
            <a:r>
              <a:rPr lang="ru-RU" dirty="0" smtClean="0"/>
              <a:t> </a:t>
            </a:r>
            <a:r>
              <a:rPr lang="ru-RU" dirty="0" err="1" smtClean="0"/>
              <a:t>комунікативних</a:t>
            </a:r>
            <a:r>
              <a:rPr lang="ru-RU" dirty="0" smtClean="0"/>
              <a:t> </a:t>
            </a:r>
            <a:r>
              <a:rPr lang="ru-RU" dirty="0" err="1" smtClean="0"/>
              <a:t>технологій</a:t>
            </a:r>
            <a:r>
              <a:rPr lang="ru-RU" dirty="0" smtClean="0"/>
              <a:t>, і </a:t>
            </a:r>
            <a:r>
              <a:rPr lang="ru-RU" dirty="0" err="1" smtClean="0"/>
              <a:t>сучасні</a:t>
            </a:r>
            <a:r>
              <a:rPr lang="ru-RU" dirty="0" smtClean="0"/>
              <a:t> </a:t>
            </a:r>
            <a:r>
              <a:rPr lang="ru-RU" dirty="0" err="1" smtClean="0"/>
              <a:t>автори</a:t>
            </a:r>
            <a:r>
              <a:rPr lang="ru-RU" dirty="0" smtClean="0"/>
              <a:t> все </a:t>
            </a:r>
            <a:r>
              <a:rPr lang="ru-RU" dirty="0" err="1" smtClean="0"/>
              <a:t>більше</a:t>
            </a:r>
            <a:r>
              <a:rPr lang="ru-RU" dirty="0" smtClean="0"/>
              <a:t> </a:t>
            </a:r>
            <a:r>
              <a:rPr lang="ru-RU" dirty="0" err="1" smtClean="0"/>
              <a:t>схиляються</a:t>
            </a:r>
            <a:r>
              <a:rPr lang="ru-RU" dirty="0" smtClean="0"/>
              <a:t> до </a:t>
            </a:r>
            <a:r>
              <a:rPr lang="ru-RU" dirty="0" err="1" smtClean="0"/>
              <a:t>ідеї</a:t>
            </a:r>
            <a:r>
              <a:rPr lang="ru-RU" dirty="0" smtClean="0"/>
              <a:t> </a:t>
            </a:r>
            <a:r>
              <a:rPr lang="ru-RU" dirty="0" err="1" smtClean="0"/>
              <a:t>певного</a:t>
            </a:r>
            <a:r>
              <a:rPr lang="ru-RU" dirty="0" smtClean="0"/>
              <a:t> „</a:t>
            </a:r>
            <a:r>
              <a:rPr lang="ru-RU" dirty="0" err="1" smtClean="0"/>
              <a:t>інтегрального</a:t>
            </a:r>
            <a:r>
              <a:rPr lang="ru-RU" dirty="0" smtClean="0"/>
              <a:t>” комплексу </a:t>
            </a:r>
            <a:r>
              <a:rPr lang="ru-RU" dirty="0" err="1" smtClean="0"/>
              <a:t>соціальних</a:t>
            </a:r>
            <a:r>
              <a:rPr lang="ru-RU" dirty="0" smtClean="0"/>
              <a:t> </a:t>
            </a:r>
            <a:r>
              <a:rPr lang="ru-RU" dirty="0" err="1" smtClean="0"/>
              <a:t>комунікативних</a:t>
            </a:r>
            <a:r>
              <a:rPr lang="ru-RU" dirty="0" smtClean="0"/>
              <a:t> </a:t>
            </a:r>
            <a:r>
              <a:rPr lang="ru-RU" dirty="0" err="1" smtClean="0"/>
              <a:t>технологій</a:t>
            </a:r>
            <a:r>
              <a:rPr lang="ru-RU" dirty="0" smtClean="0"/>
              <a:t> [7, с. 302]. У </a:t>
            </a:r>
            <a:r>
              <a:rPr lang="ru-RU" dirty="0" err="1" smtClean="0"/>
              <a:t>ході</a:t>
            </a:r>
            <a:r>
              <a:rPr lang="ru-RU" dirty="0" smtClean="0"/>
              <a:t> </a:t>
            </a:r>
            <a:r>
              <a:rPr lang="ru-RU" dirty="0" err="1" smtClean="0"/>
              <a:t>демократизації</a:t>
            </a:r>
            <a:r>
              <a:rPr lang="ru-RU" dirty="0" smtClean="0"/>
              <a:t> </a:t>
            </a:r>
            <a:r>
              <a:rPr lang="ru-RU" dirty="0" err="1" smtClean="0"/>
              <a:t>політичної</a:t>
            </a:r>
            <a:r>
              <a:rPr lang="ru-RU" dirty="0" smtClean="0"/>
              <a:t> </a:t>
            </a:r>
            <a:r>
              <a:rPr lang="ru-RU" dirty="0" err="1" smtClean="0"/>
              <a:t>системи</a:t>
            </a:r>
            <a:r>
              <a:rPr lang="ru-RU" dirty="0" smtClean="0"/>
              <a:t> </a:t>
            </a:r>
            <a:r>
              <a:rPr lang="ru-RU" dirty="0" err="1" smtClean="0"/>
              <a:t>України</a:t>
            </a:r>
            <a:r>
              <a:rPr lang="ru-RU" dirty="0" smtClean="0"/>
              <a:t> </a:t>
            </a:r>
            <a:r>
              <a:rPr lang="ru-RU" dirty="0" err="1" smtClean="0"/>
              <a:t>дуже</a:t>
            </a:r>
            <a:r>
              <a:rPr lang="ru-RU" dirty="0" smtClean="0"/>
              <a:t> </a:t>
            </a:r>
            <a:r>
              <a:rPr lang="ru-RU" dirty="0" err="1" smtClean="0"/>
              <a:t>важливу</a:t>
            </a:r>
            <a:r>
              <a:rPr lang="ru-RU" dirty="0" smtClean="0"/>
              <a:t> роль </a:t>
            </a:r>
            <a:r>
              <a:rPr lang="ru-RU" dirty="0" err="1" smtClean="0"/>
              <a:t>відіграють</a:t>
            </a:r>
            <a:r>
              <a:rPr lang="ru-RU" dirty="0" smtClean="0"/>
              <a:t> </a:t>
            </a:r>
            <a:r>
              <a:rPr lang="ru-RU" dirty="0" err="1" smtClean="0"/>
              <a:t>комунікативні</a:t>
            </a:r>
            <a:r>
              <a:rPr lang="ru-RU" dirty="0" smtClean="0"/>
              <a:t> </a:t>
            </a:r>
            <a:r>
              <a:rPr lang="ru-RU" dirty="0" err="1" smtClean="0"/>
              <a:t>технології</a:t>
            </a:r>
            <a:r>
              <a:rPr lang="ru-RU" dirty="0" smtClean="0"/>
              <a:t>, </a:t>
            </a:r>
            <a:r>
              <a:rPr lang="ru-RU" dirty="0" err="1" smtClean="0"/>
              <a:t>функція</a:t>
            </a:r>
            <a:r>
              <a:rPr lang="ru-RU" dirty="0" smtClean="0"/>
              <a:t> </a:t>
            </a:r>
            <a:r>
              <a:rPr lang="ru-RU" dirty="0" err="1" smtClean="0"/>
              <a:t>яких</a:t>
            </a:r>
            <a:r>
              <a:rPr lang="ru-RU" dirty="0" smtClean="0"/>
              <a:t> </a:t>
            </a:r>
            <a:r>
              <a:rPr lang="ru-RU" dirty="0" err="1" smtClean="0"/>
              <a:t>полягає</a:t>
            </a:r>
            <a:r>
              <a:rPr lang="ru-RU" dirty="0" smtClean="0"/>
              <a:t> у </a:t>
            </a:r>
            <a:r>
              <a:rPr lang="ru-RU" dirty="0" err="1" smtClean="0"/>
              <a:t>налагодженні</a:t>
            </a:r>
            <a:r>
              <a:rPr lang="ru-RU" dirty="0" smtClean="0"/>
              <a:t> </a:t>
            </a:r>
            <a:r>
              <a:rPr lang="ru-RU" dirty="0" err="1" smtClean="0"/>
              <a:t>прозорих</a:t>
            </a:r>
            <a:r>
              <a:rPr lang="ru-RU" dirty="0" smtClean="0"/>
              <a:t> </a:t>
            </a:r>
            <a:r>
              <a:rPr lang="ru-RU" dirty="0" err="1" smtClean="0"/>
              <a:t>суспільних</a:t>
            </a:r>
            <a:r>
              <a:rPr lang="ru-RU" dirty="0" smtClean="0"/>
              <a:t> </a:t>
            </a:r>
            <a:r>
              <a:rPr lang="ru-RU" dirty="0" err="1" smtClean="0"/>
              <a:t>комунікацій</a:t>
            </a:r>
            <a:r>
              <a:rPr lang="ru-RU" dirty="0" smtClean="0"/>
              <a:t> як </a:t>
            </a:r>
            <a:r>
              <a:rPr lang="ru-RU" dirty="0" err="1" smtClean="0"/>
              <a:t>між</a:t>
            </a:r>
            <a:r>
              <a:rPr lang="ru-RU" dirty="0" smtClean="0"/>
              <a:t> органами </a:t>
            </a:r>
            <a:r>
              <a:rPr lang="ru-RU" dirty="0" err="1" smtClean="0"/>
              <a:t>державної</a:t>
            </a:r>
            <a:r>
              <a:rPr lang="ru-RU" dirty="0" smtClean="0"/>
              <a:t> </a:t>
            </a:r>
            <a:r>
              <a:rPr lang="ru-RU" dirty="0" err="1" smtClean="0"/>
              <a:t>влади</a:t>
            </a:r>
            <a:r>
              <a:rPr lang="ru-RU" dirty="0" smtClean="0"/>
              <a:t> та </a:t>
            </a:r>
            <a:r>
              <a:rPr lang="ru-RU" dirty="0" err="1" smtClean="0"/>
              <a:t>місцевого</a:t>
            </a:r>
            <a:r>
              <a:rPr lang="ru-RU" dirty="0" smtClean="0"/>
              <a:t> </a:t>
            </a:r>
            <a:r>
              <a:rPr lang="ru-RU" dirty="0" err="1" smtClean="0"/>
              <a:t>самоврядування</a:t>
            </a:r>
            <a:r>
              <a:rPr lang="ru-RU" dirty="0" smtClean="0"/>
              <a:t>, так і </a:t>
            </a:r>
            <a:r>
              <a:rPr lang="ru-RU" dirty="0" err="1" smtClean="0"/>
              <a:t>інститутами</a:t>
            </a:r>
            <a:r>
              <a:rPr lang="ru-RU" dirty="0" smtClean="0"/>
              <a:t> </a:t>
            </a:r>
            <a:r>
              <a:rPr lang="ru-RU" dirty="0" err="1" smtClean="0"/>
              <a:t>громадянського</a:t>
            </a:r>
            <a:r>
              <a:rPr lang="ru-RU" dirty="0" smtClean="0"/>
              <a:t> </a:t>
            </a:r>
            <a:r>
              <a:rPr lang="ru-RU" dirty="0" err="1" smtClean="0"/>
              <a:t>суспільства</a:t>
            </a:r>
            <a:r>
              <a:rPr lang="ru-RU" dirty="0" smtClean="0"/>
              <a:t>. Тип </a:t>
            </a:r>
            <a:r>
              <a:rPr lang="ru-RU" dirty="0" err="1" smtClean="0"/>
              <a:t>політичних</a:t>
            </a:r>
            <a:r>
              <a:rPr lang="ru-RU" dirty="0" smtClean="0"/>
              <a:t> </a:t>
            </a:r>
            <a:r>
              <a:rPr lang="ru-RU" dirty="0" err="1" smtClean="0"/>
              <a:t>технологій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використовуються</a:t>
            </a:r>
            <a:r>
              <a:rPr lang="ru-RU" dirty="0" smtClean="0"/>
              <a:t> в </a:t>
            </a:r>
            <a:r>
              <a:rPr lang="ru-RU" dirty="0" err="1" smtClean="0"/>
              <a:t>соціумі</a:t>
            </a:r>
            <a:r>
              <a:rPr lang="ru-RU" dirty="0" smtClean="0"/>
              <a:t>, </a:t>
            </a:r>
            <a:r>
              <a:rPr lang="ru-RU" dirty="0" err="1" smtClean="0"/>
              <a:t>характеризує</a:t>
            </a:r>
            <a:r>
              <a:rPr lang="ru-RU" dirty="0" smtClean="0"/>
              <a:t> </a:t>
            </a:r>
            <a:r>
              <a:rPr lang="ru-RU" dirty="0" err="1" smtClean="0"/>
              <a:t>ступінь</a:t>
            </a:r>
            <a:r>
              <a:rPr lang="ru-RU" dirty="0" smtClean="0"/>
              <a:t> </a:t>
            </a:r>
            <a:r>
              <a:rPr lang="ru-RU" dirty="0" err="1" smtClean="0"/>
              <a:t>розвитку</a:t>
            </a:r>
            <a:r>
              <a:rPr lang="ru-RU" dirty="0" smtClean="0"/>
              <a:t> </a:t>
            </a:r>
            <a:r>
              <a:rPr lang="ru-RU" dirty="0" err="1" smtClean="0"/>
              <a:t>політичної</a:t>
            </a:r>
            <a:r>
              <a:rPr lang="ru-RU" dirty="0" smtClean="0"/>
              <a:t> </a:t>
            </a:r>
            <a:r>
              <a:rPr lang="ru-RU" dirty="0" err="1" smtClean="0"/>
              <a:t>підсистеми</a:t>
            </a:r>
            <a:r>
              <a:rPr lang="ru-RU" dirty="0" smtClean="0"/>
              <a:t> </a:t>
            </a:r>
            <a:r>
              <a:rPr lang="ru-RU" dirty="0" err="1" smtClean="0"/>
              <a:t>суспільства</a:t>
            </a:r>
            <a:r>
              <a:rPr lang="ru-RU" dirty="0" smtClean="0"/>
              <a:t>: </a:t>
            </a:r>
            <a:r>
              <a:rPr lang="ru-RU" dirty="0" err="1" smtClean="0"/>
              <a:t>більш</a:t>
            </a:r>
            <a:r>
              <a:rPr lang="ru-RU" dirty="0" smtClean="0"/>
              <a:t> </a:t>
            </a:r>
            <a:r>
              <a:rPr lang="ru-RU" dirty="0" err="1" smtClean="0"/>
              <a:t>розвиненим</a:t>
            </a:r>
            <a:r>
              <a:rPr lang="ru-RU" dirty="0" smtClean="0"/>
              <a:t> типам </a:t>
            </a:r>
            <a:r>
              <a:rPr lang="ru-RU" dirty="0" err="1" smtClean="0"/>
              <a:t>політичної</a:t>
            </a:r>
            <a:r>
              <a:rPr lang="ru-RU" dirty="0" smtClean="0"/>
              <a:t> </a:t>
            </a:r>
            <a:r>
              <a:rPr lang="ru-RU" dirty="0" err="1" smtClean="0"/>
              <a:t>організації</a:t>
            </a:r>
            <a:r>
              <a:rPr lang="ru-RU" dirty="0" smtClean="0"/>
              <a:t> </a:t>
            </a:r>
            <a:r>
              <a:rPr lang="ru-RU" dirty="0" err="1" smtClean="0"/>
              <a:t>відповідають</a:t>
            </a:r>
            <a:r>
              <a:rPr lang="ru-RU" dirty="0" smtClean="0"/>
              <a:t> </a:t>
            </a:r>
            <a:r>
              <a:rPr lang="ru-RU" dirty="0" err="1" smtClean="0"/>
              <a:t>більш</a:t>
            </a:r>
            <a:r>
              <a:rPr lang="ru-RU" dirty="0" smtClean="0"/>
              <a:t> </a:t>
            </a:r>
            <a:r>
              <a:rPr lang="ru-RU" dirty="0" err="1" smtClean="0"/>
              <a:t>досконалі</a:t>
            </a:r>
            <a:r>
              <a:rPr lang="ru-RU" dirty="0" smtClean="0"/>
              <a:t> </a:t>
            </a:r>
            <a:r>
              <a:rPr lang="ru-RU" dirty="0" err="1" smtClean="0"/>
              <a:t>типи</a:t>
            </a:r>
            <a:r>
              <a:rPr lang="ru-RU" dirty="0" smtClean="0"/>
              <a:t> </a:t>
            </a:r>
            <a:r>
              <a:rPr lang="ru-RU" dirty="0" err="1" smtClean="0"/>
              <a:t>політичних</a:t>
            </a:r>
            <a:r>
              <a:rPr lang="ru-RU" dirty="0" smtClean="0"/>
              <a:t> </a:t>
            </a:r>
            <a:r>
              <a:rPr lang="ru-RU" dirty="0" err="1" smtClean="0"/>
              <a:t>технологій</a:t>
            </a:r>
            <a:r>
              <a:rPr lang="ru-RU" dirty="0" smtClean="0"/>
              <a:t>. </a:t>
            </a:r>
          </a:p>
          <a:p>
            <a:r>
              <a:rPr lang="ru-RU" dirty="0" err="1" smtClean="0"/>
              <a:t>Сутність</a:t>
            </a:r>
            <a:r>
              <a:rPr lang="ru-RU" dirty="0" smtClean="0"/>
              <a:t> </a:t>
            </a:r>
            <a:r>
              <a:rPr lang="ru-RU" dirty="0" err="1" smtClean="0"/>
              <a:t>політичних</a:t>
            </a:r>
            <a:r>
              <a:rPr lang="ru-RU" dirty="0" smtClean="0"/>
              <a:t> </a:t>
            </a:r>
            <a:r>
              <a:rPr lang="ru-RU" dirty="0" err="1" smtClean="0"/>
              <a:t>технологій</a:t>
            </a:r>
            <a:r>
              <a:rPr lang="ru-RU" dirty="0" smtClean="0"/>
              <a:t> </a:t>
            </a:r>
            <a:r>
              <a:rPr lang="ru-RU" dirty="0" err="1" smtClean="0"/>
              <a:t>розкривається</a:t>
            </a:r>
            <a:r>
              <a:rPr lang="ru-RU" dirty="0" smtClean="0"/>
              <a:t> в </a:t>
            </a:r>
            <a:r>
              <a:rPr lang="ru-RU" dirty="0" err="1" smtClean="0"/>
              <a:t>об’єднанні</a:t>
            </a:r>
            <a:r>
              <a:rPr lang="ru-RU" dirty="0" smtClean="0"/>
              <a:t> </a:t>
            </a:r>
            <a:r>
              <a:rPr lang="ru-RU" dirty="0" err="1" smtClean="0"/>
              <a:t>декількох</a:t>
            </a:r>
            <a:r>
              <a:rPr lang="ru-RU" dirty="0" smtClean="0"/>
              <a:t> </a:t>
            </a:r>
            <a:r>
              <a:rPr lang="ru-RU" dirty="0" err="1" smtClean="0"/>
              <a:t>аспектів</a:t>
            </a:r>
            <a:r>
              <a:rPr lang="ru-RU" dirty="0" smtClean="0"/>
              <a:t>: „</a:t>
            </a:r>
            <a:r>
              <a:rPr lang="ru-RU" dirty="0" err="1" smtClean="0"/>
              <a:t>когнітивно</a:t>
            </a:r>
            <a:r>
              <a:rPr lang="ru-RU" dirty="0" smtClean="0"/>
              <a:t>–</a:t>
            </a:r>
            <a:r>
              <a:rPr lang="ru-RU" dirty="0" err="1" smtClean="0"/>
              <a:t>політичні</a:t>
            </a:r>
            <a:r>
              <a:rPr lang="ru-RU" dirty="0" smtClean="0"/>
              <a:t> </a:t>
            </a:r>
            <a:r>
              <a:rPr lang="ru-RU" dirty="0" err="1" smtClean="0"/>
              <a:t>технології</a:t>
            </a:r>
            <a:r>
              <a:rPr lang="ru-RU" dirty="0" smtClean="0"/>
              <a:t> є </a:t>
            </a:r>
            <a:r>
              <a:rPr lang="ru-RU" dirty="0" err="1" smtClean="0"/>
              <a:t>галуззю</a:t>
            </a:r>
            <a:r>
              <a:rPr lang="ru-RU" dirty="0" smtClean="0"/>
              <a:t> </a:t>
            </a:r>
            <a:r>
              <a:rPr lang="ru-RU" dirty="0" err="1" smtClean="0"/>
              <a:t>знання</a:t>
            </a:r>
            <a:r>
              <a:rPr lang="ru-RU" dirty="0" smtClean="0"/>
              <a:t> про </a:t>
            </a:r>
            <a:r>
              <a:rPr lang="ru-RU" dirty="0" err="1" smtClean="0"/>
              <a:t>способи</a:t>
            </a:r>
            <a:r>
              <a:rPr lang="ru-RU" dirty="0" smtClean="0"/>
              <a:t> і </a:t>
            </a:r>
            <a:r>
              <a:rPr lang="ru-RU" dirty="0" err="1" smtClean="0"/>
              <a:t>процедури</a:t>
            </a:r>
            <a:r>
              <a:rPr lang="ru-RU" dirty="0" smtClean="0"/>
              <a:t> </a:t>
            </a:r>
            <a:r>
              <a:rPr lang="ru-RU" dirty="0" err="1" smtClean="0"/>
              <a:t>оптимізації</a:t>
            </a:r>
            <a:r>
              <a:rPr lang="ru-RU" dirty="0" smtClean="0"/>
              <a:t> </a:t>
            </a:r>
            <a:r>
              <a:rPr lang="ru-RU" dirty="0" err="1" smtClean="0"/>
              <a:t>політичного</a:t>
            </a:r>
            <a:r>
              <a:rPr lang="ru-RU" dirty="0" smtClean="0"/>
              <a:t> </a:t>
            </a:r>
            <a:r>
              <a:rPr lang="ru-RU" dirty="0" err="1" smtClean="0"/>
              <a:t>життя</a:t>
            </a:r>
            <a:r>
              <a:rPr lang="ru-RU" dirty="0" smtClean="0"/>
              <a:t> </a:t>
            </a:r>
            <a:r>
              <a:rPr lang="ru-RU" dirty="0" err="1" smtClean="0"/>
              <a:t>соціуму</a:t>
            </a:r>
            <a:r>
              <a:rPr lang="ru-RU" dirty="0" smtClean="0"/>
              <a:t>; </a:t>
            </a:r>
            <a:r>
              <a:rPr lang="ru-RU" dirty="0" err="1" smtClean="0"/>
              <a:t>соціально-політичні</a:t>
            </a:r>
            <a:r>
              <a:rPr lang="ru-RU" dirty="0" smtClean="0"/>
              <a:t> </a:t>
            </a:r>
            <a:r>
              <a:rPr lang="ru-RU" dirty="0" err="1" smtClean="0"/>
              <a:t>технології</a:t>
            </a:r>
            <a:r>
              <a:rPr lang="ru-RU" dirty="0" smtClean="0"/>
              <a:t> є </a:t>
            </a:r>
            <a:r>
              <a:rPr lang="ru-RU" dirty="0" err="1" smtClean="0"/>
              <a:t>особливим</a:t>
            </a:r>
            <a:r>
              <a:rPr lang="ru-RU" dirty="0" smtClean="0"/>
              <a:t> типом </a:t>
            </a:r>
            <a:r>
              <a:rPr lang="ru-RU" dirty="0" err="1" smtClean="0"/>
              <a:t>соціальних</a:t>
            </a:r>
            <a:r>
              <a:rPr lang="ru-RU" dirty="0" smtClean="0"/>
              <a:t> </a:t>
            </a:r>
            <a:r>
              <a:rPr lang="ru-RU" dirty="0" err="1" smtClean="0"/>
              <a:t>технологій</a:t>
            </a:r>
            <a:r>
              <a:rPr lang="ru-RU" dirty="0" smtClean="0"/>
              <a:t>, </a:t>
            </a:r>
            <a:r>
              <a:rPr lang="ru-RU" dirty="0" err="1" smtClean="0"/>
              <a:t>реалізованим</a:t>
            </a:r>
            <a:r>
              <a:rPr lang="ru-RU" dirty="0" smtClean="0"/>
              <a:t> у </a:t>
            </a:r>
            <a:r>
              <a:rPr lang="ru-RU" dirty="0" err="1" smtClean="0"/>
              <a:t>сфері</a:t>
            </a:r>
            <a:r>
              <a:rPr lang="ru-RU" dirty="0" smtClean="0"/>
              <a:t> </a:t>
            </a:r>
            <a:r>
              <a:rPr lang="ru-RU" dirty="0" err="1" smtClean="0"/>
              <a:t>політики</a:t>
            </a:r>
            <a:r>
              <a:rPr lang="ru-RU" dirty="0" smtClean="0"/>
              <a:t>; </a:t>
            </a:r>
            <a:r>
              <a:rPr lang="ru-RU" dirty="0" err="1" smtClean="0"/>
              <a:t>діяльнісно</a:t>
            </a:r>
            <a:r>
              <a:rPr lang="ru-RU" dirty="0" smtClean="0"/>
              <a:t>–</a:t>
            </a:r>
            <a:r>
              <a:rPr lang="ru-RU" dirty="0" err="1" smtClean="0"/>
              <a:t>політичні</a:t>
            </a:r>
            <a:r>
              <a:rPr lang="ru-RU" dirty="0" smtClean="0"/>
              <a:t> </a:t>
            </a:r>
            <a:r>
              <a:rPr lang="ru-RU" dirty="0" err="1" smtClean="0"/>
              <a:t>технології</a:t>
            </a:r>
            <a:r>
              <a:rPr lang="ru-RU" dirty="0" smtClean="0"/>
              <a:t> є способом </a:t>
            </a:r>
            <a:r>
              <a:rPr lang="ru-RU" dirty="0" err="1" smtClean="0"/>
              <a:t>здійснення</a:t>
            </a:r>
            <a:r>
              <a:rPr lang="ru-RU" dirty="0" smtClean="0"/>
              <a:t> </a:t>
            </a:r>
            <a:r>
              <a:rPr lang="ru-RU" dirty="0" err="1" smtClean="0"/>
              <a:t>політичної</a:t>
            </a:r>
            <a:r>
              <a:rPr lang="ru-RU" dirty="0" smtClean="0"/>
              <a:t> </a:t>
            </a:r>
            <a:r>
              <a:rPr lang="ru-RU" dirty="0" err="1" smtClean="0"/>
              <a:t>діяльності</a:t>
            </a:r>
            <a:r>
              <a:rPr lang="ru-RU" dirty="0" smtClean="0"/>
              <a:t> на </a:t>
            </a:r>
            <a:r>
              <a:rPr lang="ru-RU" dirty="0" err="1" smtClean="0"/>
              <a:t>основі</a:t>
            </a:r>
            <a:r>
              <a:rPr lang="ru-RU" dirty="0" smtClean="0"/>
              <a:t> </a:t>
            </a:r>
            <a:r>
              <a:rPr lang="ru-RU" dirty="0" err="1" smtClean="0"/>
              <a:t>принципів</a:t>
            </a:r>
            <a:r>
              <a:rPr lang="ru-RU" dirty="0" smtClean="0"/>
              <a:t> </a:t>
            </a:r>
            <a:r>
              <a:rPr lang="ru-RU" dirty="0" err="1" smtClean="0"/>
              <a:t>раціонального</a:t>
            </a:r>
            <a:r>
              <a:rPr lang="ru-RU" dirty="0" smtClean="0"/>
              <a:t> </a:t>
            </a:r>
            <a:r>
              <a:rPr lang="ru-RU" dirty="0" err="1" smtClean="0"/>
              <a:t>членування</a:t>
            </a:r>
            <a:r>
              <a:rPr lang="ru-RU" dirty="0" smtClean="0"/>
              <a:t> на </a:t>
            </a:r>
            <a:r>
              <a:rPr lang="ru-RU" dirty="0" err="1" smtClean="0"/>
              <a:t>процедури</a:t>
            </a:r>
            <a:r>
              <a:rPr lang="ru-RU" dirty="0" smtClean="0"/>
              <a:t> й </a:t>
            </a:r>
            <a:r>
              <a:rPr lang="ru-RU" dirty="0" err="1" smtClean="0"/>
              <a:t>операції</a:t>
            </a:r>
            <a:r>
              <a:rPr lang="ru-RU" dirty="0" smtClean="0"/>
              <a:t> і </a:t>
            </a:r>
            <a:r>
              <a:rPr lang="ru-RU" dirty="0" err="1" smtClean="0"/>
              <a:t>вибору</a:t>
            </a:r>
            <a:r>
              <a:rPr lang="ru-RU" dirty="0" smtClean="0"/>
              <a:t> </a:t>
            </a:r>
            <a:r>
              <a:rPr lang="ru-RU" dirty="0" err="1" smtClean="0"/>
              <a:t>засобів</a:t>
            </a:r>
            <a:r>
              <a:rPr lang="ru-RU" dirty="0" smtClean="0"/>
              <a:t> та </a:t>
            </a:r>
            <a:r>
              <a:rPr lang="ru-RU" dirty="0" err="1" smtClean="0"/>
              <a:t>методів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виконання</a:t>
            </a:r>
            <a:r>
              <a:rPr lang="ru-RU" dirty="0" smtClean="0"/>
              <a:t>; </a:t>
            </a:r>
            <a:r>
              <a:rPr lang="ru-RU" dirty="0" err="1" smtClean="0"/>
              <a:t>управлінсько</a:t>
            </a:r>
            <a:r>
              <a:rPr lang="ru-RU" dirty="0" smtClean="0"/>
              <a:t>–</a:t>
            </a:r>
            <a:r>
              <a:rPr lang="ru-RU" dirty="0" err="1" smtClean="0"/>
              <a:t>політичні</a:t>
            </a:r>
            <a:r>
              <a:rPr lang="ru-RU" dirty="0" smtClean="0"/>
              <a:t> </a:t>
            </a:r>
            <a:r>
              <a:rPr lang="ru-RU" dirty="0" err="1" smtClean="0"/>
              <a:t>технології</a:t>
            </a:r>
            <a:r>
              <a:rPr lang="ru-RU" dirty="0" smtClean="0"/>
              <a:t> є способами і методами </a:t>
            </a:r>
            <a:r>
              <a:rPr lang="ru-RU" dirty="0" err="1" smtClean="0"/>
              <a:t>управління</a:t>
            </a:r>
            <a:r>
              <a:rPr lang="ru-RU" dirty="0" smtClean="0"/>
              <a:t> в </a:t>
            </a:r>
            <a:r>
              <a:rPr lang="ru-RU" dirty="0" err="1" smtClean="0"/>
              <a:t>політиці</a:t>
            </a:r>
            <a:r>
              <a:rPr lang="ru-RU" dirty="0" smtClean="0"/>
              <a:t>; </a:t>
            </a:r>
            <a:r>
              <a:rPr lang="ru-RU" dirty="0" err="1" smtClean="0"/>
              <a:t>владно</a:t>
            </a:r>
            <a:r>
              <a:rPr lang="ru-RU" dirty="0" smtClean="0"/>
              <a:t>–</a:t>
            </a:r>
            <a:r>
              <a:rPr lang="ru-RU" dirty="0" err="1" smtClean="0"/>
              <a:t>політичні</a:t>
            </a:r>
            <a:r>
              <a:rPr lang="ru-RU" dirty="0" smtClean="0"/>
              <a:t> </a:t>
            </a:r>
            <a:r>
              <a:rPr lang="ru-RU" dirty="0" err="1" smtClean="0"/>
              <a:t>технології</a:t>
            </a:r>
            <a:r>
              <a:rPr lang="ru-RU" dirty="0" smtClean="0"/>
              <a:t> є </a:t>
            </a:r>
            <a:r>
              <a:rPr lang="ru-RU" dirty="0" err="1" smtClean="0"/>
              <a:t>інструментами</a:t>
            </a:r>
            <a:r>
              <a:rPr lang="ru-RU" dirty="0" smtClean="0"/>
              <a:t> </a:t>
            </a:r>
            <a:r>
              <a:rPr lang="ru-RU" dirty="0" err="1" smtClean="0"/>
              <a:t>здійснення</a:t>
            </a:r>
            <a:r>
              <a:rPr lang="ru-RU" dirty="0" smtClean="0"/>
              <a:t> </a:t>
            </a:r>
            <a:r>
              <a:rPr lang="ru-RU" dirty="0" err="1" smtClean="0"/>
              <a:t>влади</a:t>
            </a:r>
            <a:r>
              <a:rPr lang="ru-RU" dirty="0" smtClean="0"/>
              <a:t> і </a:t>
            </a:r>
            <a:r>
              <a:rPr lang="ru-RU" dirty="0" err="1" smtClean="0"/>
              <a:t>боротьби</a:t>
            </a:r>
            <a:r>
              <a:rPr lang="ru-RU" dirty="0" smtClean="0"/>
              <a:t> за </a:t>
            </a:r>
            <a:r>
              <a:rPr lang="ru-RU" dirty="0" err="1" smtClean="0"/>
              <a:t>владу</a:t>
            </a:r>
            <a:r>
              <a:rPr lang="ru-RU" dirty="0" smtClean="0"/>
              <a:t>; </a:t>
            </a:r>
            <a:r>
              <a:rPr lang="ru-RU" dirty="0" err="1" smtClean="0"/>
              <a:t>інформаційно-комунікативні</a:t>
            </a:r>
            <a:r>
              <a:rPr lang="ru-RU" dirty="0" smtClean="0"/>
              <a:t> – </a:t>
            </a:r>
            <a:r>
              <a:rPr lang="ru-RU" dirty="0" err="1" smtClean="0"/>
              <a:t>політичні</a:t>
            </a:r>
            <a:r>
              <a:rPr lang="ru-RU" dirty="0" smtClean="0"/>
              <a:t> </a:t>
            </a:r>
            <a:r>
              <a:rPr lang="ru-RU" dirty="0" err="1" smtClean="0"/>
              <a:t>технології</a:t>
            </a:r>
            <a:r>
              <a:rPr lang="ru-RU" dirty="0" smtClean="0"/>
              <a:t> є </a:t>
            </a:r>
            <a:r>
              <a:rPr lang="ru-RU" dirty="0" err="1" smtClean="0"/>
              <a:t>механізмами</a:t>
            </a:r>
            <a:r>
              <a:rPr lang="ru-RU" dirty="0" smtClean="0"/>
              <a:t> </a:t>
            </a:r>
            <a:r>
              <a:rPr lang="ru-RU" dirty="0" err="1" smtClean="0"/>
              <a:t>управління</a:t>
            </a:r>
            <a:r>
              <a:rPr lang="ru-RU" dirty="0" smtClean="0"/>
              <a:t> </a:t>
            </a:r>
            <a:r>
              <a:rPr lang="ru-RU" dirty="0" err="1" smtClean="0"/>
              <a:t>інформаційними</a:t>
            </a:r>
            <a:r>
              <a:rPr lang="ru-RU" dirty="0" smtClean="0"/>
              <a:t> </a:t>
            </a:r>
            <a:r>
              <a:rPr lang="ru-RU" dirty="0" err="1" smtClean="0"/>
              <a:t>процесами</a:t>
            </a:r>
            <a:r>
              <a:rPr lang="ru-RU" dirty="0" smtClean="0"/>
              <a:t> в </a:t>
            </a:r>
            <a:r>
              <a:rPr lang="ru-RU" dirty="0" err="1" smtClean="0"/>
              <a:t>політиці</a:t>
            </a:r>
            <a:r>
              <a:rPr lang="ru-RU" dirty="0" smtClean="0"/>
              <a:t> і </a:t>
            </a:r>
            <a:r>
              <a:rPr lang="ru-RU" dirty="0" err="1" smtClean="0"/>
              <a:t>носіями</a:t>
            </a:r>
            <a:r>
              <a:rPr lang="ru-RU" dirty="0" smtClean="0"/>
              <a:t> </a:t>
            </a:r>
            <a:r>
              <a:rPr lang="ru-RU" dirty="0" err="1" smtClean="0"/>
              <a:t>політичної</a:t>
            </a:r>
            <a:r>
              <a:rPr lang="ru-RU" dirty="0" smtClean="0"/>
              <a:t> </a:t>
            </a:r>
            <a:r>
              <a:rPr lang="ru-RU" dirty="0" err="1" smtClean="0"/>
              <a:t>інформації</a:t>
            </a:r>
            <a:r>
              <a:rPr lang="ru-RU" dirty="0" smtClean="0"/>
              <a:t>” [5, с. 8]. Центральною, для </a:t>
            </a:r>
            <a:r>
              <a:rPr lang="ru-RU" dirty="0" err="1" smtClean="0"/>
              <a:t>сучасного</a:t>
            </a:r>
            <a:r>
              <a:rPr lang="ru-RU" dirty="0" smtClean="0"/>
              <a:t> 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59225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856984" cy="6552728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Центральною, для </a:t>
            </a:r>
            <a:r>
              <a:rPr lang="ru-RU" dirty="0" err="1" smtClean="0"/>
              <a:t>сучасного</a:t>
            </a:r>
            <a:r>
              <a:rPr lang="ru-RU" dirty="0" smtClean="0"/>
              <a:t> </a:t>
            </a:r>
            <a:r>
              <a:rPr lang="ru-RU" dirty="0" err="1" smtClean="0"/>
              <a:t>суспільства</a:t>
            </a:r>
            <a:r>
              <a:rPr lang="ru-RU" dirty="0" smtClean="0"/>
              <a:t>, є проблема </a:t>
            </a:r>
            <a:r>
              <a:rPr lang="ru-RU" dirty="0" err="1" smtClean="0"/>
              <a:t>трансформації</a:t>
            </a:r>
            <a:r>
              <a:rPr lang="ru-RU" dirty="0" smtClean="0"/>
              <a:t> </a:t>
            </a:r>
            <a:r>
              <a:rPr lang="ru-RU" dirty="0" err="1" smtClean="0"/>
              <a:t>технологій</a:t>
            </a:r>
            <a:r>
              <a:rPr lang="ru-RU" dirty="0" smtClean="0"/>
              <a:t> </a:t>
            </a:r>
            <a:r>
              <a:rPr lang="ru-RU" dirty="0" err="1" smtClean="0"/>
              <a:t>управління</a:t>
            </a:r>
            <a:r>
              <a:rPr lang="ru-RU" dirty="0" smtClean="0"/>
              <a:t>, при </a:t>
            </a:r>
            <a:r>
              <a:rPr lang="ru-RU" dirty="0" err="1" smtClean="0"/>
              <a:t>цьому</a:t>
            </a:r>
            <a:r>
              <a:rPr lang="ru-RU" dirty="0" smtClean="0"/>
              <a:t> </a:t>
            </a:r>
            <a:r>
              <a:rPr lang="ru-RU" dirty="0" err="1" smtClean="0"/>
              <a:t>суб’єкти</a:t>
            </a:r>
            <a:r>
              <a:rPr lang="ru-RU" dirty="0" smtClean="0"/>
              <a:t> </a:t>
            </a:r>
            <a:r>
              <a:rPr lang="ru-RU" dirty="0" err="1" smtClean="0"/>
              <a:t>управління</a:t>
            </a:r>
            <a:r>
              <a:rPr lang="ru-RU" dirty="0" smtClean="0"/>
              <a:t> в </a:t>
            </a:r>
            <a:r>
              <a:rPr lang="ru-RU" dirty="0" err="1" smtClean="0"/>
              <a:t>умовах</a:t>
            </a:r>
            <a:r>
              <a:rPr lang="ru-RU" dirty="0" smtClean="0"/>
              <a:t> демократичного режиму все </a:t>
            </a:r>
            <a:r>
              <a:rPr lang="ru-RU" dirty="0" err="1" smtClean="0"/>
              <a:t>більше</a:t>
            </a:r>
            <a:r>
              <a:rPr lang="ru-RU" dirty="0" smtClean="0"/>
              <a:t> </a:t>
            </a:r>
            <a:r>
              <a:rPr lang="ru-RU" dirty="0" err="1" smtClean="0"/>
              <a:t>ґрунтуються</a:t>
            </a:r>
            <a:r>
              <a:rPr lang="ru-RU" dirty="0" smtClean="0"/>
              <a:t> на </a:t>
            </a:r>
            <a:r>
              <a:rPr lang="ru-RU" dirty="0" err="1" smtClean="0"/>
              <a:t>уявленні</a:t>
            </a:r>
            <a:r>
              <a:rPr lang="ru-RU" dirty="0" smtClean="0"/>
              <a:t> про </a:t>
            </a:r>
            <a:r>
              <a:rPr lang="ru-RU" dirty="0" err="1" smtClean="0"/>
              <a:t>комунікативну</a:t>
            </a:r>
            <a:r>
              <a:rPr lang="ru-RU" dirty="0" smtClean="0"/>
              <a:t> природу </a:t>
            </a:r>
            <a:r>
              <a:rPr lang="ru-RU" dirty="0" err="1" smtClean="0"/>
              <a:t>влади</a:t>
            </a:r>
            <a:r>
              <a:rPr lang="ru-RU" dirty="0" smtClean="0"/>
              <a:t>, яка </a:t>
            </a:r>
            <a:r>
              <a:rPr lang="ru-RU" dirty="0" err="1" smtClean="0"/>
              <a:t>реалізується</a:t>
            </a:r>
            <a:r>
              <a:rPr lang="ru-RU" dirty="0" smtClean="0"/>
              <a:t> у </a:t>
            </a:r>
            <a:r>
              <a:rPr lang="ru-RU" dirty="0" err="1" smtClean="0"/>
              <a:t>вільних</a:t>
            </a:r>
            <a:r>
              <a:rPr lang="ru-RU" dirty="0" smtClean="0"/>
              <a:t> </a:t>
            </a:r>
            <a:r>
              <a:rPr lang="ru-RU" dirty="0" err="1" smtClean="0"/>
              <a:t>виборах</a:t>
            </a:r>
            <a:r>
              <a:rPr lang="ru-RU" dirty="0" smtClean="0"/>
              <a:t> і </a:t>
            </a:r>
            <a:r>
              <a:rPr lang="ru-RU" dirty="0" err="1" smtClean="0"/>
              <a:t>інститутах</a:t>
            </a:r>
            <a:r>
              <a:rPr lang="ru-RU" dirty="0" smtClean="0"/>
              <a:t> </a:t>
            </a:r>
            <a:r>
              <a:rPr lang="ru-RU" dirty="0" err="1" smtClean="0"/>
              <a:t>представницької</a:t>
            </a:r>
            <a:r>
              <a:rPr lang="ru-RU" dirty="0" smtClean="0"/>
              <a:t> </a:t>
            </a:r>
            <a:r>
              <a:rPr lang="ru-RU" dirty="0" err="1" smtClean="0"/>
              <a:t>демократії</a:t>
            </a:r>
            <a:r>
              <a:rPr lang="ru-RU" dirty="0" smtClean="0"/>
              <a:t>. У </a:t>
            </a:r>
            <a:r>
              <a:rPr lang="ru-RU" dirty="0" err="1" smtClean="0"/>
              <a:t>перехідному</a:t>
            </a:r>
            <a:r>
              <a:rPr lang="ru-RU" dirty="0" smtClean="0"/>
              <a:t> </a:t>
            </a:r>
            <a:r>
              <a:rPr lang="ru-RU" dirty="0" err="1" smtClean="0"/>
              <a:t>суспільстві</a:t>
            </a:r>
            <a:r>
              <a:rPr lang="ru-RU" dirty="0" smtClean="0"/>
              <a:t> </a:t>
            </a:r>
            <a:r>
              <a:rPr lang="ru-RU" dirty="0" err="1" smtClean="0"/>
              <a:t>впровадження</a:t>
            </a:r>
            <a:r>
              <a:rPr lang="ru-RU" dirty="0" smtClean="0"/>
              <a:t> </a:t>
            </a:r>
            <a:r>
              <a:rPr lang="ru-RU" dirty="0" err="1" smtClean="0"/>
              <a:t>комунікативних</a:t>
            </a:r>
            <a:r>
              <a:rPr lang="ru-RU" dirty="0" smtClean="0"/>
              <a:t> </a:t>
            </a:r>
            <a:r>
              <a:rPr lang="ru-RU" dirty="0" err="1" smtClean="0"/>
              <a:t>технологій</a:t>
            </a:r>
            <a:r>
              <a:rPr lang="ru-RU" dirty="0" smtClean="0"/>
              <a:t> у практику </a:t>
            </a:r>
            <a:r>
              <a:rPr lang="ru-RU" dirty="0" err="1" smtClean="0"/>
              <a:t>політичного</a:t>
            </a:r>
            <a:r>
              <a:rPr lang="ru-RU" dirty="0" smtClean="0"/>
              <a:t> </a:t>
            </a:r>
            <a:r>
              <a:rPr lang="ru-RU" dirty="0" err="1" smtClean="0"/>
              <a:t>управління</a:t>
            </a:r>
            <a:r>
              <a:rPr lang="ru-RU" dirty="0" smtClean="0"/>
              <a:t> </a:t>
            </a:r>
            <a:r>
              <a:rPr lang="ru-RU" dirty="0" err="1" smtClean="0"/>
              <a:t>може</a:t>
            </a:r>
            <a:r>
              <a:rPr lang="ru-RU" dirty="0" smtClean="0"/>
              <a:t> бути </a:t>
            </a:r>
            <a:r>
              <a:rPr lang="ru-RU" dirty="0" err="1" smtClean="0"/>
              <a:t>забезпечено</a:t>
            </a:r>
            <a:r>
              <a:rPr lang="ru-RU" dirty="0" smtClean="0"/>
              <a:t> </a:t>
            </a:r>
            <a:r>
              <a:rPr lang="ru-RU" dirty="0" err="1" smtClean="0"/>
              <a:t>лише</a:t>
            </a:r>
            <a:r>
              <a:rPr lang="ru-RU" dirty="0" smtClean="0"/>
              <a:t> за умов </a:t>
            </a:r>
            <a:r>
              <a:rPr lang="ru-RU" dirty="0" err="1" smtClean="0"/>
              <a:t>подолання</a:t>
            </a:r>
            <a:r>
              <a:rPr lang="ru-RU" dirty="0" smtClean="0"/>
              <a:t> у </a:t>
            </a:r>
            <a:r>
              <a:rPr lang="ru-RU" dirty="0" err="1" smtClean="0"/>
              <a:t>свідомості</a:t>
            </a:r>
            <a:r>
              <a:rPr lang="ru-RU" dirty="0" smtClean="0"/>
              <a:t> </a:t>
            </a:r>
            <a:r>
              <a:rPr lang="ru-RU" dirty="0" err="1" smtClean="0"/>
              <a:t>суб’єктів</a:t>
            </a:r>
            <a:r>
              <a:rPr lang="ru-RU" dirty="0" smtClean="0"/>
              <a:t> </a:t>
            </a:r>
            <a:r>
              <a:rPr lang="ru-RU" dirty="0" err="1" smtClean="0"/>
              <a:t>управління</a:t>
            </a:r>
            <a:r>
              <a:rPr lang="ru-RU" dirty="0" smtClean="0"/>
              <a:t> стереотипу про </a:t>
            </a:r>
            <a:r>
              <a:rPr lang="ru-RU" dirty="0" err="1" smtClean="0"/>
              <a:t>владу</a:t>
            </a:r>
            <a:r>
              <a:rPr lang="ru-RU" dirty="0" smtClean="0"/>
              <a:t> як </a:t>
            </a:r>
            <a:r>
              <a:rPr lang="ru-RU" dirty="0" err="1" smtClean="0"/>
              <a:t>інструмент</a:t>
            </a:r>
            <a:r>
              <a:rPr lang="ru-RU" dirty="0" smtClean="0"/>
              <a:t> </a:t>
            </a:r>
            <a:r>
              <a:rPr lang="ru-RU" dirty="0" err="1" smtClean="0"/>
              <a:t>виключно</a:t>
            </a:r>
            <a:r>
              <a:rPr lang="ru-RU" dirty="0" smtClean="0"/>
              <a:t> примусу і </a:t>
            </a:r>
            <a:r>
              <a:rPr lang="ru-RU" dirty="0" err="1" smtClean="0"/>
              <a:t>насильства</a:t>
            </a:r>
            <a:r>
              <a:rPr lang="ru-RU" dirty="0" smtClean="0"/>
              <a:t>. </a:t>
            </a:r>
            <a:r>
              <a:rPr lang="ru-RU" dirty="0" err="1" smtClean="0"/>
              <a:t>Інформаційне</a:t>
            </a:r>
            <a:r>
              <a:rPr lang="ru-RU" dirty="0" smtClean="0"/>
              <a:t> </a:t>
            </a:r>
            <a:r>
              <a:rPr lang="ru-RU" dirty="0" err="1" smtClean="0"/>
              <a:t>суспільство</a:t>
            </a:r>
            <a:r>
              <a:rPr lang="ru-RU" dirty="0" smtClean="0"/>
              <a:t> </a:t>
            </a:r>
            <a:r>
              <a:rPr lang="ru-RU" dirty="0" err="1" smtClean="0"/>
              <a:t>створює</a:t>
            </a:r>
            <a:r>
              <a:rPr lang="ru-RU" dirty="0" smtClean="0"/>
              <a:t> </a:t>
            </a:r>
            <a:r>
              <a:rPr lang="ru-RU" dirty="0" err="1" smtClean="0"/>
              <a:t>сприятливі</a:t>
            </a:r>
            <a:r>
              <a:rPr lang="ru-RU" dirty="0" smtClean="0"/>
              <a:t> </a:t>
            </a:r>
            <a:r>
              <a:rPr lang="ru-RU" dirty="0" err="1" smtClean="0"/>
              <a:t>умови</a:t>
            </a:r>
            <a:r>
              <a:rPr lang="ru-RU" dirty="0" smtClean="0"/>
              <a:t> для </a:t>
            </a:r>
            <a:r>
              <a:rPr lang="ru-RU" dirty="0" err="1" smtClean="0"/>
              <a:t>становлення</a:t>
            </a:r>
            <a:r>
              <a:rPr lang="ru-RU" dirty="0" smtClean="0"/>
              <a:t> та </a:t>
            </a:r>
            <a:r>
              <a:rPr lang="ru-RU" dirty="0" err="1" smtClean="0"/>
              <a:t>розвитку</a:t>
            </a:r>
            <a:r>
              <a:rPr lang="ru-RU" dirty="0" smtClean="0"/>
              <a:t> </a:t>
            </a:r>
            <a:r>
              <a:rPr lang="ru-RU" dirty="0" err="1" smtClean="0"/>
              <a:t>комунікативних</a:t>
            </a:r>
            <a:r>
              <a:rPr lang="ru-RU" dirty="0" smtClean="0"/>
              <a:t> </a:t>
            </a:r>
            <a:r>
              <a:rPr lang="ru-RU" dirty="0" err="1" smtClean="0"/>
              <a:t>технологій</a:t>
            </a:r>
            <a:r>
              <a:rPr lang="ru-RU" dirty="0" smtClean="0"/>
              <a:t>. </a:t>
            </a:r>
          </a:p>
          <a:p>
            <a:endParaRPr lang="ru-RU" dirty="0" smtClean="0"/>
          </a:p>
          <a:p>
            <a:r>
              <a:rPr lang="ru-RU" dirty="0" err="1" smtClean="0"/>
              <a:t>Загалом</a:t>
            </a:r>
            <a:r>
              <a:rPr lang="ru-RU" dirty="0" smtClean="0"/>
              <a:t> за будь-</a:t>
            </a:r>
            <a:r>
              <a:rPr lang="ru-RU" dirty="0" err="1" smtClean="0"/>
              <a:t>якої</a:t>
            </a:r>
            <a:r>
              <a:rPr lang="ru-RU" dirty="0" smtClean="0"/>
              <a:t> </a:t>
            </a:r>
            <a:r>
              <a:rPr lang="ru-RU" dirty="0" err="1" smtClean="0"/>
              <a:t>політичної</a:t>
            </a:r>
            <a:r>
              <a:rPr lang="ru-RU" dirty="0" smtClean="0"/>
              <a:t> </a:t>
            </a:r>
            <a:r>
              <a:rPr lang="ru-RU" dirty="0" err="1" smtClean="0"/>
              <a:t>системи</a:t>
            </a:r>
            <a:r>
              <a:rPr lang="ru-RU" dirty="0" smtClean="0"/>
              <a:t> </a:t>
            </a:r>
            <a:r>
              <a:rPr lang="ru-RU" dirty="0" err="1" smtClean="0"/>
              <a:t>суб’єкти</a:t>
            </a:r>
            <a:r>
              <a:rPr lang="ru-RU" dirty="0" smtClean="0"/>
              <a:t> </a:t>
            </a:r>
            <a:r>
              <a:rPr lang="ru-RU" dirty="0" err="1" smtClean="0"/>
              <a:t>політичного</a:t>
            </a:r>
            <a:r>
              <a:rPr lang="ru-RU" dirty="0" smtClean="0"/>
              <a:t> </a:t>
            </a:r>
            <a:r>
              <a:rPr lang="ru-RU" dirty="0" err="1" smtClean="0"/>
              <a:t>процесу</a:t>
            </a:r>
            <a:r>
              <a:rPr lang="ru-RU" dirty="0" smtClean="0"/>
              <a:t> </a:t>
            </a:r>
            <a:r>
              <a:rPr lang="ru-RU" dirty="0" err="1" smtClean="0"/>
              <a:t>намагаються</a:t>
            </a:r>
            <a:r>
              <a:rPr lang="ru-RU" dirty="0" smtClean="0"/>
              <a:t> </a:t>
            </a:r>
            <a:r>
              <a:rPr lang="ru-RU" dirty="0" err="1" smtClean="0"/>
              <a:t>управляти</a:t>
            </a:r>
            <a:r>
              <a:rPr lang="ru-RU" dirty="0" smtClean="0"/>
              <a:t> </a:t>
            </a:r>
            <a:r>
              <a:rPr lang="ru-RU" dirty="0" err="1" smtClean="0"/>
              <a:t>населенням</a:t>
            </a:r>
            <a:r>
              <a:rPr lang="ru-RU" dirty="0" smtClean="0"/>
              <a:t> з метою </a:t>
            </a:r>
            <a:r>
              <a:rPr lang="ru-RU" dirty="0" err="1" smtClean="0"/>
              <a:t>досягнення</a:t>
            </a:r>
            <a:r>
              <a:rPr lang="ru-RU" dirty="0" smtClean="0"/>
              <a:t> </a:t>
            </a:r>
            <a:r>
              <a:rPr lang="ru-RU" dirty="0" err="1" smtClean="0"/>
              <a:t>власних</a:t>
            </a:r>
            <a:r>
              <a:rPr lang="ru-RU" dirty="0" smtClean="0"/>
              <a:t> </a:t>
            </a:r>
            <a:r>
              <a:rPr lang="ru-RU" dirty="0" err="1" smtClean="0"/>
              <a:t>цілей</a:t>
            </a:r>
            <a:r>
              <a:rPr lang="ru-RU" dirty="0" smtClean="0"/>
              <a:t>. Та, </a:t>
            </a:r>
            <a:r>
              <a:rPr lang="ru-RU" dirty="0" err="1" smtClean="0"/>
              <a:t>оскільки</a:t>
            </a:r>
            <a:r>
              <a:rPr lang="ru-RU" dirty="0" smtClean="0"/>
              <a:t> в </a:t>
            </a:r>
            <a:r>
              <a:rPr lang="ru-RU" dirty="0" err="1" smtClean="0"/>
              <a:t>демократичних</a:t>
            </a:r>
            <a:r>
              <a:rPr lang="ru-RU" dirty="0" smtClean="0"/>
              <a:t> </a:t>
            </a:r>
            <a:r>
              <a:rPr lang="ru-RU" dirty="0" err="1" smtClean="0"/>
              <a:t>суспільствах</a:t>
            </a:r>
            <a:r>
              <a:rPr lang="ru-RU" dirty="0" smtClean="0"/>
              <a:t> </a:t>
            </a:r>
            <a:r>
              <a:rPr lang="ru-RU" dirty="0" err="1" smtClean="0"/>
              <a:t>фізичний</a:t>
            </a:r>
            <a:r>
              <a:rPr lang="ru-RU" dirty="0" smtClean="0"/>
              <a:t> примус </a:t>
            </a:r>
            <a:r>
              <a:rPr lang="ru-RU" dirty="0" err="1" smtClean="0"/>
              <a:t>неприпустимий</a:t>
            </a:r>
            <a:r>
              <a:rPr lang="ru-RU" dirty="0" smtClean="0"/>
              <a:t>, то </a:t>
            </a:r>
            <a:r>
              <a:rPr lang="ru-RU" dirty="0" err="1" smtClean="0"/>
              <a:t>виникла</a:t>
            </a:r>
            <a:r>
              <a:rPr lang="ru-RU" dirty="0" smtClean="0"/>
              <a:t> потреба в </a:t>
            </a:r>
            <a:r>
              <a:rPr lang="ru-RU" dirty="0" err="1" smtClean="0"/>
              <a:t>створенні</a:t>
            </a:r>
            <a:r>
              <a:rPr lang="ru-RU" dirty="0" smtClean="0"/>
              <a:t> та </a:t>
            </a:r>
            <a:r>
              <a:rPr lang="ru-RU" dirty="0" err="1" smtClean="0"/>
              <a:t>розвитку</a:t>
            </a:r>
            <a:r>
              <a:rPr lang="ru-RU" dirty="0" smtClean="0"/>
              <a:t> </a:t>
            </a:r>
            <a:r>
              <a:rPr lang="ru-RU" dirty="0" err="1" smtClean="0"/>
              <a:t>технологій</a:t>
            </a:r>
            <a:r>
              <a:rPr lang="ru-RU" dirty="0" smtClean="0"/>
              <a:t> і </a:t>
            </a:r>
            <a:r>
              <a:rPr lang="ru-RU" dirty="0" err="1" smtClean="0"/>
              <a:t>механізмів</a:t>
            </a:r>
            <a:r>
              <a:rPr lang="ru-RU" dirty="0" smtClean="0"/>
              <a:t> </a:t>
            </a:r>
            <a:r>
              <a:rPr lang="ru-RU" dirty="0" err="1" smtClean="0"/>
              <a:t>реалізації</a:t>
            </a:r>
            <a:r>
              <a:rPr lang="ru-RU" dirty="0" smtClean="0"/>
              <a:t> </a:t>
            </a:r>
            <a:r>
              <a:rPr lang="ru-RU" dirty="0" err="1" smtClean="0"/>
              <a:t>політичної</a:t>
            </a:r>
            <a:r>
              <a:rPr lang="ru-RU" dirty="0" smtClean="0"/>
              <a:t> </a:t>
            </a:r>
            <a:r>
              <a:rPr lang="ru-RU" dirty="0" err="1" smtClean="0"/>
              <a:t>комунікації</a:t>
            </a:r>
            <a:r>
              <a:rPr lang="ru-RU" dirty="0" smtClean="0"/>
              <a:t> як </a:t>
            </a:r>
            <a:r>
              <a:rPr lang="ru-RU" dirty="0" err="1" smtClean="0"/>
              <a:t>засобу</a:t>
            </a:r>
            <a:r>
              <a:rPr lang="ru-RU" dirty="0" smtClean="0"/>
              <a:t> </a:t>
            </a:r>
            <a:r>
              <a:rPr lang="ru-RU" dirty="0" err="1" smtClean="0"/>
              <a:t>впливу</a:t>
            </a:r>
            <a:r>
              <a:rPr lang="ru-RU" dirty="0" smtClean="0"/>
              <a:t> на </a:t>
            </a:r>
            <a:r>
              <a:rPr lang="ru-RU" dirty="0" err="1" smtClean="0"/>
              <a:t>електорат</a:t>
            </a:r>
            <a:r>
              <a:rPr lang="ru-RU" dirty="0" smtClean="0"/>
              <a:t> [1, с. 154]. </a:t>
            </a:r>
          </a:p>
          <a:p>
            <a:endParaRPr lang="ru-RU" dirty="0" smtClean="0"/>
          </a:p>
          <a:p>
            <a:r>
              <a:rPr lang="ru-RU" dirty="0" smtClean="0"/>
              <a:t>Проблема </a:t>
            </a:r>
            <a:r>
              <a:rPr lang="ru-RU" dirty="0" err="1" smtClean="0"/>
              <a:t>відповідності</a:t>
            </a:r>
            <a:r>
              <a:rPr lang="ru-RU" dirty="0" smtClean="0"/>
              <a:t> </a:t>
            </a:r>
            <a:r>
              <a:rPr lang="ru-RU" dirty="0" err="1" smtClean="0"/>
              <a:t>політичних</a:t>
            </a:r>
            <a:r>
              <a:rPr lang="ru-RU" dirty="0" smtClean="0"/>
              <a:t> </a:t>
            </a:r>
            <a:r>
              <a:rPr lang="ru-RU" dirty="0" err="1" smtClean="0"/>
              <a:t>технологій</a:t>
            </a:r>
            <a:r>
              <a:rPr lang="ru-RU" dirty="0" smtClean="0"/>
              <a:t> принципам </a:t>
            </a:r>
            <a:r>
              <a:rPr lang="ru-RU" dirty="0" err="1" smtClean="0"/>
              <a:t>моралі</a:t>
            </a:r>
            <a:r>
              <a:rPr lang="ru-RU" dirty="0" smtClean="0"/>
              <a:t> і </a:t>
            </a:r>
            <a:r>
              <a:rPr lang="ru-RU" dirty="0" err="1" smtClean="0"/>
              <a:t>гуманізму</a:t>
            </a:r>
            <a:r>
              <a:rPr lang="ru-RU" dirty="0" smtClean="0"/>
              <a:t> є </a:t>
            </a:r>
            <a:r>
              <a:rPr lang="ru-RU" dirty="0" err="1" smtClean="0"/>
              <a:t>універсальною</a:t>
            </a:r>
            <a:r>
              <a:rPr lang="ru-RU" dirty="0" smtClean="0"/>
              <a:t> і </a:t>
            </a:r>
            <a:r>
              <a:rPr lang="ru-RU" dirty="0" err="1" smtClean="0"/>
              <a:t>залишається</a:t>
            </a:r>
            <a:r>
              <a:rPr lang="ru-RU" dirty="0" smtClean="0"/>
              <a:t> актуальною для будь-</a:t>
            </a:r>
            <a:r>
              <a:rPr lang="ru-RU" dirty="0" err="1" smtClean="0"/>
              <a:t>якого</a:t>
            </a:r>
            <a:r>
              <a:rPr lang="ru-RU" dirty="0" smtClean="0"/>
              <a:t> </a:t>
            </a:r>
            <a:r>
              <a:rPr lang="ru-RU" dirty="0" err="1" smtClean="0"/>
              <a:t>суспільства</a:t>
            </a:r>
            <a:r>
              <a:rPr lang="ru-RU" dirty="0" smtClean="0"/>
              <a:t>, </a:t>
            </a:r>
            <a:r>
              <a:rPr lang="ru-RU" dirty="0" err="1" smtClean="0"/>
              <a:t>однак</a:t>
            </a:r>
            <a:r>
              <a:rPr lang="ru-RU" dirty="0" smtClean="0"/>
              <a:t> для </a:t>
            </a:r>
            <a:r>
              <a:rPr lang="ru-RU" dirty="0" err="1" smtClean="0"/>
              <a:t>суспільства</a:t>
            </a:r>
            <a:r>
              <a:rPr lang="ru-RU" dirty="0" smtClean="0"/>
              <a:t> транзитивного типу вона </a:t>
            </a:r>
            <a:r>
              <a:rPr lang="ru-RU" dirty="0" err="1" smtClean="0"/>
              <a:t>набуває</a:t>
            </a:r>
            <a:r>
              <a:rPr lang="ru-RU" dirty="0" smtClean="0"/>
              <a:t> </a:t>
            </a:r>
            <a:r>
              <a:rPr lang="ru-RU" dirty="0" err="1" smtClean="0"/>
              <a:t>особливої</a:t>
            </a:r>
            <a:r>
              <a:rPr lang="ru-RU" dirty="0" smtClean="0"/>
              <a:t> </a:t>
            </a:r>
            <a:r>
              <a:rPr lang="ru-RU" dirty="0" err="1" smtClean="0"/>
              <a:t>гостроти</a:t>
            </a:r>
            <a:r>
              <a:rPr lang="ru-RU" dirty="0" smtClean="0"/>
              <a:t> і </a:t>
            </a:r>
            <a:r>
              <a:rPr lang="ru-RU" dirty="0" err="1" smtClean="0"/>
              <a:t>актуальності</a:t>
            </a:r>
            <a:r>
              <a:rPr lang="ru-RU" dirty="0" smtClean="0"/>
              <a:t>, тому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її</a:t>
            </a:r>
            <a:r>
              <a:rPr lang="ru-RU" dirty="0" smtClean="0"/>
              <a:t> </a:t>
            </a:r>
            <a:r>
              <a:rPr lang="ru-RU" dirty="0" err="1" smtClean="0"/>
              <a:t>вирішення</a:t>
            </a:r>
            <a:r>
              <a:rPr lang="ru-RU" dirty="0" smtClean="0"/>
              <a:t> є </a:t>
            </a:r>
            <a:r>
              <a:rPr lang="ru-RU" dirty="0" err="1" smtClean="0"/>
              <a:t>критерієм</a:t>
            </a:r>
            <a:r>
              <a:rPr lang="ru-RU" dirty="0" smtClean="0"/>
              <a:t> </a:t>
            </a:r>
            <a:r>
              <a:rPr lang="ru-RU" dirty="0" err="1" smtClean="0"/>
              <a:t>виміру</a:t>
            </a:r>
            <a:r>
              <a:rPr lang="ru-RU" dirty="0" smtClean="0"/>
              <a:t> </a:t>
            </a:r>
            <a:r>
              <a:rPr lang="ru-RU" dirty="0" err="1" smtClean="0"/>
              <a:t>тієї</a:t>
            </a:r>
            <a:r>
              <a:rPr lang="ru-RU" dirty="0" smtClean="0"/>
              <a:t> </a:t>
            </a:r>
            <a:r>
              <a:rPr lang="ru-RU" dirty="0" err="1" smtClean="0"/>
              <a:t>дистанції</a:t>
            </a:r>
            <a:r>
              <a:rPr lang="ru-RU" dirty="0" smtClean="0"/>
              <a:t>, яку </a:t>
            </a:r>
            <a:r>
              <a:rPr lang="ru-RU" dirty="0" err="1" smtClean="0"/>
              <a:t>суспільство</a:t>
            </a:r>
            <a:r>
              <a:rPr lang="ru-RU" dirty="0" smtClean="0"/>
              <a:t> </a:t>
            </a:r>
            <a:r>
              <a:rPr lang="ru-RU" dirty="0" err="1" smtClean="0"/>
              <a:t>долає</a:t>
            </a:r>
            <a:r>
              <a:rPr lang="ru-RU" dirty="0" smtClean="0"/>
              <a:t> на шляху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тоталітаризму</a:t>
            </a:r>
            <a:r>
              <a:rPr lang="ru-RU" dirty="0" smtClean="0"/>
              <a:t> до </a:t>
            </a:r>
            <a:r>
              <a:rPr lang="ru-RU" dirty="0" err="1" smtClean="0"/>
              <a:t>демократії</a:t>
            </a:r>
            <a:r>
              <a:rPr lang="ru-RU" dirty="0" smtClean="0"/>
              <a:t>, </a:t>
            </a:r>
            <a:r>
              <a:rPr lang="ru-RU" dirty="0" err="1" smtClean="0"/>
              <a:t>критерієм</a:t>
            </a:r>
            <a:r>
              <a:rPr lang="ru-RU" dirty="0" smtClean="0"/>
              <a:t> </a:t>
            </a:r>
            <a:r>
              <a:rPr lang="ru-RU" dirty="0" err="1" smtClean="0"/>
              <a:t>виміру</a:t>
            </a:r>
            <a:r>
              <a:rPr lang="ru-RU" dirty="0" smtClean="0"/>
              <a:t> </a:t>
            </a:r>
            <a:r>
              <a:rPr lang="ru-RU" dirty="0" err="1" smtClean="0"/>
              <a:t>суттєвого</a:t>
            </a:r>
            <a:r>
              <a:rPr lang="ru-RU" dirty="0" smtClean="0"/>
              <a:t> </a:t>
            </a:r>
            <a:r>
              <a:rPr lang="ru-RU" dirty="0" err="1" smtClean="0"/>
              <a:t>реформування</a:t>
            </a:r>
            <a:r>
              <a:rPr lang="ru-RU" dirty="0" smtClean="0"/>
              <a:t> </a:t>
            </a:r>
            <a:r>
              <a:rPr lang="ru-RU" dirty="0" err="1" smtClean="0"/>
              <a:t>суспільства</a:t>
            </a:r>
            <a:r>
              <a:rPr lang="ru-RU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59225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60648"/>
            <a:ext cx="8820472" cy="6480720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dirty="0" smtClean="0"/>
              <a:t>У </a:t>
            </a:r>
            <a:r>
              <a:rPr lang="ru-RU" dirty="0" err="1" smtClean="0"/>
              <a:t>технологій</a:t>
            </a:r>
            <a:r>
              <a:rPr lang="ru-RU" dirty="0" smtClean="0"/>
              <a:t> </a:t>
            </a:r>
            <a:r>
              <a:rPr lang="ru-RU" dirty="0" err="1" smtClean="0"/>
              <a:t>панування</a:t>
            </a:r>
            <a:r>
              <a:rPr lang="ru-RU" dirty="0" smtClean="0"/>
              <a:t> в </a:t>
            </a:r>
            <a:r>
              <a:rPr lang="ru-RU" dirty="0" err="1" smtClean="0"/>
              <a:t>сучасний</a:t>
            </a:r>
            <a:r>
              <a:rPr lang="ru-RU" dirty="0" smtClean="0"/>
              <a:t> </a:t>
            </a:r>
            <a:r>
              <a:rPr lang="ru-RU" dirty="0" err="1" smtClean="0"/>
              <a:t>період</a:t>
            </a:r>
            <a:r>
              <a:rPr lang="ru-RU" dirty="0" smtClean="0"/>
              <a:t> одним </a:t>
            </a:r>
            <a:r>
              <a:rPr lang="ru-RU" dirty="0" err="1" smtClean="0"/>
              <a:t>із</a:t>
            </a:r>
            <a:r>
              <a:rPr lang="ru-RU" dirty="0" smtClean="0"/>
              <a:t> </a:t>
            </a:r>
            <a:r>
              <a:rPr lang="ru-RU" dirty="0" err="1" smtClean="0"/>
              <a:t>головних</a:t>
            </a:r>
            <a:r>
              <a:rPr lang="ru-RU" dirty="0" smtClean="0"/>
              <a:t> </a:t>
            </a:r>
            <a:r>
              <a:rPr lang="ru-RU" dirty="0" err="1" smtClean="0"/>
              <a:t>завдань</a:t>
            </a:r>
            <a:r>
              <a:rPr lang="ru-RU" dirty="0" smtClean="0"/>
              <a:t> </a:t>
            </a:r>
            <a:r>
              <a:rPr lang="ru-RU" dirty="0" err="1" smtClean="0"/>
              <a:t>виступає</a:t>
            </a:r>
            <a:r>
              <a:rPr lang="ru-RU" dirty="0" smtClean="0"/>
              <a:t> </a:t>
            </a:r>
            <a:r>
              <a:rPr lang="ru-RU" dirty="0" err="1" smtClean="0"/>
              <a:t>досягнення</a:t>
            </a:r>
            <a:r>
              <a:rPr lang="ru-RU" dirty="0" smtClean="0"/>
              <a:t> максимального </a:t>
            </a:r>
            <a:r>
              <a:rPr lang="ru-RU" dirty="0" err="1" smtClean="0"/>
              <a:t>впливу</a:t>
            </a:r>
            <a:r>
              <a:rPr lang="ru-RU" dirty="0" smtClean="0"/>
              <a:t> на людей при </a:t>
            </a:r>
            <a:r>
              <a:rPr lang="ru-RU" dirty="0" err="1" smtClean="0"/>
              <a:t>мінімальних</a:t>
            </a:r>
            <a:r>
              <a:rPr lang="ru-RU" dirty="0" smtClean="0"/>
              <a:t> </a:t>
            </a:r>
            <a:r>
              <a:rPr lang="ru-RU" dirty="0" err="1" smtClean="0"/>
              <a:t>витратах</a:t>
            </a:r>
            <a:r>
              <a:rPr lang="ru-RU" dirty="0" smtClean="0"/>
              <a:t>, </a:t>
            </a:r>
            <a:r>
              <a:rPr lang="ru-RU" dirty="0" err="1" smtClean="0"/>
              <a:t>забезпечення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„</a:t>
            </a:r>
            <a:r>
              <a:rPr lang="ru-RU" dirty="0" err="1" smtClean="0"/>
              <a:t>добровільної</a:t>
            </a:r>
            <a:r>
              <a:rPr lang="ru-RU" dirty="0" smtClean="0"/>
              <a:t>” </a:t>
            </a:r>
            <a:r>
              <a:rPr lang="ru-RU" dirty="0" err="1" smtClean="0"/>
              <a:t>підпорядкованості</a:t>
            </a:r>
            <a:r>
              <a:rPr lang="ru-RU" dirty="0" smtClean="0"/>
              <a:t>. На думку </a:t>
            </a:r>
            <a:r>
              <a:rPr lang="ru-RU" dirty="0" err="1" smtClean="0"/>
              <a:t>американського</a:t>
            </a:r>
            <a:r>
              <a:rPr lang="ru-RU" dirty="0" smtClean="0"/>
              <a:t> футуролога Е. </a:t>
            </a:r>
            <a:r>
              <a:rPr lang="ru-RU" dirty="0" err="1" smtClean="0"/>
              <a:t>Тоффлера</a:t>
            </a:r>
            <a:r>
              <a:rPr lang="ru-RU" dirty="0" smtClean="0"/>
              <a:t>, </a:t>
            </a:r>
            <a:r>
              <a:rPr lang="ru-RU" dirty="0" err="1" smtClean="0"/>
              <a:t>найбільш</a:t>
            </a:r>
            <a:r>
              <a:rPr lang="ru-RU" dirty="0" smtClean="0"/>
              <a:t> </a:t>
            </a:r>
            <a:r>
              <a:rPr lang="ru-RU" dirty="0" err="1" smtClean="0"/>
              <a:t>ефективним</a:t>
            </a:r>
            <a:r>
              <a:rPr lang="ru-RU" dirty="0" smtClean="0"/>
              <a:t> </a:t>
            </a:r>
            <a:r>
              <a:rPr lang="ru-RU" dirty="0" err="1" smtClean="0"/>
              <a:t>інструментом</a:t>
            </a:r>
            <a:r>
              <a:rPr lang="ru-RU" dirty="0" smtClean="0"/>
              <a:t> </a:t>
            </a:r>
            <a:r>
              <a:rPr lang="ru-RU" dirty="0" err="1" smtClean="0"/>
              <a:t>сучасної</a:t>
            </a:r>
            <a:r>
              <a:rPr lang="ru-RU" dirty="0" smtClean="0"/>
              <a:t> </a:t>
            </a:r>
            <a:r>
              <a:rPr lang="ru-RU" dirty="0" err="1" smtClean="0"/>
              <a:t>влади</a:t>
            </a:r>
            <a:r>
              <a:rPr lang="ru-RU" dirty="0" smtClean="0"/>
              <a:t> є </a:t>
            </a:r>
            <a:r>
              <a:rPr lang="ru-RU" dirty="0" err="1" smtClean="0"/>
              <a:t>знання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дозволяють</a:t>
            </a:r>
            <a:r>
              <a:rPr lang="ru-RU" dirty="0" smtClean="0"/>
              <a:t> „</a:t>
            </a:r>
            <a:r>
              <a:rPr lang="ru-RU" dirty="0" err="1" smtClean="0"/>
              <a:t>досягти</a:t>
            </a:r>
            <a:r>
              <a:rPr lang="ru-RU" dirty="0" smtClean="0"/>
              <a:t> </a:t>
            </a:r>
            <a:r>
              <a:rPr lang="ru-RU" dirty="0" err="1" smtClean="0"/>
              <a:t>поставленої</a:t>
            </a:r>
            <a:r>
              <a:rPr lang="ru-RU" dirty="0" smtClean="0"/>
              <a:t> мети, </a:t>
            </a:r>
            <a:r>
              <a:rPr lang="ru-RU" dirty="0" err="1" smtClean="0"/>
              <a:t>мінімально</a:t>
            </a:r>
            <a:r>
              <a:rPr lang="ru-RU" dirty="0" smtClean="0"/>
              <a:t> </a:t>
            </a:r>
            <a:r>
              <a:rPr lang="ru-RU" dirty="0" err="1" smtClean="0"/>
              <a:t>витрачаючи</a:t>
            </a:r>
            <a:r>
              <a:rPr lang="ru-RU" dirty="0" smtClean="0"/>
              <a:t> </a:t>
            </a:r>
            <a:r>
              <a:rPr lang="ru-RU" dirty="0" err="1" smtClean="0"/>
              <a:t>ресурси</a:t>
            </a:r>
            <a:r>
              <a:rPr lang="ru-RU" dirty="0" smtClean="0"/>
              <a:t> </a:t>
            </a:r>
            <a:r>
              <a:rPr lang="ru-RU" dirty="0" err="1" smtClean="0"/>
              <a:t>влади</a:t>
            </a:r>
            <a:r>
              <a:rPr lang="ru-RU" dirty="0" smtClean="0"/>
              <a:t>; </a:t>
            </a:r>
            <a:r>
              <a:rPr lang="ru-RU" dirty="0" err="1" smtClean="0"/>
              <a:t>переконати</a:t>
            </a:r>
            <a:r>
              <a:rPr lang="ru-RU" dirty="0" smtClean="0"/>
              <a:t> людей в </a:t>
            </a:r>
            <a:r>
              <a:rPr lang="ru-RU" dirty="0" err="1" smtClean="0"/>
              <a:t>їхній</a:t>
            </a:r>
            <a:r>
              <a:rPr lang="ru-RU" dirty="0" smtClean="0"/>
              <a:t> </a:t>
            </a:r>
            <a:r>
              <a:rPr lang="ru-RU" dirty="0" err="1" smtClean="0"/>
              <a:t>особистій</a:t>
            </a:r>
            <a:r>
              <a:rPr lang="ru-RU" dirty="0" smtClean="0"/>
              <a:t> </a:t>
            </a:r>
            <a:r>
              <a:rPr lang="ru-RU" dirty="0" err="1" smtClean="0"/>
              <a:t>зацікавленості</a:t>
            </a:r>
            <a:r>
              <a:rPr lang="ru-RU" dirty="0" smtClean="0"/>
              <a:t> в </a:t>
            </a:r>
            <a:r>
              <a:rPr lang="ru-RU" dirty="0" err="1" smtClean="0"/>
              <a:t>цих</a:t>
            </a:r>
            <a:r>
              <a:rPr lang="ru-RU" dirty="0" smtClean="0"/>
              <a:t> </a:t>
            </a:r>
            <a:r>
              <a:rPr lang="ru-RU" dirty="0" err="1" smtClean="0"/>
              <a:t>цілях</a:t>
            </a:r>
            <a:r>
              <a:rPr lang="ru-RU" dirty="0" smtClean="0"/>
              <a:t>; </a:t>
            </a:r>
            <a:r>
              <a:rPr lang="ru-RU" dirty="0" err="1" smtClean="0"/>
              <a:t>перетворити</a:t>
            </a:r>
            <a:r>
              <a:rPr lang="ru-RU" dirty="0" smtClean="0"/>
              <a:t> </a:t>
            </a:r>
            <a:r>
              <a:rPr lang="ru-RU" dirty="0" err="1" smtClean="0"/>
              <a:t>противників</a:t>
            </a:r>
            <a:r>
              <a:rPr lang="ru-RU" dirty="0" smtClean="0"/>
              <a:t> у </a:t>
            </a:r>
            <a:r>
              <a:rPr lang="ru-RU" dirty="0" err="1" smtClean="0"/>
              <a:t>прихильників</a:t>
            </a:r>
            <a:r>
              <a:rPr lang="ru-RU" dirty="0" smtClean="0"/>
              <a:t> та </a:t>
            </a:r>
            <a:r>
              <a:rPr lang="ru-RU" dirty="0" err="1" smtClean="0"/>
              <a:t>союзників</a:t>
            </a:r>
            <a:r>
              <a:rPr lang="ru-RU" dirty="0" smtClean="0"/>
              <a:t>” [9, с. 90].</a:t>
            </a:r>
          </a:p>
          <a:p>
            <a:pPr algn="just"/>
            <a:r>
              <a:rPr lang="ru-RU" dirty="0" smtClean="0"/>
              <a:t> </a:t>
            </a:r>
            <a:r>
              <a:rPr lang="ru-RU" dirty="0" err="1" smtClean="0"/>
              <a:t>Масова</a:t>
            </a:r>
            <a:r>
              <a:rPr lang="ru-RU" dirty="0" smtClean="0"/>
              <a:t> </a:t>
            </a:r>
            <a:r>
              <a:rPr lang="ru-RU" dirty="0" err="1" smtClean="0"/>
              <a:t>свідомість</a:t>
            </a:r>
            <a:r>
              <a:rPr lang="ru-RU" dirty="0" smtClean="0"/>
              <a:t> у будь-</a:t>
            </a:r>
            <a:r>
              <a:rPr lang="ru-RU" dirty="0" err="1" smtClean="0"/>
              <a:t>якому</a:t>
            </a:r>
            <a:r>
              <a:rPr lang="ru-RU" dirty="0" smtClean="0"/>
              <a:t> </a:t>
            </a:r>
            <a:r>
              <a:rPr lang="ru-RU" dirty="0" err="1" smtClean="0"/>
              <a:t>суспільстві</a:t>
            </a:r>
            <a:r>
              <a:rPr lang="ru-RU" dirty="0" smtClean="0"/>
              <a:t> </a:t>
            </a:r>
            <a:r>
              <a:rPr lang="ru-RU" dirty="0" err="1" smtClean="0"/>
              <a:t>потребує</a:t>
            </a:r>
            <a:r>
              <a:rPr lang="ru-RU" dirty="0" smtClean="0"/>
              <a:t> </a:t>
            </a:r>
            <a:r>
              <a:rPr lang="ru-RU" dirty="0" err="1" smtClean="0"/>
              <a:t>елементів</a:t>
            </a:r>
            <a:r>
              <a:rPr lang="ru-RU" dirty="0" smtClean="0"/>
              <a:t> </a:t>
            </a:r>
            <a:r>
              <a:rPr lang="ru-RU" dirty="0" err="1" smtClean="0"/>
              <a:t>соціального</a:t>
            </a:r>
            <a:r>
              <a:rPr lang="ru-RU" dirty="0" smtClean="0"/>
              <a:t> </a:t>
            </a:r>
            <a:r>
              <a:rPr lang="ru-RU" dirty="0" err="1" smtClean="0"/>
              <a:t>управління</a:t>
            </a:r>
            <a:r>
              <a:rPr lang="ru-RU" dirty="0" smtClean="0"/>
              <a:t>. В </a:t>
            </a:r>
            <a:r>
              <a:rPr lang="ru-RU" dirty="0" err="1" smtClean="0"/>
              <a:t>інформаційному</a:t>
            </a:r>
            <a:r>
              <a:rPr lang="ru-RU" dirty="0" smtClean="0"/>
              <a:t> </a:t>
            </a:r>
            <a:r>
              <a:rPr lang="ru-RU" dirty="0" err="1" smtClean="0"/>
              <a:t>просторі</a:t>
            </a:r>
            <a:r>
              <a:rPr lang="ru-RU" dirty="0" smtClean="0"/>
              <a:t> </a:t>
            </a:r>
            <a:r>
              <a:rPr lang="ru-RU" dirty="0" err="1" smtClean="0"/>
              <a:t>суспільства</a:t>
            </a:r>
            <a:r>
              <a:rPr lang="ru-RU" dirty="0" smtClean="0"/>
              <a:t> </a:t>
            </a:r>
            <a:r>
              <a:rPr lang="ru-RU" dirty="0" err="1" smtClean="0"/>
              <a:t>використовуються</a:t>
            </a:r>
            <a:r>
              <a:rPr lang="ru-RU" dirty="0" smtClean="0"/>
              <a:t> </a:t>
            </a:r>
            <a:r>
              <a:rPr lang="ru-RU" dirty="0" err="1" smtClean="0"/>
              <a:t>різні</a:t>
            </a:r>
            <a:r>
              <a:rPr lang="ru-RU" dirty="0" smtClean="0"/>
              <a:t> </a:t>
            </a:r>
            <a:r>
              <a:rPr lang="ru-RU" dirty="0" err="1" smtClean="0"/>
              <a:t>комунікативні</a:t>
            </a:r>
            <a:r>
              <a:rPr lang="ru-RU" dirty="0" smtClean="0"/>
              <a:t> </a:t>
            </a:r>
            <a:r>
              <a:rPr lang="ru-RU" dirty="0" err="1" smtClean="0"/>
              <a:t>технології</a:t>
            </a:r>
            <a:r>
              <a:rPr lang="ru-RU" dirty="0" smtClean="0"/>
              <a:t>, 140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покликані</a:t>
            </a:r>
            <a:r>
              <a:rPr lang="ru-RU" dirty="0" smtClean="0"/>
              <a:t> </a:t>
            </a:r>
            <a:r>
              <a:rPr lang="ru-RU" dirty="0" err="1" smtClean="0"/>
              <a:t>створити</a:t>
            </a:r>
            <a:r>
              <a:rPr lang="ru-RU" dirty="0" smtClean="0"/>
              <a:t> </a:t>
            </a:r>
            <a:r>
              <a:rPr lang="ru-RU" dirty="0" err="1" smtClean="0"/>
              <a:t>певну</a:t>
            </a:r>
            <a:r>
              <a:rPr lang="ru-RU" dirty="0" smtClean="0"/>
              <a:t> </a:t>
            </a:r>
            <a:r>
              <a:rPr lang="ru-RU" dirty="0" err="1" smtClean="0"/>
              <a:t>громадську</a:t>
            </a:r>
            <a:r>
              <a:rPr lang="ru-RU" dirty="0" smtClean="0"/>
              <a:t> думку, </a:t>
            </a:r>
            <a:r>
              <a:rPr lang="ru-RU" dirty="0" err="1" smtClean="0"/>
              <a:t>відповідним</a:t>
            </a:r>
            <a:r>
              <a:rPr lang="ru-RU" dirty="0" smtClean="0"/>
              <a:t> чином </a:t>
            </a:r>
            <a:r>
              <a:rPr lang="ru-RU" dirty="0" err="1" smtClean="0"/>
              <a:t>сконструювати</a:t>
            </a:r>
            <a:r>
              <a:rPr lang="ru-RU" dirty="0" smtClean="0"/>
              <a:t> </a:t>
            </a:r>
            <a:r>
              <a:rPr lang="ru-RU" dirty="0" err="1" smtClean="0"/>
              <a:t>сприйняття</a:t>
            </a:r>
            <a:r>
              <a:rPr lang="ru-RU" dirty="0" smtClean="0"/>
              <a:t> </a:t>
            </a:r>
            <a:r>
              <a:rPr lang="ru-RU" dirty="0" err="1" smtClean="0"/>
              <a:t>політичних</a:t>
            </a:r>
            <a:r>
              <a:rPr lang="ru-RU" dirty="0" smtClean="0"/>
              <a:t> </a:t>
            </a:r>
            <a:r>
              <a:rPr lang="ru-RU" dirty="0" err="1" smtClean="0"/>
              <a:t>реалій</a:t>
            </a:r>
            <a:r>
              <a:rPr lang="ru-RU" dirty="0" smtClean="0"/>
              <a:t> і </a:t>
            </a:r>
            <a:r>
              <a:rPr lang="ru-RU" dirty="0" err="1" smtClean="0"/>
              <a:t>забезпечити</a:t>
            </a:r>
            <a:r>
              <a:rPr lang="ru-RU" dirty="0" smtClean="0"/>
              <a:t> </a:t>
            </a:r>
            <a:r>
              <a:rPr lang="ru-RU" dirty="0" err="1" smtClean="0"/>
              <a:t>підтримку</a:t>
            </a:r>
            <a:r>
              <a:rPr lang="ru-RU" dirty="0" smtClean="0"/>
              <a:t> тих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інших</a:t>
            </a:r>
            <a:r>
              <a:rPr lang="ru-RU" dirty="0" smtClean="0"/>
              <a:t> </a:t>
            </a:r>
            <a:r>
              <a:rPr lang="ru-RU" dirty="0" err="1" smtClean="0"/>
              <a:t>політичних</a:t>
            </a:r>
            <a:r>
              <a:rPr lang="ru-RU" dirty="0" smtClean="0"/>
              <a:t> </a:t>
            </a:r>
            <a:r>
              <a:rPr lang="ru-RU" dirty="0" err="1" smtClean="0"/>
              <a:t>рішень</a:t>
            </a:r>
            <a:r>
              <a:rPr lang="ru-RU" dirty="0" smtClean="0"/>
              <a:t>, </a:t>
            </a:r>
            <a:r>
              <a:rPr lang="ru-RU" dirty="0" err="1" smtClean="0"/>
              <a:t>тобто</a:t>
            </a:r>
            <a:r>
              <a:rPr lang="ru-RU" dirty="0" smtClean="0"/>
              <a:t> </a:t>
            </a:r>
            <a:r>
              <a:rPr lang="ru-RU" dirty="0" err="1" smtClean="0"/>
              <a:t>отримати</a:t>
            </a:r>
            <a:r>
              <a:rPr lang="ru-RU" dirty="0" smtClean="0"/>
              <a:t> абсолютно </a:t>
            </a:r>
            <a:r>
              <a:rPr lang="ru-RU" dirty="0" err="1" smtClean="0"/>
              <a:t>конкретний</a:t>
            </a:r>
            <a:r>
              <a:rPr lang="ru-RU" dirty="0" smtClean="0"/>
              <a:t> результат. </a:t>
            </a:r>
            <a:r>
              <a:rPr lang="ru-RU" dirty="0" err="1" smtClean="0"/>
              <a:t>Контролювати</a:t>
            </a:r>
            <a:r>
              <a:rPr lang="ru-RU" dirty="0" smtClean="0"/>
              <a:t> </a:t>
            </a:r>
            <a:r>
              <a:rPr lang="ru-RU" dirty="0" err="1" smtClean="0"/>
              <a:t>інформаційний</a:t>
            </a:r>
            <a:r>
              <a:rPr lang="ru-RU" dirty="0" smtClean="0"/>
              <a:t> </a:t>
            </a:r>
            <a:r>
              <a:rPr lang="ru-RU" dirty="0" err="1" smtClean="0"/>
              <a:t>простір</a:t>
            </a:r>
            <a:r>
              <a:rPr lang="ru-RU" dirty="0" smtClean="0"/>
              <a:t>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адміністративними</a:t>
            </a:r>
            <a:r>
              <a:rPr lang="ru-RU" dirty="0" smtClean="0"/>
              <a:t> методами (</a:t>
            </a:r>
            <a:r>
              <a:rPr lang="ru-RU" dirty="0" err="1" smtClean="0"/>
              <a:t>закриваючи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небажаних</a:t>
            </a:r>
            <a:r>
              <a:rPr lang="ru-RU" dirty="0" smtClean="0"/>
              <a:t> </a:t>
            </a:r>
            <a:r>
              <a:rPr lang="ru-RU" dirty="0" err="1" smtClean="0"/>
              <a:t>впливів</a:t>
            </a:r>
            <a:r>
              <a:rPr lang="ru-RU" dirty="0" smtClean="0"/>
              <a:t>, як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намагалися</a:t>
            </a:r>
            <a:r>
              <a:rPr lang="ru-RU" dirty="0" smtClean="0"/>
              <a:t> </a:t>
            </a:r>
            <a:r>
              <a:rPr lang="ru-RU" dirty="0" err="1" smtClean="0"/>
              <a:t>робити</a:t>
            </a:r>
            <a:r>
              <a:rPr lang="ru-RU" dirty="0" smtClean="0"/>
              <a:t> в </a:t>
            </a:r>
            <a:r>
              <a:rPr lang="ru-RU" dirty="0" err="1" smtClean="0"/>
              <a:t>епоху</a:t>
            </a:r>
            <a:r>
              <a:rPr lang="ru-RU" dirty="0" smtClean="0"/>
              <a:t> „</a:t>
            </a:r>
            <a:r>
              <a:rPr lang="ru-RU" dirty="0" err="1" smtClean="0"/>
              <a:t>залізної</a:t>
            </a:r>
            <a:r>
              <a:rPr lang="ru-RU" dirty="0" smtClean="0"/>
              <a:t> </a:t>
            </a:r>
            <a:r>
              <a:rPr lang="ru-RU" dirty="0" err="1" smtClean="0"/>
              <a:t>завіси</a:t>
            </a:r>
            <a:r>
              <a:rPr lang="ru-RU" dirty="0" smtClean="0"/>
              <a:t>”)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неадміністративними</a:t>
            </a:r>
            <a:r>
              <a:rPr lang="ru-RU" dirty="0" smtClean="0"/>
              <a:t>, через </a:t>
            </a:r>
            <a:r>
              <a:rPr lang="ru-RU" dirty="0" err="1" smtClean="0"/>
              <a:t>конкуренцію</a:t>
            </a:r>
            <a:r>
              <a:rPr lang="ru-RU" dirty="0" smtClean="0"/>
              <a:t> </a:t>
            </a:r>
            <a:r>
              <a:rPr lang="ru-RU" dirty="0" err="1" smtClean="0"/>
              <a:t>альтернативних</a:t>
            </a:r>
            <a:r>
              <a:rPr lang="ru-RU" dirty="0" smtClean="0"/>
              <a:t> </a:t>
            </a:r>
            <a:r>
              <a:rPr lang="ru-RU" dirty="0" err="1" smtClean="0"/>
              <a:t>агентів</a:t>
            </a:r>
            <a:r>
              <a:rPr lang="ru-RU" dirty="0" smtClean="0"/>
              <a:t>. </a:t>
            </a:r>
            <a:r>
              <a:rPr lang="ru-RU" dirty="0" err="1" smtClean="0"/>
              <a:t>Ще</a:t>
            </a:r>
            <a:r>
              <a:rPr lang="ru-RU" dirty="0" smtClean="0"/>
              <a:t> один </a:t>
            </a:r>
            <a:r>
              <a:rPr lang="ru-RU" dirty="0" err="1" smtClean="0"/>
              <a:t>варіант</a:t>
            </a:r>
            <a:r>
              <a:rPr lang="ru-RU" dirty="0" smtClean="0"/>
              <a:t> </a:t>
            </a:r>
            <a:r>
              <a:rPr lang="ru-RU" dirty="0" err="1" smtClean="0"/>
              <a:t>управління</a:t>
            </a:r>
            <a:r>
              <a:rPr lang="ru-RU" dirty="0" smtClean="0"/>
              <a:t> </a:t>
            </a:r>
            <a:r>
              <a:rPr lang="ru-RU" dirty="0" err="1" smtClean="0"/>
              <a:t>інформаційним</a:t>
            </a:r>
            <a:r>
              <a:rPr lang="ru-RU" dirty="0" smtClean="0"/>
              <a:t> простором </a:t>
            </a:r>
            <a:r>
              <a:rPr lang="ru-RU" dirty="0" err="1" smtClean="0"/>
              <a:t>полягає</a:t>
            </a:r>
            <a:r>
              <a:rPr lang="ru-RU" dirty="0" smtClean="0"/>
              <a:t>, як </a:t>
            </a:r>
            <a:r>
              <a:rPr lang="ru-RU" dirty="0" err="1" smtClean="0"/>
              <a:t>вважає</a:t>
            </a:r>
            <a:r>
              <a:rPr lang="ru-RU" dirty="0" smtClean="0"/>
              <a:t> Г. </a:t>
            </a:r>
            <a:r>
              <a:rPr lang="ru-RU" dirty="0" err="1" smtClean="0"/>
              <a:t>Почєпцов</a:t>
            </a:r>
            <a:r>
              <a:rPr lang="ru-RU" dirty="0" smtClean="0"/>
              <a:t>, „у </a:t>
            </a:r>
            <a:r>
              <a:rPr lang="ru-RU" dirty="0" err="1" smtClean="0"/>
              <a:t>використанні</a:t>
            </a:r>
            <a:r>
              <a:rPr lang="ru-RU" dirty="0" smtClean="0"/>
              <a:t> </a:t>
            </a:r>
            <a:r>
              <a:rPr lang="ru-RU" dirty="0" err="1" smtClean="0"/>
              <a:t>резонансних</a:t>
            </a:r>
            <a:r>
              <a:rPr lang="ru-RU" dirty="0" smtClean="0"/>
              <a:t> </a:t>
            </a:r>
            <a:r>
              <a:rPr lang="ru-RU" dirty="0" err="1" smtClean="0"/>
              <a:t>комунікативних</a:t>
            </a:r>
            <a:r>
              <a:rPr lang="ru-RU" dirty="0" smtClean="0"/>
              <a:t> </a:t>
            </a:r>
            <a:r>
              <a:rPr lang="ru-RU" dirty="0" err="1" smtClean="0"/>
              <a:t>технологій</a:t>
            </a:r>
            <a:r>
              <a:rPr lang="ru-RU" dirty="0" smtClean="0"/>
              <a:t>” [7, с. 88]. </a:t>
            </a:r>
          </a:p>
          <a:p>
            <a:pPr algn="just"/>
            <a:r>
              <a:rPr lang="ru-RU" dirty="0" err="1" smtClean="0"/>
              <a:t>Резонансна</a:t>
            </a:r>
            <a:r>
              <a:rPr lang="ru-RU" dirty="0" smtClean="0"/>
              <a:t> </a:t>
            </a:r>
            <a:r>
              <a:rPr lang="ru-RU" dirty="0" err="1" smtClean="0"/>
              <a:t>комунікація</a:t>
            </a:r>
            <a:r>
              <a:rPr lang="ru-RU" dirty="0" smtClean="0"/>
              <a:t> </a:t>
            </a:r>
            <a:r>
              <a:rPr lang="ru-RU" dirty="0" err="1" smtClean="0"/>
              <a:t>будується</a:t>
            </a:r>
            <a:r>
              <a:rPr lang="ru-RU" dirty="0" smtClean="0"/>
              <a:t> на </a:t>
            </a:r>
            <a:r>
              <a:rPr lang="ru-RU" dirty="0" err="1" smtClean="0"/>
              <a:t>активізації</a:t>
            </a:r>
            <a:r>
              <a:rPr lang="ru-RU" dirty="0" smtClean="0"/>
              <a:t> тих </a:t>
            </a:r>
            <a:r>
              <a:rPr lang="ru-RU" dirty="0" err="1" smtClean="0"/>
              <a:t>уявлень</a:t>
            </a:r>
            <a:r>
              <a:rPr lang="ru-RU" dirty="0" smtClean="0"/>
              <a:t> </a:t>
            </a:r>
            <a:r>
              <a:rPr lang="ru-RU" dirty="0" err="1" smtClean="0"/>
              <a:t>отримувача</a:t>
            </a:r>
            <a:r>
              <a:rPr lang="ru-RU" dirty="0" smtClean="0"/>
              <a:t> </a:t>
            </a:r>
            <a:r>
              <a:rPr lang="ru-RU" dirty="0" err="1" smtClean="0"/>
              <a:t>інформації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він</a:t>
            </a:r>
            <a:r>
              <a:rPr lang="ru-RU" dirty="0" smtClean="0"/>
              <a:t> </a:t>
            </a:r>
            <a:r>
              <a:rPr lang="ru-RU" dirty="0" err="1" smtClean="0"/>
              <a:t>вже</a:t>
            </a:r>
            <a:r>
              <a:rPr lang="ru-RU" dirty="0" smtClean="0"/>
              <a:t> </a:t>
            </a:r>
            <a:r>
              <a:rPr lang="ru-RU" dirty="0" err="1" smtClean="0"/>
              <a:t>має</a:t>
            </a:r>
            <a:r>
              <a:rPr lang="ru-RU" dirty="0" smtClean="0"/>
              <a:t>. Сила </a:t>
            </a:r>
            <a:r>
              <a:rPr lang="ru-RU" dirty="0" err="1" smtClean="0"/>
              <a:t>резонансної</a:t>
            </a:r>
            <a:r>
              <a:rPr lang="ru-RU" dirty="0" smtClean="0"/>
              <a:t> </a:t>
            </a:r>
            <a:r>
              <a:rPr lang="ru-RU" dirty="0" err="1" smtClean="0"/>
              <a:t>технології</a:t>
            </a:r>
            <a:r>
              <a:rPr lang="ru-RU" dirty="0" smtClean="0"/>
              <a:t> не в тому, </a:t>
            </a:r>
            <a:r>
              <a:rPr lang="ru-RU" dirty="0" err="1" smtClean="0"/>
              <a:t>що</a:t>
            </a:r>
            <a:r>
              <a:rPr lang="ru-RU" dirty="0" smtClean="0"/>
              <a:t> вона </a:t>
            </a:r>
            <a:r>
              <a:rPr lang="ru-RU" dirty="0" err="1" smtClean="0"/>
              <a:t>подає</a:t>
            </a:r>
            <a:r>
              <a:rPr lang="ru-RU" dirty="0" smtClean="0"/>
              <a:t> </a:t>
            </a:r>
            <a:r>
              <a:rPr lang="ru-RU" dirty="0" err="1" smtClean="0"/>
              <a:t>нову</a:t>
            </a:r>
            <a:r>
              <a:rPr lang="ru-RU" dirty="0" smtClean="0"/>
              <a:t> </a:t>
            </a:r>
            <a:r>
              <a:rPr lang="ru-RU" dirty="0" err="1" smtClean="0"/>
              <a:t>інформацію</a:t>
            </a:r>
            <a:r>
              <a:rPr lang="ru-RU" dirty="0" smtClean="0"/>
              <a:t>, а в тому, </a:t>
            </a:r>
            <a:r>
              <a:rPr lang="ru-RU" dirty="0" err="1" smtClean="0"/>
              <a:t>що</a:t>
            </a:r>
            <a:r>
              <a:rPr lang="ru-RU" dirty="0" smtClean="0"/>
              <a:t> вона </a:t>
            </a:r>
            <a:r>
              <a:rPr lang="ru-RU" dirty="0" err="1" smtClean="0"/>
              <a:t>відповідає</a:t>
            </a:r>
            <a:r>
              <a:rPr lang="ru-RU" dirty="0" smtClean="0"/>
              <a:t> </a:t>
            </a:r>
            <a:r>
              <a:rPr lang="ru-RU" dirty="0" err="1" smtClean="0"/>
              <a:t>тим</a:t>
            </a:r>
            <a:r>
              <a:rPr lang="ru-RU" dirty="0" smtClean="0"/>
              <a:t> </a:t>
            </a:r>
            <a:r>
              <a:rPr lang="ru-RU" dirty="0" err="1" smtClean="0"/>
              <a:t>уявленням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вже</a:t>
            </a:r>
            <a:r>
              <a:rPr lang="ru-RU" dirty="0" smtClean="0"/>
              <a:t> </a:t>
            </a:r>
            <a:r>
              <a:rPr lang="ru-RU" dirty="0" err="1" smtClean="0"/>
              <a:t>склалися</a:t>
            </a:r>
            <a:r>
              <a:rPr lang="ru-RU" dirty="0" smtClean="0"/>
              <a:t> у </a:t>
            </a:r>
            <a:r>
              <a:rPr lang="ru-RU" dirty="0" err="1" smtClean="0"/>
              <a:t>масовій</a:t>
            </a:r>
            <a:r>
              <a:rPr lang="ru-RU" dirty="0" smtClean="0"/>
              <a:t> </a:t>
            </a:r>
            <a:r>
              <a:rPr lang="ru-RU" dirty="0" err="1" smtClean="0"/>
              <a:t>свідомості</a:t>
            </a:r>
            <a:r>
              <a:rPr lang="ru-RU" dirty="0" smtClean="0"/>
              <a:t>. </a:t>
            </a:r>
            <a:r>
              <a:rPr lang="ru-RU" dirty="0" err="1" smtClean="0"/>
              <a:t>Саме</a:t>
            </a:r>
            <a:r>
              <a:rPr lang="ru-RU" dirty="0" smtClean="0"/>
              <a:t> </a:t>
            </a:r>
            <a:r>
              <a:rPr lang="ru-RU" dirty="0" err="1" smtClean="0"/>
              <a:t>цей</a:t>
            </a:r>
            <a:r>
              <a:rPr lang="ru-RU" dirty="0" smtClean="0"/>
              <a:t> аспект є </a:t>
            </a:r>
            <a:r>
              <a:rPr lang="ru-RU" dirty="0" err="1" smtClean="0"/>
              <a:t>суттєвою</a:t>
            </a:r>
            <a:r>
              <a:rPr lang="ru-RU" dirty="0" smtClean="0"/>
              <a:t> </a:t>
            </a:r>
            <a:r>
              <a:rPr lang="ru-RU" dirty="0" err="1" smtClean="0"/>
              <a:t>рисою</a:t>
            </a:r>
            <a:r>
              <a:rPr lang="ru-RU" dirty="0" smtClean="0"/>
              <a:t> при </a:t>
            </a:r>
            <a:r>
              <a:rPr lang="ru-RU" dirty="0" err="1" smtClean="0"/>
              <a:t>поширенні</a:t>
            </a:r>
            <a:r>
              <a:rPr lang="ru-RU" dirty="0" smtClean="0"/>
              <a:t> чуток та </a:t>
            </a:r>
            <a:r>
              <a:rPr lang="ru-RU" dirty="0" err="1" smtClean="0"/>
              <a:t>анекдотів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виступають</a:t>
            </a:r>
            <a:r>
              <a:rPr lang="ru-RU" dirty="0" smtClean="0"/>
              <a:t> як „</a:t>
            </a:r>
            <a:r>
              <a:rPr lang="ru-RU" dirty="0" err="1" smtClean="0"/>
              <a:t>самотрансльовані</a:t>
            </a:r>
            <a:r>
              <a:rPr lang="ru-RU" dirty="0" smtClean="0"/>
              <a:t>” </a:t>
            </a:r>
            <a:r>
              <a:rPr lang="ru-RU" dirty="0" err="1" smtClean="0"/>
              <a:t>повідомлення-одиниці</a:t>
            </a:r>
            <a:r>
              <a:rPr lang="ru-RU" dirty="0" smtClean="0"/>
              <a:t>: </a:t>
            </a:r>
            <a:r>
              <a:rPr lang="ru-RU" dirty="0" err="1" smtClean="0"/>
              <a:t>інформація</a:t>
            </a:r>
            <a:r>
              <a:rPr lang="ru-RU" dirty="0" smtClean="0"/>
              <a:t> </a:t>
            </a:r>
            <a:r>
              <a:rPr lang="ru-RU" dirty="0" err="1" smtClean="0"/>
              <a:t>починає</a:t>
            </a:r>
            <a:r>
              <a:rPr lang="ru-RU" dirty="0" smtClean="0"/>
              <a:t> </a:t>
            </a:r>
            <a:r>
              <a:rPr lang="ru-RU" dirty="0" err="1" smtClean="0"/>
              <a:t>рухатися</a:t>
            </a:r>
            <a:r>
              <a:rPr lang="ru-RU" dirty="0" smtClean="0"/>
              <a:t> сама у </a:t>
            </a:r>
            <a:r>
              <a:rPr lang="ru-RU" dirty="0" err="1" smtClean="0"/>
              <a:t>середовищі</a:t>
            </a:r>
            <a:r>
              <a:rPr lang="ru-RU" dirty="0" smtClean="0"/>
              <a:t> </a:t>
            </a:r>
            <a:r>
              <a:rPr lang="ru-RU" dirty="0" err="1" smtClean="0"/>
              <a:t>споживача</a:t>
            </a:r>
            <a:r>
              <a:rPr lang="ru-RU" dirty="0" smtClean="0"/>
              <a:t> </a:t>
            </a:r>
            <a:r>
              <a:rPr lang="ru-RU" dirty="0" err="1" smtClean="0"/>
              <a:t>навіть</a:t>
            </a:r>
            <a:r>
              <a:rPr lang="ru-RU" dirty="0" smtClean="0"/>
              <a:t> без </a:t>
            </a:r>
            <a:r>
              <a:rPr lang="ru-RU" dirty="0" err="1" smtClean="0"/>
              <a:t>зусиль</a:t>
            </a:r>
            <a:r>
              <a:rPr lang="ru-RU" dirty="0" smtClean="0"/>
              <a:t> тих, кого </a:t>
            </a:r>
            <a:r>
              <a:rPr lang="ru-RU" dirty="0" err="1" smtClean="0"/>
              <a:t>називають</a:t>
            </a:r>
            <a:r>
              <a:rPr lang="ru-RU" dirty="0" smtClean="0"/>
              <a:t> „</a:t>
            </a:r>
            <a:r>
              <a:rPr lang="ru-RU" dirty="0" err="1" smtClean="0"/>
              <a:t>спонсори</a:t>
            </a:r>
            <a:r>
              <a:rPr lang="ru-RU" dirty="0" smtClean="0"/>
              <a:t> </a:t>
            </a:r>
            <a:r>
              <a:rPr lang="ru-RU" dirty="0" err="1" smtClean="0"/>
              <a:t>повідомлення</a:t>
            </a:r>
            <a:r>
              <a:rPr lang="ru-RU" dirty="0" smtClean="0"/>
              <a:t>”, </a:t>
            </a:r>
            <a:r>
              <a:rPr lang="ru-RU" dirty="0" err="1" smtClean="0"/>
              <a:t>тобто</a:t>
            </a:r>
            <a:r>
              <a:rPr lang="ru-RU" dirty="0" smtClean="0"/>
              <a:t> тих </a:t>
            </a:r>
            <a:r>
              <a:rPr lang="ru-RU" dirty="0" err="1" smtClean="0"/>
              <a:t>суб’єктів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проштовхують</a:t>
            </a:r>
            <a:r>
              <a:rPr lang="ru-RU" dirty="0" smtClean="0"/>
              <a:t> </a:t>
            </a:r>
            <a:r>
              <a:rPr lang="ru-RU" dirty="0" err="1" smtClean="0"/>
              <a:t>повідомлення</a:t>
            </a:r>
            <a:r>
              <a:rPr lang="ru-RU" dirty="0" smtClean="0"/>
              <a:t>, в </a:t>
            </a:r>
            <a:r>
              <a:rPr lang="ru-RU" dirty="0" err="1" smtClean="0"/>
              <a:t>якому</a:t>
            </a:r>
            <a:r>
              <a:rPr lang="ru-RU" dirty="0" smtClean="0"/>
              <a:t> вони </a:t>
            </a:r>
            <a:r>
              <a:rPr lang="ru-RU" dirty="0" err="1" smtClean="0"/>
              <a:t>зацікавлені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59225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4664"/>
            <a:ext cx="8435280" cy="6120680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При </a:t>
            </a:r>
            <a:r>
              <a:rPr lang="ru-RU" dirty="0" err="1" smtClean="0"/>
              <a:t>розгляді</a:t>
            </a:r>
            <a:r>
              <a:rPr lang="ru-RU" dirty="0" smtClean="0"/>
              <a:t> </a:t>
            </a:r>
            <a:r>
              <a:rPr lang="ru-RU" dirty="0" err="1" smtClean="0"/>
              <a:t>впливу</a:t>
            </a:r>
            <a:r>
              <a:rPr lang="ru-RU" dirty="0" smtClean="0"/>
              <a:t> </a:t>
            </a:r>
            <a:r>
              <a:rPr lang="ru-RU" dirty="0" err="1" smtClean="0"/>
              <a:t>масових</a:t>
            </a:r>
            <a:r>
              <a:rPr lang="ru-RU" dirty="0" smtClean="0"/>
              <a:t> </a:t>
            </a:r>
            <a:r>
              <a:rPr lang="ru-RU" dirty="0" err="1" smtClean="0"/>
              <a:t>комунікацій</a:t>
            </a:r>
            <a:r>
              <a:rPr lang="ru-RU" dirty="0" smtClean="0"/>
              <a:t> на </a:t>
            </a:r>
            <a:r>
              <a:rPr lang="ru-RU" dirty="0" err="1" smtClean="0"/>
              <a:t>політичні</a:t>
            </a:r>
            <a:r>
              <a:rPr lang="ru-RU" dirty="0" smtClean="0"/>
              <a:t> </a:t>
            </a:r>
            <a:r>
              <a:rPr lang="ru-RU" dirty="0" err="1" smtClean="0"/>
              <a:t>процеси</a:t>
            </a:r>
            <a:r>
              <a:rPr lang="ru-RU" dirty="0" smtClean="0"/>
              <a:t>, </a:t>
            </a:r>
            <a:r>
              <a:rPr lang="ru-RU" dirty="0" err="1" smtClean="0"/>
              <a:t>слід</a:t>
            </a:r>
            <a:r>
              <a:rPr lang="ru-RU" dirty="0" smtClean="0"/>
              <a:t> </a:t>
            </a:r>
            <a:r>
              <a:rPr lang="ru-RU" dirty="0" err="1" smtClean="0"/>
              <a:t>відзначити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в </a:t>
            </a:r>
            <a:r>
              <a:rPr lang="ru-RU" dirty="0" err="1" smtClean="0"/>
              <a:t>постіндустріальному</a:t>
            </a:r>
            <a:r>
              <a:rPr lang="ru-RU" dirty="0" smtClean="0"/>
              <a:t> </a:t>
            </a:r>
            <a:r>
              <a:rPr lang="ru-RU" dirty="0" err="1" smtClean="0"/>
              <a:t>суспільстві</a:t>
            </a:r>
            <a:r>
              <a:rPr lang="ru-RU" dirty="0" smtClean="0"/>
              <a:t> </a:t>
            </a:r>
            <a:r>
              <a:rPr lang="ru-RU" dirty="0" err="1" smtClean="0"/>
              <a:t>вирішальним</a:t>
            </a:r>
            <a:r>
              <a:rPr lang="ru-RU" dirty="0" smtClean="0"/>
              <a:t> </a:t>
            </a:r>
            <a:r>
              <a:rPr lang="ru-RU" dirty="0" err="1" smtClean="0"/>
              <a:t>управлінським</a:t>
            </a:r>
            <a:r>
              <a:rPr lang="ru-RU" dirty="0" smtClean="0"/>
              <a:t> ресурсом </a:t>
            </a:r>
            <a:r>
              <a:rPr lang="ru-RU" dirty="0" err="1" smtClean="0"/>
              <a:t>виступає</a:t>
            </a:r>
            <a:r>
              <a:rPr lang="ru-RU" dirty="0" smtClean="0"/>
              <a:t> </a:t>
            </a:r>
            <a:r>
              <a:rPr lang="ru-RU" dirty="0" err="1" smtClean="0"/>
              <a:t>наявність</a:t>
            </a:r>
            <a:r>
              <a:rPr lang="ru-RU" dirty="0" smtClean="0"/>
              <a:t> </a:t>
            </a:r>
            <a:r>
              <a:rPr lang="ru-RU" dirty="0" err="1" smtClean="0"/>
              <a:t>знань</a:t>
            </a:r>
            <a:r>
              <a:rPr lang="ru-RU" dirty="0" smtClean="0"/>
              <a:t> і </a:t>
            </a:r>
            <a:r>
              <a:rPr lang="ru-RU" dirty="0" err="1" smtClean="0"/>
              <a:t>володіння</a:t>
            </a:r>
            <a:r>
              <a:rPr lang="ru-RU" dirty="0" smtClean="0"/>
              <a:t> </a:t>
            </a:r>
            <a:r>
              <a:rPr lang="ru-RU" dirty="0" err="1" smtClean="0"/>
              <a:t>інформацією</a:t>
            </a:r>
            <a:r>
              <a:rPr lang="ru-RU" dirty="0" smtClean="0"/>
              <a:t>, </a:t>
            </a:r>
            <a:r>
              <a:rPr lang="ru-RU" dirty="0" err="1" smtClean="0"/>
              <a:t>тоді</a:t>
            </a:r>
            <a:r>
              <a:rPr lang="ru-RU" dirty="0" smtClean="0"/>
              <a:t> як роль примусу (</a:t>
            </a:r>
            <a:r>
              <a:rPr lang="ru-RU" dirty="0" err="1" smtClean="0"/>
              <a:t>адміністративного</a:t>
            </a:r>
            <a:r>
              <a:rPr lang="ru-RU" dirty="0" smtClean="0"/>
              <a:t>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фінансового</a:t>
            </a:r>
            <a:r>
              <a:rPr lang="ru-RU" dirty="0" smtClean="0"/>
              <a:t>) </a:t>
            </a:r>
            <a:r>
              <a:rPr lang="ru-RU" dirty="0" err="1" smtClean="0"/>
              <a:t>стає</a:t>
            </a:r>
            <a:r>
              <a:rPr lang="ru-RU" dirty="0" smtClean="0"/>
              <a:t> </a:t>
            </a:r>
            <a:r>
              <a:rPr lang="ru-RU" dirty="0" err="1" smtClean="0"/>
              <a:t>менш</a:t>
            </a:r>
            <a:r>
              <a:rPr lang="ru-RU" dirty="0" smtClean="0"/>
              <a:t> </a:t>
            </a:r>
            <a:r>
              <a:rPr lang="ru-RU" dirty="0" err="1" smtClean="0"/>
              <a:t>значною</a:t>
            </a:r>
            <a:r>
              <a:rPr lang="ru-RU" dirty="0" smtClean="0"/>
              <a:t>. </a:t>
            </a:r>
            <a:r>
              <a:rPr lang="ru-RU" dirty="0" err="1" smtClean="0"/>
              <a:t>Державний</a:t>
            </a:r>
            <a:r>
              <a:rPr lang="ru-RU" dirty="0" smtClean="0"/>
              <a:t>, </a:t>
            </a:r>
            <a:r>
              <a:rPr lang="ru-RU" dirty="0" err="1" smtClean="0"/>
              <a:t>адміністративний</a:t>
            </a:r>
            <a:r>
              <a:rPr lang="ru-RU" dirty="0" smtClean="0"/>
              <a:t> і будь-</a:t>
            </a:r>
            <a:r>
              <a:rPr lang="ru-RU" dirty="0" err="1" smtClean="0"/>
              <a:t>який</a:t>
            </a:r>
            <a:r>
              <a:rPr lang="ru-RU" dirty="0" smtClean="0"/>
              <a:t> </a:t>
            </a:r>
            <a:r>
              <a:rPr lang="ru-RU" dirty="0" err="1" smtClean="0"/>
              <a:t>інший</a:t>
            </a:r>
            <a:r>
              <a:rPr lang="ru-RU" dirty="0" smtClean="0"/>
              <a:t> </a:t>
            </a:r>
            <a:r>
              <a:rPr lang="ru-RU" dirty="0" err="1" smtClean="0"/>
              <a:t>силовий</a:t>
            </a:r>
            <a:r>
              <a:rPr lang="ru-RU" dirty="0" smtClean="0"/>
              <a:t> примус </a:t>
            </a:r>
            <a:r>
              <a:rPr lang="ru-RU" dirty="0" err="1" smtClean="0"/>
              <a:t>поступово</a:t>
            </a:r>
            <a:r>
              <a:rPr lang="ru-RU" dirty="0" smtClean="0"/>
              <a:t> </a:t>
            </a:r>
            <a:r>
              <a:rPr lang="ru-RU" dirty="0" err="1" smtClean="0"/>
              <a:t>змінюються</a:t>
            </a:r>
            <a:r>
              <a:rPr lang="ru-RU" dirty="0" smtClean="0"/>
              <a:t> на </a:t>
            </a:r>
            <a:r>
              <a:rPr lang="ru-RU" dirty="0" err="1" smtClean="0"/>
              <a:t>інформаційний</a:t>
            </a:r>
            <a:r>
              <a:rPr lang="ru-RU" dirty="0" smtClean="0"/>
              <a:t> і </a:t>
            </a:r>
            <a:r>
              <a:rPr lang="ru-RU" dirty="0" err="1" smtClean="0"/>
              <a:t>психологічний</a:t>
            </a:r>
            <a:r>
              <a:rPr lang="ru-RU" dirty="0" smtClean="0"/>
              <a:t> </a:t>
            </a:r>
            <a:r>
              <a:rPr lang="ru-RU" dirty="0" err="1" smtClean="0"/>
              <a:t>тиск</a:t>
            </a:r>
            <a:r>
              <a:rPr lang="ru-RU" dirty="0" smtClean="0"/>
              <a:t>. Як </a:t>
            </a:r>
            <a:r>
              <a:rPr lang="ru-RU" dirty="0" err="1" smtClean="0"/>
              <a:t>зазначає</a:t>
            </a:r>
            <a:r>
              <a:rPr lang="ru-RU" dirty="0" smtClean="0"/>
              <a:t> Н. Костенко, „</a:t>
            </a:r>
            <a:r>
              <a:rPr lang="ru-RU" dirty="0" err="1" smtClean="0"/>
              <a:t>Мати</a:t>
            </a:r>
            <a:r>
              <a:rPr lang="ru-RU" dirty="0" smtClean="0"/>
              <a:t> </a:t>
            </a:r>
            <a:r>
              <a:rPr lang="ru-RU" dirty="0" err="1" smtClean="0"/>
              <a:t>важливу</a:t>
            </a:r>
            <a:r>
              <a:rPr lang="ru-RU" dirty="0" smtClean="0"/>
              <a:t> </a:t>
            </a:r>
            <a:r>
              <a:rPr lang="ru-RU" dirty="0" err="1" smtClean="0"/>
              <a:t>інформацію</a:t>
            </a:r>
            <a:r>
              <a:rPr lang="ru-RU" dirty="0" smtClean="0"/>
              <a:t> </a:t>
            </a:r>
            <a:r>
              <a:rPr lang="ru-RU" dirty="0" err="1" smtClean="0"/>
              <a:t>означає</a:t>
            </a:r>
            <a:r>
              <a:rPr lang="ru-RU" dirty="0" smtClean="0"/>
              <a:t> </a:t>
            </a:r>
            <a:r>
              <a:rPr lang="ru-RU" dirty="0" err="1" smtClean="0"/>
              <a:t>мати</a:t>
            </a:r>
            <a:r>
              <a:rPr lang="ru-RU" dirty="0" smtClean="0"/>
              <a:t> </a:t>
            </a:r>
            <a:r>
              <a:rPr lang="ru-RU" dirty="0" err="1" smtClean="0"/>
              <a:t>владу</a:t>
            </a:r>
            <a:r>
              <a:rPr lang="ru-RU" dirty="0" smtClean="0"/>
              <a:t>; </a:t>
            </a:r>
            <a:r>
              <a:rPr lang="ru-RU" dirty="0" err="1" smtClean="0"/>
              <a:t>вміти</a:t>
            </a:r>
            <a:r>
              <a:rPr lang="ru-RU" dirty="0" smtClean="0"/>
              <a:t> </a:t>
            </a:r>
            <a:r>
              <a:rPr lang="ru-RU" dirty="0" err="1" smtClean="0"/>
              <a:t>відрізняти</a:t>
            </a:r>
            <a:r>
              <a:rPr lang="ru-RU" dirty="0" smtClean="0"/>
              <a:t> </a:t>
            </a:r>
            <a:r>
              <a:rPr lang="ru-RU" dirty="0" err="1" smtClean="0"/>
              <a:t>важливу</a:t>
            </a:r>
            <a:r>
              <a:rPr lang="ru-RU" dirty="0" smtClean="0"/>
              <a:t> </a:t>
            </a:r>
            <a:r>
              <a:rPr lang="ru-RU" dirty="0" err="1" smtClean="0"/>
              <a:t>інформацію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неважливої</a:t>
            </a:r>
            <a:r>
              <a:rPr lang="ru-RU" dirty="0" smtClean="0"/>
              <a:t> </a:t>
            </a:r>
            <a:r>
              <a:rPr lang="ru-RU" dirty="0" err="1" smtClean="0"/>
              <a:t>означає</a:t>
            </a:r>
            <a:r>
              <a:rPr lang="ru-RU" dirty="0" smtClean="0"/>
              <a:t> </a:t>
            </a:r>
            <a:r>
              <a:rPr lang="ru-RU" dirty="0" err="1" smtClean="0"/>
              <a:t>володіти</a:t>
            </a:r>
            <a:r>
              <a:rPr lang="ru-RU" dirty="0" smtClean="0"/>
              <a:t> </a:t>
            </a:r>
            <a:r>
              <a:rPr lang="ru-RU" dirty="0" err="1" smtClean="0"/>
              <a:t>ще</a:t>
            </a:r>
            <a:r>
              <a:rPr lang="ru-RU" dirty="0" smtClean="0"/>
              <a:t> </a:t>
            </a:r>
            <a:r>
              <a:rPr lang="ru-RU" dirty="0" err="1" smtClean="0"/>
              <a:t>більшою</a:t>
            </a:r>
            <a:r>
              <a:rPr lang="ru-RU" dirty="0" smtClean="0"/>
              <a:t> </a:t>
            </a:r>
            <a:r>
              <a:rPr lang="ru-RU" dirty="0" err="1" smtClean="0"/>
              <a:t>владою</a:t>
            </a:r>
            <a:r>
              <a:rPr lang="ru-RU" dirty="0" smtClean="0"/>
              <a:t>; </a:t>
            </a:r>
            <a:r>
              <a:rPr lang="ru-RU" dirty="0" err="1" smtClean="0"/>
              <a:t>можливість</a:t>
            </a:r>
            <a:r>
              <a:rPr lang="ru-RU" dirty="0" smtClean="0"/>
              <a:t> </a:t>
            </a:r>
            <a:r>
              <a:rPr lang="ru-RU" dirty="0" err="1" smtClean="0"/>
              <a:t>поширювати</a:t>
            </a:r>
            <a:r>
              <a:rPr lang="ru-RU" dirty="0" smtClean="0"/>
              <a:t> </a:t>
            </a:r>
            <a:r>
              <a:rPr lang="ru-RU" dirty="0" err="1" smtClean="0"/>
              <a:t>важливу</a:t>
            </a:r>
            <a:r>
              <a:rPr lang="ru-RU" dirty="0" smtClean="0"/>
              <a:t> </a:t>
            </a:r>
            <a:r>
              <a:rPr lang="ru-RU" dirty="0" err="1" smtClean="0"/>
              <a:t>інформацію</a:t>
            </a:r>
            <a:r>
              <a:rPr lang="ru-RU" dirty="0" smtClean="0"/>
              <a:t> у </a:t>
            </a:r>
            <a:r>
              <a:rPr lang="ru-RU" dirty="0" err="1" smtClean="0"/>
              <a:t>власній</a:t>
            </a:r>
            <a:r>
              <a:rPr lang="ru-RU" dirty="0" smtClean="0"/>
              <a:t> </a:t>
            </a:r>
            <a:r>
              <a:rPr lang="ru-RU" dirty="0" err="1" smtClean="0"/>
              <a:t>режисурі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замовчувати</a:t>
            </a:r>
            <a:r>
              <a:rPr lang="ru-RU" dirty="0" smtClean="0"/>
              <a:t> </a:t>
            </a:r>
            <a:r>
              <a:rPr lang="ru-RU" dirty="0" err="1" smtClean="0"/>
              <a:t>її</a:t>
            </a:r>
            <a:r>
              <a:rPr lang="ru-RU" dirty="0" smtClean="0"/>
              <a:t> </a:t>
            </a:r>
            <a:r>
              <a:rPr lang="ru-RU" dirty="0" err="1" smtClean="0"/>
              <a:t>означає</a:t>
            </a:r>
            <a:r>
              <a:rPr lang="ru-RU" dirty="0" smtClean="0"/>
              <a:t> </a:t>
            </a:r>
            <a:r>
              <a:rPr lang="ru-RU" dirty="0" err="1" smtClean="0"/>
              <a:t>мати</a:t>
            </a:r>
            <a:r>
              <a:rPr lang="ru-RU" dirty="0" smtClean="0"/>
              <a:t> </a:t>
            </a:r>
            <a:r>
              <a:rPr lang="ru-RU" dirty="0" err="1" smtClean="0"/>
              <a:t>подвійну</a:t>
            </a:r>
            <a:r>
              <a:rPr lang="ru-RU" dirty="0" smtClean="0"/>
              <a:t> </a:t>
            </a:r>
            <a:r>
              <a:rPr lang="ru-RU" dirty="0" err="1" smtClean="0"/>
              <a:t>владу</a:t>
            </a:r>
            <a:r>
              <a:rPr lang="ru-RU" dirty="0" smtClean="0"/>
              <a:t>” [4, с. 85]. </a:t>
            </a:r>
          </a:p>
          <a:p>
            <a:r>
              <a:rPr lang="ru-RU" dirty="0" smtClean="0"/>
              <a:t>Одна з </a:t>
            </a:r>
            <a:r>
              <a:rPr lang="ru-RU" dirty="0" err="1" smtClean="0"/>
              <a:t>специфічних</a:t>
            </a:r>
            <a:r>
              <a:rPr lang="ru-RU" dirty="0" smtClean="0"/>
              <a:t> </a:t>
            </a:r>
            <a:r>
              <a:rPr lang="ru-RU" dirty="0" err="1" smtClean="0"/>
              <a:t>особливостей</a:t>
            </a:r>
            <a:r>
              <a:rPr lang="ru-RU" dirty="0" smtClean="0"/>
              <a:t> </a:t>
            </a:r>
            <a:r>
              <a:rPr lang="ru-RU" dirty="0" err="1" smtClean="0"/>
              <a:t>сьогоднішньої</a:t>
            </a:r>
            <a:r>
              <a:rPr lang="ru-RU" dirty="0" smtClean="0"/>
              <a:t> </a:t>
            </a:r>
            <a:r>
              <a:rPr lang="ru-RU" dirty="0" err="1" smtClean="0"/>
              <a:t>соціальнопсихологічної</a:t>
            </a:r>
            <a:r>
              <a:rPr lang="ru-RU" dirty="0" smtClean="0"/>
              <a:t> та </a:t>
            </a:r>
            <a:r>
              <a:rPr lang="ru-RU" dirty="0" err="1" smtClean="0"/>
              <a:t>політичної</a:t>
            </a:r>
            <a:r>
              <a:rPr lang="ru-RU" dirty="0" smtClean="0"/>
              <a:t> </a:t>
            </a:r>
            <a:r>
              <a:rPr lang="ru-RU" dirty="0" err="1" smtClean="0"/>
              <a:t>ситуації</a:t>
            </a:r>
            <a:r>
              <a:rPr lang="ru-RU" dirty="0" smtClean="0"/>
              <a:t> в </a:t>
            </a:r>
            <a:r>
              <a:rPr lang="ru-RU" dirty="0" err="1" smtClean="0"/>
              <a:t>українському</a:t>
            </a:r>
            <a:r>
              <a:rPr lang="ru-RU" dirty="0" smtClean="0"/>
              <a:t> </a:t>
            </a:r>
            <a:r>
              <a:rPr lang="ru-RU" dirty="0" err="1" smtClean="0"/>
              <a:t>суспільстві</a:t>
            </a:r>
            <a:r>
              <a:rPr lang="ru-RU" dirty="0" smtClean="0"/>
              <a:t> </a:t>
            </a:r>
            <a:r>
              <a:rPr lang="ru-RU" dirty="0" err="1" smtClean="0"/>
              <a:t>полягає</a:t>
            </a:r>
            <a:r>
              <a:rPr lang="ru-RU" dirty="0" smtClean="0"/>
              <a:t> в </a:t>
            </a:r>
            <a:r>
              <a:rPr lang="ru-RU" dirty="0" err="1" smtClean="0"/>
              <a:t>нездатності</a:t>
            </a:r>
            <a:r>
              <a:rPr lang="ru-RU" dirty="0" smtClean="0"/>
              <a:t> </a:t>
            </a:r>
            <a:r>
              <a:rPr lang="ru-RU" dirty="0" err="1" smtClean="0"/>
              <a:t>більшої</a:t>
            </a:r>
            <a:r>
              <a:rPr lang="ru-RU" dirty="0" smtClean="0"/>
              <a:t> </a:t>
            </a:r>
            <a:r>
              <a:rPr lang="ru-RU" dirty="0" err="1" smtClean="0"/>
              <a:t>частини</a:t>
            </a:r>
            <a:r>
              <a:rPr lang="ru-RU" dirty="0" smtClean="0"/>
              <a:t> </a:t>
            </a:r>
            <a:r>
              <a:rPr lang="ru-RU" dirty="0" err="1" smtClean="0"/>
              <a:t>населення</a:t>
            </a:r>
            <a:r>
              <a:rPr lang="ru-RU" dirty="0" smtClean="0"/>
              <a:t> </a:t>
            </a:r>
            <a:r>
              <a:rPr lang="ru-RU" dirty="0" err="1" smtClean="0"/>
              <a:t>країни</a:t>
            </a:r>
            <a:r>
              <a:rPr lang="ru-RU" dirty="0" smtClean="0"/>
              <a:t> </a:t>
            </a:r>
            <a:r>
              <a:rPr lang="ru-RU" dirty="0" err="1" smtClean="0"/>
              <a:t>здійснити</a:t>
            </a:r>
            <a:r>
              <a:rPr lang="ru-RU" dirty="0" smtClean="0"/>
              <a:t> </a:t>
            </a:r>
            <a:r>
              <a:rPr lang="ru-RU" dirty="0" err="1" smtClean="0"/>
              <a:t>раціональний</a:t>
            </a:r>
            <a:r>
              <a:rPr lang="ru-RU" dirty="0" smtClean="0"/>
              <a:t> </a:t>
            </a:r>
            <a:r>
              <a:rPr lang="ru-RU" dirty="0" err="1" smtClean="0"/>
              <a:t>політичний</a:t>
            </a:r>
            <a:r>
              <a:rPr lang="ru-RU" dirty="0" smtClean="0"/>
              <a:t> </a:t>
            </a:r>
            <a:r>
              <a:rPr lang="ru-RU" dirty="0" err="1" smtClean="0"/>
              <a:t>вибір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ґрунтується</a:t>
            </a:r>
            <a:r>
              <a:rPr lang="ru-RU" dirty="0" smtClean="0"/>
              <a:t> на </a:t>
            </a:r>
            <a:r>
              <a:rPr lang="ru-RU" dirty="0" err="1" smtClean="0"/>
              <a:t>усвідомленні</a:t>
            </a:r>
            <a:r>
              <a:rPr lang="ru-RU" dirty="0" smtClean="0"/>
              <a:t> та </a:t>
            </a:r>
            <a:r>
              <a:rPr lang="ru-RU" dirty="0" err="1" smtClean="0"/>
              <a:t>урахуванні</a:t>
            </a:r>
            <a:r>
              <a:rPr lang="ru-RU" dirty="0" smtClean="0"/>
              <a:t> </a:t>
            </a:r>
            <a:r>
              <a:rPr lang="ru-RU" dirty="0" err="1" smtClean="0"/>
              <a:t>власних</a:t>
            </a:r>
            <a:r>
              <a:rPr lang="ru-RU" dirty="0" smtClean="0"/>
              <a:t> </a:t>
            </a:r>
            <a:r>
              <a:rPr lang="ru-RU" dirty="0" err="1" smtClean="0"/>
              <a:t>реальних</a:t>
            </a:r>
            <a:r>
              <a:rPr lang="ru-RU" dirty="0" smtClean="0"/>
              <a:t> </a:t>
            </a:r>
            <a:r>
              <a:rPr lang="ru-RU" dirty="0" err="1" smtClean="0"/>
              <a:t>інтересів</a:t>
            </a:r>
            <a:r>
              <a:rPr lang="ru-RU" dirty="0" smtClean="0"/>
              <a:t>. Тому </a:t>
            </a:r>
            <a:r>
              <a:rPr lang="ru-RU" dirty="0" err="1" smtClean="0"/>
              <a:t>значна</a:t>
            </a:r>
            <a:r>
              <a:rPr lang="ru-RU" dirty="0" smtClean="0"/>
              <a:t> </a:t>
            </a:r>
            <a:r>
              <a:rPr lang="ru-RU" dirty="0" err="1" smtClean="0"/>
              <a:t>частина</a:t>
            </a:r>
            <a:r>
              <a:rPr lang="ru-RU" dirty="0" smtClean="0"/>
              <a:t> </a:t>
            </a:r>
            <a:r>
              <a:rPr lang="ru-RU" dirty="0" err="1" smtClean="0"/>
              <a:t>українських</a:t>
            </a:r>
            <a:r>
              <a:rPr lang="ru-RU" dirty="0" smtClean="0"/>
              <a:t> </a:t>
            </a:r>
            <a:r>
              <a:rPr lang="ru-RU" dirty="0" err="1" smtClean="0"/>
              <a:t>громадян</a:t>
            </a:r>
            <a:r>
              <a:rPr lang="ru-RU" dirty="0" smtClean="0"/>
              <a:t> </a:t>
            </a:r>
            <a:r>
              <a:rPr lang="ru-RU" dirty="0" err="1" smtClean="0"/>
              <a:t>визначає</a:t>
            </a:r>
            <a:r>
              <a:rPr lang="ru-RU" dirty="0" smtClean="0"/>
              <a:t> </a:t>
            </a:r>
            <a:r>
              <a:rPr lang="ru-RU" dirty="0" err="1" smtClean="0"/>
              <a:t>своє</a:t>
            </a:r>
            <a:r>
              <a:rPr lang="ru-RU" dirty="0" smtClean="0"/>
              <a:t> </a:t>
            </a:r>
            <a:r>
              <a:rPr lang="ru-RU" dirty="0" err="1" smtClean="0"/>
              <a:t>ставлення</a:t>
            </a:r>
            <a:r>
              <a:rPr lang="ru-RU" dirty="0" smtClean="0"/>
              <a:t> до тих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інших</a:t>
            </a:r>
            <a:r>
              <a:rPr lang="ru-RU" dirty="0" smtClean="0"/>
              <a:t> </a:t>
            </a:r>
            <a:r>
              <a:rPr lang="ru-RU" dirty="0" err="1" smtClean="0"/>
              <a:t>політичних</a:t>
            </a:r>
            <a:r>
              <a:rPr lang="ru-RU" dirty="0" smtClean="0"/>
              <a:t> </a:t>
            </a:r>
            <a:r>
              <a:rPr lang="ru-RU" dirty="0" err="1" smtClean="0"/>
              <a:t>рухів</a:t>
            </a:r>
            <a:r>
              <a:rPr lang="ru-RU" dirty="0" smtClean="0"/>
              <a:t> та </a:t>
            </a:r>
            <a:r>
              <a:rPr lang="ru-RU" dirty="0" err="1" smtClean="0"/>
              <a:t>лідерів</a:t>
            </a:r>
            <a:r>
              <a:rPr lang="ru-RU" dirty="0" smtClean="0"/>
              <a:t> </a:t>
            </a:r>
            <a:r>
              <a:rPr lang="ru-RU" dirty="0" err="1" smtClean="0"/>
              <a:t>достатньою</a:t>
            </a:r>
            <a:r>
              <a:rPr lang="ru-RU" dirty="0" smtClean="0"/>
              <a:t> </a:t>
            </a:r>
            <a:r>
              <a:rPr lang="ru-RU" dirty="0" err="1" smtClean="0"/>
              <a:t>мірою</a:t>
            </a:r>
            <a:r>
              <a:rPr lang="ru-RU" dirty="0" smtClean="0"/>
              <a:t> </a:t>
            </a:r>
            <a:r>
              <a:rPr lang="ru-RU" dirty="0" err="1" smtClean="0"/>
              <a:t>емоційно</a:t>
            </a:r>
            <a:r>
              <a:rPr lang="ru-RU" dirty="0" smtClean="0"/>
              <a:t>, на </a:t>
            </a:r>
            <a:r>
              <a:rPr lang="ru-RU" dirty="0" err="1" smtClean="0"/>
              <a:t>основі</a:t>
            </a:r>
            <a:r>
              <a:rPr lang="ru-RU" dirty="0" smtClean="0"/>
              <a:t> </a:t>
            </a:r>
            <a:r>
              <a:rPr lang="ru-RU" dirty="0" err="1" smtClean="0"/>
              <a:t>сформованих</a:t>
            </a:r>
            <a:r>
              <a:rPr lang="ru-RU" dirty="0" smtClean="0"/>
              <a:t> </a:t>
            </a:r>
            <a:r>
              <a:rPr lang="ru-RU" dirty="0" err="1" smtClean="0"/>
              <a:t>симпатій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антипатій</a:t>
            </a:r>
            <a:r>
              <a:rPr lang="ru-RU" dirty="0" smtClean="0"/>
              <a:t>, </a:t>
            </a:r>
            <a:r>
              <a:rPr lang="ru-RU" dirty="0" err="1" smtClean="0"/>
              <a:t>довіри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недовіри</a:t>
            </a:r>
            <a:r>
              <a:rPr lang="ru-RU" dirty="0" smtClean="0"/>
              <a:t> до </a:t>
            </a:r>
            <a:r>
              <a:rPr lang="ru-RU" dirty="0" err="1" smtClean="0"/>
              <a:t>конкретних</a:t>
            </a:r>
            <a:r>
              <a:rPr lang="ru-RU" dirty="0" smtClean="0"/>
              <a:t> </a:t>
            </a:r>
            <a:r>
              <a:rPr lang="ru-RU" dirty="0" err="1" smtClean="0"/>
              <a:t>осіб</a:t>
            </a:r>
            <a:r>
              <a:rPr lang="ru-RU" dirty="0" smtClean="0"/>
              <a:t> і </a:t>
            </a:r>
            <a:r>
              <a:rPr lang="ru-RU" dirty="0" err="1" smtClean="0"/>
              <a:t>організацій</a:t>
            </a:r>
            <a:r>
              <a:rPr lang="ru-RU" dirty="0" smtClean="0"/>
              <a:t>, при </a:t>
            </a:r>
            <a:r>
              <a:rPr lang="ru-RU" dirty="0" err="1" smtClean="0"/>
              <a:t>цьому</a:t>
            </a:r>
            <a:r>
              <a:rPr lang="ru-RU" dirty="0" smtClean="0"/>
              <a:t> практично не </a:t>
            </a:r>
            <a:r>
              <a:rPr lang="ru-RU" dirty="0" err="1" smtClean="0"/>
              <a:t>звертаючи</a:t>
            </a:r>
            <a:r>
              <a:rPr lang="ru-RU" dirty="0" smtClean="0"/>
              <a:t> </a:t>
            </a:r>
            <a:r>
              <a:rPr lang="ru-RU" dirty="0" err="1" smtClean="0"/>
              <a:t>уваги</a:t>
            </a:r>
            <a:r>
              <a:rPr lang="ru-RU" dirty="0" smtClean="0"/>
              <a:t> на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програми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результати</a:t>
            </a:r>
            <a:r>
              <a:rPr lang="ru-RU" dirty="0" smtClean="0"/>
              <a:t> </a:t>
            </a:r>
            <a:r>
              <a:rPr lang="ru-RU" dirty="0" err="1" smtClean="0"/>
              <a:t>попередньої</a:t>
            </a:r>
            <a:r>
              <a:rPr lang="ru-RU" dirty="0" smtClean="0"/>
              <a:t> </a:t>
            </a:r>
            <a:r>
              <a:rPr lang="ru-RU" dirty="0" err="1" smtClean="0"/>
              <a:t>діяльності</a:t>
            </a:r>
            <a:r>
              <a:rPr lang="ru-RU" dirty="0" smtClean="0"/>
              <a:t>. </a:t>
            </a:r>
          </a:p>
          <a:p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пояснюється</a:t>
            </a:r>
            <a:r>
              <a:rPr lang="ru-RU" dirty="0" smtClean="0"/>
              <a:t> </a:t>
            </a:r>
            <a:r>
              <a:rPr lang="ru-RU" dirty="0" err="1" smtClean="0"/>
              <a:t>тим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образи</a:t>
            </a:r>
            <a:r>
              <a:rPr lang="ru-RU" dirty="0" smtClean="0"/>
              <a:t> </a:t>
            </a:r>
            <a:r>
              <a:rPr lang="ru-RU" dirty="0" err="1" smtClean="0"/>
              <a:t>політичних</a:t>
            </a:r>
            <a:r>
              <a:rPr lang="ru-RU" dirty="0" smtClean="0"/>
              <a:t> </a:t>
            </a:r>
            <a:r>
              <a:rPr lang="ru-RU" dirty="0" err="1" smtClean="0"/>
              <a:t>рухів</a:t>
            </a:r>
            <a:r>
              <a:rPr lang="ru-RU" dirty="0" smtClean="0"/>
              <a:t> і </a:t>
            </a:r>
            <a:r>
              <a:rPr lang="ru-RU" dirty="0" err="1" smtClean="0"/>
              <a:t>партій</a:t>
            </a:r>
            <a:r>
              <a:rPr lang="ru-RU" dirty="0" smtClean="0"/>
              <a:t> в очах </a:t>
            </a:r>
            <a:r>
              <a:rPr lang="ru-RU" dirty="0" err="1" smtClean="0"/>
              <a:t>виборців</a:t>
            </a:r>
            <a:r>
              <a:rPr lang="ru-RU" dirty="0" smtClean="0"/>
              <a:t> </a:t>
            </a:r>
            <a:r>
              <a:rPr lang="ru-RU" dirty="0" err="1" smtClean="0"/>
              <a:t>переважно</a:t>
            </a:r>
            <a:r>
              <a:rPr lang="ru-RU" dirty="0" smtClean="0"/>
              <a:t> </a:t>
            </a:r>
            <a:r>
              <a:rPr lang="ru-RU" dirty="0" err="1" smtClean="0"/>
              <a:t>персоніфіковані</a:t>
            </a:r>
            <a:r>
              <a:rPr lang="ru-RU" dirty="0" smtClean="0"/>
              <a:t>. </a:t>
            </a:r>
            <a:r>
              <a:rPr lang="ru-RU" dirty="0" err="1" smtClean="0"/>
              <a:t>Повною</a:t>
            </a:r>
            <a:r>
              <a:rPr lang="ru-RU" dirty="0" smtClean="0"/>
              <a:t> </a:t>
            </a:r>
            <a:r>
              <a:rPr lang="ru-RU" dirty="0" err="1" smtClean="0"/>
              <a:t>мірою</a:t>
            </a:r>
            <a:r>
              <a:rPr lang="ru-RU" dirty="0" smtClean="0"/>
              <a:t>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відноситься</a:t>
            </a:r>
            <a:r>
              <a:rPr lang="ru-RU" dirty="0" smtClean="0"/>
              <a:t> не </a:t>
            </a:r>
            <a:r>
              <a:rPr lang="ru-RU" dirty="0" err="1" smtClean="0"/>
              <a:t>лише</a:t>
            </a:r>
            <a:r>
              <a:rPr lang="ru-RU" dirty="0" smtClean="0"/>
              <a:t> до </a:t>
            </a:r>
            <a:r>
              <a:rPr lang="ru-RU" dirty="0" err="1" smtClean="0"/>
              <a:t>діяльності</a:t>
            </a:r>
            <a:r>
              <a:rPr lang="ru-RU" dirty="0" smtClean="0"/>
              <a:t> </a:t>
            </a:r>
            <a:r>
              <a:rPr lang="ru-RU" dirty="0" err="1" smtClean="0"/>
              <a:t>політичних</a:t>
            </a:r>
            <a:r>
              <a:rPr lang="ru-RU" dirty="0" smtClean="0"/>
              <a:t> </a:t>
            </a:r>
            <a:r>
              <a:rPr lang="ru-RU" dirty="0" err="1" smtClean="0"/>
              <a:t>партій</a:t>
            </a:r>
            <a:r>
              <a:rPr lang="ru-RU" dirty="0" smtClean="0"/>
              <a:t> та </a:t>
            </a:r>
            <a:r>
              <a:rPr lang="ru-RU" dirty="0" err="1" smtClean="0"/>
              <a:t>окремих</a:t>
            </a:r>
            <a:r>
              <a:rPr lang="ru-RU" dirty="0" smtClean="0"/>
              <a:t> </a:t>
            </a:r>
            <a:r>
              <a:rPr lang="ru-RU" dirty="0" err="1" smtClean="0"/>
              <a:t>суб’єктів</a:t>
            </a:r>
            <a:r>
              <a:rPr lang="ru-RU" dirty="0" smtClean="0"/>
              <a:t> </a:t>
            </a:r>
            <a:r>
              <a:rPr lang="ru-RU" dirty="0" err="1" smtClean="0"/>
              <a:t>політичного</a:t>
            </a:r>
            <a:r>
              <a:rPr lang="ru-RU" dirty="0" smtClean="0"/>
              <a:t> </a:t>
            </a:r>
            <a:r>
              <a:rPr lang="ru-RU" dirty="0" err="1" smtClean="0"/>
              <a:t>процесу</a:t>
            </a:r>
            <a:r>
              <a:rPr lang="ru-RU" dirty="0" smtClean="0"/>
              <a:t>, а і до основного </a:t>
            </a:r>
            <a:r>
              <a:rPr lang="ru-RU" dirty="0" err="1" smtClean="0"/>
              <a:t>політичного</a:t>
            </a:r>
            <a:r>
              <a:rPr lang="ru-RU" dirty="0" smtClean="0"/>
              <a:t> </a:t>
            </a:r>
            <a:r>
              <a:rPr lang="ru-RU" dirty="0" err="1" smtClean="0"/>
              <a:t>інституту</a:t>
            </a:r>
            <a:r>
              <a:rPr lang="ru-RU" dirty="0" smtClean="0"/>
              <a:t> – </a:t>
            </a:r>
            <a:r>
              <a:rPr lang="ru-RU" dirty="0" err="1" smtClean="0"/>
              <a:t>держави</a:t>
            </a:r>
            <a:r>
              <a:rPr lang="ru-RU" dirty="0" smtClean="0"/>
              <a:t>. В межах </a:t>
            </a:r>
            <a:r>
              <a:rPr lang="ru-RU" dirty="0" err="1" smtClean="0"/>
              <a:t>комунікативних</a:t>
            </a:r>
            <a:r>
              <a:rPr lang="ru-RU" dirty="0" smtClean="0"/>
              <a:t> систем </a:t>
            </a:r>
            <a:r>
              <a:rPr lang="ru-RU" dirty="0" err="1" smtClean="0"/>
              <a:t>органи</a:t>
            </a:r>
            <a:r>
              <a:rPr lang="ru-RU" dirty="0" smtClean="0"/>
              <a:t> </a:t>
            </a:r>
            <a:r>
              <a:rPr lang="ru-RU" dirty="0" err="1" smtClean="0"/>
              <a:t>державної</a:t>
            </a:r>
            <a:r>
              <a:rPr lang="ru-RU" dirty="0" smtClean="0"/>
              <a:t> </a:t>
            </a:r>
            <a:r>
              <a:rPr lang="ru-RU" dirty="0" err="1" smtClean="0"/>
              <a:t>влади</a:t>
            </a:r>
            <a:r>
              <a:rPr lang="ru-RU" dirty="0" smtClean="0"/>
              <a:t> </a:t>
            </a:r>
            <a:r>
              <a:rPr lang="ru-RU" dirty="0" err="1" smtClean="0"/>
              <a:t>вирішують</a:t>
            </a:r>
            <a:r>
              <a:rPr lang="ru-RU" dirty="0" smtClean="0"/>
              <a:t> </a:t>
            </a:r>
            <a:r>
              <a:rPr lang="ru-RU" dirty="0" err="1" smtClean="0"/>
              <a:t>різноманітні</a:t>
            </a:r>
            <a:r>
              <a:rPr lang="ru-RU" dirty="0" smtClean="0"/>
              <a:t> </a:t>
            </a:r>
            <a:r>
              <a:rPr lang="ru-RU" dirty="0" err="1" smtClean="0"/>
              <a:t>завдання</a:t>
            </a:r>
            <a:r>
              <a:rPr lang="ru-RU" dirty="0" smtClean="0"/>
              <a:t>, </a:t>
            </a:r>
            <a:r>
              <a:rPr lang="ru-RU" dirty="0" err="1" smtClean="0"/>
              <a:t>виконують</a:t>
            </a:r>
            <a:r>
              <a:rPr lang="ru-RU" dirty="0" smtClean="0"/>
              <a:t> </a:t>
            </a:r>
            <a:r>
              <a:rPr lang="ru-RU" dirty="0" err="1" smtClean="0"/>
              <a:t>певні</a:t>
            </a:r>
            <a:r>
              <a:rPr lang="ru-RU" dirty="0" smtClean="0"/>
              <a:t> </a:t>
            </a:r>
            <a:r>
              <a:rPr lang="ru-RU" dirty="0" err="1" smtClean="0"/>
              <a:t>функції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, у свою </a:t>
            </a:r>
            <a:r>
              <a:rPr lang="ru-RU" dirty="0" err="1" smtClean="0"/>
              <a:t>чергу</a:t>
            </a:r>
            <a:r>
              <a:rPr lang="ru-RU" dirty="0" smtClean="0"/>
              <a:t>, </a:t>
            </a:r>
            <a:r>
              <a:rPr lang="ru-RU" dirty="0" err="1" smtClean="0"/>
              <a:t>впливають</a:t>
            </a:r>
            <a:r>
              <a:rPr lang="ru-RU" dirty="0" smtClean="0"/>
              <a:t> на </a:t>
            </a:r>
            <a:r>
              <a:rPr lang="ru-RU" dirty="0" err="1" smtClean="0"/>
              <a:t>способи</a:t>
            </a:r>
            <a:r>
              <a:rPr lang="ru-RU" dirty="0" smtClean="0"/>
              <a:t> </a:t>
            </a:r>
            <a:r>
              <a:rPr lang="ru-RU" dirty="0" err="1" smtClean="0"/>
              <a:t>їхньої</a:t>
            </a:r>
            <a:r>
              <a:rPr lang="ru-RU" dirty="0" smtClean="0"/>
              <a:t> </a:t>
            </a:r>
            <a:r>
              <a:rPr lang="ru-RU" dirty="0" err="1" smtClean="0"/>
              <a:t>інформаційної</a:t>
            </a:r>
            <a:r>
              <a:rPr lang="ru-RU" dirty="0" smtClean="0"/>
              <a:t> </a:t>
            </a:r>
            <a:r>
              <a:rPr lang="ru-RU" dirty="0" err="1" smtClean="0"/>
              <a:t>поведінки</a:t>
            </a:r>
            <a:r>
              <a:rPr lang="ru-RU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10244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8640"/>
            <a:ext cx="8892480" cy="648072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Таким чином, </a:t>
            </a:r>
            <a:r>
              <a:rPr lang="ru-RU" dirty="0" err="1" smtClean="0"/>
              <a:t>інформаційні</a:t>
            </a:r>
            <a:r>
              <a:rPr lang="ru-RU" dirty="0" smtClean="0"/>
              <a:t> </a:t>
            </a:r>
            <a:r>
              <a:rPr lang="ru-RU" dirty="0" err="1" smtClean="0"/>
              <a:t>технології</a:t>
            </a:r>
            <a:r>
              <a:rPr lang="ru-RU" dirty="0" smtClean="0"/>
              <a:t> </a:t>
            </a:r>
            <a:r>
              <a:rPr lang="ru-RU" dirty="0" err="1" smtClean="0"/>
              <a:t>формуються</a:t>
            </a:r>
            <a:r>
              <a:rPr lang="ru-RU" dirty="0" smtClean="0"/>
              <a:t> в </a:t>
            </a:r>
            <a:r>
              <a:rPr lang="ru-RU" dirty="0" err="1" smtClean="0"/>
              <a:t>зоні</a:t>
            </a:r>
            <a:r>
              <a:rPr lang="ru-RU" dirty="0" smtClean="0"/>
              <a:t> </a:t>
            </a:r>
            <a:r>
              <a:rPr lang="ru-RU" dirty="0" err="1" smtClean="0"/>
              <a:t>протиріч</a:t>
            </a:r>
            <a:r>
              <a:rPr lang="ru-RU" dirty="0" smtClean="0"/>
              <a:t> </a:t>
            </a:r>
            <a:r>
              <a:rPr lang="ru-RU" dirty="0" err="1" smtClean="0"/>
              <a:t>між</a:t>
            </a:r>
            <a:r>
              <a:rPr lang="ru-RU" dirty="0" smtClean="0"/>
              <a:t> потребою у </a:t>
            </a:r>
            <a:r>
              <a:rPr lang="ru-RU" dirty="0" err="1" smtClean="0"/>
              <a:t>підвищенні</a:t>
            </a:r>
            <a:r>
              <a:rPr lang="ru-RU" dirty="0" smtClean="0"/>
              <a:t> </a:t>
            </a:r>
            <a:r>
              <a:rPr lang="ru-RU" dirty="0" err="1" smtClean="0"/>
              <a:t>достовірності</a:t>
            </a:r>
            <a:r>
              <a:rPr lang="ru-RU" dirty="0" smtClean="0"/>
              <a:t> </a:t>
            </a:r>
            <a:r>
              <a:rPr lang="ru-RU" dirty="0" err="1" smtClean="0"/>
              <a:t>інформації</a:t>
            </a:r>
            <a:r>
              <a:rPr lang="ru-RU" dirty="0" smtClean="0"/>
              <a:t> та </a:t>
            </a:r>
            <a:r>
              <a:rPr lang="ru-RU" dirty="0" err="1" smtClean="0"/>
              <a:t>зростанням</a:t>
            </a:r>
            <a:r>
              <a:rPr lang="ru-RU" dirty="0" smtClean="0"/>
              <a:t> </a:t>
            </a:r>
            <a:r>
              <a:rPr lang="ru-RU" dirty="0" err="1" smtClean="0"/>
              <a:t>факторів</a:t>
            </a:r>
            <a:r>
              <a:rPr lang="ru-RU" dirty="0" smtClean="0"/>
              <a:t> </a:t>
            </a:r>
            <a:r>
              <a:rPr lang="ru-RU" dirty="0" err="1" smtClean="0"/>
              <a:t>її</a:t>
            </a:r>
            <a:r>
              <a:rPr lang="ru-RU" dirty="0" smtClean="0"/>
              <a:t> </a:t>
            </a:r>
            <a:r>
              <a:rPr lang="ru-RU" dirty="0" err="1" smtClean="0"/>
              <a:t>суб’єктивної</a:t>
            </a:r>
            <a:r>
              <a:rPr lang="ru-RU" dirty="0" smtClean="0"/>
              <a:t> </a:t>
            </a:r>
            <a:r>
              <a:rPr lang="ru-RU" dirty="0" err="1" smtClean="0"/>
              <a:t>інтерпретації</a:t>
            </a:r>
            <a:r>
              <a:rPr lang="ru-RU" dirty="0" smtClean="0"/>
              <a:t>. У </a:t>
            </a:r>
            <a:r>
              <a:rPr lang="ru-RU" dirty="0" err="1" smtClean="0"/>
              <a:t>цьому</a:t>
            </a:r>
            <a:r>
              <a:rPr lang="ru-RU" dirty="0" smtClean="0"/>
              <a:t> </a:t>
            </a:r>
            <a:r>
              <a:rPr lang="ru-RU" dirty="0" err="1" smtClean="0"/>
              <a:t>сенсі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комунікативні</a:t>
            </a:r>
            <a:r>
              <a:rPr lang="ru-RU" dirty="0" smtClean="0"/>
              <a:t> </a:t>
            </a:r>
            <a:r>
              <a:rPr lang="ru-RU" dirty="0" err="1" smtClean="0"/>
              <a:t>аспекти</a:t>
            </a:r>
            <a:r>
              <a:rPr lang="ru-RU" dirty="0" smtClean="0"/>
              <a:t> </a:t>
            </a:r>
            <a:r>
              <a:rPr lang="ru-RU" dirty="0" err="1" smtClean="0"/>
              <a:t>починають</a:t>
            </a:r>
            <a:r>
              <a:rPr lang="ru-RU" dirty="0" smtClean="0"/>
              <a:t> </a:t>
            </a:r>
            <a:r>
              <a:rPr lang="ru-RU" dirty="0" err="1" smtClean="0"/>
              <a:t>домінувати</a:t>
            </a:r>
            <a:r>
              <a:rPr lang="ru-RU" dirty="0" smtClean="0"/>
              <a:t> над </a:t>
            </a:r>
            <a:r>
              <a:rPr lang="ru-RU" dirty="0" err="1" smtClean="0"/>
              <a:t>інформаційними</a:t>
            </a:r>
            <a:r>
              <a:rPr lang="ru-RU" dirty="0" smtClean="0"/>
              <a:t>. </a:t>
            </a:r>
            <a:r>
              <a:rPr lang="ru-RU" dirty="0" err="1" smtClean="0"/>
              <a:t>Усі</a:t>
            </a:r>
            <a:r>
              <a:rPr lang="ru-RU" dirty="0" smtClean="0"/>
              <a:t> </a:t>
            </a:r>
            <a:r>
              <a:rPr lang="ru-RU" dirty="0" err="1" smtClean="0"/>
              <a:t>сучасні</a:t>
            </a:r>
            <a:r>
              <a:rPr lang="ru-RU" dirty="0" smtClean="0"/>
              <a:t> </a:t>
            </a:r>
            <a:r>
              <a:rPr lang="ru-RU" dirty="0" err="1" smtClean="0"/>
              <a:t>технології</a:t>
            </a:r>
            <a:r>
              <a:rPr lang="ru-RU" dirty="0" smtClean="0"/>
              <a:t>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використовуються</a:t>
            </a:r>
            <a:r>
              <a:rPr lang="ru-RU" dirty="0" smtClean="0"/>
              <a:t> в </a:t>
            </a:r>
            <a:r>
              <a:rPr lang="ru-RU" dirty="0" err="1" smtClean="0"/>
              <a:t>політичних</a:t>
            </a:r>
            <a:r>
              <a:rPr lang="ru-RU" dirty="0" smtClean="0"/>
              <a:t> </a:t>
            </a:r>
            <a:r>
              <a:rPr lang="ru-RU" dirty="0" err="1" smtClean="0"/>
              <a:t>комунікаціях</a:t>
            </a:r>
            <a:r>
              <a:rPr lang="ru-RU" dirty="0" smtClean="0"/>
              <a:t>, </a:t>
            </a:r>
            <a:r>
              <a:rPr lang="ru-RU" dirty="0" err="1" smtClean="0"/>
              <a:t>ґрунтуються</a:t>
            </a:r>
            <a:r>
              <a:rPr lang="ru-RU" dirty="0" smtClean="0"/>
              <a:t> на </a:t>
            </a:r>
            <a:r>
              <a:rPr lang="ru-RU" dirty="0" err="1" smtClean="0"/>
              <a:t>знаннях</a:t>
            </a:r>
            <a:r>
              <a:rPr lang="ru-RU" dirty="0" smtClean="0"/>
              <a:t> про </a:t>
            </a:r>
            <a:r>
              <a:rPr lang="ru-RU" dirty="0" err="1" smtClean="0"/>
              <a:t>людину</a:t>
            </a:r>
            <a:r>
              <a:rPr lang="ru-RU" dirty="0" smtClean="0"/>
              <a:t>, </a:t>
            </a:r>
            <a:r>
              <a:rPr lang="ru-RU" dirty="0" err="1" smtClean="0"/>
              <a:t>її</a:t>
            </a:r>
            <a:r>
              <a:rPr lang="ru-RU" dirty="0" smtClean="0"/>
              <a:t> </a:t>
            </a:r>
            <a:r>
              <a:rPr lang="ru-RU" dirty="0" err="1" smtClean="0"/>
              <a:t>буття</a:t>
            </a:r>
            <a:r>
              <a:rPr lang="ru-RU" dirty="0" smtClean="0"/>
              <a:t> і </a:t>
            </a:r>
            <a:r>
              <a:rPr lang="ru-RU" dirty="0" err="1" smtClean="0"/>
              <a:t>реалізовуються</a:t>
            </a:r>
            <a:r>
              <a:rPr lang="ru-RU" dirty="0" smtClean="0"/>
              <a:t> як </a:t>
            </a:r>
            <a:r>
              <a:rPr lang="ru-RU" dirty="0" err="1" smtClean="0"/>
              <a:t>системні</a:t>
            </a:r>
            <a:r>
              <a:rPr lang="ru-RU" dirty="0" smtClean="0"/>
              <a:t> </a:t>
            </a:r>
            <a:r>
              <a:rPr lang="ru-RU" dirty="0" err="1" smtClean="0"/>
              <a:t>інтелектуальні</a:t>
            </a:r>
            <a:r>
              <a:rPr lang="ru-RU" dirty="0" smtClean="0"/>
              <a:t> </a:t>
            </a:r>
            <a:r>
              <a:rPr lang="ru-RU" dirty="0" err="1" smtClean="0"/>
              <a:t>комплекси</a:t>
            </a:r>
            <a:r>
              <a:rPr lang="ru-RU" dirty="0" smtClean="0"/>
              <a:t>, </a:t>
            </a:r>
            <a:r>
              <a:rPr lang="ru-RU" dirty="0" err="1" smtClean="0"/>
              <a:t>спрямовані</a:t>
            </a:r>
            <a:r>
              <a:rPr lang="ru-RU" dirty="0" smtClean="0"/>
              <a:t> </a:t>
            </a:r>
            <a:r>
              <a:rPr lang="ru-RU" dirty="0" err="1" smtClean="0"/>
              <a:t>найчастіше</a:t>
            </a:r>
            <a:r>
              <a:rPr lang="ru-RU" dirty="0" smtClean="0"/>
              <a:t> на </a:t>
            </a:r>
            <a:r>
              <a:rPr lang="ru-RU" dirty="0" err="1" smtClean="0"/>
              <a:t>маніпулювання</a:t>
            </a:r>
            <a:r>
              <a:rPr lang="ru-RU" dirty="0" smtClean="0"/>
              <a:t> </a:t>
            </a:r>
            <a:r>
              <a:rPr lang="ru-RU" dirty="0" err="1" smtClean="0"/>
              <a:t>свідомості</a:t>
            </a:r>
            <a:r>
              <a:rPr lang="ru-RU" dirty="0" smtClean="0"/>
              <a:t> [1, с. 117]. </a:t>
            </a:r>
            <a:r>
              <a:rPr lang="ru-RU" dirty="0" err="1" smtClean="0"/>
              <a:t>Комунікативні</a:t>
            </a:r>
            <a:r>
              <a:rPr lang="ru-RU" dirty="0" smtClean="0"/>
              <a:t> </a:t>
            </a:r>
            <a:r>
              <a:rPr lang="ru-RU" dirty="0" err="1" smtClean="0"/>
              <a:t>технології</a:t>
            </a:r>
            <a:r>
              <a:rPr lang="ru-RU" dirty="0" smtClean="0"/>
              <a:t> </a:t>
            </a:r>
            <a:r>
              <a:rPr lang="ru-RU" dirty="0" err="1" smtClean="0"/>
              <a:t>агітаційно</a:t>
            </a:r>
            <a:r>
              <a:rPr lang="ru-RU" dirty="0" smtClean="0"/>
              <a:t>–</a:t>
            </a:r>
            <a:r>
              <a:rPr lang="ru-RU" dirty="0" err="1" smtClean="0"/>
              <a:t>пропагандистського</a:t>
            </a:r>
            <a:r>
              <a:rPr lang="ru-RU" dirty="0" smtClean="0"/>
              <a:t> типу в </a:t>
            </a:r>
            <a:r>
              <a:rPr lang="ru-RU" dirty="0" err="1" smtClean="0"/>
              <a:t>цілому</a:t>
            </a:r>
            <a:r>
              <a:rPr lang="ru-RU" dirty="0" smtClean="0"/>
              <a:t> </a:t>
            </a:r>
            <a:r>
              <a:rPr lang="ru-RU" dirty="0" err="1" smtClean="0"/>
              <a:t>спрямовані</a:t>
            </a:r>
            <a:r>
              <a:rPr lang="ru-RU" dirty="0" smtClean="0"/>
              <a:t> на контроль за </a:t>
            </a:r>
            <a:r>
              <a:rPr lang="ru-RU" dirty="0" err="1" smtClean="0"/>
              <a:t>розумом</a:t>
            </a:r>
            <a:r>
              <a:rPr lang="ru-RU" dirty="0" smtClean="0"/>
              <a:t> і </a:t>
            </a:r>
            <a:r>
              <a:rPr lang="ru-RU" dirty="0" err="1" smtClean="0"/>
              <a:t>поведінкою</a:t>
            </a:r>
            <a:r>
              <a:rPr lang="ru-RU" dirty="0" smtClean="0"/>
              <a:t> людей. </a:t>
            </a:r>
            <a:r>
              <a:rPr lang="ru-RU" dirty="0" err="1" smtClean="0"/>
              <a:t>Застосовані</a:t>
            </a:r>
            <a:r>
              <a:rPr lang="ru-RU" dirty="0" smtClean="0"/>
              <a:t> при </a:t>
            </a:r>
            <a:r>
              <a:rPr lang="ru-RU" dirty="0" err="1" smtClean="0"/>
              <a:t>цьому</a:t>
            </a:r>
            <a:r>
              <a:rPr lang="ru-RU" dirty="0" smtClean="0"/>
              <a:t> </a:t>
            </a:r>
            <a:r>
              <a:rPr lang="ru-RU" dirty="0" err="1" smtClean="0"/>
              <a:t>прийоми</a:t>
            </a:r>
            <a:r>
              <a:rPr lang="ru-RU" dirty="0" smtClean="0"/>
              <a:t> і </a:t>
            </a:r>
            <a:r>
              <a:rPr lang="ru-RU" dirty="0" err="1" smtClean="0"/>
              <a:t>техніки</a:t>
            </a:r>
            <a:r>
              <a:rPr lang="ru-RU" dirty="0" smtClean="0"/>
              <a:t> </a:t>
            </a:r>
            <a:r>
              <a:rPr lang="ru-RU" dirty="0" err="1" smtClean="0"/>
              <a:t>інформування</a:t>
            </a:r>
            <a:r>
              <a:rPr lang="ru-RU" dirty="0" smtClean="0"/>
              <a:t> та </a:t>
            </a:r>
            <a:r>
              <a:rPr lang="ru-RU" dirty="0" err="1" smtClean="0"/>
              <a:t>комунікації</a:t>
            </a:r>
            <a:r>
              <a:rPr lang="ru-RU" dirty="0" smtClean="0"/>
              <a:t> з </a:t>
            </a:r>
            <a:r>
              <a:rPr lang="ru-RU" dirty="0" err="1" smtClean="0"/>
              <a:t>громадською</a:t>
            </a:r>
            <a:r>
              <a:rPr lang="ru-RU" dirty="0" smtClean="0"/>
              <a:t> </a:t>
            </a:r>
            <a:r>
              <a:rPr lang="ru-RU" dirty="0" err="1" smtClean="0"/>
              <a:t>думкою</a:t>
            </a:r>
            <a:r>
              <a:rPr lang="ru-RU" dirty="0" smtClean="0"/>
              <a:t> в </a:t>
            </a:r>
            <a:r>
              <a:rPr lang="ru-RU" dirty="0" err="1" smtClean="0"/>
              <a:t>кінцевому</a:t>
            </a:r>
            <a:r>
              <a:rPr lang="ru-RU" dirty="0" smtClean="0"/>
              <a:t> </a:t>
            </a:r>
            <a:r>
              <a:rPr lang="ru-RU" dirty="0" err="1" smtClean="0"/>
              <a:t>рахунку</a:t>
            </a:r>
            <a:r>
              <a:rPr lang="ru-RU" dirty="0" smtClean="0"/>
              <a:t> </a:t>
            </a:r>
            <a:r>
              <a:rPr lang="ru-RU" dirty="0" err="1" smtClean="0"/>
              <a:t>орієнтовані</a:t>
            </a:r>
            <a:r>
              <a:rPr lang="ru-RU" dirty="0" smtClean="0"/>
              <a:t> на </a:t>
            </a:r>
            <a:r>
              <a:rPr lang="ru-RU" dirty="0" err="1" smtClean="0"/>
              <a:t>штучне</a:t>
            </a:r>
            <a:r>
              <a:rPr lang="ru-RU" dirty="0" smtClean="0"/>
              <a:t> </a:t>
            </a:r>
            <a:r>
              <a:rPr lang="ru-RU" dirty="0" err="1" smtClean="0"/>
              <a:t>конструювання</a:t>
            </a:r>
            <a:r>
              <a:rPr lang="ru-RU" dirty="0" smtClean="0"/>
              <a:t> як </a:t>
            </a:r>
            <a:r>
              <a:rPr lang="ru-RU" dirty="0" err="1" smtClean="0"/>
              <a:t>політичних</a:t>
            </a:r>
            <a:r>
              <a:rPr lang="ru-RU" dirty="0" smtClean="0"/>
              <a:t> </a:t>
            </a:r>
            <a:r>
              <a:rPr lang="ru-RU" dirty="0" err="1" smtClean="0"/>
              <a:t>реакцій</a:t>
            </a:r>
            <a:r>
              <a:rPr lang="ru-RU" dirty="0" smtClean="0"/>
              <a:t>, так і </a:t>
            </a:r>
            <a:r>
              <a:rPr lang="ru-RU" dirty="0" err="1" smtClean="0"/>
              <a:t>запитів</a:t>
            </a:r>
            <a:r>
              <a:rPr lang="ru-RU" dirty="0" smtClean="0"/>
              <a:t> </a:t>
            </a:r>
            <a:r>
              <a:rPr lang="ru-RU" dirty="0" err="1" smtClean="0"/>
              <a:t>населення</a:t>
            </a:r>
            <a:r>
              <a:rPr lang="ru-RU" dirty="0" smtClean="0"/>
              <a:t>. У </a:t>
            </a:r>
            <a:r>
              <a:rPr lang="ru-RU" dirty="0" err="1" smtClean="0"/>
              <a:t>цьому</a:t>
            </a:r>
            <a:r>
              <a:rPr lang="ru-RU" dirty="0" smtClean="0"/>
              <a:t> </a:t>
            </a:r>
            <a:r>
              <a:rPr lang="ru-RU" dirty="0" err="1" smtClean="0"/>
              <a:t>сенсі</a:t>
            </a:r>
            <a:r>
              <a:rPr lang="ru-RU" dirty="0" smtClean="0"/>
              <a:t> </a:t>
            </a:r>
            <a:r>
              <a:rPr lang="ru-RU" dirty="0" err="1" smtClean="0"/>
              <a:t>прийомами</a:t>
            </a:r>
            <a:r>
              <a:rPr lang="ru-RU" dirty="0" smtClean="0"/>
              <a:t> </a:t>
            </a:r>
            <a:r>
              <a:rPr lang="ru-RU" dirty="0" err="1" smtClean="0"/>
              <a:t>інформування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відповідають</a:t>
            </a:r>
            <a:r>
              <a:rPr lang="ru-RU" dirty="0" smtClean="0"/>
              <a:t> таким </a:t>
            </a:r>
            <a:r>
              <a:rPr lang="ru-RU" dirty="0" err="1" smtClean="0"/>
              <a:t>цілям</a:t>
            </a:r>
            <a:r>
              <a:rPr lang="ru-RU" dirty="0" smtClean="0"/>
              <a:t> </a:t>
            </a:r>
            <a:r>
              <a:rPr lang="ru-RU" dirty="0" err="1" smtClean="0"/>
              <a:t>агітації</a:t>
            </a:r>
            <a:r>
              <a:rPr lang="ru-RU" dirty="0" smtClean="0"/>
              <a:t> та </a:t>
            </a:r>
            <a:r>
              <a:rPr lang="ru-RU" dirty="0" err="1" smtClean="0"/>
              <a:t>пропаганди</a:t>
            </a:r>
            <a:r>
              <a:rPr lang="ru-RU" dirty="0" smtClean="0"/>
              <a:t>, є </a:t>
            </a:r>
            <a:r>
              <a:rPr lang="ru-RU" dirty="0" err="1" smtClean="0"/>
              <a:t>дезінформація</a:t>
            </a:r>
            <a:r>
              <a:rPr lang="ru-RU" dirty="0" smtClean="0"/>
              <a:t> і </a:t>
            </a:r>
            <a:r>
              <a:rPr lang="ru-RU" dirty="0" err="1" smtClean="0"/>
              <a:t>фальсифікація</a:t>
            </a:r>
            <a:r>
              <a:rPr lang="ru-RU" dirty="0" smtClean="0"/>
              <a:t> </a:t>
            </a:r>
            <a:r>
              <a:rPr lang="ru-RU" dirty="0" err="1" smtClean="0"/>
              <a:t>відомостей</a:t>
            </a:r>
            <a:r>
              <a:rPr lang="ru-RU" dirty="0" smtClean="0"/>
              <a:t>, а </a:t>
            </a:r>
            <a:r>
              <a:rPr lang="ru-RU" dirty="0" err="1" smtClean="0"/>
              <a:t>також</a:t>
            </a:r>
            <a:r>
              <a:rPr lang="ru-RU" dirty="0" smtClean="0"/>
              <a:t> </a:t>
            </a:r>
            <a:r>
              <a:rPr lang="ru-RU" dirty="0" err="1" smtClean="0"/>
              <a:t>маніпулювання</a:t>
            </a:r>
            <a:r>
              <a:rPr lang="ru-RU" dirty="0" smtClean="0"/>
              <a:t> </a:t>
            </a:r>
            <a:r>
              <a:rPr lang="ru-RU" dirty="0" err="1" smtClean="0"/>
              <a:t>свідомістю</a:t>
            </a:r>
            <a:r>
              <a:rPr lang="ru-RU" dirty="0" smtClean="0"/>
              <a:t> </a:t>
            </a:r>
            <a:r>
              <a:rPr lang="ru-RU" dirty="0" err="1" smtClean="0"/>
              <a:t>реціпієнтів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33871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264696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/>
              <a:t>Р</a:t>
            </a:r>
            <a:r>
              <a:rPr lang="en-US" dirty="0" smtClean="0"/>
              <a:t>R–</a:t>
            </a:r>
            <a:r>
              <a:rPr lang="ru-RU" dirty="0" err="1" smtClean="0"/>
              <a:t>технології</a:t>
            </a:r>
            <a:r>
              <a:rPr lang="ru-RU" dirty="0" smtClean="0"/>
              <a:t> </a:t>
            </a:r>
            <a:r>
              <a:rPr lang="ru-RU" dirty="0" err="1" smtClean="0"/>
              <a:t>представляють</a:t>
            </a:r>
            <a:r>
              <a:rPr lang="ru-RU" dirty="0" smtClean="0"/>
              <a:t> собою систему </a:t>
            </a:r>
            <a:r>
              <a:rPr lang="ru-RU" dirty="0" err="1" smtClean="0"/>
              <a:t>інформаційно-аналітичних</a:t>
            </a:r>
            <a:r>
              <a:rPr lang="ru-RU" dirty="0" smtClean="0"/>
              <a:t> </a:t>
            </a:r>
            <a:r>
              <a:rPr lang="ru-RU" dirty="0" err="1" smtClean="0"/>
              <a:t>дій</a:t>
            </a:r>
            <a:r>
              <a:rPr lang="ru-RU" dirty="0" smtClean="0"/>
              <a:t>, принципом </a:t>
            </a:r>
            <a:r>
              <a:rPr lang="ru-RU" dirty="0" err="1" smtClean="0"/>
              <a:t>яких</a:t>
            </a:r>
            <a:r>
              <a:rPr lang="ru-RU" dirty="0" smtClean="0"/>
              <a:t> є </a:t>
            </a:r>
            <a:r>
              <a:rPr lang="ru-RU" dirty="0" err="1" smtClean="0"/>
              <a:t>забезпечення</a:t>
            </a:r>
            <a:r>
              <a:rPr lang="ru-RU" dirty="0" smtClean="0"/>
              <a:t> </a:t>
            </a:r>
            <a:r>
              <a:rPr lang="ru-RU" dirty="0" err="1" smtClean="0"/>
              <a:t>реалізації</a:t>
            </a:r>
            <a:r>
              <a:rPr lang="ru-RU" dirty="0" smtClean="0"/>
              <a:t> </a:t>
            </a:r>
            <a:r>
              <a:rPr lang="ru-RU" dirty="0" err="1" smtClean="0"/>
              <a:t>політичних</a:t>
            </a:r>
            <a:r>
              <a:rPr lang="ru-RU" dirty="0" smtClean="0"/>
              <a:t> </a:t>
            </a:r>
            <a:r>
              <a:rPr lang="ru-RU" dirty="0" err="1" smtClean="0"/>
              <a:t>цілей</a:t>
            </a:r>
            <a:r>
              <a:rPr lang="ru-RU" dirty="0" smtClean="0"/>
              <a:t> на </a:t>
            </a:r>
            <a:r>
              <a:rPr lang="ru-RU" dirty="0" err="1" smtClean="0"/>
              <a:t>основі</a:t>
            </a:r>
            <a:r>
              <a:rPr lang="ru-RU" dirty="0" smtClean="0"/>
              <a:t> </a:t>
            </a:r>
            <a:r>
              <a:rPr lang="ru-RU" dirty="0" err="1" smtClean="0"/>
              <a:t>чесного</a:t>
            </a:r>
            <a:r>
              <a:rPr lang="ru-RU" dirty="0" smtClean="0"/>
              <a:t> і </a:t>
            </a:r>
            <a:r>
              <a:rPr lang="ru-RU" dirty="0" err="1" smtClean="0"/>
              <a:t>поважного</a:t>
            </a:r>
            <a:r>
              <a:rPr lang="ru-RU" dirty="0" smtClean="0"/>
              <a:t> </a:t>
            </a:r>
            <a:r>
              <a:rPr lang="ru-RU" dirty="0" err="1" smtClean="0"/>
              <a:t>ставлення</a:t>
            </a:r>
            <a:r>
              <a:rPr lang="ru-RU" dirty="0" smtClean="0"/>
              <a:t> до </a:t>
            </a:r>
            <a:r>
              <a:rPr lang="ru-RU" dirty="0" err="1" smtClean="0"/>
              <a:t>реципієнта</a:t>
            </a:r>
            <a:r>
              <a:rPr lang="ru-RU" dirty="0" smtClean="0"/>
              <a:t>. </a:t>
            </a:r>
            <a:r>
              <a:rPr lang="ru-RU" dirty="0" err="1" smtClean="0"/>
              <a:t>Технології</a:t>
            </a:r>
            <a:r>
              <a:rPr lang="ru-RU" dirty="0" smtClean="0"/>
              <a:t> Р</a:t>
            </a:r>
            <a:r>
              <a:rPr lang="en-US" dirty="0" smtClean="0"/>
              <a:t>R </a:t>
            </a:r>
            <a:r>
              <a:rPr lang="ru-RU" dirty="0" err="1" smtClean="0"/>
              <a:t>націлені</a:t>
            </a:r>
            <a:r>
              <a:rPr lang="ru-RU" dirty="0" smtClean="0"/>
              <a:t> на </a:t>
            </a:r>
            <a:r>
              <a:rPr lang="ru-RU" dirty="0" err="1" smtClean="0"/>
              <a:t>всебічне</a:t>
            </a:r>
            <a:r>
              <a:rPr lang="ru-RU" dirty="0" smtClean="0"/>
              <a:t> </a:t>
            </a:r>
            <a:r>
              <a:rPr lang="ru-RU" dirty="0" err="1" smtClean="0"/>
              <a:t>роз’яснення</a:t>
            </a:r>
            <a:r>
              <a:rPr lang="ru-RU" dirty="0" smtClean="0"/>
              <a:t> </a:t>
            </a:r>
            <a:r>
              <a:rPr lang="ru-RU" dirty="0" err="1" smtClean="0"/>
              <a:t>реципієнтам</a:t>
            </a:r>
            <a:r>
              <a:rPr lang="ru-RU" dirty="0" smtClean="0"/>
              <a:t> </a:t>
            </a:r>
            <a:r>
              <a:rPr lang="ru-RU" dirty="0" err="1" smtClean="0"/>
              <a:t>існуючих</a:t>
            </a:r>
            <a:r>
              <a:rPr lang="ru-RU" dirty="0" smtClean="0"/>
              <a:t> </a:t>
            </a:r>
            <a:r>
              <a:rPr lang="ru-RU" dirty="0" err="1" smtClean="0"/>
              <a:t>політичних</a:t>
            </a:r>
            <a:r>
              <a:rPr lang="ru-RU" dirty="0" smtClean="0"/>
              <a:t> проблем, на </a:t>
            </a:r>
            <a:r>
              <a:rPr lang="ru-RU" dirty="0" err="1" smtClean="0"/>
              <a:t>створення</a:t>
            </a:r>
            <a:r>
              <a:rPr lang="ru-RU" dirty="0" smtClean="0"/>
              <a:t> позитивного в </a:t>
            </a:r>
            <a:r>
              <a:rPr lang="ru-RU" dirty="0" err="1" smtClean="0"/>
              <a:t>їхніх</a:t>
            </a:r>
            <a:r>
              <a:rPr lang="ru-RU" dirty="0" smtClean="0"/>
              <a:t> очах образу (</a:t>
            </a:r>
            <a:r>
              <a:rPr lang="ru-RU" dirty="0" err="1" smtClean="0"/>
              <a:t>іміджу</a:t>
            </a:r>
            <a:r>
              <a:rPr lang="ru-RU" dirty="0" smtClean="0"/>
              <a:t>) </a:t>
            </a:r>
            <a:r>
              <a:rPr lang="ru-RU" dirty="0" err="1" smtClean="0"/>
              <a:t>комунікатора</a:t>
            </a:r>
            <a:r>
              <a:rPr lang="ru-RU" dirty="0" smtClean="0"/>
              <a:t>, на </a:t>
            </a:r>
            <a:r>
              <a:rPr lang="ru-RU" dirty="0" err="1" smtClean="0"/>
              <a:t>забезпечення</a:t>
            </a:r>
            <a:r>
              <a:rPr lang="ru-RU" dirty="0" smtClean="0"/>
              <a:t> </a:t>
            </a:r>
            <a:r>
              <a:rPr lang="ru-RU" dirty="0" err="1" smtClean="0"/>
              <a:t>сприятливої</a:t>
            </a:r>
            <a:r>
              <a:rPr lang="ru-RU" dirty="0" smtClean="0"/>
              <a:t> </a:t>
            </a:r>
            <a:r>
              <a:rPr lang="ru-RU" dirty="0" err="1" smtClean="0"/>
              <a:t>громадянами</a:t>
            </a:r>
            <a:r>
              <a:rPr lang="ru-RU" dirty="0" smtClean="0"/>
              <a:t> </a:t>
            </a:r>
            <a:r>
              <a:rPr lang="ru-RU" dirty="0" err="1" smtClean="0"/>
              <a:t>атмосфери</a:t>
            </a:r>
            <a:r>
              <a:rPr lang="ru-RU" dirty="0" smtClean="0"/>
              <a:t> для </a:t>
            </a:r>
            <a:r>
              <a:rPr lang="ru-RU" dirty="0" err="1" smtClean="0"/>
              <a:t>реалізації</a:t>
            </a:r>
            <a:r>
              <a:rPr lang="ru-RU" dirty="0" smtClean="0"/>
              <a:t> </a:t>
            </a:r>
            <a:r>
              <a:rPr lang="ru-RU" dirty="0" err="1" smtClean="0"/>
              <a:t>передбачених</a:t>
            </a:r>
            <a:r>
              <a:rPr lang="ru-RU" dirty="0" smtClean="0"/>
              <a:t> </a:t>
            </a:r>
            <a:r>
              <a:rPr lang="ru-RU" dirty="0" err="1" smtClean="0"/>
              <a:t>дій</a:t>
            </a:r>
            <a:r>
              <a:rPr lang="ru-RU" dirty="0" smtClean="0"/>
              <a:t>, а </a:t>
            </a:r>
            <a:r>
              <a:rPr lang="ru-RU" dirty="0" err="1" smtClean="0"/>
              <a:t>також</a:t>
            </a:r>
            <a:r>
              <a:rPr lang="ru-RU" dirty="0" smtClean="0"/>
              <a:t> на </a:t>
            </a:r>
            <a:r>
              <a:rPr lang="ru-RU" dirty="0" err="1" smtClean="0"/>
              <a:t>завоювання</a:t>
            </a:r>
            <a:r>
              <a:rPr lang="ru-RU" dirty="0" smtClean="0"/>
              <a:t> та </a:t>
            </a:r>
            <a:r>
              <a:rPr lang="ru-RU" dirty="0" err="1" smtClean="0"/>
              <a:t>збереження</a:t>
            </a:r>
            <a:r>
              <a:rPr lang="ru-RU" dirty="0" smtClean="0"/>
              <a:t> </a:t>
            </a:r>
            <a:r>
              <a:rPr lang="ru-RU" dirty="0" err="1" smtClean="0"/>
              <a:t>високого</a:t>
            </a:r>
            <a:r>
              <a:rPr lang="ru-RU" dirty="0" smtClean="0"/>
              <a:t> авторитету. </a:t>
            </a:r>
          </a:p>
          <a:p>
            <a:pPr algn="just"/>
            <a:r>
              <a:rPr lang="ru-RU" dirty="0" err="1" smtClean="0"/>
              <a:t>Однією</a:t>
            </a:r>
            <a:r>
              <a:rPr lang="ru-RU" dirty="0" smtClean="0"/>
              <a:t> з </a:t>
            </a:r>
            <a:r>
              <a:rPr lang="ru-RU" dirty="0" err="1" smtClean="0"/>
              <a:t>найважливіших</a:t>
            </a:r>
            <a:r>
              <a:rPr lang="ru-RU" dirty="0" smtClean="0"/>
              <a:t>, Р</a:t>
            </a:r>
            <a:r>
              <a:rPr lang="en-US" dirty="0" smtClean="0"/>
              <a:t>R–</a:t>
            </a:r>
            <a:r>
              <a:rPr lang="ru-RU" dirty="0" err="1" smtClean="0"/>
              <a:t>технологій</a:t>
            </a:r>
            <a:r>
              <a:rPr lang="ru-RU" dirty="0" smtClean="0"/>
              <a:t> є </a:t>
            </a:r>
            <a:r>
              <a:rPr lang="ru-RU" dirty="0" err="1" smtClean="0"/>
              <a:t>створення</a:t>
            </a:r>
            <a:r>
              <a:rPr lang="ru-RU" dirty="0" smtClean="0"/>
              <a:t> </a:t>
            </a:r>
            <a:r>
              <a:rPr lang="ru-RU" dirty="0" err="1" smtClean="0"/>
              <a:t>позитивних</a:t>
            </a:r>
            <a:r>
              <a:rPr lang="ru-RU" dirty="0" smtClean="0"/>
              <a:t> </a:t>
            </a:r>
            <a:r>
              <a:rPr lang="ru-RU" dirty="0" err="1" smtClean="0"/>
              <a:t>образів</a:t>
            </a:r>
            <a:r>
              <a:rPr lang="ru-RU" dirty="0" smtClean="0"/>
              <a:t> (</a:t>
            </a:r>
            <a:r>
              <a:rPr lang="ru-RU" dirty="0" err="1" smtClean="0"/>
              <a:t>іміджів</a:t>
            </a:r>
            <a:r>
              <a:rPr lang="ru-RU" dirty="0" smtClean="0"/>
              <a:t>) </a:t>
            </a:r>
            <a:r>
              <a:rPr lang="ru-RU" dirty="0" err="1" smtClean="0"/>
              <a:t>політичних</a:t>
            </a:r>
            <a:r>
              <a:rPr lang="ru-RU" dirty="0" smtClean="0"/>
              <a:t> </a:t>
            </a:r>
            <a:r>
              <a:rPr lang="ru-RU" dirty="0" err="1" smtClean="0"/>
              <a:t>об’єктів</a:t>
            </a:r>
            <a:r>
              <a:rPr lang="ru-RU" dirty="0" smtClean="0"/>
              <a:t>. Такими </a:t>
            </a:r>
            <a:r>
              <a:rPr lang="ru-RU" dirty="0" err="1" smtClean="0"/>
              <a:t>об’єктами</a:t>
            </a:r>
            <a:r>
              <a:rPr lang="ru-RU" dirty="0" smtClean="0"/>
              <a:t> </a:t>
            </a:r>
            <a:r>
              <a:rPr lang="ru-RU" dirty="0" err="1" smtClean="0"/>
              <a:t>можуть</a:t>
            </a:r>
            <a:r>
              <a:rPr lang="ru-RU" dirty="0" smtClean="0"/>
              <a:t> бути як </a:t>
            </a:r>
            <a:r>
              <a:rPr lang="ru-RU" dirty="0" err="1" smtClean="0"/>
              <a:t>окремі</a:t>
            </a:r>
            <a:r>
              <a:rPr lang="ru-RU" dirty="0" smtClean="0"/>
              <a:t> особи, так і </a:t>
            </a:r>
            <a:r>
              <a:rPr lang="ru-RU" dirty="0" err="1" smtClean="0"/>
              <a:t>корпораційні</a:t>
            </a:r>
            <a:r>
              <a:rPr lang="ru-RU" dirty="0" smtClean="0"/>
              <a:t> </a:t>
            </a:r>
            <a:r>
              <a:rPr lang="ru-RU" dirty="0" err="1" smtClean="0"/>
              <a:t>структури</a:t>
            </a:r>
            <a:r>
              <a:rPr lang="ru-RU" dirty="0" smtClean="0"/>
              <a:t> (</a:t>
            </a:r>
            <a:r>
              <a:rPr lang="ru-RU" dirty="0" err="1" smtClean="0"/>
              <a:t>партії</a:t>
            </a:r>
            <a:r>
              <a:rPr lang="ru-RU" dirty="0" smtClean="0"/>
              <a:t>, </a:t>
            </a:r>
            <a:r>
              <a:rPr lang="ru-RU" dirty="0" err="1" smtClean="0"/>
              <a:t>рухи</a:t>
            </a:r>
            <a:r>
              <a:rPr lang="ru-RU" dirty="0" smtClean="0"/>
              <a:t>) і </a:t>
            </a:r>
            <a:r>
              <a:rPr lang="ru-RU" dirty="0" err="1" smtClean="0"/>
              <a:t>навіть</a:t>
            </a:r>
            <a:r>
              <a:rPr lang="ru-RU" dirty="0" smtClean="0"/>
              <a:t> </a:t>
            </a:r>
            <a:r>
              <a:rPr lang="ru-RU" dirty="0" err="1" smtClean="0"/>
              <a:t>держави</a:t>
            </a:r>
            <a:r>
              <a:rPr lang="ru-RU" dirty="0" smtClean="0"/>
              <a:t> в </a:t>
            </a:r>
            <a:r>
              <a:rPr lang="ru-RU" dirty="0" err="1" smtClean="0"/>
              <a:t>цілому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міждержавні</a:t>
            </a:r>
            <a:r>
              <a:rPr lang="ru-RU" dirty="0" smtClean="0"/>
              <a:t> </a:t>
            </a:r>
            <a:r>
              <a:rPr lang="ru-RU" dirty="0" err="1" smtClean="0"/>
              <a:t>організації</a:t>
            </a:r>
            <a:r>
              <a:rPr lang="ru-RU" dirty="0" smtClean="0"/>
              <a:t>. </a:t>
            </a:r>
            <a:r>
              <a:rPr lang="ru-RU" dirty="0" err="1" smtClean="0"/>
              <a:t>Створення</a:t>
            </a:r>
            <a:r>
              <a:rPr lang="ru-RU" dirty="0" smtClean="0"/>
              <a:t> </a:t>
            </a:r>
            <a:r>
              <a:rPr lang="ru-RU" dirty="0" err="1" smtClean="0"/>
              <a:t>іміджу</a:t>
            </a:r>
            <a:r>
              <a:rPr lang="ru-RU" dirty="0" smtClean="0"/>
              <a:t> –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свідоме</a:t>
            </a:r>
            <a:r>
              <a:rPr lang="ru-RU" dirty="0" smtClean="0"/>
              <a:t> </a:t>
            </a:r>
            <a:r>
              <a:rPr lang="ru-RU" dirty="0" err="1" smtClean="0"/>
              <a:t>конструювання</a:t>
            </a:r>
            <a:r>
              <a:rPr lang="ru-RU" dirty="0" smtClean="0"/>
              <a:t> тих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інших</a:t>
            </a:r>
            <a:r>
              <a:rPr lang="ru-RU" dirty="0" smtClean="0"/>
              <a:t> </a:t>
            </a:r>
            <a:r>
              <a:rPr lang="ru-RU" dirty="0" err="1" smtClean="0"/>
              <a:t>властивостей</a:t>
            </a:r>
            <a:r>
              <a:rPr lang="ru-RU" dirty="0" smtClean="0"/>
              <a:t> та </a:t>
            </a:r>
            <a:r>
              <a:rPr lang="ru-RU" dirty="0" err="1" smtClean="0"/>
              <a:t>якостей</a:t>
            </a:r>
            <a:r>
              <a:rPr lang="ru-RU" dirty="0" smtClean="0"/>
              <a:t> </a:t>
            </a:r>
            <a:r>
              <a:rPr lang="ru-RU" dirty="0" err="1" smtClean="0"/>
              <a:t>суб’єкта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роблять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привабливим</a:t>
            </a:r>
            <a:r>
              <a:rPr lang="ru-RU" dirty="0" smtClean="0"/>
              <a:t> для </a:t>
            </a:r>
            <a:r>
              <a:rPr lang="ru-RU" dirty="0" err="1" smtClean="0"/>
              <a:t>загальної</a:t>
            </a:r>
            <a:r>
              <a:rPr lang="ru-RU" dirty="0" smtClean="0"/>
              <a:t> </a:t>
            </a:r>
            <a:r>
              <a:rPr lang="ru-RU" dirty="0" err="1" smtClean="0"/>
              <a:t>громадськості</a:t>
            </a:r>
            <a:r>
              <a:rPr lang="ru-RU" dirty="0" smtClean="0"/>
              <a:t> та </a:t>
            </a:r>
            <a:r>
              <a:rPr lang="ru-RU" dirty="0" err="1" smtClean="0"/>
              <a:t>дозволяють</a:t>
            </a:r>
            <a:r>
              <a:rPr lang="ru-RU" dirty="0" smtClean="0"/>
              <a:t> </a:t>
            </a:r>
            <a:r>
              <a:rPr lang="ru-RU" dirty="0" err="1" smtClean="0"/>
              <a:t>вирішити</a:t>
            </a:r>
            <a:r>
              <a:rPr lang="ru-RU" dirty="0" smtClean="0"/>
              <a:t> </a:t>
            </a:r>
            <a:r>
              <a:rPr lang="ru-RU" dirty="0" err="1" smtClean="0"/>
              <a:t>конкретну</a:t>
            </a:r>
            <a:r>
              <a:rPr lang="ru-RU" dirty="0" smtClean="0"/>
              <a:t> </a:t>
            </a:r>
            <a:r>
              <a:rPr lang="ru-RU" dirty="0" err="1" smtClean="0"/>
              <a:t>політичну</a:t>
            </a:r>
            <a:r>
              <a:rPr lang="ru-RU" dirty="0" smtClean="0"/>
              <a:t> задачу за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участю</a:t>
            </a:r>
            <a:r>
              <a:rPr lang="ru-RU" dirty="0" smtClean="0"/>
              <a:t>. У </a:t>
            </a:r>
            <a:r>
              <a:rPr lang="ru-RU" dirty="0" err="1" smtClean="0"/>
              <a:t>цьому</a:t>
            </a:r>
            <a:r>
              <a:rPr lang="ru-RU" dirty="0" smtClean="0"/>
              <a:t> </a:t>
            </a:r>
            <a:r>
              <a:rPr lang="ru-RU" dirty="0" err="1" smtClean="0"/>
              <a:t>сенсі</a:t>
            </a:r>
            <a:r>
              <a:rPr lang="ru-RU" dirty="0" smtClean="0"/>
              <a:t> </a:t>
            </a:r>
            <a:r>
              <a:rPr lang="ru-RU" dirty="0" err="1" smtClean="0"/>
              <a:t>імідж</a:t>
            </a:r>
            <a:r>
              <a:rPr lang="ru-RU" dirty="0" smtClean="0"/>
              <a:t> </a:t>
            </a:r>
            <a:r>
              <a:rPr lang="ru-RU" dirty="0" err="1" smtClean="0"/>
              <a:t>являє</a:t>
            </a:r>
            <a:r>
              <a:rPr lang="ru-RU" dirty="0" smtClean="0"/>
              <a:t> собою </a:t>
            </a:r>
            <a:r>
              <a:rPr lang="ru-RU" dirty="0" err="1" smtClean="0"/>
              <a:t>найважливіший</a:t>
            </a:r>
            <a:r>
              <a:rPr lang="ru-RU" dirty="0" smtClean="0"/>
              <a:t> </a:t>
            </a:r>
            <a:r>
              <a:rPr lang="ru-RU" dirty="0" err="1" smtClean="0"/>
              <a:t>структурний</a:t>
            </a:r>
            <a:r>
              <a:rPr lang="ru-RU" dirty="0" smtClean="0"/>
              <a:t> компонент </a:t>
            </a:r>
            <a:r>
              <a:rPr lang="ru-RU" dirty="0" err="1" smtClean="0"/>
              <a:t>сфери</a:t>
            </a:r>
            <a:r>
              <a:rPr lang="ru-RU" dirty="0" smtClean="0"/>
              <a:t> </a:t>
            </a:r>
            <a:r>
              <a:rPr lang="ru-RU" dirty="0" err="1" smtClean="0"/>
              <a:t>політики</a:t>
            </a:r>
            <a:r>
              <a:rPr lang="ru-RU" dirty="0" smtClean="0"/>
              <a:t>, за </a:t>
            </a:r>
            <a:r>
              <a:rPr lang="ru-RU" dirty="0" err="1" smtClean="0"/>
              <a:t>допомогою</a:t>
            </a:r>
            <a:r>
              <a:rPr lang="ru-RU" dirty="0" smtClean="0"/>
              <a:t> </a:t>
            </a:r>
            <a:r>
              <a:rPr lang="ru-RU" dirty="0" err="1" smtClean="0"/>
              <a:t>якого</a:t>
            </a:r>
            <a:r>
              <a:rPr lang="ru-RU" dirty="0" smtClean="0"/>
              <a:t> </a:t>
            </a:r>
            <a:r>
              <a:rPr lang="ru-RU" dirty="0" err="1" smtClean="0"/>
              <a:t>пануючі</a:t>
            </a:r>
            <a:r>
              <a:rPr lang="ru-RU" dirty="0" smtClean="0"/>
              <a:t> </a:t>
            </a:r>
            <a:r>
              <a:rPr lang="ru-RU" dirty="0" err="1" smtClean="0"/>
              <a:t>суб’єкти</a:t>
            </a:r>
            <a:r>
              <a:rPr lang="ru-RU" dirty="0" smtClean="0"/>
              <a:t> </a:t>
            </a:r>
            <a:r>
              <a:rPr lang="ru-RU" dirty="0" err="1" smtClean="0"/>
              <a:t>підтримують</a:t>
            </a:r>
            <a:r>
              <a:rPr lang="ru-RU" dirty="0" smtClean="0"/>
              <a:t> </a:t>
            </a:r>
            <a:r>
              <a:rPr lang="ru-RU" dirty="0" err="1" smtClean="0"/>
              <a:t>зв’язки</a:t>
            </a:r>
            <a:r>
              <a:rPr lang="ru-RU" dirty="0" smtClean="0"/>
              <a:t> з </a:t>
            </a:r>
            <a:r>
              <a:rPr lang="ru-RU" dirty="0" err="1" smtClean="0"/>
              <a:t>населенням</a:t>
            </a:r>
            <a:r>
              <a:rPr lang="ru-RU" dirty="0" smtClean="0"/>
              <a:t>, </a:t>
            </a:r>
            <a:r>
              <a:rPr lang="ru-RU" dirty="0" err="1" smtClean="0"/>
              <a:t>забезпечують</a:t>
            </a:r>
            <a:r>
              <a:rPr lang="ru-RU" dirty="0" smtClean="0"/>
              <a:t> </a:t>
            </a:r>
            <a:r>
              <a:rPr lang="ru-RU" dirty="0" err="1" smtClean="0"/>
              <a:t>підтримку</a:t>
            </a:r>
            <a:r>
              <a:rPr lang="ru-RU" dirty="0" smtClean="0"/>
              <a:t> </a:t>
            </a:r>
            <a:r>
              <a:rPr lang="ru-RU" dirty="0" err="1" smtClean="0"/>
              <a:t>зв’язку</a:t>
            </a:r>
            <a:r>
              <a:rPr lang="ru-RU" dirty="0" smtClean="0"/>
              <a:t> з </a:t>
            </a:r>
            <a:r>
              <a:rPr lang="ru-RU" dirty="0" err="1" smtClean="0"/>
              <a:t>населенням</a:t>
            </a:r>
            <a:r>
              <a:rPr lang="ru-RU" dirty="0" smtClean="0"/>
              <a:t>, </a:t>
            </a:r>
            <a:r>
              <a:rPr lang="ru-RU" dirty="0" err="1" smtClean="0"/>
              <a:t>намагаються</a:t>
            </a:r>
            <a:r>
              <a:rPr lang="ru-RU" dirty="0" smtClean="0"/>
              <a:t> </a:t>
            </a:r>
            <a:r>
              <a:rPr lang="ru-RU" dirty="0" err="1" smtClean="0"/>
              <a:t>чинити</a:t>
            </a:r>
            <a:r>
              <a:rPr lang="ru-RU" dirty="0" smtClean="0"/>
              <a:t> на </a:t>
            </a:r>
            <a:r>
              <a:rPr lang="ru-RU" dirty="0" err="1" smtClean="0"/>
              <a:t>громадську</a:t>
            </a:r>
            <a:r>
              <a:rPr lang="ru-RU" dirty="0" smtClean="0"/>
              <a:t> думку </a:t>
            </a:r>
            <a:r>
              <a:rPr lang="ru-RU" dirty="0" err="1" smtClean="0"/>
              <a:t>цілеспрямований</a:t>
            </a:r>
            <a:r>
              <a:rPr lang="ru-RU" dirty="0" smtClean="0"/>
              <a:t> </a:t>
            </a:r>
            <a:r>
              <a:rPr lang="ru-RU" dirty="0" err="1" smtClean="0"/>
              <a:t>вплив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7226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712968" cy="6264696"/>
          </a:xfrm>
        </p:spPr>
        <p:txBody>
          <a:bodyPr>
            <a:normAutofit fontScale="62500" lnSpcReduction="20000"/>
          </a:bodyPr>
          <a:lstStyle/>
          <a:p>
            <a:r>
              <a:rPr lang="ru-RU" dirty="0" err="1" smtClean="0"/>
              <a:t>Найважливішим</a:t>
            </a:r>
            <a:r>
              <a:rPr lang="ru-RU" dirty="0" smtClean="0"/>
              <a:t> способом і </a:t>
            </a:r>
            <a:r>
              <a:rPr lang="ru-RU" dirty="0" err="1" smtClean="0"/>
              <a:t>самостійним</a:t>
            </a:r>
            <a:r>
              <a:rPr lang="ru-RU" dirty="0" smtClean="0"/>
              <a:t> </a:t>
            </a:r>
            <a:r>
              <a:rPr lang="ru-RU" dirty="0" err="1" smtClean="0"/>
              <a:t>напрямком</a:t>
            </a:r>
            <a:r>
              <a:rPr lang="ru-RU" dirty="0" smtClean="0"/>
              <a:t> </a:t>
            </a:r>
            <a:r>
              <a:rPr lang="ru-RU" dirty="0" err="1" smtClean="0"/>
              <a:t>формування</a:t>
            </a:r>
            <a:r>
              <a:rPr lang="ru-RU" dirty="0" smtClean="0"/>
              <a:t> </a:t>
            </a:r>
            <a:r>
              <a:rPr lang="ru-RU" dirty="0" err="1" smtClean="0"/>
              <a:t>іміджу</a:t>
            </a:r>
            <a:r>
              <a:rPr lang="ru-RU" dirty="0" smtClean="0"/>
              <a:t> є </a:t>
            </a:r>
            <a:r>
              <a:rPr lang="ru-RU" dirty="0" err="1" smtClean="0"/>
              <a:t>політична</a:t>
            </a:r>
            <a:r>
              <a:rPr lang="ru-RU" dirty="0" smtClean="0"/>
              <a:t> реклама. Вона </a:t>
            </a:r>
            <a:r>
              <a:rPr lang="ru-RU" dirty="0" err="1" smtClean="0"/>
              <a:t>являє</a:t>
            </a:r>
            <a:r>
              <a:rPr lang="ru-RU" dirty="0" smtClean="0"/>
              <a:t> собою </a:t>
            </a:r>
            <a:r>
              <a:rPr lang="ru-RU" dirty="0" err="1" smtClean="0"/>
              <a:t>таку</a:t>
            </a:r>
            <a:r>
              <a:rPr lang="ru-RU" dirty="0" smtClean="0"/>
              <a:t> форму </a:t>
            </a:r>
            <a:r>
              <a:rPr lang="ru-RU" dirty="0" err="1" smtClean="0"/>
              <a:t>спрямованого</a:t>
            </a:r>
            <a:r>
              <a:rPr lang="ru-RU" dirty="0" smtClean="0"/>
              <a:t> </a:t>
            </a:r>
            <a:r>
              <a:rPr lang="ru-RU" dirty="0" err="1" smtClean="0"/>
              <a:t>безособистісного</a:t>
            </a:r>
            <a:r>
              <a:rPr lang="ru-RU" dirty="0" smtClean="0"/>
              <a:t> </a:t>
            </a:r>
            <a:r>
              <a:rPr lang="ru-RU" dirty="0" err="1" smtClean="0"/>
              <a:t>звернення</a:t>
            </a:r>
            <a:r>
              <a:rPr lang="ru-RU" dirty="0" smtClean="0"/>
              <a:t> до </a:t>
            </a:r>
            <a:r>
              <a:rPr lang="ru-RU" dirty="0" err="1" smtClean="0"/>
              <a:t>людини</a:t>
            </a:r>
            <a:r>
              <a:rPr lang="ru-RU" dirty="0" smtClean="0"/>
              <a:t>, яка в </a:t>
            </a:r>
            <a:r>
              <a:rPr lang="ru-RU" dirty="0" err="1" smtClean="0"/>
              <a:t>умовах</a:t>
            </a:r>
            <a:r>
              <a:rPr lang="ru-RU" dirty="0" smtClean="0"/>
              <a:t> </a:t>
            </a:r>
            <a:r>
              <a:rPr lang="ru-RU" dirty="0" err="1" smtClean="0"/>
              <a:t>вільного</a:t>
            </a:r>
            <a:r>
              <a:rPr lang="ru-RU" dirty="0" smtClean="0"/>
              <a:t> і конкурентного </a:t>
            </a:r>
            <a:r>
              <a:rPr lang="ru-RU" dirty="0" err="1" smtClean="0"/>
              <a:t>вибору</a:t>
            </a:r>
            <a:r>
              <a:rPr lang="ru-RU" dirty="0" smtClean="0"/>
              <a:t> </a:t>
            </a:r>
            <a:r>
              <a:rPr lang="ru-RU" dirty="0" err="1" smtClean="0"/>
              <a:t>інформації</a:t>
            </a:r>
            <a:r>
              <a:rPr lang="ru-RU" dirty="0" smtClean="0"/>
              <a:t> </a:t>
            </a:r>
            <a:r>
              <a:rPr lang="ru-RU" dirty="0" err="1" smtClean="0"/>
              <a:t>націлена</a:t>
            </a:r>
            <a:r>
              <a:rPr lang="ru-RU" dirty="0" smtClean="0"/>
              <a:t> на </a:t>
            </a:r>
            <a:r>
              <a:rPr lang="ru-RU" dirty="0" err="1" smtClean="0"/>
              <a:t>створення</a:t>
            </a:r>
            <a:r>
              <a:rPr lang="ru-RU" dirty="0" smtClean="0"/>
              <a:t> у </a:t>
            </a:r>
            <a:r>
              <a:rPr lang="ru-RU" dirty="0" err="1" smtClean="0"/>
              <a:t>нього</a:t>
            </a:r>
            <a:r>
              <a:rPr lang="ru-RU" dirty="0" smtClean="0"/>
              <a:t> позитивного образу </a:t>
            </a:r>
            <a:r>
              <a:rPr lang="ru-RU" dirty="0" err="1" smtClean="0"/>
              <a:t>політичного</a:t>
            </a:r>
            <a:r>
              <a:rPr lang="ru-RU" dirty="0" smtClean="0"/>
              <a:t> товару (кандидата, </a:t>
            </a:r>
            <a:r>
              <a:rPr lang="ru-RU" dirty="0" err="1" smtClean="0"/>
              <a:t>інституту</a:t>
            </a:r>
            <a:r>
              <a:rPr lang="ru-RU" dirty="0" smtClean="0"/>
              <a:t>, символу),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припускає</a:t>
            </a:r>
            <a:r>
              <a:rPr lang="ru-RU" dirty="0" smtClean="0"/>
              <a:t> і </a:t>
            </a:r>
            <a:r>
              <a:rPr lang="ru-RU" dirty="0" err="1" smtClean="0"/>
              <a:t>мобілізує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на </a:t>
            </a:r>
            <a:r>
              <a:rPr lang="ru-RU" dirty="0" err="1" smtClean="0"/>
              <a:t>відповідну</a:t>
            </a:r>
            <a:r>
              <a:rPr lang="ru-RU" dirty="0" smtClean="0"/>
              <a:t> </a:t>
            </a:r>
            <a:r>
              <a:rPr lang="ru-RU" dirty="0" err="1" smtClean="0"/>
              <a:t>підтримку</a:t>
            </a:r>
            <a:r>
              <a:rPr lang="ru-RU" dirty="0" smtClean="0"/>
              <a:t>. </a:t>
            </a:r>
            <a:r>
              <a:rPr lang="ru-RU" dirty="0" err="1" smtClean="0"/>
              <a:t>Комунікативна</a:t>
            </a:r>
            <a:r>
              <a:rPr lang="ru-RU" dirty="0" smtClean="0"/>
              <a:t> суть </a:t>
            </a:r>
            <a:r>
              <a:rPr lang="ru-RU" dirty="0" err="1" smtClean="0"/>
              <a:t>політичної</a:t>
            </a:r>
            <a:r>
              <a:rPr lang="ru-RU" dirty="0" smtClean="0"/>
              <a:t> </a:t>
            </a:r>
            <a:r>
              <a:rPr lang="ru-RU" dirty="0" err="1" smtClean="0"/>
              <a:t>реклами</a:t>
            </a:r>
            <a:r>
              <a:rPr lang="ru-RU" dirty="0" smtClean="0"/>
              <a:t> </a:t>
            </a:r>
            <a:r>
              <a:rPr lang="ru-RU" dirty="0" err="1" smtClean="0"/>
              <a:t>полягає</a:t>
            </a:r>
            <a:r>
              <a:rPr lang="ru-RU" dirty="0" smtClean="0"/>
              <a:t> в тому, </a:t>
            </a:r>
            <a:r>
              <a:rPr lang="ru-RU" dirty="0" err="1" smtClean="0"/>
              <a:t>що</a:t>
            </a:r>
            <a:r>
              <a:rPr lang="ru-RU" dirty="0" smtClean="0"/>
              <a:t> вона </a:t>
            </a:r>
            <a:r>
              <a:rPr lang="ru-RU" dirty="0" err="1" smtClean="0"/>
              <a:t>встановлює</a:t>
            </a:r>
            <a:r>
              <a:rPr lang="ru-RU" dirty="0" smtClean="0"/>
              <a:t> контакт </a:t>
            </a:r>
            <a:r>
              <a:rPr lang="ru-RU" dirty="0" err="1" smtClean="0"/>
              <a:t>між</a:t>
            </a:r>
            <a:r>
              <a:rPr lang="ru-RU" dirty="0" smtClean="0"/>
              <a:t> </a:t>
            </a:r>
            <a:r>
              <a:rPr lang="ru-RU" dirty="0" err="1" smtClean="0"/>
              <a:t>політиками</a:t>
            </a:r>
            <a:r>
              <a:rPr lang="ru-RU" dirty="0" smtClean="0"/>
              <a:t> і </a:t>
            </a:r>
            <a:r>
              <a:rPr lang="ru-RU" dirty="0" err="1" smtClean="0"/>
              <a:t>громадянами</a:t>
            </a:r>
            <a:r>
              <a:rPr lang="ru-RU" dirty="0" smtClean="0"/>
              <a:t>, </a:t>
            </a:r>
            <a:r>
              <a:rPr lang="ru-RU" dirty="0" err="1" smtClean="0"/>
              <a:t>здійснює</a:t>
            </a:r>
            <a:r>
              <a:rPr lang="ru-RU" dirty="0" smtClean="0"/>
              <a:t> </a:t>
            </a:r>
            <a:r>
              <a:rPr lang="ru-RU" dirty="0" err="1" smtClean="0"/>
              <a:t>спрямований</a:t>
            </a:r>
            <a:r>
              <a:rPr lang="ru-RU" dirty="0" smtClean="0"/>
              <a:t> </a:t>
            </a:r>
            <a:r>
              <a:rPr lang="ru-RU" dirty="0" err="1" smtClean="0"/>
              <a:t>адресний</a:t>
            </a:r>
            <a:r>
              <a:rPr lang="ru-RU" dirty="0" smtClean="0"/>
              <a:t> </a:t>
            </a:r>
            <a:r>
              <a:rPr lang="ru-RU" dirty="0" err="1" smtClean="0"/>
              <a:t>зв’язок</a:t>
            </a:r>
            <a:r>
              <a:rPr lang="ru-RU" dirty="0" smtClean="0"/>
              <a:t> </a:t>
            </a:r>
            <a:r>
              <a:rPr lang="ru-RU" dirty="0" err="1" smtClean="0"/>
              <a:t>між</a:t>
            </a:r>
            <a:r>
              <a:rPr lang="ru-RU" dirty="0" smtClean="0"/>
              <a:t> ними, </a:t>
            </a:r>
            <a:r>
              <a:rPr lang="ru-RU" dirty="0" err="1" smtClean="0"/>
              <a:t>використовуючи</a:t>
            </a:r>
            <a:r>
              <a:rPr lang="ru-RU" dirty="0" smtClean="0"/>
              <a:t> </a:t>
            </a:r>
            <a:r>
              <a:rPr lang="ru-RU" dirty="0" err="1" smtClean="0"/>
              <a:t>гранично</a:t>
            </a:r>
            <a:r>
              <a:rPr lang="ru-RU" dirty="0" smtClean="0"/>
              <a:t> </a:t>
            </a:r>
            <a:r>
              <a:rPr lang="ru-RU" dirty="0" err="1" smtClean="0"/>
              <a:t>доступну</a:t>
            </a:r>
            <a:r>
              <a:rPr lang="ru-RU" dirty="0" smtClean="0"/>
              <a:t> для </a:t>
            </a:r>
            <a:r>
              <a:rPr lang="ru-RU" dirty="0" err="1" smtClean="0"/>
              <a:t>сприйняття</a:t>
            </a:r>
            <a:r>
              <a:rPr lang="ru-RU" dirty="0" smtClean="0"/>
              <a:t> й </a:t>
            </a:r>
            <a:r>
              <a:rPr lang="ru-RU" dirty="0" err="1" smtClean="0"/>
              <a:t>адекватну</a:t>
            </a:r>
            <a:r>
              <a:rPr lang="ru-RU" dirty="0" smtClean="0"/>
              <a:t> </a:t>
            </a:r>
            <a:r>
              <a:rPr lang="ru-RU" dirty="0" err="1" smtClean="0"/>
              <a:t>йому</a:t>
            </a:r>
            <a:r>
              <a:rPr lang="ru-RU" dirty="0" smtClean="0"/>
              <a:t> </a:t>
            </a:r>
            <a:r>
              <a:rPr lang="ru-RU" dirty="0" err="1" smtClean="0"/>
              <a:t>знакову</a:t>
            </a:r>
            <a:r>
              <a:rPr lang="ru-RU" dirty="0" smtClean="0"/>
              <a:t> систему. </a:t>
            </a:r>
            <a:r>
              <a:rPr lang="ru-RU" dirty="0" err="1" smtClean="0"/>
              <a:t>Політична</a:t>
            </a:r>
            <a:r>
              <a:rPr lang="ru-RU" dirty="0" smtClean="0"/>
              <a:t> реклама є </a:t>
            </a:r>
            <a:r>
              <a:rPr lang="ru-RU" dirty="0" err="1" smtClean="0"/>
              <a:t>своєрідним</a:t>
            </a:r>
            <a:r>
              <a:rPr lang="ru-RU" dirty="0" smtClean="0"/>
              <a:t> </a:t>
            </a:r>
            <a:r>
              <a:rPr lang="ru-RU" dirty="0" err="1" smtClean="0"/>
              <a:t>провідником</a:t>
            </a:r>
            <a:r>
              <a:rPr lang="ru-RU" dirty="0" smtClean="0"/>
              <a:t> </a:t>
            </a:r>
            <a:r>
              <a:rPr lang="ru-RU" dirty="0" err="1" smtClean="0"/>
              <a:t>ідей</a:t>
            </a:r>
            <a:r>
              <a:rPr lang="ru-RU" dirty="0" smtClean="0"/>
              <a:t>, ретранслятором </a:t>
            </a:r>
            <a:r>
              <a:rPr lang="ru-RU" dirty="0" err="1" smtClean="0"/>
              <a:t>образів</a:t>
            </a:r>
            <a:r>
              <a:rPr lang="ru-RU" dirty="0" smtClean="0"/>
              <a:t>, </a:t>
            </a:r>
            <a:r>
              <a:rPr lang="ru-RU" dirty="0" err="1" smtClean="0"/>
              <a:t>символів</a:t>
            </a:r>
            <a:r>
              <a:rPr lang="ru-RU" dirty="0" smtClean="0"/>
              <a:t>, </a:t>
            </a:r>
            <a:r>
              <a:rPr lang="ru-RU" dirty="0" err="1" smtClean="0"/>
              <a:t>міфів</a:t>
            </a:r>
            <a:r>
              <a:rPr lang="ru-RU" dirty="0" smtClean="0"/>
              <a:t> [1, с. 131]. </a:t>
            </a:r>
          </a:p>
          <a:p>
            <a:r>
              <a:rPr lang="ru-RU" dirty="0" err="1" smtClean="0"/>
              <a:t>Кінцева</a:t>
            </a:r>
            <a:r>
              <a:rPr lang="ru-RU" dirty="0" smtClean="0"/>
              <a:t> мета </a:t>
            </a:r>
            <a:r>
              <a:rPr lang="ru-RU" dirty="0" err="1" smtClean="0"/>
              <a:t>політичною</a:t>
            </a:r>
            <a:r>
              <a:rPr lang="ru-RU" dirty="0" smtClean="0"/>
              <a:t> </a:t>
            </a:r>
            <a:r>
              <a:rPr lang="ru-RU" dirty="0" err="1" smtClean="0"/>
              <a:t>реклами</a:t>
            </a:r>
            <a:r>
              <a:rPr lang="ru-RU" dirty="0" smtClean="0"/>
              <a:t> </a:t>
            </a:r>
            <a:r>
              <a:rPr lang="ru-RU" dirty="0" err="1" smtClean="0"/>
              <a:t>полягає</a:t>
            </a:r>
            <a:r>
              <a:rPr lang="ru-RU" dirty="0" smtClean="0"/>
              <a:t> в тому, </a:t>
            </a:r>
            <a:r>
              <a:rPr lang="ru-RU" dirty="0" err="1" smtClean="0"/>
              <a:t>щоб</a:t>
            </a:r>
            <a:r>
              <a:rPr lang="ru-RU" dirty="0" smtClean="0"/>
              <a:t> в </a:t>
            </a:r>
            <a:r>
              <a:rPr lang="ru-RU" dirty="0" err="1" smtClean="0"/>
              <a:t>емоційній</a:t>
            </a:r>
            <a:r>
              <a:rPr lang="ru-RU" dirty="0" smtClean="0"/>
              <a:t> та </a:t>
            </a:r>
            <a:r>
              <a:rPr lang="ru-RU" dirty="0" err="1" smtClean="0"/>
              <a:t>лаконічній</a:t>
            </a:r>
            <a:r>
              <a:rPr lang="ru-RU" dirty="0" smtClean="0"/>
              <a:t> </a:t>
            </a:r>
            <a:r>
              <a:rPr lang="ru-RU" dirty="0" err="1" smtClean="0"/>
              <a:t>формі</a:t>
            </a:r>
            <a:r>
              <a:rPr lang="ru-RU" dirty="0" smtClean="0"/>
              <a:t> донести до </a:t>
            </a:r>
            <a:r>
              <a:rPr lang="ru-RU" dirty="0" err="1" smtClean="0"/>
              <a:t>людини</a:t>
            </a:r>
            <a:r>
              <a:rPr lang="ru-RU" dirty="0" smtClean="0"/>
              <a:t> суть </a:t>
            </a:r>
            <a:r>
              <a:rPr lang="ru-RU" dirty="0" err="1" smtClean="0"/>
              <a:t>політичної</a:t>
            </a:r>
            <a:r>
              <a:rPr lang="ru-RU" dirty="0" smtClean="0"/>
              <a:t> </a:t>
            </a:r>
            <a:r>
              <a:rPr lang="ru-RU" dirty="0" err="1" smtClean="0"/>
              <a:t>платформи</a:t>
            </a:r>
            <a:r>
              <a:rPr lang="ru-RU" dirty="0" smtClean="0"/>
              <a:t> </a:t>
            </a:r>
            <a:r>
              <a:rPr lang="ru-RU" dirty="0" err="1" smtClean="0"/>
              <a:t>партії</a:t>
            </a:r>
            <a:r>
              <a:rPr lang="ru-RU" dirty="0" smtClean="0"/>
              <a:t>, образ кандидата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іншого</a:t>
            </a:r>
            <a:r>
              <a:rPr lang="ru-RU" dirty="0" smtClean="0"/>
              <a:t> </a:t>
            </a:r>
            <a:r>
              <a:rPr lang="ru-RU" dirty="0" err="1" smtClean="0"/>
              <a:t>політичного</a:t>
            </a:r>
            <a:r>
              <a:rPr lang="ru-RU" dirty="0" smtClean="0"/>
              <a:t> </a:t>
            </a:r>
            <a:r>
              <a:rPr lang="ru-RU" dirty="0" err="1" smtClean="0"/>
              <a:t>об’єкта</a:t>
            </a:r>
            <a:r>
              <a:rPr lang="ru-RU" dirty="0" smtClean="0"/>
              <a:t> і </a:t>
            </a:r>
            <a:r>
              <a:rPr lang="ru-RU" dirty="0" err="1" smtClean="0"/>
              <a:t>тим</a:t>
            </a:r>
            <a:r>
              <a:rPr lang="ru-RU" dirty="0" smtClean="0"/>
              <a:t> самим не </a:t>
            </a:r>
            <a:r>
              <a:rPr lang="ru-RU" dirty="0" err="1" smtClean="0"/>
              <a:t>тільки</a:t>
            </a:r>
            <a:r>
              <a:rPr lang="ru-RU" dirty="0" smtClean="0"/>
              <a:t> </a:t>
            </a:r>
            <a:r>
              <a:rPr lang="ru-RU" dirty="0" err="1" smtClean="0"/>
              <a:t>сформувати</a:t>
            </a:r>
            <a:r>
              <a:rPr lang="ru-RU" dirty="0" smtClean="0"/>
              <a:t> </a:t>
            </a:r>
            <a:r>
              <a:rPr lang="ru-RU" dirty="0" err="1" smtClean="0"/>
              <a:t>позитивне</a:t>
            </a:r>
            <a:r>
              <a:rPr lang="ru-RU" dirty="0" smtClean="0"/>
              <a:t> </a:t>
            </a:r>
            <a:r>
              <a:rPr lang="ru-RU" dirty="0" err="1" smtClean="0"/>
              <a:t>ставлення</a:t>
            </a:r>
            <a:r>
              <a:rPr lang="ru-RU" dirty="0" smtClean="0"/>
              <a:t> до них з боку </a:t>
            </a:r>
            <a:r>
              <a:rPr lang="ru-RU" dirty="0" err="1" smtClean="0"/>
              <a:t>якомога</a:t>
            </a:r>
            <a:r>
              <a:rPr lang="ru-RU" dirty="0" smtClean="0"/>
              <a:t> </a:t>
            </a:r>
            <a:r>
              <a:rPr lang="ru-RU" dirty="0" err="1" smtClean="0"/>
              <a:t>більшого</a:t>
            </a:r>
            <a:r>
              <a:rPr lang="ru-RU" dirty="0" smtClean="0"/>
              <a:t> кола </a:t>
            </a:r>
            <a:r>
              <a:rPr lang="ru-RU" dirty="0" err="1" smtClean="0"/>
              <a:t>громадян</a:t>
            </a:r>
            <a:r>
              <a:rPr lang="ru-RU" dirty="0" smtClean="0"/>
              <a:t>, але й </a:t>
            </a:r>
            <a:r>
              <a:rPr lang="ru-RU" dirty="0" err="1" smtClean="0"/>
              <a:t>спонукати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до </a:t>
            </a:r>
            <a:r>
              <a:rPr lang="ru-RU" dirty="0" err="1" smtClean="0"/>
              <a:t>реальних</a:t>
            </a:r>
            <a:r>
              <a:rPr lang="ru-RU" dirty="0" smtClean="0"/>
              <a:t> </a:t>
            </a:r>
            <a:r>
              <a:rPr lang="ru-RU" dirty="0" err="1" smtClean="0"/>
              <a:t>дій</a:t>
            </a:r>
            <a:r>
              <a:rPr lang="ru-RU" dirty="0" smtClean="0"/>
              <a:t>, </a:t>
            </a:r>
            <a:r>
              <a:rPr lang="ru-RU" dirty="0" err="1" smtClean="0"/>
              <a:t>спрямованих</a:t>
            </a:r>
            <a:r>
              <a:rPr lang="ru-RU" dirty="0" smtClean="0"/>
              <a:t> на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підтримку</a:t>
            </a:r>
            <a:r>
              <a:rPr lang="ru-RU" dirty="0" smtClean="0"/>
              <a:t>. </a:t>
            </a:r>
            <a:r>
              <a:rPr lang="ru-RU" dirty="0" err="1" smtClean="0"/>
              <a:t>Поряд</a:t>
            </a:r>
            <a:r>
              <a:rPr lang="ru-RU" dirty="0" smtClean="0"/>
              <a:t> з </a:t>
            </a:r>
            <a:r>
              <a:rPr lang="ru-RU" dirty="0" err="1" smtClean="0"/>
              <a:t>суспільно</a:t>
            </a:r>
            <a:r>
              <a:rPr lang="ru-RU" dirty="0" smtClean="0"/>
              <a:t> </a:t>
            </a:r>
            <a:r>
              <a:rPr lang="ru-RU" dirty="0" err="1" smtClean="0"/>
              <a:t>визнаними</a:t>
            </a:r>
            <a:r>
              <a:rPr lang="ru-RU" dirty="0" smtClean="0"/>
              <a:t>, </a:t>
            </a:r>
            <a:r>
              <a:rPr lang="ru-RU" dirty="0" err="1" smtClean="0"/>
              <a:t>етично</a:t>
            </a:r>
            <a:r>
              <a:rPr lang="ru-RU" dirty="0" smtClean="0"/>
              <a:t> </a:t>
            </a:r>
            <a:r>
              <a:rPr lang="ru-RU" dirty="0" err="1" smtClean="0"/>
              <a:t>витриманими</a:t>
            </a:r>
            <a:r>
              <a:rPr lang="ru-RU" dirty="0" smtClean="0"/>
              <a:t> методами </a:t>
            </a:r>
            <a:r>
              <a:rPr lang="ru-RU" dirty="0" err="1" smtClean="0"/>
              <a:t>комунікації</a:t>
            </a:r>
            <a:r>
              <a:rPr lang="ru-RU" dirty="0" smtClean="0"/>
              <a:t>, </a:t>
            </a:r>
            <a:r>
              <a:rPr lang="ru-RU" dirty="0" err="1" smtClean="0"/>
              <a:t>існують</a:t>
            </a:r>
            <a:r>
              <a:rPr lang="ru-RU" dirty="0" smtClean="0"/>
              <a:t> і так </a:t>
            </a:r>
            <a:r>
              <a:rPr lang="ru-RU" dirty="0" err="1" smtClean="0"/>
              <a:t>звані</a:t>
            </a:r>
            <a:r>
              <a:rPr lang="ru-RU" dirty="0" smtClean="0"/>
              <a:t> „</a:t>
            </a:r>
            <a:r>
              <a:rPr lang="ru-RU" dirty="0" err="1" smtClean="0"/>
              <a:t>чорні</a:t>
            </a:r>
            <a:r>
              <a:rPr lang="ru-RU" dirty="0" smtClean="0"/>
              <a:t>”, </a:t>
            </a:r>
            <a:r>
              <a:rPr lang="ru-RU" dirty="0" err="1" smtClean="0"/>
              <a:t>або</a:t>
            </a:r>
            <a:r>
              <a:rPr lang="ru-RU" dirty="0" smtClean="0"/>
              <a:t> „</a:t>
            </a:r>
            <a:r>
              <a:rPr lang="ru-RU" dirty="0" err="1" smtClean="0"/>
              <a:t>брудні</a:t>
            </a:r>
            <a:r>
              <a:rPr lang="ru-RU" dirty="0" smtClean="0"/>
              <a:t>” </a:t>
            </a:r>
            <a:r>
              <a:rPr lang="ru-RU" dirty="0" err="1" smtClean="0"/>
              <a:t>технології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порушують</a:t>
            </a:r>
            <a:r>
              <a:rPr lang="ru-RU" dirty="0" smtClean="0"/>
              <a:t> </a:t>
            </a:r>
            <a:r>
              <a:rPr lang="ru-RU" dirty="0" err="1" smtClean="0"/>
              <a:t>загальновизнані</a:t>
            </a:r>
            <a:r>
              <a:rPr lang="ru-RU" dirty="0" smtClean="0"/>
              <a:t> </a:t>
            </a:r>
            <a:r>
              <a:rPr lang="ru-RU" dirty="0" err="1" smtClean="0"/>
              <a:t>норми</a:t>
            </a:r>
            <a:r>
              <a:rPr lang="ru-RU" dirty="0" smtClean="0"/>
              <a:t> </a:t>
            </a:r>
            <a:r>
              <a:rPr lang="ru-RU" dirty="0" err="1" smtClean="0"/>
              <a:t>моралі</a:t>
            </a:r>
            <a:r>
              <a:rPr lang="ru-RU" dirty="0" smtClean="0"/>
              <a:t>, правила </a:t>
            </a:r>
            <a:r>
              <a:rPr lang="ru-RU" dirty="0" err="1" smtClean="0"/>
              <a:t>гри</a:t>
            </a:r>
            <a:r>
              <a:rPr lang="ru-RU" dirty="0" smtClean="0"/>
              <a:t> і </a:t>
            </a:r>
            <a:r>
              <a:rPr lang="ru-RU" dirty="0" err="1" smtClean="0"/>
              <a:t>нерідко</a:t>
            </a:r>
            <a:r>
              <a:rPr lang="ru-RU" dirty="0" smtClean="0"/>
              <a:t> </a:t>
            </a:r>
            <a:r>
              <a:rPr lang="ru-RU" dirty="0" err="1" smtClean="0"/>
              <a:t>допускають</a:t>
            </a:r>
            <a:r>
              <a:rPr lang="ru-RU" dirty="0" smtClean="0"/>
              <a:t> </a:t>
            </a:r>
            <a:r>
              <a:rPr lang="ru-RU" dirty="0" err="1" smtClean="0"/>
              <a:t>порушення</a:t>
            </a:r>
            <a:r>
              <a:rPr lang="ru-RU" dirty="0" smtClean="0"/>
              <a:t> </a:t>
            </a:r>
            <a:r>
              <a:rPr lang="ru-RU" dirty="0" err="1" smtClean="0"/>
              <a:t>навіть</a:t>
            </a:r>
            <a:r>
              <a:rPr lang="ru-RU" dirty="0" smtClean="0"/>
              <a:t> правового характеру. </a:t>
            </a:r>
            <a:r>
              <a:rPr lang="ru-RU" dirty="0" err="1" smtClean="0"/>
              <a:t>Наприклад</a:t>
            </a:r>
            <a:r>
              <a:rPr lang="ru-RU" dirty="0" smtClean="0"/>
              <a:t>, </a:t>
            </a:r>
            <a:r>
              <a:rPr lang="ru-RU" dirty="0" err="1" smtClean="0"/>
              <a:t>крім</a:t>
            </a:r>
            <a:r>
              <a:rPr lang="ru-RU" dirty="0" smtClean="0"/>
              <a:t> </a:t>
            </a:r>
            <a:r>
              <a:rPr lang="ru-RU" dirty="0" err="1" smtClean="0"/>
              <a:t>відвертої</a:t>
            </a:r>
            <a:r>
              <a:rPr lang="ru-RU" dirty="0" smtClean="0"/>
              <a:t> </a:t>
            </a:r>
            <a:r>
              <a:rPr lang="ru-RU" dirty="0" err="1" smtClean="0"/>
              <a:t>брехні</a:t>
            </a:r>
            <a:r>
              <a:rPr lang="ru-RU" dirty="0" smtClean="0"/>
              <a:t> та </a:t>
            </a:r>
            <a:r>
              <a:rPr lang="ru-RU" dirty="0" err="1" smtClean="0"/>
              <a:t>дезінформації</a:t>
            </a:r>
            <a:r>
              <a:rPr lang="ru-RU" dirty="0" smtClean="0"/>
              <a:t> </a:t>
            </a:r>
            <a:r>
              <a:rPr lang="ru-RU" dirty="0" err="1" smtClean="0"/>
              <a:t>окремі</a:t>
            </a:r>
            <a:r>
              <a:rPr lang="ru-RU" dirty="0" smtClean="0"/>
              <a:t> </a:t>
            </a:r>
            <a:r>
              <a:rPr lang="ru-RU" dirty="0" err="1" smtClean="0"/>
              <a:t>політичні</a:t>
            </a:r>
            <a:r>
              <a:rPr lang="ru-RU" dirty="0" smtClean="0"/>
              <a:t> </a:t>
            </a:r>
            <a:r>
              <a:rPr lang="ru-RU" dirty="0" err="1" smtClean="0"/>
              <a:t>сили</a:t>
            </a:r>
            <a:r>
              <a:rPr lang="ru-RU" dirty="0" smtClean="0"/>
              <a:t> </a:t>
            </a:r>
            <a:r>
              <a:rPr lang="ru-RU" dirty="0" err="1" smtClean="0"/>
              <a:t>розповсюджують</a:t>
            </a:r>
            <a:r>
              <a:rPr lang="ru-RU" dirty="0" smtClean="0"/>
              <a:t> </a:t>
            </a:r>
            <a:r>
              <a:rPr lang="ru-RU" dirty="0" err="1" smtClean="0"/>
              <a:t>матеріали</a:t>
            </a:r>
            <a:r>
              <a:rPr lang="ru-RU" dirty="0" smtClean="0"/>
              <a:t>, </a:t>
            </a:r>
            <a:r>
              <a:rPr lang="ru-RU" dirty="0" err="1" smtClean="0"/>
              <a:t>підривають</a:t>
            </a:r>
            <a:r>
              <a:rPr lang="ru-RU" dirty="0" smtClean="0"/>
              <a:t> </a:t>
            </a:r>
            <a:r>
              <a:rPr lang="ru-RU" dirty="0" err="1" smtClean="0"/>
              <a:t>традиції</a:t>
            </a:r>
            <a:r>
              <a:rPr lang="ru-RU" dirty="0" smtClean="0"/>
              <a:t> і </a:t>
            </a:r>
            <a:r>
              <a:rPr lang="ru-RU" dirty="0" err="1" smtClean="0"/>
              <a:t>пануючі</a:t>
            </a:r>
            <a:r>
              <a:rPr lang="ru-RU" dirty="0" smtClean="0"/>
              <a:t> </a:t>
            </a:r>
            <a:r>
              <a:rPr lang="ru-RU" dirty="0" err="1" smtClean="0"/>
              <a:t>цінності</a:t>
            </a:r>
            <a:r>
              <a:rPr lang="ru-RU" dirty="0" smtClean="0"/>
              <a:t> </a:t>
            </a:r>
            <a:r>
              <a:rPr lang="ru-RU" dirty="0" err="1" smtClean="0"/>
              <a:t>населення</a:t>
            </a:r>
            <a:r>
              <a:rPr lang="ru-RU" dirty="0" smtClean="0"/>
              <a:t>; в </a:t>
            </a:r>
            <a:r>
              <a:rPr lang="ru-RU" dirty="0" err="1" smtClean="0"/>
              <a:t>бажанні</a:t>
            </a:r>
            <a:r>
              <a:rPr lang="ru-RU" dirty="0" smtClean="0"/>
              <a:t> </a:t>
            </a:r>
            <a:r>
              <a:rPr lang="ru-RU" dirty="0" err="1" smtClean="0"/>
              <a:t>скомпрометувати</a:t>
            </a:r>
            <a:r>
              <a:rPr lang="ru-RU" dirty="0" smtClean="0"/>
              <a:t> </a:t>
            </a:r>
            <a:r>
              <a:rPr lang="ru-RU" dirty="0" err="1" smtClean="0"/>
              <a:t>конкурентів</a:t>
            </a:r>
            <a:r>
              <a:rPr lang="ru-RU" dirty="0" smtClean="0"/>
              <a:t> </a:t>
            </a:r>
            <a:r>
              <a:rPr lang="ru-RU" dirty="0" err="1" smtClean="0"/>
              <a:t>переходять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політичних</a:t>
            </a:r>
            <a:r>
              <a:rPr lang="ru-RU" dirty="0" smtClean="0"/>
              <a:t> </a:t>
            </a:r>
            <a:r>
              <a:rPr lang="ru-RU" dirty="0" err="1" smtClean="0"/>
              <a:t>оцінок</a:t>
            </a:r>
            <a:r>
              <a:rPr lang="ru-RU" dirty="0" smtClean="0"/>
              <a:t> до </a:t>
            </a:r>
            <a:r>
              <a:rPr lang="ru-RU" dirty="0" err="1" smtClean="0"/>
              <a:t>звинувачень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торкаються</a:t>
            </a:r>
            <a:r>
              <a:rPr lang="ru-RU" dirty="0" smtClean="0"/>
              <a:t> </a:t>
            </a:r>
            <a:r>
              <a:rPr lang="ru-RU" dirty="0" err="1" smtClean="0"/>
              <a:t>гідності</a:t>
            </a:r>
            <a:r>
              <a:rPr lang="ru-RU" dirty="0" smtClean="0"/>
              <a:t> </a:t>
            </a:r>
            <a:r>
              <a:rPr lang="ru-RU" dirty="0" err="1" smtClean="0"/>
              <a:t>суперника</a:t>
            </a:r>
            <a:r>
              <a:rPr lang="ru-RU" dirty="0" smtClean="0"/>
              <a:t>,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родинні</a:t>
            </a:r>
            <a:r>
              <a:rPr lang="ru-RU" dirty="0" smtClean="0"/>
              <a:t> </a:t>
            </a:r>
            <a:r>
              <a:rPr lang="ru-RU" dirty="0" err="1" smtClean="0"/>
              <a:t>зв’язки</a:t>
            </a:r>
            <a:r>
              <a:rPr lang="ru-RU" dirty="0" smtClean="0"/>
              <a:t>; </a:t>
            </a:r>
            <a:r>
              <a:rPr lang="ru-RU" dirty="0" err="1" smtClean="0"/>
              <a:t>влаштовують</a:t>
            </a:r>
            <a:r>
              <a:rPr lang="ru-RU" dirty="0" smtClean="0"/>
              <a:t> </a:t>
            </a:r>
            <a:r>
              <a:rPr lang="ru-RU" dirty="0" err="1" smtClean="0"/>
              <a:t>провокації</a:t>
            </a:r>
            <a:r>
              <a:rPr lang="ru-RU" dirty="0" smtClean="0"/>
              <a:t> </a:t>
            </a:r>
            <a:r>
              <a:rPr lang="ru-RU" dirty="0" err="1" smtClean="0"/>
              <a:t>тощо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33871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Висновок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2"/>
            <a:ext cx="8363272" cy="525658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 </a:t>
            </a:r>
            <a:r>
              <a:rPr lang="ru-RU" dirty="0" err="1" smtClean="0"/>
              <a:t>сучасних</a:t>
            </a:r>
            <a:r>
              <a:rPr lang="ru-RU" dirty="0" smtClean="0"/>
              <a:t> </a:t>
            </a:r>
            <a:r>
              <a:rPr lang="ru-RU" dirty="0" err="1" smtClean="0"/>
              <a:t>умовах</a:t>
            </a:r>
            <a:r>
              <a:rPr lang="ru-RU" dirty="0" smtClean="0"/>
              <a:t> </a:t>
            </a:r>
            <a:r>
              <a:rPr lang="ru-RU" dirty="0" err="1" smtClean="0"/>
              <a:t>трансформації</a:t>
            </a:r>
            <a:r>
              <a:rPr lang="ru-RU" dirty="0" smtClean="0"/>
              <a:t> </a:t>
            </a:r>
            <a:r>
              <a:rPr lang="ru-RU" dirty="0" err="1" smtClean="0"/>
              <a:t>політичної</a:t>
            </a:r>
            <a:r>
              <a:rPr lang="ru-RU" dirty="0" smtClean="0"/>
              <a:t> </a:t>
            </a:r>
            <a:r>
              <a:rPr lang="ru-RU" dirty="0" err="1" smtClean="0"/>
              <a:t>системи</a:t>
            </a:r>
            <a:r>
              <a:rPr lang="ru-RU" dirty="0" smtClean="0"/>
              <a:t> </a:t>
            </a:r>
            <a:r>
              <a:rPr lang="ru-RU" dirty="0" err="1" smtClean="0"/>
              <a:t>України</a:t>
            </a:r>
            <a:r>
              <a:rPr lang="ru-RU" dirty="0" smtClean="0"/>
              <a:t> </a:t>
            </a:r>
            <a:r>
              <a:rPr lang="ru-RU" dirty="0" err="1" smtClean="0"/>
              <a:t>суттєво</a:t>
            </a:r>
            <a:r>
              <a:rPr lang="ru-RU" dirty="0" smtClean="0"/>
              <a:t> </a:t>
            </a:r>
            <a:r>
              <a:rPr lang="ru-RU" dirty="0" err="1" smtClean="0"/>
              <a:t>зросла</a:t>
            </a:r>
            <a:r>
              <a:rPr lang="ru-RU" dirty="0" smtClean="0"/>
              <a:t> роль і </a:t>
            </a:r>
            <a:r>
              <a:rPr lang="ru-RU" dirty="0" err="1" smtClean="0"/>
              <a:t>вплив</a:t>
            </a:r>
            <a:r>
              <a:rPr lang="ru-RU" dirty="0" smtClean="0"/>
              <a:t> </a:t>
            </a:r>
            <a:r>
              <a:rPr lang="ru-RU" dirty="0" err="1" smtClean="0"/>
              <a:t>комунікативних</a:t>
            </a:r>
            <a:r>
              <a:rPr lang="ru-RU" dirty="0" smtClean="0"/>
              <a:t> </a:t>
            </a:r>
            <a:r>
              <a:rPr lang="ru-RU" dirty="0" err="1" smtClean="0"/>
              <a:t>технологій</a:t>
            </a:r>
            <a:r>
              <a:rPr lang="ru-RU" dirty="0" smtClean="0"/>
              <a:t> і </a:t>
            </a:r>
            <a:r>
              <a:rPr lang="ru-RU" dirty="0" err="1" smtClean="0"/>
              <a:t>політичного</a:t>
            </a:r>
            <a:r>
              <a:rPr lang="ru-RU" dirty="0" smtClean="0"/>
              <a:t> </a:t>
            </a:r>
            <a:r>
              <a:rPr lang="ru-RU" dirty="0" err="1" smtClean="0"/>
              <a:t>комунікативного</a:t>
            </a:r>
            <a:r>
              <a:rPr lang="ru-RU" dirty="0" smtClean="0"/>
              <a:t> простору на характер і результат </a:t>
            </a:r>
            <a:r>
              <a:rPr lang="ru-RU" dirty="0" err="1" smtClean="0"/>
              <a:t>цього</a:t>
            </a:r>
            <a:r>
              <a:rPr lang="ru-RU" dirty="0" smtClean="0"/>
              <a:t> </a:t>
            </a:r>
            <a:r>
              <a:rPr lang="ru-RU" dirty="0" err="1" smtClean="0"/>
              <a:t>процесу</a:t>
            </a:r>
            <a:r>
              <a:rPr lang="ru-RU" dirty="0" smtClean="0"/>
              <a:t>. </a:t>
            </a:r>
            <a:r>
              <a:rPr lang="ru-RU" dirty="0" err="1" smtClean="0"/>
              <a:t>Комунікативні</a:t>
            </a:r>
            <a:r>
              <a:rPr lang="ru-RU" dirty="0" smtClean="0"/>
              <a:t> </a:t>
            </a:r>
            <a:r>
              <a:rPr lang="ru-RU" dirty="0" err="1" smtClean="0"/>
              <a:t>технології</a:t>
            </a:r>
            <a:r>
              <a:rPr lang="ru-RU" dirty="0" smtClean="0"/>
              <a:t> </a:t>
            </a:r>
            <a:r>
              <a:rPr lang="ru-RU" dirty="0" err="1" smtClean="0"/>
              <a:t>стають</a:t>
            </a:r>
            <a:r>
              <a:rPr lang="ru-RU" dirty="0" smtClean="0"/>
              <a:t> одним з </a:t>
            </a:r>
            <a:r>
              <a:rPr lang="ru-RU" dirty="0" err="1" smtClean="0"/>
              <a:t>важливих</a:t>
            </a:r>
            <a:r>
              <a:rPr lang="ru-RU" dirty="0" smtClean="0"/>
              <a:t> </a:t>
            </a:r>
            <a:r>
              <a:rPr lang="ru-RU" dirty="0" err="1" smtClean="0"/>
              <a:t>факторів</a:t>
            </a:r>
            <a:r>
              <a:rPr lang="ru-RU" dirty="0" smtClean="0"/>
              <a:t> </a:t>
            </a:r>
            <a:r>
              <a:rPr lang="ru-RU" dirty="0" err="1" smtClean="0"/>
              <a:t>консолідації</a:t>
            </a:r>
            <a:r>
              <a:rPr lang="ru-RU" dirty="0" smtClean="0"/>
              <a:t> </a:t>
            </a:r>
            <a:r>
              <a:rPr lang="ru-RU" dirty="0" err="1" smtClean="0"/>
              <a:t>суспільства</a:t>
            </a:r>
            <a:r>
              <a:rPr lang="ru-RU" dirty="0" smtClean="0"/>
              <a:t>, </a:t>
            </a:r>
            <a:r>
              <a:rPr lang="ru-RU" dirty="0" err="1" smtClean="0"/>
              <a:t>високого</a:t>
            </a:r>
            <a:r>
              <a:rPr lang="ru-RU" dirty="0" smtClean="0"/>
              <a:t> </a:t>
            </a:r>
            <a:r>
              <a:rPr lang="ru-RU" dirty="0" err="1" smtClean="0"/>
              <a:t>рівня</a:t>
            </a:r>
            <a:r>
              <a:rPr lang="ru-RU" dirty="0" smtClean="0"/>
              <a:t> </a:t>
            </a:r>
            <a:r>
              <a:rPr lang="ru-RU" dirty="0" err="1" smtClean="0"/>
              <a:t>легітимності</a:t>
            </a:r>
            <a:r>
              <a:rPr lang="ru-RU" dirty="0" smtClean="0"/>
              <a:t> </a:t>
            </a:r>
            <a:r>
              <a:rPr lang="ru-RU" dirty="0" err="1" smtClean="0"/>
              <a:t>політичних</a:t>
            </a:r>
            <a:r>
              <a:rPr lang="ru-RU" dirty="0" smtClean="0"/>
              <a:t> </a:t>
            </a:r>
            <a:r>
              <a:rPr lang="ru-RU" dirty="0" err="1" smtClean="0"/>
              <a:t>інститутів</a:t>
            </a:r>
            <a:r>
              <a:rPr lang="ru-RU" dirty="0" smtClean="0"/>
              <a:t>, </a:t>
            </a:r>
            <a:r>
              <a:rPr lang="ru-RU" dirty="0" err="1" smtClean="0"/>
              <a:t>узгодження</a:t>
            </a:r>
            <a:r>
              <a:rPr lang="ru-RU" dirty="0" smtClean="0"/>
              <a:t> </a:t>
            </a:r>
            <a:r>
              <a:rPr lang="ru-RU" dirty="0" err="1" smtClean="0"/>
              <a:t>політичних</a:t>
            </a:r>
            <a:r>
              <a:rPr lang="ru-RU" dirty="0" smtClean="0"/>
              <a:t> </a:t>
            </a:r>
            <a:r>
              <a:rPr lang="ru-RU" dirty="0" err="1" smtClean="0"/>
              <a:t>інтересів</a:t>
            </a:r>
            <a:r>
              <a:rPr lang="ru-RU" dirty="0" smtClean="0"/>
              <a:t>, </a:t>
            </a:r>
            <a:r>
              <a:rPr lang="ru-RU" dirty="0" err="1" smtClean="0"/>
              <a:t>розв’язання</a:t>
            </a:r>
            <a:r>
              <a:rPr lang="ru-RU" dirty="0" smtClean="0"/>
              <a:t> </a:t>
            </a:r>
            <a:r>
              <a:rPr lang="ru-RU" dirty="0" err="1" smtClean="0"/>
              <a:t>суспільнополітичних</a:t>
            </a:r>
            <a:r>
              <a:rPr lang="ru-RU" dirty="0" smtClean="0"/>
              <a:t> </a:t>
            </a:r>
            <a:r>
              <a:rPr lang="ru-RU" dirty="0" err="1" smtClean="0"/>
              <a:t>конфліктів</a:t>
            </a:r>
            <a:r>
              <a:rPr lang="ru-RU" dirty="0" smtClean="0"/>
              <a:t>, </a:t>
            </a:r>
            <a:r>
              <a:rPr lang="ru-RU" dirty="0" err="1" smtClean="0"/>
              <a:t>відкритого</a:t>
            </a:r>
            <a:r>
              <a:rPr lang="ru-RU" dirty="0" smtClean="0"/>
              <a:t> </a:t>
            </a:r>
            <a:r>
              <a:rPr lang="ru-RU" dirty="0" err="1" smtClean="0"/>
              <a:t>діалогу</a:t>
            </a:r>
            <a:r>
              <a:rPr lang="ru-RU" dirty="0" smtClean="0"/>
              <a:t> </a:t>
            </a:r>
            <a:r>
              <a:rPr lang="ru-RU" dirty="0" err="1" smtClean="0"/>
              <a:t>влади</a:t>
            </a:r>
            <a:r>
              <a:rPr lang="ru-RU" dirty="0" smtClean="0"/>
              <a:t> і </a:t>
            </a:r>
            <a:r>
              <a:rPr lang="ru-RU" dirty="0" err="1" smtClean="0"/>
              <a:t>суспільства</a:t>
            </a:r>
            <a:r>
              <a:rPr lang="ru-RU" dirty="0" smtClean="0"/>
              <a:t> і, як </a:t>
            </a:r>
            <a:r>
              <a:rPr lang="ru-RU" dirty="0" err="1" smtClean="0"/>
              <a:t>наслідок</a:t>
            </a:r>
            <a:r>
              <a:rPr lang="ru-RU" dirty="0" smtClean="0"/>
              <a:t>, – </a:t>
            </a:r>
            <a:r>
              <a:rPr lang="ru-RU" dirty="0" err="1" smtClean="0"/>
              <a:t>стабільності</a:t>
            </a:r>
            <a:r>
              <a:rPr lang="ru-RU" dirty="0" smtClean="0"/>
              <a:t> </a:t>
            </a:r>
            <a:r>
              <a:rPr lang="ru-RU" dirty="0" err="1" smtClean="0"/>
              <a:t>політичної</a:t>
            </a:r>
            <a:r>
              <a:rPr lang="ru-RU" dirty="0" smtClean="0"/>
              <a:t> </a:t>
            </a:r>
            <a:r>
              <a:rPr lang="ru-RU" dirty="0" err="1" smtClean="0"/>
              <a:t>системи</a:t>
            </a:r>
            <a:r>
              <a:rPr lang="ru-RU" dirty="0" smtClean="0"/>
              <a:t>. У </a:t>
            </a:r>
            <a:r>
              <a:rPr lang="ru-RU" dirty="0" err="1" smtClean="0"/>
              <a:t>процесі</a:t>
            </a:r>
            <a:r>
              <a:rPr lang="ru-RU" dirty="0" smtClean="0"/>
              <a:t> </a:t>
            </a:r>
            <a:r>
              <a:rPr lang="ru-RU" dirty="0" err="1" smtClean="0"/>
              <a:t>демократизації</a:t>
            </a:r>
            <a:r>
              <a:rPr lang="ru-RU" dirty="0" smtClean="0"/>
              <a:t> </a:t>
            </a:r>
            <a:r>
              <a:rPr lang="ru-RU" dirty="0" err="1" smtClean="0"/>
              <a:t>нашої</a:t>
            </a:r>
            <a:r>
              <a:rPr lang="ru-RU" dirty="0" smtClean="0"/>
              <a:t> </a:t>
            </a:r>
            <a:r>
              <a:rPr lang="ru-RU" dirty="0" err="1" smtClean="0"/>
              <a:t>держави</a:t>
            </a:r>
            <a:r>
              <a:rPr lang="ru-RU" dirty="0" smtClean="0"/>
              <a:t> </a:t>
            </a:r>
            <a:r>
              <a:rPr lang="ru-RU" dirty="0" err="1" smtClean="0"/>
              <a:t>важливу</a:t>
            </a:r>
            <a:r>
              <a:rPr lang="ru-RU" dirty="0" smtClean="0"/>
              <a:t> роль </a:t>
            </a:r>
            <a:r>
              <a:rPr lang="ru-RU" dirty="0" err="1" smtClean="0"/>
              <a:t>відіграють</a:t>
            </a:r>
            <a:r>
              <a:rPr lang="ru-RU" dirty="0" smtClean="0"/>
              <a:t> </a:t>
            </a:r>
            <a:r>
              <a:rPr lang="ru-RU" dirty="0" err="1" smtClean="0"/>
              <a:t>комунікативні</a:t>
            </a:r>
            <a:r>
              <a:rPr lang="ru-RU" dirty="0" smtClean="0"/>
              <a:t> </a:t>
            </a:r>
            <a:r>
              <a:rPr lang="ru-RU" dirty="0" err="1" smtClean="0"/>
              <a:t>технології</a:t>
            </a:r>
            <a:r>
              <a:rPr lang="ru-RU" dirty="0" smtClean="0"/>
              <a:t>, </a:t>
            </a:r>
            <a:r>
              <a:rPr lang="ru-RU" dirty="0" err="1" smtClean="0"/>
              <a:t>функція</a:t>
            </a:r>
            <a:r>
              <a:rPr lang="ru-RU" dirty="0" smtClean="0"/>
              <a:t> </a:t>
            </a:r>
            <a:r>
              <a:rPr lang="ru-RU" dirty="0" err="1" smtClean="0"/>
              <a:t>яких</a:t>
            </a:r>
            <a:r>
              <a:rPr lang="ru-RU" dirty="0" smtClean="0"/>
              <a:t> </a:t>
            </a:r>
            <a:r>
              <a:rPr lang="ru-RU" dirty="0" err="1" smtClean="0"/>
              <a:t>полягає</a:t>
            </a:r>
            <a:r>
              <a:rPr lang="ru-RU" dirty="0" smtClean="0"/>
              <a:t> у </a:t>
            </a:r>
            <a:r>
              <a:rPr lang="ru-RU" dirty="0" err="1" smtClean="0"/>
              <a:t>налагодженні</a:t>
            </a:r>
            <a:r>
              <a:rPr lang="ru-RU" dirty="0" smtClean="0"/>
              <a:t> </a:t>
            </a:r>
            <a:r>
              <a:rPr lang="ru-RU" dirty="0" err="1" smtClean="0"/>
              <a:t>прозорих</a:t>
            </a:r>
            <a:r>
              <a:rPr lang="ru-RU" dirty="0" smtClean="0"/>
              <a:t> </a:t>
            </a:r>
            <a:r>
              <a:rPr lang="ru-RU" dirty="0" err="1" smtClean="0"/>
              <a:t>суспільних</a:t>
            </a:r>
            <a:r>
              <a:rPr lang="ru-RU" dirty="0" smtClean="0"/>
              <a:t> </a:t>
            </a:r>
            <a:r>
              <a:rPr lang="ru-RU" dirty="0" err="1" smtClean="0"/>
              <a:t>комунікацій</a:t>
            </a:r>
            <a:r>
              <a:rPr lang="ru-RU" dirty="0" smtClean="0"/>
              <a:t> як </a:t>
            </a:r>
            <a:r>
              <a:rPr lang="ru-RU" dirty="0" err="1" smtClean="0"/>
              <a:t>між</a:t>
            </a:r>
            <a:r>
              <a:rPr lang="ru-RU" dirty="0" smtClean="0"/>
              <a:t> органами </a:t>
            </a:r>
            <a:r>
              <a:rPr lang="ru-RU" dirty="0" err="1" smtClean="0"/>
              <a:t>державної</a:t>
            </a:r>
            <a:r>
              <a:rPr lang="ru-RU" dirty="0" smtClean="0"/>
              <a:t> </a:t>
            </a:r>
            <a:r>
              <a:rPr lang="ru-RU" dirty="0" err="1" smtClean="0"/>
              <a:t>влади</a:t>
            </a:r>
            <a:r>
              <a:rPr lang="ru-RU" dirty="0" smtClean="0"/>
              <a:t> так і </a:t>
            </a:r>
            <a:r>
              <a:rPr lang="ru-RU" dirty="0" err="1" smtClean="0"/>
              <a:t>інститутами</a:t>
            </a:r>
            <a:r>
              <a:rPr lang="ru-RU" dirty="0" smtClean="0"/>
              <a:t> </a:t>
            </a:r>
            <a:r>
              <a:rPr lang="ru-RU" dirty="0" err="1" smtClean="0"/>
              <a:t>громадянського</a:t>
            </a:r>
            <a:r>
              <a:rPr lang="ru-RU" dirty="0" smtClean="0"/>
              <a:t> </a:t>
            </a:r>
            <a:r>
              <a:rPr lang="ru-RU" dirty="0" err="1" smtClean="0"/>
              <a:t>суспільства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2941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1. Загальні зауваження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6"/>
          </a:xfrm>
        </p:spPr>
        <p:txBody>
          <a:bodyPr>
            <a:normAutofit fontScale="55000" lnSpcReduction="20000"/>
          </a:bodyPr>
          <a:lstStyle/>
          <a:p>
            <a:r>
              <a:rPr lang="ru-RU" dirty="0" err="1" smtClean="0"/>
              <a:t>Демократизація</a:t>
            </a:r>
            <a:r>
              <a:rPr lang="ru-RU" dirty="0" smtClean="0"/>
              <a:t> </a:t>
            </a:r>
            <a:r>
              <a:rPr lang="ru-RU" dirty="0" err="1" smtClean="0"/>
              <a:t>політичної</a:t>
            </a:r>
            <a:r>
              <a:rPr lang="ru-RU" dirty="0" smtClean="0"/>
              <a:t> </a:t>
            </a:r>
            <a:r>
              <a:rPr lang="ru-RU" dirty="0" err="1" smtClean="0"/>
              <a:t>системи</a:t>
            </a:r>
            <a:r>
              <a:rPr lang="ru-RU" dirty="0" smtClean="0"/>
              <a:t> у </a:t>
            </a:r>
            <a:r>
              <a:rPr lang="ru-RU" dirty="0" err="1" smtClean="0"/>
              <a:t>сучасному</a:t>
            </a:r>
            <a:r>
              <a:rPr lang="ru-RU" dirty="0" smtClean="0"/>
              <a:t> </a:t>
            </a:r>
            <a:r>
              <a:rPr lang="ru-RU" dirty="0" err="1" smtClean="0"/>
              <a:t>світі</a:t>
            </a:r>
            <a:r>
              <a:rPr lang="ru-RU" dirty="0" smtClean="0"/>
              <a:t> </a:t>
            </a:r>
            <a:r>
              <a:rPr lang="ru-RU" dirty="0" err="1" smtClean="0"/>
              <a:t>відбувається</a:t>
            </a:r>
            <a:r>
              <a:rPr lang="ru-RU" dirty="0" smtClean="0"/>
              <a:t> в </a:t>
            </a:r>
            <a:r>
              <a:rPr lang="ru-RU" dirty="0" err="1" smtClean="0"/>
              <a:t>умовах</a:t>
            </a:r>
            <a:r>
              <a:rPr lang="ru-RU" dirty="0" smtClean="0"/>
              <a:t> </a:t>
            </a:r>
            <a:r>
              <a:rPr lang="ru-RU" dirty="0" err="1" smtClean="0"/>
              <a:t>ускладнення</a:t>
            </a:r>
            <a:r>
              <a:rPr lang="ru-RU" dirty="0" smtClean="0"/>
              <a:t> простору </a:t>
            </a:r>
            <a:r>
              <a:rPr lang="ru-RU" dirty="0" err="1" smtClean="0"/>
              <a:t>політичної</a:t>
            </a:r>
            <a:r>
              <a:rPr lang="ru-RU" dirty="0" smtClean="0"/>
              <a:t> </a:t>
            </a:r>
            <a:r>
              <a:rPr lang="ru-RU" dirty="0" err="1" smtClean="0"/>
              <a:t>комунікації</a:t>
            </a:r>
            <a:r>
              <a:rPr lang="ru-RU" dirty="0" smtClean="0"/>
              <a:t> та </a:t>
            </a:r>
            <a:r>
              <a:rPr lang="ru-RU" dirty="0" err="1" smtClean="0"/>
              <a:t>урізноманітнення</a:t>
            </a:r>
            <a:r>
              <a:rPr lang="ru-RU" dirty="0" smtClean="0"/>
              <a:t> </a:t>
            </a:r>
            <a:r>
              <a:rPr lang="ru-RU" dirty="0" err="1" smtClean="0"/>
              <a:t>технологій</a:t>
            </a:r>
            <a:r>
              <a:rPr lang="ru-RU" dirty="0" smtClean="0"/>
              <a:t> </a:t>
            </a:r>
            <a:r>
              <a:rPr lang="ru-RU" dirty="0" err="1" smtClean="0"/>
              <a:t>комунікативної</a:t>
            </a:r>
            <a:r>
              <a:rPr lang="ru-RU" dirty="0" smtClean="0"/>
              <a:t> </a:t>
            </a:r>
            <a:r>
              <a:rPr lang="ru-RU" dirty="0" err="1" smtClean="0"/>
              <a:t>взаємодії</a:t>
            </a:r>
            <a:r>
              <a:rPr lang="ru-RU" dirty="0" smtClean="0"/>
              <a:t>. При </a:t>
            </a:r>
            <a:r>
              <a:rPr lang="ru-RU" dirty="0" err="1" smtClean="0"/>
              <a:t>збільшенні</a:t>
            </a:r>
            <a:r>
              <a:rPr lang="ru-RU" dirty="0" smtClean="0"/>
              <a:t> </a:t>
            </a:r>
            <a:r>
              <a:rPr lang="ru-RU" dirty="0" err="1" smtClean="0"/>
              <a:t>кількості</a:t>
            </a:r>
            <a:r>
              <a:rPr lang="ru-RU" dirty="0" smtClean="0"/>
              <a:t> </a:t>
            </a:r>
            <a:r>
              <a:rPr lang="ru-RU" dirty="0" err="1" smtClean="0"/>
              <a:t>суб’єктів</a:t>
            </a:r>
            <a:r>
              <a:rPr lang="ru-RU" dirty="0" smtClean="0"/>
              <a:t> </a:t>
            </a:r>
            <a:r>
              <a:rPr lang="ru-RU" dirty="0" err="1" smtClean="0"/>
              <a:t>політичного</a:t>
            </a:r>
            <a:r>
              <a:rPr lang="ru-RU" dirty="0" smtClean="0"/>
              <a:t> </a:t>
            </a:r>
            <a:r>
              <a:rPr lang="ru-RU" dirty="0" err="1" smtClean="0"/>
              <a:t>процесу</a:t>
            </a:r>
            <a:r>
              <a:rPr lang="ru-RU" dirty="0" smtClean="0"/>
              <a:t> </a:t>
            </a:r>
            <a:r>
              <a:rPr lang="ru-RU" dirty="0" err="1" smtClean="0"/>
              <a:t>зростає</a:t>
            </a:r>
            <a:r>
              <a:rPr lang="ru-RU" dirty="0" smtClean="0"/>
              <a:t> і </a:t>
            </a:r>
            <a:r>
              <a:rPr lang="ru-RU" dirty="0" err="1" smtClean="0"/>
              <a:t>якість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взаємозв’язку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пов’язане</a:t>
            </a:r>
            <a:r>
              <a:rPr lang="ru-RU" dirty="0" smtClean="0"/>
              <a:t> як з </a:t>
            </a:r>
            <a:r>
              <a:rPr lang="ru-RU" dirty="0" err="1" smtClean="0"/>
              <a:t>диверсифікацією</a:t>
            </a:r>
            <a:r>
              <a:rPr lang="ru-RU" dirty="0" smtClean="0"/>
              <a:t> </a:t>
            </a:r>
            <a:r>
              <a:rPr lang="ru-RU" dirty="0" err="1" smtClean="0"/>
              <a:t>джерел</a:t>
            </a:r>
            <a:r>
              <a:rPr lang="ru-RU" dirty="0" smtClean="0"/>
              <a:t> </a:t>
            </a:r>
            <a:r>
              <a:rPr lang="ru-RU" dirty="0" err="1" smtClean="0"/>
              <a:t>інформації</a:t>
            </a:r>
            <a:r>
              <a:rPr lang="ru-RU" dirty="0" smtClean="0"/>
              <a:t> так і з </a:t>
            </a:r>
            <a:r>
              <a:rPr lang="ru-RU" dirty="0" err="1" smtClean="0"/>
              <a:t>удосконаленням</a:t>
            </a:r>
            <a:r>
              <a:rPr lang="ru-RU" dirty="0" smtClean="0"/>
              <a:t> </a:t>
            </a:r>
            <a:r>
              <a:rPr lang="ru-RU" dirty="0" err="1" smtClean="0"/>
              <a:t>технічного</a:t>
            </a:r>
            <a:r>
              <a:rPr lang="ru-RU" dirty="0" smtClean="0"/>
              <a:t> </a:t>
            </a:r>
            <a:r>
              <a:rPr lang="ru-RU" dirty="0" err="1" smtClean="0"/>
              <a:t>спорядження</a:t>
            </a:r>
            <a:r>
              <a:rPr lang="ru-RU" dirty="0" smtClean="0"/>
              <a:t> </a:t>
            </a:r>
            <a:r>
              <a:rPr lang="ru-RU" dirty="0" err="1" smtClean="0"/>
              <a:t>влади</a:t>
            </a:r>
            <a:r>
              <a:rPr lang="ru-RU" dirty="0" smtClean="0"/>
              <a:t> і </a:t>
            </a:r>
            <a:r>
              <a:rPr lang="ru-RU" dirty="0" err="1" smtClean="0"/>
              <a:t>громадян</a:t>
            </a:r>
            <a:r>
              <a:rPr lang="ru-RU" dirty="0" smtClean="0"/>
              <a:t>. </a:t>
            </a:r>
            <a:r>
              <a:rPr lang="ru-RU" dirty="0" err="1" smtClean="0"/>
              <a:t>Особливої</a:t>
            </a:r>
            <a:r>
              <a:rPr lang="ru-RU" dirty="0" smtClean="0"/>
              <a:t> ваги в </a:t>
            </a:r>
            <a:r>
              <a:rPr lang="ru-RU" dirty="0" err="1" smtClean="0"/>
              <a:t>цих</a:t>
            </a:r>
            <a:r>
              <a:rPr lang="ru-RU" dirty="0" smtClean="0"/>
              <a:t> </a:t>
            </a:r>
            <a:r>
              <a:rPr lang="ru-RU" dirty="0" err="1" smtClean="0"/>
              <a:t>умовах</a:t>
            </a:r>
            <a:r>
              <a:rPr lang="ru-RU" dirty="0" smtClean="0"/>
              <a:t> </a:t>
            </a:r>
            <a:r>
              <a:rPr lang="ru-RU" dirty="0" err="1" smtClean="0"/>
              <a:t>набуває</a:t>
            </a:r>
            <a:r>
              <a:rPr lang="ru-RU" dirty="0" smtClean="0"/>
              <a:t> </a:t>
            </a:r>
            <a:r>
              <a:rPr lang="ru-RU" dirty="0" err="1" smtClean="0"/>
              <a:t>готовність</a:t>
            </a:r>
            <a:r>
              <a:rPr lang="ru-RU" dirty="0" smtClean="0"/>
              <a:t> і </a:t>
            </a:r>
            <a:r>
              <a:rPr lang="ru-RU" dirty="0" err="1" smtClean="0"/>
              <a:t>здатність</a:t>
            </a:r>
            <a:r>
              <a:rPr lang="ru-RU" dirty="0" smtClean="0"/>
              <a:t> </a:t>
            </a:r>
            <a:r>
              <a:rPr lang="ru-RU" dirty="0" err="1" smtClean="0"/>
              <a:t>органів</a:t>
            </a:r>
            <a:r>
              <a:rPr lang="ru-RU" dirty="0" smtClean="0"/>
              <a:t> </a:t>
            </a:r>
            <a:r>
              <a:rPr lang="ru-RU" dirty="0" err="1" smtClean="0"/>
              <a:t>державної</a:t>
            </a:r>
            <a:r>
              <a:rPr lang="ru-RU" dirty="0" smtClean="0"/>
              <a:t> </a:t>
            </a:r>
            <a:r>
              <a:rPr lang="ru-RU" dirty="0" err="1" smtClean="0"/>
              <a:t>влади</a:t>
            </a:r>
            <a:r>
              <a:rPr lang="ru-RU" dirty="0" smtClean="0"/>
              <a:t> та </a:t>
            </a:r>
            <a:r>
              <a:rPr lang="ru-RU" dirty="0" err="1" smtClean="0"/>
              <a:t>місцевого</a:t>
            </a:r>
            <a:r>
              <a:rPr lang="ru-RU" dirty="0" smtClean="0"/>
              <a:t> </a:t>
            </a:r>
            <a:r>
              <a:rPr lang="ru-RU" dirty="0" err="1" smtClean="0"/>
              <a:t>самоврядування</a:t>
            </a:r>
            <a:r>
              <a:rPr lang="ru-RU" dirty="0" smtClean="0"/>
              <a:t> </a:t>
            </a:r>
            <a:r>
              <a:rPr lang="ru-RU" dirty="0" err="1" smtClean="0"/>
              <a:t>використовувати</a:t>
            </a:r>
            <a:r>
              <a:rPr lang="ru-RU" dirty="0" smtClean="0"/>
              <a:t> </a:t>
            </a:r>
            <a:r>
              <a:rPr lang="ru-RU" dirty="0" err="1" smtClean="0"/>
              <a:t>ефективні</a:t>
            </a:r>
            <a:r>
              <a:rPr lang="ru-RU" dirty="0" smtClean="0"/>
              <a:t> </a:t>
            </a:r>
            <a:r>
              <a:rPr lang="ru-RU" dirty="0" err="1" smtClean="0"/>
              <a:t>механізми</a:t>
            </a:r>
            <a:r>
              <a:rPr lang="ru-RU" dirty="0" smtClean="0"/>
              <a:t> </a:t>
            </a:r>
            <a:r>
              <a:rPr lang="ru-RU" dirty="0" err="1" smtClean="0"/>
              <a:t>взаємодії</a:t>
            </a:r>
            <a:r>
              <a:rPr lang="ru-RU" dirty="0" smtClean="0"/>
              <a:t> з </a:t>
            </a:r>
            <a:r>
              <a:rPr lang="ru-RU" dirty="0" err="1" smtClean="0"/>
              <a:t>громадськістю</a:t>
            </a:r>
            <a:r>
              <a:rPr lang="ru-RU" dirty="0" smtClean="0"/>
              <a:t>, як </a:t>
            </a:r>
            <a:r>
              <a:rPr lang="ru-RU" dirty="0" err="1" smtClean="0"/>
              <a:t>безпосередньо</a:t>
            </a:r>
            <a:r>
              <a:rPr lang="ru-RU" dirty="0" smtClean="0"/>
              <a:t> (з </a:t>
            </a:r>
            <a:r>
              <a:rPr lang="ru-RU" dirty="0" err="1" smtClean="0"/>
              <a:t>залученням</a:t>
            </a:r>
            <a:r>
              <a:rPr lang="ru-RU" dirty="0" smtClean="0"/>
              <a:t> </a:t>
            </a:r>
            <a:r>
              <a:rPr lang="ru-RU" dirty="0" err="1" smtClean="0"/>
              <a:t>громадських</a:t>
            </a:r>
            <a:r>
              <a:rPr lang="ru-RU" dirty="0" smtClean="0"/>
              <a:t> </a:t>
            </a:r>
            <a:r>
              <a:rPr lang="ru-RU" dirty="0" err="1" smtClean="0"/>
              <a:t>організації</a:t>
            </a:r>
            <a:r>
              <a:rPr lang="ru-RU" dirty="0" smtClean="0"/>
              <a:t>) так і </a:t>
            </a:r>
            <a:r>
              <a:rPr lang="ru-RU" dirty="0" err="1" smtClean="0"/>
              <a:t>опосередковано</a:t>
            </a:r>
            <a:r>
              <a:rPr lang="ru-RU" dirty="0" smtClean="0"/>
              <a:t> (через </a:t>
            </a:r>
            <a:r>
              <a:rPr lang="ru-RU" dirty="0" err="1" smtClean="0"/>
              <a:t>мас-медіа</a:t>
            </a:r>
            <a:r>
              <a:rPr lang="ru-RU" dirty="0" smtClean="0"/>
              <a:t>). На </a:t>
            </a:r>
            <a:r>
              <a:rPr lang="ru-RU" dirty="0" err="1" smtClean="0"/>
              <a:t>сьогоднішній</a:t>
            </a:r>
            <a:r>
              <a:rPr lang="ru-RU" dirty="0" smtClean="0"/>
              <a:t> день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констатувати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комунікативні</a:t>
            </a:r>
            <a:r>
              <a:rPr lang="ru-RU" dirty="0" smtClean="0"/>
              <a:t> </a:t>
            </a:r>
            <a:r>
              <a:rPr lang="ru-RU" dirty="0" err="1" smtClean="0"/>
              <a:t>технології</a:t>
            </a:r>
            <a:r>
              <a:rPr lang="ru-RU" dirty="0" smtClean="0"/>
              <a:t> у </a:t>
            </a:r>
            <a:r>
              <a:rPr lang="ru-RU" dirty="0" err="1" smtClean="0"/>
              <a:t>сфері</a:t>
            </a:r>
            <a:r>
              <a:rPr lang="ru-RU" dirty="0" smtClean="0"/>
              <a:t> </a:t>
            </a:r>
            <a:r>
              <a:rPr lang="ru-RU" dirty="0" err="1" smtClean="0"/>
              <a:t>взаємовідносин</a:t>
            </a:r>
            <a:r>
              <a:rPr lang="ru-RU" dirty="0" smtClean="0"/>
              <a:t> </a:t>
            </a:r>
            <a:r>
              <a:rPr lang="ru-RU" dirty="0" err="1" smtClean="0"/>
              <a:t>гілок</a:t>
            </a:r>
            <a:r>
              <a:rPr lang="ru-RU" dirty="0" smtClean="0"/>
              <a:t> </a:t>
            </a:r>
            <a:r>
              <a:rPr lang="ru-RU" dirty="0" err="1" smtClean="0"/>
              <a:t>влади</a:t>
            </a:r>
            <a:r>
              <a:rPr lang="ru-RU" dirty="0" smtClean="0"/>
              <a:t> в </a:t>
            </a:r>
            <a:r>
              <a:rPr lang="ru-RU" dirty="0" err="1" smtClean="0"/>
              <a:t>Україні</a:t>
            </a:r>
            <a:r>
              <a:rPr lang="ru-RU" dirty="0" smtClean="0"/>
              <a:t> </a:t>
            </a:r>
            <a:r>
              <a:rPr lang="ru-RU" dirty="0" err="1" smtClean="0"/>
              <a:t>використовуються</a:t>
            </a:r>
            <a:r>
              <a:rPr lang="ru-RU" dirty="0" smtClean="0"/>
              <a:t> з метою </a:t>
            </a:r>
            <a:r>
              <a:rPr lang="ru-RU" dirty="0" err="1" smtClean="0"/>
              <a:t>посилення</a:t>
            </a:r>
            <a:r>
              <a:rPr lang="ru-RU" dirty="0" smtClean="0"/>
              <a:t> </a:t>
            </a:r>
            <a:r>
              <a:rPr lang="ru-RU" dirty="0" err="1" smtClean="0"/>
              <a:t>конфронтації</a:t>
            </a:r>
            <a:r>
              <a:rPr lang="ru-RU" dirty="0" smtClean="0"/>
              <a:t> та </a:t>
            </a:r>
            <a:r>
              <a:rPr lang="ru-RU" dirty="0" err="1" smtClean="0"/>
              <a:t>боротьби</a:t>
            </a:r>
            <a:r>
              <a:rPr lang="ru-RU" dirty="0" smtClean="0"/>
              <a:t> за </a:t>
            </a:r>
            <a:r>
              <a:rPr lang="ru-RU" dirty="0" err="1" smtClean="0"/>
              <a:t>повноваження</a:t>
            </a:r>
            <a:r>
              <a:rPr lang="ru-RU" dirty="0" smtClean="0"/>
              <a:t>. </a:t>
            </a:r>
          </a:p>
          <a:p>
            <a:endParaRPr lang="ru-RU" dirty="0"/>
          </a:p>
          <a:p>
            <a:r>
              <a:rPr lang="ru-RU" dirty="0" smtClean="0"/>
              <a:t>В </a:t>
            </a:r>
            <a:r>
              <a:rPr lang="ru-RU" dirty="0" err="1" smtClean="0"/>
              <a:t>демократичних</a:t>
            </a:r>
            <a:r>
              <a:rPr lang="ru-RU" dirty="0" smtClean="0"/>
              <a:t> </a:t>
            </a:r>
            <a:r>
              <a:rPr lang="ru-RU" dirty="0" err="1" smtClean="0"/>
              <a:t>країнах</a:t>
            </a:r>
            <a:r>
              <a:rPr lang="ru-RU" dirty="0" smtClean="0"/>
              <a:t> сформовано </a:t>
            </a:r>
            <a:r>
              <a:rPr lang="ru-RU" dirty="0" err="1" smtClean="0"/>
              <a:t>цілу</a:t>
            </a:r>
            <a:r>
              <a:rPr lang="ru-RU" dirty="0" smtClean="0"/>
              <a:t> низку </a:t>
            </a:r>
            <a:r>
              <a:rPr lang="ru-RU" dirty="0" err="1" smtClean="0"/>
              <a:t>нормативноправових</a:t>
            </a:r>
            <a:r>
              <a:rPr lang="ru-RU" dirty="0" smtClean="0"/>
              <a:t>, </a:t>
            </a:r>
            <a:r>
              <a:rPr lang="ru-RU" dirty="0" err="1" smtClean="0"/>
              <a:t>управлінських</a:t>
            </a:r>
            <a:r>
              <a:rPr lang="ru-RU" dirty="0" smtClean="0"/>
              <a:t>, </a:t>
            </a:r>
            <a:r>
              <a:rPr lang="ru-RU" dirty="0" err="1" smtClean="0"/>
              <a:t>технологічних</a:t>
            </a:r>
            <a:r>
              <a:rPr lang="ru-RU" dirty="0" smtClean="0"/>
              <a:t> </a:t>
            </a:r>
            <a:r>
              <a:rPr lang="ru-RU" dirty="0" err="1" smtClean="0"/>
              <a:t>механізмів</a:t>
            </a:r>
            <a:r>
              <a:rPr lang="ru-RU" dirty="0" smtClean="0"/>
              <a:t> </a:t>
            </a:r>
            <a:r>
              <a:rPr lang="ru-RU" dirty="0" err="1" smtClean="0"/>
              <a:t>цієї</a:t>
            </a:r>
            <a:r>
              <a:rPr lang="ru-RU" dirty="0" smtClean="0"/>
              <a:t> </a:t>
            </a:r>
            <a:r>
              <a:rPr lang="ru-RU" dirty="0" err="1" smtClean="0"/>
              <a:t>взаємодії</a:t>
            </a:r>
            <a:r>
              <a:rPr lang="ru-RU" dirty="0" smtClean="0"/>
              <a:t>, </a:t>
            </a:r>
            <a:r>
              <a:rPr lang="ru-RU" dirty="0" err="1" smtClean="0"/>
              <a:t>серед</a:t>
            </a:r>
            <a:r>
              <a:rPr lang="ru-RU" dirty="0" smtClean="0"/>
              <a:t> </a:t>
            </a:r>
            <a:r>
              <a:rPr lang="ru-RU" dirty="0" err="1" smtClean="0"/>
              <a:t>яких</a:t>
            </a:r>
            <a:r>
              <a:rPr lang="ru-RU" dirty="0" smtClean="0"/>
              <a:t> </a:t>
            </a:r>
            <a:r>
              <a:rPr lang="ru-RU" dirty="0" err="1" smtClean="0"/>
              <a:t>особливої</a:t>
            </a:r>
            <a:r>
              <a:rPr lang="ru-RU" dirty="0" smtClean="0"/>
              <a:t> ваги </a:t>
            </a:r>
            <a:r>
              <a:rPr lang="ru-RU" dirty="0" err="1" smtClean="0"/>
              <a:t>набувають</a:t>
            </a:r>
            <a:r>
              <a:rPr lang="ru-RU" dirty="0" smtClean="0"/>
              <a:t> </a:t>
            </a:r>
            <a:r>
              <a:rPr lang="ru-RU" dirty="0" err="1" smtClean="0"/>
              <a:t>політичні</a:t>
            </a:r>
            <a:r>
              <a:rPr lang="ru-RU" dirty="0" smtClean="0"/>
              <a:t> </a:t>
            </a:r>
            <a:r>
              <a:rPr lang="ru-RU" dirty="0" err="1" smtClean="0"/>
              <a:t>комунікації</a:t>
            </a:r>
            <a:r>
              <a:rPr lang="ru-RU" dirty="0" smtClean="0"/>
              <a:t> як </a:t>
            </a:r>
            <a:r>
              <a:rPr lang="ru-RU" dirty="0" err="1" smtClean="0"/>
              <a:t>важливий</a:t>
            </a:r>
            <a:r>
              <a:rPr lang="ru-RU" dirty="0" smtClean="0"/>
              <a:t> </a:t>
            </a:r>
            <a:r>
              <a:rPr lang="ru-RU" dirty="0" err="1" smtClean="0"/>
              <a:t>засіб</a:t>
            </a:r>
            <a:r>
              <a:rPr lang="ru-RU" dirty="0" smtClean="0"/>
              <a:t> </a:t>
            </a:r>
            <a:r>
              <a:rPr lang="ru-RU" dirty="0" err="1" smtClean="0"/>
              <a:t>підвищення</a:t>
            </a:r>
            <a:r>
              <a:rPr lang="ru-RU" dirty="0" smtClean="0"/>
              <a:t> </a:t>
            </a:r>
            <a:r>
              <a:rPr lang="ru-RU" dirty="0" err="1" smtClean="0"/>
              <a:t>ефективності</a:t>
            </a:r>
            <a:r>
              <a:rPr lang="ru-RU" dirty="0" smtClean="0"/>
              <a:t> державного </a:t>
            </a:r>
            <a:r>
              <a:rPr lang="ru-RU" dirty="0" err="1" smtClean="0"/>
              <a:t>управління</a:t>
            </a:r>
            <a:r>
              <a:rPr lang="ru-RU" dirty="0" smtClean="0"/>
              <a:t>, у тому </a:t>
            </a:r>
            <a:r>
              <a:rPr lang="ru-RU" dirty="0" err="1" smtClean="0"/>
              <a:t>числі</a:t>
            </a:r>
            <a:r>
              <a:rPr lang="ru-RU" dirty="0" smtClean="0"/>
              <a:t> через </a:t>
            </a:r>
            <a:r>
              <a:rPr lang="ru-RU" dirty="0" err="1" smtClean="0"/>
              <a:t>механізми</a:t>
            </a:r>
            <a:r>
              <a:rPr lang="ru-RU" dirty="0" smtClean="0"/>
              <a:t> </a:t>
            </a:r>
            <a:r>
              <a:rPr lang="ru-RU" dirty="0" err="1" smtClean="0"/>
              <a:t>демократизації</a:t>
            </a:r>
            <a:r>
              <a:rPr lang="ru-RU" dirty="0" smtClean="0"/>
              <a:t> </a:t>
            </a:r>
            <a:r>
              <a:rPr lang="ru-RU" dirty="0" err="1" smtClean="0"/>
              <a:t>прийняття</a:t>
            </a:r>
            <a:r>
              <a:rPr lang="ru-RU" dirty="0" smtClean="0"/>
              <a:t> </a:t>
            </a:r>
            <a:r>
              <a:rPr lang="ru-RU" dirty="0" err="1" smtClean="0"/>
              <a:t>політичних</a:t>
            </a:r>
            <a:r>
              <a:rPr lang="ru-RU" dirty="0" smtClean="0"/>
              <a:t> </a:t>
            </a:r>
            <a:r>
              <a:rPr lang="ru-RU" dirty="0" err="1" smtClean="0"/>
              <a:t>рішень</a:t>
            </a:r>
            <a:r>
              <a:rPr lang="ru-RU" dirty="0" smtClean="0"/>
              <a:t>. </a:t>
            </a:r>
            <a:r>
              <a:rPr lang="ru-RU" dirty="0" err="1" smtClean="0"/>
              <a:t>Стратегія</a:t>
            </a:r>
            <a:r>
              <a:rPr lang="ru-RU" dirty="0" smtClean="0"/>
              <a:t> </a:t>
            </a:r>
            <a:r>
              <a:rPr lang="ru-RU" dirty="0" err="1" smtClean="0"/>
              <a:t>урядування</a:t>
            </a:r>
            <a:r>
              <a:rPr lang="ru-RU" dirty="0" smtClean="0"/>
              <a:t> </a:t>
            </a:r>
            <a:r>
              <a:rPr lang="ru-RU" dirty="0" err="1" smtClean="0"/>
              <a:t>має</a:t>
            </a:r>
            <a:r>
              <a:rPr lang="ru-RU" dirty="0" smtClean="0"/>
              <a:t> </a:t>
            </a:r>
            <a:r>
              <a:rPr lang="ru-RU" dirty="0" err="1" smtClean="0"/>
              <a:t>визначальний</a:t>
            </a:r>
            <a:r>
              <a:rPr lang="ru-RU" dirty="0" smtClean="0"/>
              <a:t> </a:t>
            </a:r>
            <a:r>
              <a:rPr lang="ru-RU" dirty="0" err="1" smtClean="0"/>
              <a:t>вплив</a:t>
            </a:r>
            <a:r>
              <a:rPr lang="ru-RU" dirty="0" smtClean="0"/>
              <a:t> на </a:t>
            </a:r>
            <a:r>
              <a:rPr lang="ru-RU" dirty="0" err="1" smtClean="0"/>
              <a:t>процеси</a:t>
            </a:r>
            <a:r>
              <a:rPr lang="ru-RU" dirty="0" smtClean="0"/>
              <a:t> </a:t>
            </a:r>
            <a:r>
              <a:rPr lang="ru-RU" dirty="0" err="1" smtClean="0"/>
              <a:t>демократизації</a:t>
            </a:r>
            <a:r>
              <a:rPr lang="ru-RU" dirty="0" smtClean="0"/>
              <a:t> </a:t>
            </a:r>
            <a:r>
              <a:rPr lang="ru-RU" dirty="0" err="1" smtClean="0"/>
              <a:t>політичної</a:t>
            </a:r>
            <a:r>
              <a:rPr lang="ru-RU" dirty="0" smtClean="0"/>
              <a:t> </a:t>
            </a:r>
            <a:r>
              <a:rPr lang="ru-RU" dirty="0" err="1" smtClean="0"/>
              <a:t>системи</a:t>
            </a:r>
            <a:r>
              <a:rPr lang="ru-RU" dirty="0" smtClean="0"/>
              <a:t> </a:t>
            </a:r>
            <a:r>
              <a:rPr lang="ru-RU" dirty="0" err="1" smtClean="0"/>
              <a:t>країни</a:t>
            </a:r>
            <a:r>
              <a:rPr lang="ru-RU" dirty="0" smtClean="0"/>
              <a:t> в </a:t>
            </a:r>
            <a:r>
              <a:rPr lang="ru-RU" dirty="0" err="1" smtClean="0"/>
              <a:t>цілому</a:t>
            </a:r>
            <a:r>
              <a:rPr lang="ru-RU" dirty="0" smtClean="0"/>
              <a:t>, при </a:t>
            </a:r>
            <a:r>
              <a:rPr lang="ru-RU" dirty="0" err="1" smtClean="0"/>
              <a:t>цьому</a:t>
            </a:r>
            <a:r>
              <a:rPr lang="ru-RU" dirty="0" smtClean="0"/>
              <a:t> </a:t>
            </a:r>
            <a:r>
              <a:rPr lang="ru-RU" dirty="0" err="1" smtClean="0"/>
              <a:t>особливої</a:t>
            </a:r>
            <a:r>
              <a:rPr lang="ru-RU" dirty="0" smtClean="0"/>
              <a:t> </a:t>
            </a:r>
            <a:r>
              <a:rPr lang="ru-RU" dirty="0" err="1" smtClean="0"/>
              <a:t>актуальності</a:t>
            </a:r>
            <a:r>
              <a:rPr lang="ru-RU" dirty="0" smtClean="0"/>
              <a:t> </a:t>
            </a:r>
            <a:r>
              <a:rPr lang="ru-RU" dirty="0" err="1" smtClean="0"/>
              <a:t>набувають</a:t>
            </a:r>
            <a:r>
              <a:rPr lang="ru-RU" dirty="0" smtClean="0"/>
              <a:t> </a:t>
            </a:r>
            <a:r>
              <a:rPr lang="ru-RU" dirty="0" err="1" smtClean="0"/>
              <a:t>механізми</a:t>
            </a:r>
            <a:r>
              <a:rPr lang="ru-RU" dirty="0" smtClean="0"/>
              <a:t> </a:t>
            </a:r>
            <a:r>
              <a:rPr lang="ru-RU" dirty="0" err="1" smtClean="0"/>
              <a:t>демократизації</a:t>
            </a:r>
            <a:r>
              <a:rPr lang="ru-RU" dirty="0" smtClean="0"/>
              <a:t> </a:t>
            </a:r>
            <a:r>
              <a:rPr lang="ru-RU" dirty="0" err="1" smtClean="0"/>
              <a:t>ухвалення</a:t>
            </a:r>
            <a:r>
              <a:rPr lang="ru-RU" dirty="0" smtClean="0"/>
              <a:t> </a:t>
            </a:r>
            <a:r>
              <a:rPr lang="ru-RU" dirty="0" err="1" smtClean="0"/>
              <a:t>урядових</a:t>
            </a:r>
            <a:r>
              <a:rPr lang="ru-RU" dirty="0" smtClean="0"/>
              <a:t> </a:t>
            </a:r>
            <a:r>
              <a:rPr lang="ru-RU" dirty="0" err="1" smtClean="0"/>
              <a:t>рішень</a:t>
            </a:r>
            <a:r>
              <a:rPr lang="ru-RU" dirty="0" smtClean="0"/>
              <a:t>, </a:t>
            </a:r>
            <a:r>
              <a:rPr lang="ru-RU" dirty="0" err="1" smtClean="0"/>
              <a:t>створення</a:t>
            </a:r>
            <a:r>
              <a:rPr lang="ru-RU" dirty="0" smtClean="0"/>
              <a:t> </a:t>
            </a:r>
            <a:r>
              <a:rPr lang="ru-RU" dirty="0" err="1" smtClean="0"/>
              <a:t>чітких</a:t>
            </a:r>
            <a:r>
              <a:rPr lang="ru-RU" dirty="0" smtClean="0"/>
              <a:t>, </a:t>
            </a:r>
            <a:r>
              <a:rPr lang="ru-RU" dirty="0" err="1" smtClean="0"/>
              <a:t>прозорих</a:t>
            </a:r>
            <a:r>
              <a:rPr lang="ru-RU" dirty="0" smtClean="0"/>
              <a:t>, </a:t>
            </a:r>
            <a:r>
              <a:rPr lang="ru-RU" dirty="0" err="1" smtClean="0"/>
              <a:t>зрозумілих</a:t>
            </a:r>
            <a:r>
              <a:rPr lang="ru-RU" dirty="0" smtClean="0"/>
              <a:t> процедур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підготовки</a:t>
            </a:r>
            <a:r>
              <a:rPr lang="ru-RU" dirty="0" smtClean="0"/>
              <a:t>, </a:t>
            </a:r>
            <a:r>
              <a:rPr lang="ru-RU" dirty="0" err="1" smtClean="0"/>
              <a:t>впровадженні</a:t>
            </a:r>
            <a:r>
              <a:rPr lang="ru-RU" dirty="0" smtClean="0"/>
              <a:t> </a:t>
            </a:r>
            <a:r>
              <a:rPr lang="ru-RU" dirty="0" err="1" smtClean="0"/>
              <a:t>ефективних</a:t>
            </a:r>
            <a:r>
              <a:rPr lang="ru-RU" dirty="0" smtClean="0"/>
              <a:t> </a:t>
            </a:r>
            <a:r>
              <a:rPr lang="ru-RU" dirty="0" err="1" smtClean="0"/>
              <a:t>механізмів</a:t>
            </a:r>
            <a:r>
              <a:rPr lang="ru-RU" dirty="0" smtClean="0"/>
              <a:t> </a:t>
            </a:r>
            <a:r>
              <a:rPr lang="ru-RU" dirty="0" err="1" smtClean="0"/>
              <a:t>участі</a:t>
            </a:r>
            <a:r>
              <a:rPr lang="ru-RU" dirty="0" smtClean="0"/>
              <a:t> </a:t>
            </a:r>
            <a:r>
              <a:rPr lang="ru-RU" dirty="0" err="1" smtClean="0"/>
              <a:t>громадян</a:t>
            </a:r>
            <a:r>
              <a:rPr lang="ru-RU" dirty="0" smtClean="0"/>
              <a:t> в </a:t>
            </a:r>
            <a:r>
              <a:rPr lang="ru-RU" dirty="0" err="1" smtClean="0"/>
              <a:t>управлінні</a:t>
            </a:r>
            <a:r>
              <a:rPr lang="ru-RU" dirty="0" smtClean="0"/>
              <a:t> </a:t>
            </a:r>
            <a:r>
              <a:rPr lang="ru-RU" dirty="0" err="1" smtClean="0"/>
              <a:t>державними</a:t>
            </a:r>
            <a:r>
              <a:rPr lang="ru-RU" dirty="0" smtClean="0"/>
              <a:t> справами,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сприятиме</a:t>
            </a:r>
            <a:r>
              <a:rPr lang="ru-RU" dirty="0" smtClean="0"/>
              <a:t> </a:t>
            </a:r>
            <a:r>
              <a:rPr lang="ru-RU" dirty="0" err="1" smtClean="0"/>
              <a:t>більшій</a:t>
            </a:r>
            <a:r>
              <a:rPr lang="ru-RU" dirty="0" smtClean="0"/>
              <a:t> </a:t>
            </a:r>
            <a:r>
              <a:rPr lang="ru-RU" dirty="0" err="1" smtClean="0"/>
              <a:t>відкритості</a:t>
            </a:r>
            <a:r>
              <a:rPr lang="ru-RU" dirty="0" smtClean="0"/>
              <a:t>, </a:t>
            </a:r>
            <a:r>
              <a:rPr lang="ru-RU" dirty="0" err="1" smtClean="0"/>
              <a:t>підзвітності</a:t>
            </a:r>
            <a:r>
              <a:rPr lang="ru-RU" dirty="0" smtClean="0"/>
              <a:t> та </a:t>
            </a:r>
            <a:r>
              <a:rPr lang="ru-RU" dirty="0" err="1" smtClean="0"/>
              <a:t>відповідальності</a:t>
            </a:r>
            <a:r>
              <a:rPr lang="ru-RU" dirty="0" smtClean="0"/>
              <a:t> </a:t>
            </a:r>
            <a:r>
              <a:rPr lang="ru-RU" dirty="0" err="1" smtClean="0"/>
              <a:t>органів</a:t>
            </a:r>
            <a:r>
              <a:rPr lang="ru-RU" dirty="0" smtClean="0"/>
              <a:t> </a:t>
            </a:r>
            <a:r>
              <a:rPr lang="ru-RU" dirty="0" err="1" smtClean="0"/>
              <a:t>влади</a:t>
            </a:r>
            <a:r>
              <a:rPr lang="ru-RU" dirty="0" smtClean="0"/>
              <a:t> перед </a:t>
            </a:r>
            <a:r>
              <a:rPr lang="ru-RU" dirty="0" err="1" smtClean="0"/>
              <a:t>громадянами</a:t>
            </a:r>
            <a:r>
              <a:rPr lang="ru-RU" dirty="0" smtClean="0"/>
              <a:t> [9, </a:t>
            </a:r>
            <a:r>
              <a:rPr lang="en-US" dirty="0" smtClean="0"/>
              <a:t>c. 137].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10244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Список </a:t>
            </a:r>
            <a:r>
              <a:rPr lang="ru-RU" dirty="0" err="1" smtClean="0"/>
              <a:t>використаної</a:t>
            </a:r>
            <a:r>
              <a:rPr lang="ru-RU" dirty="0" smtClean="0"/>
              <a:t> </a:t>
            </a:r>
            <a:r>
              <a:rPr lang="ru-RU" dirty="0" err="1" smtClean="0"/>
              <a:t>літератури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16624"/>
          </a:xfrm>
        </p:spPr>
        <p:txBody>
          <a:bodyPr>
            <a:normAutofit fontScale="40000" lnSpcReduction="20000"/>
          </a:bodyPr>
          <a:lstStyle/>
          <a:p>
            <a:r>
              <a:rPr lang="ru-RU" dirty="0" smtClean="0"/>
              <a:t>1.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Денисюк С. Г. </a:t>
            </a: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Технологічні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виміри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політичної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комунікації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: ВНТУ, 2010. 276 с. </a:t>
            </a:r>
          </a:p>
          <a:p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Климанська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Л. Д. </a:t>
            </a: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Соціально-комунікативні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політиці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Таємниці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політичної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„</a:t>
            </a: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кухні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Львів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: Вид-во </a:t>
            </a: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Національного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університету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„</a:t>
            </a: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Львівська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політехніка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”, 2007. 332 с. </a:t>
            </a:r>
          </a:p>
          <a:p>
            <a:pPr algn="just"/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Климанська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Л.Д. </a:t>
            </a: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Комунікативні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моделювання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політичного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простору в демократичному </a:t>
            </a: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суспільстві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III </a:t>
            </a:r>
            <a:r>
              <a:rPr lang="ru-RU" sz="4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міжнародна</a:t>
            </a:r>
            <a:r>
              <a:rPr lang="ru-RU" sz="4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конференція</a:t>
            </a:r>
            <a:r>
              <a:rPr lang="ru-RU" sz="4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„</a:t>
            </a:r>
            <a:r>
              <a:rPr lang="ru-RU" sz="4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Розвиток</a:t>
            </a:r>
            <a:r>
              <a:rPr lang="ru-RU" sz="4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демократії</a:t>
            </a:r>
            <a:r>
              <a:rPr lang="ru-RU" sz="4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демократична </a:t>
            </a:r>
            <a:r>
              <a:rPr lang="ru-RU" sz="4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освіта</a:t>
            </a:r>
            <a:r>
              <a:rPr lang="ru-RU" sz="4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4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Україні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”, 2005. </a:t>
            </a:r>
            <a:r>
              <a:rPr lang="en-US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URL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www.democracy. kiev.ua/publications/collections</a:t>
            </a:r>
            <a:endParaRPr lang="uk-UA" sz="4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4.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Костенко Н. </a:t>
            </a: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Метаморфози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новин: </a:t>
            </a: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довільного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знання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політичного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факту [Текст ] . </a:t>
            </a:r>
            <a:r>
              <a:rPr lang="ru-RU" sz="4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Соціологія</a:t>
            </a:r>
            <a:r>
              <a:rPr lang="ru-RU" sz="4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4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теорія</a:t>
            </a:r>
            <a:r>
              <a:rPr lang="ru-RU" sz="4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</a:t>
            </a:r>
            <a:r>
              <a:rPr lang="ru-RU" sz="4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маркетинг.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2005. № 3. С. 80-93. 143 </a:t>
            </a:r>
          </a:p>
          <a:p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Наріжний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Д. Ю. Аналіз </a:t>
            </a: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політичних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технологій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особливостей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транзитивному </a:t>
            </a: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суспільстві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автореф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... канд. </a:t>
            </a: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політ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к: 23.00.02 / </a:t>
            </a: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Дніпропетр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нац. ун-т. Д., 2004. 19 с. </a:t>
            </a:r>
          </a:p>
          <a:p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Почепцов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Г. Г. Теория коммуникаций .</a:t>
            </a:r>
            <a:r>
              <a:rPr lang="en-US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Москва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Рефлбук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Ваклер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2002.  656 с. </a:t>
            </a:r>
          </a:p>
          <a:p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Почепцов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Г. Г. Коммуникативные технологии ХХ века . К</a:t>
            </a:r>
            <a:r>
              <a:rPr lang="uk-UA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иїв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1993. 341с. </a:t>
            </a:r>
          </a:p>
          <a:p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Соловьев А. И. Политическая коммуникация : к проблеме теоретической идентификации . </a:t>
            </a:r>
            <a:r>
              <a:rPr lang="ru-RU" sz="4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Политические исследования.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2017.  № 3.  С. 5–18. </a:t>
            </a:r>
          </a:p>
          <a:p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</a:t>
            </a:r>
            <a:r>
              <a:rPr lang="ru-RU" sz="4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Тоффлер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Э. Метаморфозы власти; пер. с англ. Москва : ООО „Издательство АСТ”, 2001. </a:t>
            </a:r>
            <a:r>
              <a:rPr lang="ru-RU" dirty="0" smtClean="0"/>
              <a:t>669 с.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41134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Аналіз </a:t>
            </a:r>
            <a:r>
              <a:rPr lang="ru-RU" dirty="0" err="1" smtClean="0"/>
              <a:t>останніх</a:t>
            </a:r>
            <a:r>
              <a:rPr lang="ru-RU" dirty="0" smtClean="0"/>
              <a:t> </a:t>
            </a:r>
            <a:r>
              <a:rPr lang="ru-RU" dirty="0" err="1" smtClean="0"/>
              <a:t>досліджень</a:t>
            </a:r>
            <a:r>
              <a:rPr lang="ru-RU" dirty="0" smtClean="0"/>
              <a:t> і </a:t>
            </a:r>
            <a:r>
              <a:rPr lang="ru-RU" dirty="0" err="1" smtClean="0"/>
              <a:t>публікацій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err="1" smtClean="0"/>
              <a:t>Вплив</a:t>
            </a:r>
            <a:r>
              <a:rPr lang="ru-RU" dirty="0" smtClean="0"/>
              <a:t> </a:t>
            </a:r>
            <a:r>
              <a:rPr lang="ru-RU" dirty="0" err="1" smtClean="0"/>
              <a:t>комунікативних</a:t>
            </a:r>
            <a:r>
              <a:rPr lang="ru-RU" dirty="0" smtClean="0"/>
              <a:t> </a:t>
            </a:r>
            <a:r>
              <a:rPr lang="ru-RU" dirty="0" err="1" smtClean="0"/>
              <a:t>технологій</a:t>
            </a:r>
            <a:r>
              <a:rPr lang="ru-RU" dirty="0" smtClean="0"/>
              <a:t> на </a:t>
            </a:r>
            <a:r>
              <a:rPr lang="ru-RU" dirty="0" err="1" smtClean="0"/>
              <a:t>суспільні</a:t>
            </a:r>
            <a:r>
              <a:rPr lang="ru-RU" dirty="0" smtClean="0"/>
              <a:t> </a:t>
            </a:r>
            <a:r>
              <a:rPr lang="ru-RU" dirty="0" err="1" smtClean="0"/>
              <a:t>відносини</a:t>
            </a:r>
            <a:r>
              <a:rPr lang="ru-RU" dirty="0" smtClean="0"/>
              <a:t> </a:t>
            </a:r>
            <a:r>
              <a:rPr lang="ru-RU" dirty="0" err="1" smtClean="0"/>
              <a:t>аналізується</a:t>
            </a:r>
            <a:r>
              <a:rPr lang="ru-RU" dirty="0" smtClean="0"/>
              <a:t> такими </a:t>
            </a:r>
            <a:r>
              <a:rPr lang="ru-RU" dirty="0" err="1" smtClean="0"/>
              <a:t>українськими</a:t>
            </a:r>
            <a:r>
              <a:rPr lang="ru-RU" dirty="0" smtClean="0"/>
              <a:t> </a:t>
            </a:r>
            <a:r>
              <a:rPr lang="ru-RU" dirty="0" err="1" smtClean="0"/>
              <a:t>дослідниками</a:t>
            </a:r>
            <a:r>
              <a:rPr lang="ru-RU" dirty="0" smtClean="0"/>
              <a:t> як В. </a:t>
            </a:r>
            <a:r>
              <a:rPr lang="ru-RU" dirty="0" err="1" smtClean="0"/>
              <a:t>Гура</a:t>
            </a:r>
            <a:r>
              <a:rPr lang="ru-RU" dirty="0" smtClean="0"/>
              <a:t>, О. </a:t>
            </a:r>
            <a:r>
              <a:rPr lang="ru-RU" dirty="0" err="1" smtClean="0"/>
              <a:t>Зернецька</a:t>
            </a:r>
            <a:r>
              <a:rPr lang="ru-RU" dirty="0" smtClean="0"/>
              <a:t>, Л. </a:t>
            </a:r>
            <a:r>
              <a:rPr lang="ru-RU" dirty="0" err="1" smtClean="0"/>
              <a:t>Климанська</a:t>
            </a:r>
            <a:r>
              <a:rPr lang="ru-RU" dirty="0" smtClean="0"/>
              <a:t>, В. </a:t>
            </a:r>
            <a:r>
              <a:rPr lang="ru-RU" dirty="0" err="1" smtClean="0"/>
              <a:t>Коляденко</a:t>
            </a:r>
            <a:r>
              <a:rPr lang="ru-RU" dirty="0" smtClean="0"/>
              <a:t>, М. Кравчук, Ю. Пахомов, Г. </a:t>
            </a:r>
            <a:r>
              <a:rPr lang="ru-RU" dirty="0" err="1" smtClean="0"/>
              <a:t>Почепцов</a:t>
            </a:r>
            <a:r>
              <a:rPr lang="ru-RU" dirty="0" smtClean="0"/>
              <a:t>, Р. </a:t>
            </a:r>
            <a:r>
              <a:rPr lang="ru-RU" dirty="0" err="1" smtClean="0"/>
              <a:t>Різун</a:t>
            </a:r>
            <a:r>
              <a:rPr lang="ru-RU" dirty="0" smtClean="0"/>
              <a:t>, А. </a:t>
            </a:r>
            <a:r>
              <a:rPr lang="ru-RU" dirty="0" err="1" smtClean="0"/>
              <a:t>Сіленко</a:t>
            </a:r>
            <a:r>
              <a:rPr lang="ru-RU" dirty="0" smtClean="0"/>
              <a:t>, В. Шкляр, В. Храмов, І. </a:t>
            </a:r>
            <a:r>
              <a:rPr lang="ru-RU" dirty="0" err="1" smtClean="0"/>
              <a:t>Шаблінський</a:t>
            </a:r>
            <a:r>
              <a:rPr lang="ru-RU" dirty="0" smtClean="0"/>
              <a:t>, Д. Яковлев та </a:t>
            </a:r>
            <a:r>
              <a:rPr lang="ru-RU" dirty="0" err="1" smtClean="0"/>
              <a:t>інші</a:t>
            </a:r>
            <a:r>
              <a:rPr lang="ru-RU" dirty="0" smtClean="0"/>
              <a:t>. </a:t>
            </a:r>
            <a:r>
              <a:rPr lang="ru-RU" dirty="0" err="1" smtClean="0"/>
              <a:t>Зарубіжні</a:t>
            </a:r>
            <a:r>
              <a:rPr lang="ru-RU" dirty="0" smtClean="0"/>
              <a:t> </a:t>
            </a:r>
            <a:r>
              <a:rPr lang="ru-RU" dirty="0" err="1" smtClean="0"/>
              <a:t>автори</a:t>
            </a:r>
            <a:r>
              <a:rPr lang="ru-RU" dirty="0" smtClean="0"/>
              <a:t> </a:t>
            </a:r>
            <a:r>
              <a:rPr lang="ru-RU" dirty="0" err="1" smtClean="0"/>
              <a:t>також</a:t>
            </a:r>
            <a:r>
              <a:rPr lang="ru-RU" dirty="0" smtClean="0"/>
              <a:t> </a:t>
            </a:r>
            <a:r>
              <a:rPr lang="ru-RU" dirty="0" err="1" smtClean="0"/>
              <a:t>займалися</a:t>
            </a:r>
            <a:r>
              <a:rPr lang="ru-RU" dirty="0" smtClean="0"/>
              <a:t> проблемами </a:t>
            </a:r>
            <a:r>
              <a:rPr lang="ru-RU" dirty="0" err="1" smtClean="0"/>
              <a:t>політичної</a:t>
            </a:r>
            <a:r>
              <a:rPr lang="ru-RU" dirty="0" smtClean="0"/>
              <a:t> </a:t>
            </a:r>
            <a:r>
              <a:rPr lang="ru-RU" dirty="0" err="1" smtClean="0"/>
              <a:t>комунікації</a:t>
            </a:r>
            <a:r>
              <a:rPr lang="ru-RU" dirty="0" smtClean="0"/>
              <a:t> і </a:t>
            </a:r>
            <a:r>
              <a:rPr lang="ru-RU" dirty="0" err="1" smtClean="0"/>
              <a:t>комунікативних</a:t>
            </a:r>
            <a:r>
              <a:rPr lang="ru-RU" dirty="0" smtClean="0"/>
              <a:t> </a:t>
            </a:r>
            <a:r>
              <a:rPr lang="ru-RU" dirty="0" err="1" smtClean="0"/>
              <a:t>технологій</a:t>
            </a:r>
            <a:r>
              <a:rPr lang="ru-RU" dirty="0" smtClean="0"/>
              <a:t>, </a:t>
            </a:r>
            <a:r>
              <a:rPr lang="ru-RU" dirty="0" err="1" smtClean="0"/>
              <a:t>зокрема</a:t>
            </a:r>
            <a:r>
              <a:rPr lang="ru-RU" dirty="0" smtClean="0"/>
              <a:t>: А. </a:t>
            </a:r>
            <a:r>
              <a:rPr lang="ru-RU" dirty="0" err="1" smtClean="0"/>
              <a:t>Дернер</a:t>
            </a:r>
            <a:r>
              <a:rPr lang="ru-RU" dirty="0" smtClean="0"/>
              <a:t>, Т. Кларк, К. </a:t>
            </a:r>
            <a:r>
              <a:rPr lang="ru-RU" dirty="0" err="1" smtClean="0"/>
              <a:t>Крос</a:t>
            </a:r>
            <a:r>
              <a:rPr lang="ru-RU" dirty="0" smtClean="0"/>
              <a:t>, Р. </a:t>
            </a:r>
            <a:r>
              <a:rPr lang="ru-RU" dirty="0" err="1" smtClean="0"/>
              <a:t>Гакет</a:t>
            </a:r>
            <a:r>
              <a:rPr lang="ru-RU" dirty="0" smtClean="0"/>
              <a:t>, Н. </a:t>
            </a:r>
            <a:r>
              <a:rPr lang="ru-RU" dirty="0" err="1" smtClean="0"/>
              <a:t>Луман</a:t>
            </a:r>
            <a:r>
              <a:rPr lang="ru-RU" dirty="0" smtClean="0"/>
              <a:t>, В. </a:t>
            </a:r>
            <a:r>
              <a:rPr lang="ru-RU" dirty="0" err="1" smtClean="0"/>
              <a:t>Межуєв</a:t>
            </a:r>
            <a:r>
              <a:rPr lang="ru-RU" dirty="0" smtClean="0"/>
              <a:t>, П. </a:t>
            </a:r>
            <a:r>
              <a:rPr lang="ru-RU" dirty="0" err="1" smtClean="0"/>
              <a:t>Норис</a:t>
            </a:r>
            <a:r>
              <a:rPr lang="ru-RU" dirty="0" smtClean="0"/>
              <a:t>, С. Патрушев, О. </a:t>
            </a:r>
            <a:r>
              <a:rPr lang="ru-RU" dirty="0" err="1" smtClean="0"/>
              <a:t>Соловйов</a:t>
            </a:r>
            <a:r>
              <a:rPr lang="ru-RU" dirty="0" smtClean="0"/>
              <a:t>, Дж. Томпсон та </a:t>
            </a:r>
            <a:r>
              <a:rPr lang="ru-RU" dirty="0" err="1" smtClean="0"/>
              <a:t>ін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10244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8568952" cy="633670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У </a:t>
            </a:r>
            <a:r>
              <a:rPr lang="ru-RU" dirty="0" err="1" smtClean="0"/>
              <a:t>сучасному</a:t>
            </a:r>
            <a:r>
              <a:rPr lang="ru-RU" dirty="0" smtClean="0"/>
              <a:t> </a:t>
            </a:r>
            <a:r>
              <a:rPr lang="ru-RU" dirty="0" err="1" smtClean="0"/>
              <a:t>світі</a:t>
            </a:r>
            <a:r>
              <a:rPr lang="ru-RU" dirty="0" smtClean="0"/>
              <a:t> </a:t>
            </a:r>
            <a:r>
              <a:rPr lang="ru-RU" dirty="0" err="1" smtClean="0"/>
              <a:t>відбувається</a:t>
            </a:r>
            <a:r>
              <a:rPr lang="ru-RU" dirty="0" smtClean="0"/>
              <a:t> </a:t>
            </a:r>
            <a:r>
              <a:rPr lang="ru-RU" dirty="0" err="1" smtClean="0"/>
              <a:t>активізація</a:t>
            </a:r>
            <a:r>
              <a:rPr lang="ru-RU" dirty="0" smtClean="0"/>
              <a:t> </a:t>
            </a:r>
            <a:r>
              <a:rPr lang="ru-RU" dirty="0" err="1" smtClean="0"/>
              <a:t>інформаційних</a:t>
            </a:r>
            <a:r>
              <a:rPr lang="ru-RU" dirty="0" smtClean="0"/>
              <a:t> </a:t>
            </a:r>
            <a:r>
              <a:rPr lang="ru-RU" dirty="0" err="1" smtClean="0"/>
              <a:t>потоків</a:t>
            </a:r>
            <a:r>
              <a:rPr lang="ru-RU" dirty="0" smtClean="0"/>
              <a:t> (</a:t>
            </a:r>
            <a:r>
              <a:rPr lang="ru-RU" dirty="0" err="1" smtClean="0"/>
              <a:t>деякі</a:t>
            </a:r>
            <a:r>
              <a:rPr lang="ru-RU" dirty="0" smtClean="0"/>
              <a:t> </a:t>
            </a:r>
            <a:r>
              <a:rPr lang="ru-RU" dirty="0" err="1" smtClean="0"/>
              <a:t>автори</a:t>
            </a:r>
            <a:r>
              <a:rPr lang="ru-RU" dirty="0" smtClean="0"/>
              <a:t> </a:t>
            </a:r>
            <a:r>
              <a:rPr lang="ru-RU" dirty="0" err="1" smtClean="0"/>
              <a:t>говорять</a:t>
            </a:r>
            <a:r>
              <a:rPr lang="ru-RU" dirty="0" smtClean="0"/>
              <a:t> про „</a:t>
            </a:r>
            <a:r>
              <a:rPr lang="ru-RU" b="1" dirty="0" err="1" smtClean="0"/>
              <a:t>інформаційний</a:t>
            </a:r>
            <a:r>
              <a:rPr lang="ru-RU" b="1" dirty="0" smtClean="0"/>
              <a:t> шок”, </a:t>
            </a:r>
            <a:r>
              <a:rPr lang="ru-RU" dirty="0" err="1" smtClean="0"/>
              <a:t>який</a:t>
            </a:r>
            <a:r>
              <a:rPr lang="ru-RU" dirty="0" smtClean="0"/>
              <a:t> </a:t>
            </a:r>
            <a:r>
              <a:rPr lang="ru-RU" dirty="0" err="1" smtClean="0"/>
              <a:t>переживає</a:t>
            </a:r>
            <a:r>
              <a:rPr lang="ru-RU" dirty="0" smtClean="0"/>
              <a:t> </a:t>
            </a:r>
            <a:r>
              <a:rPr lang="ru-RU" dirty="0" err="1" smtClean="0"/>
              <a:t>українське</a:t>
            </a:r>
            <a:r>
              <a:rPr lang="ru-RU" dirty="0" smtClean="0"/>
              <a:t> </a:t>
            </a:r>
            <a:r>
              <a:rPr lang="ru-RU" dirty="0" err="1" smtClean="0"/>
              <a:t>суспільство</a:t>
            </a:r>
            <a:r>
              <a:rPr lang="ru-RU" dirty="0" smtClean="0"/>
              <a:t>),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виступає</a:t>
            </a:r>
            <a:r>
              <a:rPr lang="ru-RU" dirty="0" smtClean="0"/>
              <a:t> </a:t>
            </a:r>
            <a:r>
              <a:rPr lang="ru-RU" dirty="0" err="1" smtClean="0"/>
              <a:t>підґрунтям</a:t>
            </a:r>
            <a:r>
              <a:rPr lang="ru-RU" dirty="0" smtClean="0"/>
              <a:t> </a:t>
            </a:r>
            <a:r>
              <a:rPr lang="ru-RU" dirty="0" err="1" smtClean="0"/>
              <a:t>плюралізму</a:t>
            </a:r>
            <a:r>
              <a:rPr lang="ru-RU" dirty="0" smtClean="0"/>
              <a:t> та </a:t>
            </a:r>
            <a:r>
              <a:rPr lang="ru-RU" dirty="0" err="1" smtClean="0"/>
              <a:t>конкуренції</a:t>
            </a:r>
            <a:r>
              <a:rPr lang="ru-RU" dirty="0" smtClean="0"/>
              <a:t> </a:t>
            </a:r>
            <a:r>
              <a:rPr lang="ru-RU" dirty="0" err="1" smtClean="0"/>
              <a:t>інформаційної</a:t>
            </a:r>
            <a:r>
              <a:rPr lang="ru-RU" dirty="0" smtClean="0"/>
              <a:t> </a:t>
            </a:r>
            <a:r>
              <a:rPr lang="ru-RU" dirty="0" err="1" smtClean="0"/>
              <a:t>продукції</a:t>
            </a:r>
            <a:r>
              <a:rPr lang="ru-RU" dirty="0" smtClean="0"/>
              <a:t>. </a:t>
            </a:r>
            <a:r>
              <a:rPr lang="ru-RU" dirty="0" err="1" smtClean="0"/>
              <a:t>Зазвичай</a:t>
            </a:r>
            <a:r>
              <a:rPr lang="ru-RU" dirty="0" smtClean="0"/>
              <a:t> </a:t>
            </a:r>
            <a:r>
              <a:rPr lang="ru-RU" dirty="0" err="1" smtClean="0"/>
              <a:t>це</a:t>
            </a:r>
            <a:r>
              <a:rPr lang="ru-RU" dirty="0" smtClean="0"/>
              <a:t> не </a:t>
            </a:r>
            <a:r>
              <a:rPr lang="ru-RU" dirty="0" err="1" smtClean="0"/>
              <a:t>стає</a:t>
            </a:r>
            <a:r>
              <a:rPr lang="ru-RU" dirty="0" smtClean="0"/>
              <a:t> проблемою для </a:t>
            </a:r>
            <a:r>
              <a:rPr lang="ru-RU" dirty="0" err="1" smtClean="0"/>
              <a:t>демократичних</a:t>
            </a:r>
            <a:r>
              <a:rPr lang="ru-RU" dirty="0" smtClean="0"/>
              <a:t> </a:t>
            </a:r>
            <a:r>
              <a:rPr lang="ru-RU" dirty="0" err="1" smtClean="0"/>
              <a:t>країн</a:t>
            </a:r>
            <a:r>
              <a:rPr lang="ru-RU" dirty="0" smtClean="0"/>
              <a:t>, але у </a:t>
            </a:r>
            <a:r>
              <a:rPr lang="ru-RU" dirty="0" err="1" smtClean="0"/>
              <a:t>країнах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здійснюють</a:t>
            </a:r>
            <a:r>
              <a:rPr lang="ru-RU" dirty="0" smtClean="0"/>
              <a:t> </a:t>
            </a:r>
            <a:r>
              <a:rPr lang="ru-RU" dirty="0" err="1" smtClean="0"/>
              <a:t>демократичний</a:t>
            </a:r>
            <a:r>
              <a:rPr lang="ru-RU" dirty="0" smtClean="0"/>
              <a:t> транзит </a:t>
            </a:r>
            <a:r>
              <a:rPr lang="ru-RU" dirty="0" err="1" smtClean="0"/>
              <a:t>може</a:t>
            </a:r>
            <a:r>
              <a:rPr lang="ru-RU" dirty="0" smtClean="0"/>
              <a:t> </a:t>
            </a:r>
            <a:r>
              <a:rPr lang="ru-RU" dirty="0" err="1" smtClean="0"/>
              <a:t>виникнути</a:t>
            </a:r>
            <a:r>
              <a:rPr lang="ru-RU" dirty="0" smtClean="0"/>
              <a:t> проблема, коли держава </a:t>
            </a:r>
            <a:r>
              <a:rPr lang="ru-RU" dirty="0" err="1" smtClean="0"/>
              <a:t>вже</a:t>
            </a:r>
            <a:r>
              <a:rPr lang="ru-RU" dirty="0" smtClean="0"/>
              <a:t> не </a:t>
            </a:r>
            <a:r>
              <a:rPr lang="ru-RU" dirty="0" err="1" smtClean="0"/>
              <a:t>контролює</a:t>
            </a:r>
            <a:r>
              <a:rPr lang="ru-RU" dirty="0" smtClean="0"/>
              <a:t> </a:t>
            </a:r>
            <a:r>
              <a:rPr lang="ru-RU" dirty="0" err="1" smtClean="0"/>
              <a:t>мережі</a:t>
            </a:r>
            <a:r>
              <a:rPr lang="ru-RU" dirty="0" smtClean="0"/>
              <a:t> </a:t>
            </a:r>
            <a:r>
              <a:rPr lang="ru-RU" dirty="0" err="1" smtClean="0"/>
              <a:t>спілкування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складаються</a:t>
            </a:r>
            <a:r>
              <a:rPr lang="ru-RU" dirty="0" smtClean="0"/>
              <a:t> у </a:t>
            </a:r>
            <a:r>
              <a:rPr lang="ru-RU" dirty="0" err="1" smtClean="0"/>
              <a:t>публічній</a:t>
            </a:r>
            <a:r>
              <a:rPr lang="ru-RU" dirty="0" smtClean="0"/>
              <a:t> </a:t>
            </a:r>
            <a:r>
              <a:rPr lang="ru-RU" dirty="0" err="1" smtClean="0"/>
              <a:t>політичній</a:t>
            </a:r>
            <a:r>
              <a:rPr lang="ru-RU" dirty="0" smtClean="0"/>
              <a:t> </a:t>
            </a:r>
            <a:r>
              <a:rPr lang="ru-RU" dirty="0" err="1" smtClean="0"/>
              <a:t>сфері</a:t>
            </a:r>
            <a:r>
              <a:rPr lang="ru-RU" dirty="0" smtClean="0"/>
              <a:t>, а </a:t>
            </a:r>
            <a:r>
              <a:rPr lang="ru-RU" dirty="0" err="1" smtClean="0"/>
              <a:t>громадянське</a:t>
            </a:r>
            <a:r>
              <a:rPr lang="ru-RU" dirty="0" smtClean="0"/>
              <a:t> </a:t>
            </a:r>
            <a:r>
              <a:rPr lang="ru-RU" dirty="0" err="1" smtClean="0"/>
              <a:t>суспільство</a:t>
            </a:r>
            <a:r>
              <a:rPr lang="ru-RU" dirty="0" smtClean="0"/>
              <a:t> </a:t>
            </a:r>
            <a:r>
              <a:rPr lang="ru-RU" dirty="0" err="1" smtClean="0"/>
              <a:t>ще</a:t>
            </a:r>
            <a:r>
              <a:rPr lang="ru-RU" dirty="0" smtClean="0"/>
              <a:t> не </a:t>
            </a:r>
            <a:r>
              <a:rPr lang="ru-RU" dirty="0" err="1" smtClean="0"/>
              <a:t>готове</a:t>
            </a:r>
            <a:r>
              <a:rPr lang="ru-RU" dirty="0" smtClean="0"/>
              <a:t> до </a:t>
            </a:r>
            <a:r>
              <a:rPr lang="ru-RU" dirty="0" err="1" smtClean="0"/>
              <a:t>впливу</a:t>
            </a:r>
            <a:r>
              <a:rPr lang="ru-RU" dirty="0" smtClean="0"/>
              <a:t> на </a:t>
            </a:r>
            <a:r>
              <a:rPr lang="ru-RU" dirty="0" err="1" smtClean="0"/>
              <a:t>цю</a:t>
            </a:r>
            <a:r>
              <a:rPr lang="ru-RU" dirty="0" smtClean="0"/>
              <a:t> сферу. </a:t>
            </a:r>
          </a:p>
          <a:p>
            <a:r>
              <a:rPr lang="ru-RU" dirty="0" smtClean="0"/>
              <a:t>У </a:t>
            </a:r>
            <a:r>
              <a:rPr lang="ru-RU" dirty="0" err="1" smtClean="0"/>
              <a:t>такій</a:t>
            </a:r>
            <a:r>
              <a:rPr lang="ru-RU" dirty="0" smtClean="0"/>
              <a:t> </a:t>
            </a:r>
            <a:r>
              <a:rPr lang="ru-RU" dirty="0" err="1" smtClean="0"/>
              <a:t>ситуації</a:t>
            </a:r>
            <a:r>
              <a:rPr lang="ru-RU" dirty="0" smtClean="0"/>
              <a:t> </a:t>
            </a:r>
            <a:r>
              <a:rPr lang="ru-RU" dirty="0" err="1" smtClean="0"/>
              <a:t>зростає</a:t>
            </a:r>
            <a:r>
              <a:rPr lang="ru-RU" dirty="0" smtClean="0"/>
              <a:t> </a:t>
            </a:r>
            <a:r>
              <a:rPr lang="ru-RU" dirty="0" err="1" smtClean="0"/>
              <a:t>прикладна</a:t>
            </a:r>
            <a:r>
              <a:rPr lang="ru-RU" dirty="0" smtClean="0"/>
              <a:t> роль </a:t>
            </a:r>
            <a:r>
              <a:rPr lang="ru-RU" dirty="0" err="1" smtClean="0"/>
              <a:t>комунікативних</a:t>
            </a:r>
            <a:r>
              <a:rPr lang="ru-RU" dirty="0" smtClean="0"/>
              <a:t> </a:t>
            </a:r>
            <a:r>
              <a:rPr lang="ru-RU" dirty="0" err="1" smtClean="0"/>
              <a:t>технологій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спрямовуються</a:t>
            </a:r>
            <a:r>
              <a:rPr lang="ru-RU" dirty="0" smtClean="0"/>
              <a:t> на </a:t>
            </a:r>
            <a:r>
              <a:rPr lang="ru-RU" dirty="0" err="1" smtClean="0"/>
              <a:t>досягнення</a:t>
            </a:r>
            <a:r>
              <a:rPr lang="ru-RU" dirty="0" smtClean="0"/>
              <a:t> </a:t>
            </a:r>
            <a:r>
              <a:rPr lang="ru-RU" dirty="0" err="1" smtClean="0"/>
              <a:t>конкретних</a:t>
            </a:r>
            <a:r>
              <a:rPr lang="ru-RU" dirty="0" smtClean="0"/>
              <a:t> </a:t>
            </a:r>
            <a:r>
              <a:rPr lang="ru-RU" dirty="0" err="1" smtClean="0"/>
              <a:t>політичних</a:t>
            </a:r>
            <a:r>
              <a:rPr lang="ru-RU" dirty="0" smtClean="0"/>
              <a:t> </a:t>
            </a:r>
            <a:r>
              <a:rPr lang="ru-RU" dirty="0" err="1" smtClean="0"/>
              <a:t>цілей</a:t>
            </a:r>
            <a:r>
              <a:rPr lang="ru-RU" dirty="0" smtClean="0"/>
              <a:t> </a:t>
            </a:r>
            <a:r>
              <a:rPr lang="ru-RU" dirty="0" err="1" smtClean="0"/>
              <a:t>окремих</a:t>
            </a:r>
            <a:r>
              <a:rPr lang="ru-RU" dirty="0" smtClean="0"/>
              <a:t> </a:t>
            </a:r>
            <a:r>
              <a:rPr lang="ru-RU" dirty="0" err="1" smtClean="0"/>
              <a:t>учасників</a:t>
            </a:r>
            <a:r>
              <a:rPr lang="ru-RU" dirty="0" smtClean="0"/>
              <a:t> </a:t>
            </a:r>
            <a:r>
              <a:rPr lang="ru-RU" dirty="0" err="1" smtClean="0"/>
              <a:t>політичної</a:t>
            </a:r>
            <a:r>
              <a:rPr lang="ru-RU" dirty="0" smtClean="0"/>
              <a:t> </a:t>
            </a:r>
            <a:r>
              <a:rPr lang="ru-RU" dirty="0" err="1" smtClean="0"/>
              <a:t>боротьби</a:t>
            </a:r>
            <a:r>
              <a:rPr lang="ru-RU" dirty="0" smtClean="0"/>
              <a:t>. Особливо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стосується</a:t>
            </a:r>
            <a:r>
              <a:rPr lang="ru-RU" dirty="0" smtClean="0"/>
              <a:t> </a:t>
            </a:r>
            <a:r>
              <a:rPr lang="ru-RU" dirty="0" err="1" smtClean="0"/>
              <a:t>виборчих</a:t>
            </a:r>
            <a:r>
              <a:rPr lang="ru-RU" dirty="0" smtClean="0"/>
              <a:t> </a:t>
            </a:r>
            <a:r>
              <a:rPr lang="ru-RU" dirty="0" err="1" smtClean="0"/>
              <a:t>кампаній</a:t>
            </a:r>
            <a:r>
              <a:rPr lang="ru-RU" dirty="0" smtClean="0"/>
              <a:t>, в </a:t>
            </a:r>
            <a:r>
              <a:rPr lang="ru-RU" dirty="0" err="1" smtClean="0"/>
              <a:t>яких</a:t>
            </a:r>
            <a:r>
              <a:rPr lang="ru-RU" dirty="0" smtClean="0"/>
              <a:t> </a:t>
            </a:r>
            <a:r>
              <a:rPr lang="ru-RU" dirty="0" err="1" smtClean="0"/>
              <a:t>перевага</a:t>
            </a:r>
            <a:r>
              <a:rPr lang="ru-RU" dirty="0" smtClean="0"/>
              <a:t> </a:t>
            </a:r>
            <a:r>
              <a:rPr lang="ru-RU" dirty="0" err="1" smtClean="0"/>
              <a:t>надається</a:t>
            </a:r>
            <a:r>
              <a:rPr lang="ru-RU" dirty="0" smtClean="0"/>
              <a:t> </a:t>
            </a:r>
            <a:r>
              <a:rPr lang="ru-RU" dirty="0" err="1" smtClean="0"/>
              <a:t>іміджевим</a:t>
            </a:r>
            <a:r>
              <a:rPr lang="ru-RU" dirty="0" smtClean="0"/>
              <a:t> </a:t>
            </a:r>
            <a:r>
              <a:rPr lang="ru-RU" dirty="0" err="1" smtClean="0"/>
              <a:t>технологіям</a:t>
            </a:r>
            <a:r>
              <a:rPr lang="ru-RU" dirty="0" smtClean="0"/>
              <a:t> над </a:t>
            </a:r>
            <a:r>
              <a:rPr lang="ru-RU" dirty="0" err="1" smtClean="0"/>
              <a:t>програмовими</a:t>
            </a:r>
            <a:r>
              <a:rPr lang="ru-RU" dirty="0" smtClean="0"/>
              <a:t> засадами, а </a:t>
            </a:r>
            <a:r>
              <a:rPr lang="ru-RU" dirty="0" err="1" smtClean="0"/>
              <a:t>також</a:t>
            </a:r>
            <a:r>
              <a:rPr lang="ru-RU" dirty="0" smtClean="0"/>
              <a:t> </a:t>
            </a:r>
            <a:r>
              <a:rPr lang="ru-RU" dirty="0" err="1" smtClean="0"/>
              <a:t>механізмів</a:t>
            </a:r>
            <a:r>
              <a:rPr lang="ru-RU" dirty="0" smtClean="0"/>
              <a:t> </a:t>
            </a:r>
            <a:r>
              <a:rPr lang="ru-RU" dirty="0" err="1" smtClean="0"/>
              <a:t>прийняття</a:t>
            </a:r>
            <a:r>
              <a:rPr lang="ru-RU" dirty="0" smtClean="0"/>
              <a:t> </a:t>
            </a:r>
            <a:r>
              <a:rPr lang="ru-RU" dirty="0" err="1" smtClean="0"/>
              <a:t>рішень</a:t>
            </a:r>
            <a:r>
              <a:rPr lang="ru-RU" dirty="0" smtClean="0"/>
              <a:t> у </a:t>
            </a:r>
            <a:r>
              <a:rPr lang="ru-RU" dirty="0" err="1" smtClean="0"/>
              <a:t>державних</a:t>
            </a:r>
            <a:r>
              <a:rPr lang="ru-RU" dirty="0" smtClean="0"/>
              <a:t> </a:t>
            </a:r>
            <a:r>
              <a:rPr lang="ru-RU" dirty="0" err="1" smtClean="0"/>
              <a:t>інституціях</a:t>
            </a:r>
            <a:r>
              <a:rPr lang="ru-RU" dirty="0" smtClean="0"/>
              <a:t>, де </a:t>
            </a:r>
            <a:r>
              <a:rPr lang="ru-RU" dirty="0" err="1" smtClean="0"/>
              <a:t>закритість</a:t>
            </a:r>
            <a:r>
              <a:rPr lang="ru-RU" dirty="0" smtClean="0"/>
              <a:t> і </a:t>
            </a:r>
            <a:r>
              <a:rPr lang="ru-RU" dirty="0" err="1" smtClean="0"/>
              <a:t>небажання</a:t>
            </a:r>
            <a:r>
              <a:rPr lang="ru-RU" dirty="0" smtClean="0"/>
              <a:t> </a:t>
            </a:r>
            <a:r>
              <a:rPr lang="ru-RU" dirty="0" err="1" smtClean="0"/>
              <a:t>прислуховуватись</a:t>
            </a:r>
            <a:r>
              <a:rPr lang="ru-RU" dirty="0" smtClean="0"/>
              <a:t> до думки </a:t>
            </a:r>
            <a:r>
              <a:rPr lang="ru-RU" dirty="0" err="1" smtClean="0"/>
              <a:t>громадськості</a:t>
            </a:r>
            <a:r>
              <a:rPr lang="ru-RU" dirty="0" smtClean="0"/>
              <a:t> у </a:t>
            </a:r>
            <a:r>
              <a:rPr lang="ru-RU" dirty="0" err="1" smtClean="0"/>
              <a:t>ході</a:t>
            </a:r>
            <a:r>
              <a:rPr lang="ru-RU" dirty="0" smtClean="0"/>
              <a:t> </a:t>
            </a:r>
            <a:r>
              <a:rPr lang="ru-RU" dirty="0" err="1" smtClean="0"/>
              <a:t>вироблення</a:t>
            </a:r>
            <a:r>
              <a:rPr lang="ru-RU" dirty="0" smtClean="0"/>
              <a:t> </a:t>
            </a:r>
            <a:r>
              <a:rPr lang="ru-RU" dirty="0" err="1" smtClean="0"/>
              <a:t>програм</a:t>
            </a:r>
            <a:r>
              <a:rPr lang="ru-RU" dirty="0" smtClean="0"/>
              <a:t> </a:t>
            </a:r>
            <a:r>
              <a:rPr lang="ru-RU" dirty="0" err="1" smtClean="0"/>
              <a:t>розвитку</a:t>
            </a:r>
            <a:r>
              <a:rPr lang="ru-RU" dirty="0" smtClean="0"/>
              <a:t> </a:t>
            </a:r>
            <a:r>
              <a:rPr lang="ru-RU" dirty="0" err="1" smtClean="0"/>
              <a:t>залишились</a:t>
            </a:r>
            <a:r>
              <a:rPr lang="ru-RU" dirty="0" smtClean="0"/>
              <a:t> у </a:t>
            </a:r>
            <a:r>
              <a:rPr lang="ru-RU" dirty="0" err="1" smtClean="0"/>
              <a:t>спадок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радянської</a:t>
            </a:r>
            <a:r>
              <a:rPr lang="ru-RU" dirty="0" smtClean="0"/>
              <a:t> </a:t>
            </a:r>
            <a:r>
              <a:rPr lang="ru-RU" dirty="0" err="1" smtClean="0"/>
              <a:t>бюрократичної</a:t>
            </a:r>
            <a:r>
              <a:rPr lang="ru-RU" dirty="0" smtClean="0"/>
              <a:t> </a:t>
            </a:r>
            <a:r>
              <a:rPr lang="ru-RU" dirty="0" err="1" smtClean="0"/>
              <a:t>системи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1024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336704"/>
          </a:xfrm>
        </p:spPr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Для </a:t>
            </a:r>
            <a:r>
              <a:rPr lang="ru-RU" dirty="0" err="1" smtClean="0"/>
              <a:t>успішного</a:t>
            </a:r>
            <a:r>
              <a:rPr lang="ru-RU" dirty="0" smtClean="0"/>
              <a:t> </a:t>
            </a:r>
            <a:r>
              <a:rPr lang="ru-RU" dirty="0" err="1" smtClean="0"/>
              <a:t>застосування</a:t>
            </a:r>
            <a:r>
              <a:rPr lang="ru-RU" dirty="0" smtClean="0"/>
              <a:t> </a:t>
            </a:r>
            <a:r>
              <a:rPr lang="ru-RU" dirty="0" err="1" smtClean="0"/>
              <a:t>технологій</a:t>
            </a:r>
            <a:r>
              <a:rPr lang="ru-RU" dirty="0" smtClean="0"/>
              <a:t> в </a:t>
            </a:r>
            <a:r>
              <a:rPr lang="ru-RU" dirty="0" err="1" smtClean="0"/>
              <a:t>політичних</a:t>
            </a:r>
            <a:r>
              <a:rPr lang="ru-RU" dirty="0" smtClean="0"/>
              <a:t> </a:t>
            </a:r>
            <a:r>
              <a:rPr lang="ru-RU" dirty="0" err="1" smtClean="0"/>
              <a:t>комунікаціях</a:t>
            </a:r>
            <a:r>
              <a:rPr lang="ru-RU" dirty="0"/>
              <a:t> </a:t>
            </a:r>
            <a:r>
              <a:rPr lang="ru-RU" dirty="0" err="1" smtClean="0"/>
              <a:t>необхідно</a:t>
            </a:r>
            <a:r>
              <a:rPr lang="ru-RU" dirty="0" smtClean="0"/>
              <a:t> знати мету, </a:t>
            </a:r>
            <a:r>
              <a:rPr lang="ru-RU" dirty="0" err="1" smtClean="0"/>
              <a:t>іміджеві</a:t>
            </a:r>
            <a:r>
              <a:rPr lang="ru-RU" dirty="0" smtClean="0"/>
              <a:t> характеристики </a:t>
            </a:r>
            <a:r>
              <a:rPr lang="ru-RU" dirty="0" err="1" smtClean="0"/>
              <a:t>певного</a:t>
            </a:r>
            <a:r>
              <a:rPr lang="ru-RU" dirty="0" smtClean="0"/>
              <a:t> </a:t>
            </a:r>
            <a:r>
              <a:rPr lang="ru-RU" dirty="0" err="1" smtClean="0"/>
              <a:t>суб’єкта</a:t>
            </a:r>
            <a:r>
              <a:rPr lang="ru-RU" dirty="0" smtClean="0"/>
              <a:t> </a:t>
            </a:r>
            <a:r>
              <a:rPr lang="ru-RU" dirty="0" err="1" smtClean="0"/>
              <a:t>політики</a:t>
            </a:r>
            <a:r>
              <a:rPr lang="ru-RU" dirty="0" smtClean="0"/>
              <a:t>, </a:t>
            </a:r>
            <a:r>
              <a:rPr lang="ru-RU" dirty="0" err="1" smtClean="0"/>
              <a:t>володіти</a:t>
            </a:r>
            <a:r>
              <a:rPr lang="ru-RU" dirty="0" smtClean="0"/>
              <a:t> методами </a:t>
            </a:r>
            <a:r>
              <a:rPr lang="ru-RU" dirty="0" err="1" smtClean="0"/>
              <a:t>конструювання</a:t>
            </a:r>
            <a:r>
              <a:rPr lang="ru-RU" dirty="0" smtClean="0"/>
              <a:t> </a:t>
            </a:r>
            <a:r>
              <a:rPr lang="ru-RU" dirty="0" err="1" smtClean="0"/>
              <a:t>політтехнологічних</a:t>
            </a:r>
            <a:r>
              <a:rPr lang="ru-RU" dirty="0" smtClean="0"/>
              <a:t> </a:t>
            </a:r>
            <a:r>
              <a:rPr lang="ru-RU" dirty="0" err="1" smtClean="0"/>
              <a:t>проектів</a:t>
            </a:r>
            <a:r>
              <a:rPr lang="ru-RU" dirty="0" smtClean="0"/>
              <a:t>, </a:t>
            </a:r>
            <a:r>
              <a:rPr lang="ru-RU" dirty="0" err="1" smtClean="0"/>
              <a:t>акцій,врахувати</a:t>
            </a:r>
            <a:r>
              <a:rPr lang="ru-RU" dirty="0" smtClean="0"/>
              <a:t> </a:t>
            </a:r>
            <a:r>
              <a:rPr lang="ru-RU" dirty="0" err="1" smtClean="0"/>
              <a:t>найрізноманітніші</a:t>
            </a:r>
            <a:r>
              <a:rPr lang="ru-RU" dirty="0" smtClean="0"/>
              <a:t> </a:t>
            </a:r>
            <a:r>
              <a:rPr lang="ru-RU" dirty="0" err="1" smtClean="0"/>
              <a:t>особливості</a:t>
            </a:r>
            <a:r>
              <a:rPr lang="ru-RU" dirty="0" smtClean="0"/>
              <a:t> </a:t>
            </a:r>
            <a:r>
              <a:rPr lang="ru-RU" dirty="0" err="1" smtClean="0"/>
              <a:t>індивідів</a:t>
            </a:r>
            <a:r>
              <a:rPr lang="ru-RU" dirty="0" smtClean="0"/>
              <a:t>, </a:t>
            </a:r>
            <a:r>
              <a:rPr lang="ru-RU" dirty="0" err="1" smtClean="0"/>
              <a:t>груп</a:t>
            </a:r>
            <a:r>
              <a:rPr lang="ru-RU" dirty="0" smtClean="0"/>
              <a:t> і </a:t>
            </a:r>
            <a:r>
              <a:rPr lang="ru-RU" dirty="0" err="1" smtClean="0"/>
              <a:t>масштабних</a:t>
            </a:r>
            <a:r>
              <a:rPr lang="ru-RU" dirty="0"/>
              <a:t> </a:t>
            </a:r>
            <a:r>
              <a:rPr lang="ru-RU" dirty="0" err="1" smtClean="0"/>
              <a:t>утворень</a:t>
            </a:r>
            <a:r>
              <a:rPr lang="ru-RU" dirty="0" smtClean="0"/>
              <a:t>. </a:t>
            </a:r>
            <a:r>
              <a:rPr lang="ru-RU" dirty="0" err="1" smtClean="0"/>
              <a:t>Обов’язковим</a:t>
            </a:r>
            <a:r>
              <a:rPr lang="ru-RU" dirty="0" smtClean="0"/>
              <a:t> </a:t>
            </a:r>
            <a:r>
              <a:rPr lang="ru-RU" dirty="0" err="1" smtClean="0"/>
              <a:t>елементом</a:t>
            </a:r>
            <a:r>
              <a:rPr lang="ru-RU" dirty="0" smtClean="0"/>
              <a:t> </a:t>
            </a:r>
            <a:r>
              <a:rPr lang="ru-RU" dirty="0" err="1" smtClean="0"/>
              <a:t>політичної</a:t>
            </a:r>
            <a:r>
              <a:rPr lang="ru-RU" dirty="0" smtClean="0"/>
              <a:t> </a:t>
            </a:r>
            <a:r>
              <a:rPr lang="ru-RU" dirty="0" err="1" smtClean="0"/>
              <a:t>технології</a:t>
            </a:r>
            <a:r>
              <a:rPr lang="ru-RU" dirty="0" smtClean="0"/>
              <a:t> є </a:t>
            </a:r>
            <a:r>
              <a:rPr lang="ru-RU" dirty="0" err="1" smtClean="0"/>
              <a:t>політична</a:t>
            </a:r>
            <a:r>
              <a:rPr lang="ru-RU" dirty="0" smtClean="0"/>
              <a:t> </a:t>
            </a:r>
            <a:r>
              <a:rPr lang="ru-RU" dirty="0" err="1" smtClean="0"/>
              <a:t>дія</a:t>
            </a:r>
            <a:r>
              <a:rPr lang="ru-RU" dirty="0" smtClean="0"/>
              <a:t>, </a:t>
            </a:r>
            <a:r>
              <a:rPr lang="ru-RU" dirty="0" err="1" smtClean="0"/>
              <a:t>ефективність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схильності</a:t>
            </a:r>
            <a:r>
              <a:rPr lang="ru-RU" dirty="0" smtClean="0"/>
              <a:t> </a:t>
            </a:r>
            <a:r>
              <a:rPr lang="ru-RU" dirty="0" err="1" smtClean="0"/>
              <a:t>об’єктів</a:t>
            </a:r>
            <a:r>
              <a:rPr lang="ru-RU" dirty="0" smtClean="0"/>
              <a:t>, на </a:t>
            </a:r>
            <a:r>
              <a:rPr lang="ru-RU" dirty="0" err="1" smtClean="0"/>
              <a:t>які</a:t>
            </a:r>
            <a:r>
              <a:rPr lang="ru-RU" dirty="0" smtClean="0"/>
              <a:t> вона </a:t>
            </a:r>
            <a:r>
              <a:rPr lang="ru-RU" dirty="0" err="1" smtClean="0"/>
              <a:t>спрямована</a:t>
            </a:r>
            <a:r>
              <a:rPr lang="ru-RU" dirty="0" smtClean="0"/>
              <a:t>, до </a:t>
            </a:r>
            <a:r>
              <a:rPr lang="ru-RU" dirty="0" err="1" smtClean="0"/>
              <a:t>її</a:t>
            </a:r>
            <a:r>
              <a:rPr lang="ru-RU" dirty="0" smtClean="0"/>
              <a:t> </a:t>
            </a:r>
            <a:r>
              <a:rPr lang="ru-RU" dirty="0" err="1" smtClean="0"/>
              <a:t>сприйняття</a:t>
            </a:r>
            <a:r>
              <a:rPr lang="ru-RU" dirty="0" smtClean="0"/>
              <a:t>, </a:t>
            </a:r>
            <a:r>
              <a:rPr lang="ru-RU" dirty="0" err="1" smtClean="0"/>
              <a:t>тобто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психологічної</a:t>
            </a:r>
            <a:r>
              <a:rPr lang="ru-RU" dirty="0" smtClean="0"/>
              <a:t> </a:t>
            </a:r>
            <a:r>
              <a:rPr lang="ru-RU" dirty="0" err="1" smtClean="0"/>
              <a:t>готовності</a:t>
            </a:r>
            <a:r>
              <a:rPr lang="ru-RU" dirty="0" smtClean="0"/>
              <a:t> до </a:t>
            </a:r>
            <a:r>
              <a:rPr lang="ru-RU" dirty="0" err="1" smtClean="0"/>
              <a:t>дії</a:t>
            </a:r>
            <a:r>
              <a:rPr lang="ru-RU" dirty="0" smtClean="0"/>
              <a:t> [1, с. 135].</a:t>
            </a:r>
          </a:p>
          <a:p>
            <a:pPr marL="0" indent="0" algn="just">
              <a:buNone/>
            </a:pPr>
            <a:r>
              <a:rPr lang="ru-RU" dirty="0" err="1" smtClean="0"/>
              <a:t>Комунікативні</a:t>
            </a:r>
            <a:r>
              <a:rPr lang="ru-RU" dirty="0" smtClean="0"/>
              <a:t> </a:t>
            </a:r>
            <a:r>
              <a:rPr lang="ru-RU" dirty="0" err="1" smtClean="0"/>
              <a:t>технології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застосовуються</a:t>
            </a:r>
            <a:r>
              <a:rPr lang="ru-RU" dirty="0" smtClean="0"/>
              <a:t> в </a:t>
            </a:r>
            <a:r>
              <a:rPr lang="ru-RU" dirty="0" err="1" smtClean="0"/>
              <a:t>політиці</a:t>
            </a:r>
            <a:r>
              <a:rPr lang="ru-RU" dirty="0" smtClean="0"/>
              <a:t>, </a:t>
            </a:r>
            <a:r>
              <a:rPr lang="ru-RU" dirty="0" err="1" smtClean="0"/>
              <a:t>швидше</a:t>
            </a:r>
            <a:r>
              <a:rPr lang="ru-RU" dirty="0"/>
              <a:t>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назвати</a:t>
            </a:r>
            <a:r>
              <a:rPr lang="ru-RU" dirty="0" smtClean="0"/>
              <a:t> </a:t>
            </a:r>
            <a:r>
              <a:rPr lang="ru-RU" dirty="0" err="1" smtClean="0"/>
              <a:t>соціально-комунікативними</a:t>
            </a:r>
            <a:r>
              <a:rPr lang="ru-RU" dirty="0" smtClean="0"/>
              <a:t>, </a:t>
            </a:r>
            <a:r>
              <a:rPr lang="ru-RU" dirty="0" err="1" smtClean="0"/>
              <a:t>оскільки</a:t>
            </a:r>
            <a:r>
              <a:rPr lang="ru-RU" dirty="0" smtClean="0"/>
              <a:t> </a:t>
            </a:r>
            <a:r>
              <a:rPr lang="ru-RU" dirty="0" err="1" smtClean="0"/>
              <a:t>процес</a:t>
            </a:r>
            <a:r>
              <a:rPr lang="ru-RU" dirty="0" smtClean="0"/>
              <a:t>, </a:t>
            </a:r>
            <a:r>
              <a:rPr lang="ru-RU" dirty="0" err="1" smtClean="0"/>
              <a:t>який</a:t>
            </a:r>
            <a:r>
              <a:rPr lang="ru-RU" dirty="0"/>
              <a:t> </a:t>
            </a:r>
            <a:r>
              <a:rPr lang="ru-RU" dirty="0" err="1" smtClean="0"/>
              <a:t>підлягає</a:t>
            </a:r>
            <a:r>
              <a:rPr lang="ru-RU" dirty="0" smtClean="0"/>
              <a:t> </a:t>
            </a:r>
            <a:r>
              <a:rPr lang="ru-RU" dirty="0" err="1" smtClean="0"/>
              <a:t>технологізації</a:t>
            </a:r>
            <a:r>
              <a:rPr lang="ru-RU" dirty="0" smtClean="0"/>
              <a:t>, </a:t>
            </a:r>
            <a:r>
              <a:rPr lang="ru-RU" dirty="0" err="1" smtClean="0"/>
              <a:t>має</a:t>
            </a:r>
            <a:r>
              <a:rPr lang="ru-RU" dirty="0" smtClean="0"/>
              <a:t> </a:t>
            </a:r>
            <a:r>
              <a:rPr lang="ru-RU" dirty="0" err="1" smtClean="0"/>
              <a:t>соціальний</a:t>
            </a:r>
            <a:r>
              <a:rPr lang="ru-RU" dirty="0" smtClean="0"/>
              <a:t> характер,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процес</a:t>
            </a:r>
            <a:r>
              <a:rPr lang="ru-RU" dirty="0" smtClean="0"/>
              <a:t> </a:t>
            </a:r>
            <a:r>
              <a:rPr lang="ru-RU" dirty="0" err="1" smtClean="0"/>
              <a:t>впливу</a:t>
            </a:r>
            <a:r>
              <a:rPr lang="ru-RU" dirty="0" smtClean="0"/>
              <a:t> на </a:t>
            </a:r>
            <a:r>
              <a:rPr lang="ru-RU" dirty="0" err="1" smtClean="0"/>
              <a:t>масову</a:t>
            </a:r>
            <a:r>
              <a:rPr lang="ru-RU" dirty="0" smtClean="0"/>
              <a:t> </a:t>
            </a:r>
            <a:r>
              <a:rPr lang="ru-RU" dirty="0" err="1" smtClean="0"/>
              <a:t>свідомість</a:t>
            </a:r>
            <a:r>
              <a:rPr lang="ru-RU" dirty="0" smtClean="0"/>
              <a:t>, </a:t>
            </a:r>
            <a:r>
              <a:rPr lang="ru-RU" dirty="0" err="1" smtClean="0"/>
              <a:t>формування</a:t>
            </a:r>
            <a:r>
              <a:rPr lang="ru-RU" dirty="0" smtClean="0"/>
              <a:t> </a:t>
            </a:r>
            <a:r>
              <a:rPr lang="ru-RU" dirty="0" err="1" smtClean="0"/>
              <a:t>громадської</a:t>
            </a:r>
            <a:r>
              <a:rPr lang="ru-RU" dirty="0" smtClean="0"/>
              <a:t> думки, </a:t>
            </a:r>
            <a:r>
              <a:rPr lang="ru-RU" dirty="0" err="1" smtClean="0"/>
              <a:t>він</a:t>
            </a:r>
            <a:r>
              <a:rPr lang="ru-RU" dirty="0" smtClean="0"/>
              <a:t> </a:t>
            </a:r>
            <a:r>
              <a:rPr lang="ru-RU" dirty="0" err="1" smtClean="0"/>
              <a:t>реалізується</a:t>
            </a:r>
            <a:r>
              <a:rPr lang="ru-RU" dirty="0"/>
              <a:t> </a:t>
            </a:r>
            <a:r>
              <a:rPr lang="ru-RU" dirty="0" smtClean="0"/>
              <a:t>на </a:t>
            </a:r>
            <a:r>
              <a:rPr lang="ru-RU" dirty="0" err="1" smtClean="0"/>
              <a:t>груповому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масово-психологічному</a:t>
            </a:r>
            <a:r>
              <a:rPr lang="ru-RU" dirty="0" smtClean="0"/>
              <a:t> </a:t>
            </a:r>
            <a:r>
              <a:rPr lang="ru-RU" dirty="0" err="1" smtClean="0"/>
              <a:t>рівні</a:t>
            </a:r>
            <a:r>
              <a:rPr lang="ru-RU" dirty="0" smtClean="0"/>
              <a:t> за </a:t>
            </a:r>
            <a:r>
              <a:rPr lang="ru-RU" dirty="0" err="1" smtClean="0"/>
              <a:t>умови</a:t>
            </a:r>
            <a:r>
              <a:rPr lang="ru-RU" dirty="0" smtClean="0"/>
              <a:t> </a:t>
            </a:r>
            <a:r>
              <a:rPr lang="ru-RU" dirty="0" err="1" smtClean="0"/>
              <a:t>обов’язкового</a:t>
            </a:r>
            <a:r>
              <a:rPr lang="ru-RU" dirty="0"/>
              <a:t> </a:t>
            </a:r>
            <a:r>
              <a:rPr lang="ru-RU" dirty="0" err="1" smtClean="0"/>
              <a:t>застосування</a:t>
            </a:r>
            <a:r>
              <a:rPr lang="ru-RU" dirty="0" smtClean="0"/>
              <a:t> </a:t>
            </a:r>
            <a:r>
              <a:rPr lang="ru-RU" dirty="0" err="1" smtClean="0"/>
              <a:t>комунікації</a:t>
            </a:r>
            <a:r>
              <a:rPr lang="ru-RU" dirty="0" smtClean="0"/>
              <a:t> як </a:t>
            </a:r>
            <a:r>
              <a:rPr lang="ru-RU" dirty="0" err="1" smtClean="0"/>
              <a:t>інструменту</a:t>
            </a:r>
            <a:r>
              <a:rPr lang="ru-RU" dirty="0" smtClean="0"/>
              <a:t> </a:t>
            </a:r>
            <a:r>
              <a:rPr lang="ru-RU" dirty="0" err="1" smtClean="0"/>
              <a:t>досягнення</a:t>
            </a:r>
            <a:r>
              <a:rPr lang="ru-RU" dirty="0" smtClean="0"/>
              <a:t> </a:t>
            </a:r>
            <a:r>
              <a:rPr lang="ru-RU" dirty="0" err="1" smtClean="0"/>
              <a:t>поставленої</a:t>
            </a:r>
            <a:r>
              <a:rPr lang="ru-RU" dirty="0" smtClean="0"/>
              <a:t> мети [2, с. 242].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36023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9020" y="836712"/>
            <a:ext cx="9526875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10244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dirty="0" err="1" smtClean="0"/>
              <a:t>Аналізуючи</a:t>
            </a:r>
            <a:r>
              <a:rPr lang="ru-RU" dirty="0" smtClean="0"/>
              <a:t> </a:t>
            </a:r>
            <a:r>
              <a:rPr lang="ru-RU" dirty="0" err="1" smtClean="0"/>
              <a:t>використання</a:t>
            </a:r>
            <a:r>
              <a:rPr lang="ru-RU" dirty="0" smtClean="0"/>
              <a:t> </a:t>
            </a:r>
            <a:r>
              <a:rPr lang="ru-RU" dirty="0" err="1" smtClean="0"/>
              <a:t>комунікативних</a:t>
            </a:r>
            <a:r>
              <a:rPr lang="ru-RU" dirty="0" smtClean="0"/>
              <a:t> </a:t>
            </a:r>
            <a:r>
              <a:rPr lang="ru-RU" dirty="0" err="1" smtClean="0"/>
              <a:t>технологій</a:t>
            </a:r>
            <a:r>
              <a:rPr lang="ru-RU" dirty="0" smtClean="0"/>
              <a:t> у </a:t>
            </a:r>
            <a:r>
              <a:rPr lang="ru-RU" dirty="0" err="1" smtClean="0"/>
              <a:t>політичному</a:t>
            </a:r>
            <a:r>
              <a:rPr lang="ru-RU" dirty="0" smtClean="0"/>
              <a:t> </a:t>
            </a:r>
            <a:r>
              <a:rPr lang="ru-RU" dirty="0" err="1" smtClean="0"/>
              <a:t>дискурсі</a:t>
            </a:r>
            <a:r>
              <a:rPr lang="ru-RU" dirty="0" smtClean="0"/>
              <a:t> </a:t>
            </a:r>
            <a:r>
              <a:rPr lang="ru-RU" dirty="0" err="1" smtClean="0"/>
              <a:t>України</a:t>
            </a:r>
            <a:r>
              <a:rPr lang="ru-RU" dirty="0" smtClean="0"/>
              <a:t>, </a:t>
            </a:r>
            <a:r>
              <a:rPr lang="ru-RU" dirty="0" err="1" smtClean="0"/>
              <a:t>необхідно</a:t>
            </a:r>
            <a:r>
              <a:rPr lang="ru-RU" dirty="0" smtClean="0"/>
              <a:t> </a:t>
            </a:r>
            <a:r>
              <a:rPr lang="ru-RU" dirty="0" err="1" smtClean="0"/>
              <a:t>утворити</a:t>
            </a:r>
            <a:r>
              <a:rPr lang="ru-RU" dirty="0" smtClean="0"/>
              <a:t> </a:t>
            </a:r>
            <a:r>
              <a:rPr lang="ru-RU" dirty="0" err="1" smtClean="0"/>
              <a:t>їхню</a:t>
            </a:r>
            <a:r>
              <a:rPr lang="ru-RU" dirty="0" smtClean="0"/>
              <a:t> </a:t>
            </a:r>
            <a:r>
              <a:rPr lang="ru-RU" dirty="0" err="1" smtClean="0"/>
              <a:t>цілісну</a:t>
            </a:r>
            <a:r>
              <a:rPr lang="ru-RU" dirty="0" smtClean="0"/>
              <a:t> </a:t>
            </a:r>
            <a:r>
              <a:rPr lang="ru-RU" dirty="0" err="1" smtClean="0"/>
              <a:t>системну</a:t>
            </a:r>
            <a:r>
              <a:rPr lang="ru-RU" dirty="0" smtClean="0"/>
              <a:t> модель, у межах </a:t>
            </a:r>
            <a:r>
              <a:rPr lang="ru-RU" dirty="0" err="1" smtClean="0"/>
              <a:t>якої</a:t>
            </a:r>
            <a:r>
              <a:rPr lang="ru-RU" dirty="0" smtClean="0"/>
              <a:t> </a:t>
            </a:r>
            <a:r>
              <a:rPr lang="ru-RU" dirty="0" err="1" smtClean="0"/>
              <a:t>розмежувати</a:t>
            </a:r>
            <a:r>
              <a:rPr lang="ru-RU" dirty="0" smtClean="0"/>
              <a:t> </a:t>
            </a:r>
            <a:r>
              <a:rPr lang="ru-RU" dirty="0" err="1" smtClean="0"/>
              <a:t>сутність</a:t>
            </a:r>
            <a:r>
              <a:rPr lang="ru-RU" dirty="0" smtClean="0"/>
              <a:t>, </a:t>
            </a:r>
            <a:r>
              <a:rPr lang="ru-RU" dirty="0" err="1" smtClean="0"/>
              <a:t>завдання</a:t>
            </a:r>
            <a:r>
              <a:rPr lang="ru-RU" dirty="0" smtClean="0"/>
              <a:t> та </a:t>
            </a:r>
            <a:r>
              <a:rPr lang="ru-RU" dirty="0" err="1" smtClean="0"/>
              <a:t>функції</a:t>
            </a:r>
            <a:r>
              <a:rPr lang="ru-RU" dirty="0" smtClean="0"/>
              <a:t> </a:t>
            </a:r>
            <a:r>
              <a:rPr lang="ru-RU" dirty="0" err="1" smtClean="0"/>
              <a:t>політичної</a:t>
            </a:r>
            <a:r>
              <a:rPr lang="ru-RU" dirty="0" smtClean="0"/>
              <a:t> </a:t>
            </a:r>
            <a:r>
              <a:rPr lang="ru-RU" dirty="0" err="1" smtClean="0"/>
              <a:t>реклами</a:t>
            </a:r>
            <a:r>
              <a:rPr lang="ru-RU" dirty="0" smtClean="0"/>
              <a:t>, </a:t>
            </a:r>
            <a:r>
              <a:rPr lang="en-US" dirty="0" smtClean="0"/>
              <a:t>PR </a:t>
            </a:r>
            <a:r>
              <a:rPr lang="ru-RU" dirty="0" smtClean="0"/>
              <a:t>та </a:t>
            </a:r>
            <a:r>
              <a:rPr lang="ru-RU" dirty="0" err="1" smtClean="0"/>
              <a:t>пропаганди</a:t>
            </a:r>
            <a:r>
              <a:rPr lang="ru-RU" dirty="0" smtClean="0"/>
              <a:t>. </a:t>
            </a:r>
            <a:r>
              <a:rPr lang="ru-RU" dirty="0" err="1" smtClean="0"/>
              <a:t>Завданням</a:t>
            </a:r>
            <a:r>
              <a:rPr lang="ru-RU" dirty="0" smtClean="0"/>
              <a:t> </a:t>
            </a:r>
            <a:r>
              <a:rPr lang="ru-RU" dirty="0" err="1" smtClean="0"/>
              <a:t>комунікативних</a:t>
            </a:r>
            <a:r>
              <a:rPr lang="ru-RU" dirty="0" smtClean="0"/>
              <a:t> </a:t>
            </a:r>
            <a:r>
              <a:rPr lang="ru-RU" dirty="0" err="1" smtClean="0"/>
              <a:t>технологій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використовують</a:t>
            </a:r>
            <a:r>
              <a:rPr lang="ru-RU" dirty="0" smtClean="0"/>
              <a:t> у </a:t>
            </a:r>
            <a:r>
              <a:rPr lang="ru-RU" dirty="0" err="1" smtClean="0"/>
              <a:t>ході</a:t>
            </a:r>
            <a:r>
              <a:rPr lang="ru-RU" dirty="0" smtClean="0"/>
              <a:t> </a:t>
            </a:r>
            <a:r>
              <a:rPr lang="ru-RU" dirty="0" err="1" smtClean="0"/>
              <a:t>виборчих</a:t>
            </a:r>
            <a:r>
              <a:rPr lang="ru-RU" dirty="0" smtClean="0"/>
              <a:t> </a:t>
            </a:r>
            <a:r>
              <a:rPr lang="ru-RU" dirty="0" err="1" smtClean="0"/>
              <a:t>кампаній</a:t>
            </a:r>
            <a:r>
              <a:rPr lang="ru-RU" dirty="0" smtClean="0"/>
              <a:t> у </a:t>
            </a:r>
            <a:r>
              <a:rPr lang="ru-RU" dirty="0" err="1" smtClean="0"/>
              <a:t>цілому</a:t>
            </a:r>
            <a:r>
              <a:rPr lang="ru-RU" dirty="0" smtClean="0"/>
              <a:t> </a:t>
            </a:r>
            <a:r>
              <a:rPr lang="ru-RU" dirty="0" err="1" smtClean="0"/>
              <a:t>комплексі</a:t>
            </a:r>
            <a:r>
              <a:rPr lang="ru-RU" dirty="0" smtClean="0"/>
              <a:t> </a:t>
            </a:r>
            <a:r>
              <a:rPr lang="ru-RU" dirty="0" err="1" smtClean="0"/>
              <a:t>політичних</a:t>
            </a:r>
            <a:r>
              <a:rPr lang="ru-RU" dirty="0" smtClean="0"/>
              <a:t> </a:t>
            </a:r>
            <a:r>
              <a:rPr lang="ru-RU" dirty="0" err="1" smtClean="0"/>
              <a:t>технологій</a:t>
            </a:r>
            <a:r>
              <a:rPr lang="ru-RU" dirty="0" smtClean="0"/>
              <a:t>, є </a:t>
            </a:r>
            <a:r>
              <a:rPr lang="ru-RU" dirty="0" err="1" smtClean="0"/>
              <a:t>надання</a:t>
            </a:r>
            <a:r>
              <a:rPr lang="ru-RU" dirty="0" smtClean="0"/>
              <a:t> </a:t>
            </a:r>
            <a:r>
              <a:rPr lang="ru-RU" dirty="0" err="1" smtClean="0"/>
              <a:t>можливості</a:t>
            </a:r>
            <a:r>
              <a:rPr lang="ru-RU" dirty="0" smtClean="0"/>
              <a:t> </a:t>
            </a:r>
            <a:r>
              <a:rPr lang="ru-RU" dirty="0" err="1" smtClean="0"/>
              <a:t>політичним</a:t>
            </a:r>
            <a:r>
              <a:rPr lang="ru-RU" dirty="0" smtClean="0"/>
              <a:t> </a:t>
            </a:r>
            <a:r>
              <a:rPr lang="ru-RU" dirty="0" err="1" smtClean="0"/>
              <a:t>діячам</a:t>
            </a:r>
            <a:r>
              <a:rPr lang="ru-RU" dirty="0" smtClean="0"/>
              <a:t>, </a:t>
            </a:r>
            <a:r>
              <a:rPr lang="ru-RU" dirty="0" err="1" smtClean="0"/>
              <a:t>суб’єктам</a:t>
            </a:r>
            <a:r>
              <a:rPr lang="ru-RU" dirty="0" smtClean="0"/>
              <a:t> </a:t>
            </a:r>
            <a:r>
              <a:rPr lang="ru-RU" dirty="0" err="1" smtClean="0"/>
              <a:t>виборчого</a:t>
            </a:r>
            <a:r>
              <a:rPr lang="ru-RU" dirty="0" smtClean="0"/>
              <a:t> </a:t>
            </a:r>
            <a:r>
              <a:rPr lang="ru-RU" dirty="0" err="1" smtClean="0"/>
              <a:t>процесу</a:t>
            </a:r>
            <a:r>
              <a:rPr lang="ru-RU" dirty="0" smtClean="0"/>
              <a:t> </a:t>
            </a:r>
            <a:r>
              <a:rPr lang="ru-RU" dirty="0" err="1" smtClean="0"/>
              <a:t>репрезентувати</a:t>
            </a:r>
            <a:r>
              <a:rPr lang="ru-RU" dirty="0" smtClean="0"/>
              <a:t> </a:t>
            </a:r>
            <a:r>
              <a:rPr lang="ru-RU" dirty="0" err="1" smtClean="0"/>
              <a:t>своє</a:t>
            </a:r>
            <a:r>
              <a:rPr lang="ru-RU" dirty="0" smtClean="0"/>
              <a:t> </a:t>
            </a:r>
            <a:r>
              <a:rPr lang="ru-RU" dirty="0" err="1" smtClean="0"/>
              <a:t>розуміння</a:t>
            </a:r>
            <a:r>
              <a:rPr lang="ru-RU" dirty="0" smtClean="0"/>
              <a:t> </a:t>
            </a:r>
            <a:r>
              <a:rPr lang="ru-RU" dirty="0" err="1" smtClean="0"/>
              <a:t>головних</a:t>
            </a:r>
            <a:r>
              <a:rPr lang="ru-RU" dirty="0" smtClean="0"/>
              <a:t> проблем та </a:t>
            </a:r>
            <a:r>
              <a:rPr lang="ru-RU" dirty="0" err="1" smtClean="0"/>
              <a:t>шляхів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вирішення</a:t>
            </a:r>
            <a:r>
              <a:rPr lang="ru-RU" dirty="0" smtClean="0"/>
              <a:t>, </a:t>
            </a:r>
            <a:r>
              <a:rPr lang="ru-RU" dirty="0" err="1" smtClean="0"/>
              <a:t>окреслити</a:t>
            </a:r>
            <a:r>
              <a:rPr lang="ru-RU" dirty="0" smtClean="0"/>
              <a:t> перед </a:t>
            </a:r>
            <a:r>
              <a:rPr lang="ru-RU" dirty="0" err="1" smtClean="0"/>
              <a:t>виборцями</a:t>
            </a:r>
            <a:r>
              <a:rPr lang="ru-RU" dirty="0" smtClean="0"/>
              <a:t> </a:t>
            </a:r>
            <a:r>
              <a:rPr lang="ru-RU" dirty="0" err="1" smtClean="0"/>
              <a:t>власний</a:t>
            </a:r>
            <a:r>
              <a:rPr lang="ru-RU" dirty="0" smtClean="0"/>
              <a:t> </a:t>
            </a:r>
            <a:r>
              <a:rPr lang="ru-RU" dirty="0" err="1" smtClean="0"/>
              <a:t>проєкт</a:t>
            </a:r>
            <a:r>
              <a:rPr lang="ru-RU" dirty="0" smtClean="0"/>
              <a:t> </a:t>
            </a:r>
            <a:r>
              <a:rPr lang="ru-RU" dirty="0" err="1" smtClean="0"/>
              <a:t>політичної</a:t>
            </a:r>
            <a:r>
              <a:rPr lang="ru-RU" dirty="0" smtClean="0"/>
              <a:t> </a:t>
            </a:r>
            <a:r>
              <a:rPr lang="ru-RU" dirty="0" err="1" smtClean="0"/>
              <a:t>реальності</a:t>
            </a:r>
            <a:r>
              <a:rPr lang="ru-RU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10244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712968" cy="6696744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dirty="0" err="1" smtClean="0"/>
              <a:t>Комунікативні</a:t>
            </a:r>
            <a:r>
              <a:rPr lang="ru-RU" dirty="0" smtClean="0"/>
              <a:t> </a:t>
            </a:r>
            <a:r>
              <a:rPr lang="ru-RU" dirty="0" err="1" smtClean="0"/>
              <a:t>технології</a:t>
            </a:r>
            <a:r>
              <a:rPr lang="ru-RU" dirty="0" smtClean="0"/>
              <a:t> (до </a:t>
            </a:r>
            <a:r>
              <a:rPr lang="ru-RU" dirty="0" err="1" smtClean="0"/>
              <a:t>яких</a:t>
            </a:r>
            <a:r>
              <a:rPr lang="ru-RU" dirty="0" smtClean="0"/>
              <a:t> </a:t>
            </a:r>
            <a:r>
              <a:rPr lang="ru-RU" dirty="0" err="1" smtClean="0"/>
              <a:t>відносять</a:t>
            </a:r>
            <a:r>
              <a:rPr lang="ru-RU" dirty="0" smtClean="0"/>
              <a:t>, </a:t>
            </a:r>
            <a:r>
              <a:rPr lang="ru-RU" dirty="0" err="1" smtClean="0"/>
              <a:t>передусім</a:t>
            </a:r>
            <a:r>
              <a:rPr lang="ru-RU" dirty="0" smtClean="0"/>
              <a:t>, </a:t>
            </a:r>
            <a:r>
              <a:rPr lang="ru-RU" dirty="0" err="1" smtClean="0"/>
              <a:t>політичну</a:t>
            </a:r>
            <a:r>
              <a:rPr lang="ru-RU" dirty="0" smtClean="0"/>
              <a:t> рекламу, </a:t>
            </a:r>
            <a:r>
              <a:rPr lang="en-US" dirty="0" smtClean="0"/>
              <a:t>PR, </a:t>
            </a:r>
            <a:r>
              <a:rPr lang="ru-RU" dirty="0" smtClean="0"/>
              <a:t>пропаганду та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різновиди</a:t>
            </a:r>
            <a:r>
              <a:rPr lang="ru-RU" dirty="0" smtClean="0"/>
              <a:t>) у </a:t>
            </a:r>
            <a:r>
              <a:rPr lang="ru-RU" dirty="0" err="1" smtClean="0"/>
              <a:t>сучасному</a:t>
            </a:r>
            <a:r>
              <a:rPr lang="ru-RU" dirty="0" smtClean="0"/>
              <a:t> </a:t>
            </a:r>
            <a:r>
              <a:rPr lang="ru-RU" dirty="0" err="1" smtClean="0"/>
              <a:t>світі</a:t>
            </a:r>
            <a:r>
              <a:rPr lang="ru-RU" dirty="0" smtClean="0"/>
              <a:t> </a:t>
            </a:r>
            <a:r>
              <a:rPr lang="ru-RU" dirty="0" err="1" smtClean="0"/>
              <a:t>здатні</a:t>
            </a:r>
            <a:r>
              <a:rPr lang="ru-RU" dirty="0" smtClean="0"/>
              <a:t> </a:t>
            </a:r>
            <a:r>
              <a:rPr lang="ru-RU" dirty="0" err="1" smtClean="0"/>
              <a:t>найбільш</a:t>
            </a:r>
            <a:r>
              <a:rPr lang="ru-RU" dirty="0" smtClean="0"/>
              <a:t> </a:t>
            </a:r>
            <a:r>
              <a:rPr lang="ru-RU" dirty="0" err="1" smtClean="0"/>
              <a:t>ефективно</a:t>
            </a:r>
            <a:r>
              <a:rPr lang="ru-RU" dirty="0" smtClean="0"/>
              <a:t> </a:t>
            </a:r>
            <a:r>
              <a:rPr lang="ru-RU" dirty="0" err="1" smtClean="0"/>
              <a:t>виконувати</a:t>
            </a:r>
            <a:r>
              <a:rPr lang="ru-RU" dirty="0" smtClean="0"/>
              <a:t> </a:t>
            </a:r>
            <a:r>
              <a:rPr lang="ru-RU" dirty="0" err="1" smtClean="0"/>
              <a:t>завдання</a:t>
            </a:r>
            <a:r>
              <a:rPr lang="ru-RU" dirty="0" smtClean="0"/>
              <a:t> </a:t>
            </a:r>
            <a:r>
              <a:rPr lang="ru-RU" dirty="0" err="1" smtClean="0"/>
              <a:t>створення</a:t>
            </a:r>
            <a:r>
              <a:rPr lang="ru-RU" dirty="0" smtClean="0"/>
              <a:t> та </a:t>
            </a:r>
            <a:r>
              <a:rPr lang="ru-RU" dirty="0" err="1" smtClean="0"/>
              <a:t>підтримки</a:t>
            </a:r>
            <a:r>
              <a:rPr lang="ru-RU" dirty="0" smtClean="0"/>
              <a:t> простору демократичного </a:t>
            </a:r>
            <a:r>
              <a:rPr lang="ru-RU" dirty="0" err="1" smtClean="0"/>
              <a:t>діалогу</a:t>
            </a:r>
            <a:r>
              <a:rPr lang="ru-RU" dirty="0" smtClean="0"/>
              <a:t> </a:t>
            </a:r>
            <a:r>
              <a:rPr lang="ru-RU" dirty="0" err="1" smtClean="0"/>
              <a:t>між</a:t>
            </a:r>
            <a:r>
              <a:rPr lang="ru-RU" dirty="0" smtClean="0"/>
              <a:t> </a:t>
            </a:r>
            <a:r>
              <a:rPr lang="ru-RU" dirty="0" err="1" smtClean="0"/>
              <a:t>політичною</a:t>
            </a:r>
            <a:r>
              <a:rPr lang="ru-RU" dirty="0" smtClean="0"/>
              <a:t> сферою, </a:t>
            </a:r>
            <a:r>
              <a:rPr lang="ru-RU" dirty="0" err="1" smtClean="0"/>
              <a:t>владою</a:t>
            </a:r>
            <a:r>
              <a:rPr lang="ru-RU" dirty="0" smtClean="0"/>
              <a:t> та </a:t>
            </a:r>
            <a:r>
              <a:rPr lang="ru-RU" dirty="0" err="1" smtClean="0"/>
              <a:t>громадянами</a:t>
            </a:r>
            <a:r>
              <a:rPr lang="ru-RU" dirty="0" smtClean="0"/>
              <a:t> за </a:t>
            </a:r>
            <a:r>
              <a:rPr lang="ru-RU" dirty="0" err="1" smtClean="0"/>
              <a:t>посередництвом</a:t>
            </a:r>
            <a:r>
              <a:rPr lang="ru-RU" dirty="0" smtClean="0"/>
              <a:t> ЗМІ.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розглядати</a:t>
            </a:r>
            <a:r>
              <a:rPr lang="ru-RU" dirty="0" smtClean="0"/>
              <a:t> пропаганду і як вид </a:t>
            </a:r>
            <a:r>
              <a:rPr lang="ru-RU" dirty="0" err="1" smtClean="0"/>
              <a:t>рекламної</a:t>
            </a:r>
            <a:r>
              <a:rPr lang="ru-RU" dirty="0" smtClean="0"/>
              <a:t> </a:t>
            </a:r>
            <a:r>
              <a:rPr lang="ru-RU" dirty="0" err="1" smtClean="0"/>
              <a:t>діяльності</a:t>
            </a:r>
            <a:r>
              <a:rPr lang="ru-RU" dirty="0" smtClean="0"/>
              <a:t>, особливо </a:t>
            </a:r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 err="1" smtClean="0"/>
              <a:t>говорити</a:t>
            </a:r>
            <a:r>
              <a:rPr lang="ru-RU" dirty="0" smtClean="0"/>
              <a:t> про </a:t>
            </a:r>
            <a:r>
              <a:rPr lang="ru-RU" dirty="0" err="1" smtClean="0"/>
              <a:t>політичну</a:t>
            </a:r>
            <a:r>
              <a:rPr lang="ru-RU" dirty="0" smtClean="0"/>
              <a:t> рекламу, де </a:t>
            </a:r>
            <a:r>
              <a:rPr lang="ru-RU" dirty="0" err="1" smtClean="0"/>
              <a:t>співпадають</a:t>
            </a:r>
            <a:r>
              <a:rPr lang="ru-RU" dirty="0" smtClean="0"/>
              <a:t> </a:t>
            </a:r>
            <a:r>
              <a:rPr lang="ru-RU" dirty="0" err="1" smtClean="0"/>
              <a:t>об’єкти</a:t>
            </a:r>
            <a:r>
              <a:rPr lang="ru-RU" dirty="0" smtClean="0"/>
              <a:t> </a:t>
            </a:r>
            <a:r>
              <a:rPr lang="ru-RU" dirty="0" err="1" smtClean="0"/>
              <a:t>впливу</a:t>
            </a:r>
            <a:r>
              <a:rPr lang="ru-RU" dirty="0" smtClean="0"/>
              <a:t> </a:t>
            </a:r>
            <a:r>
              <a:rPr lang="ru-RU" dirty="0" err="1" smtClean="0"/>
              <a:t>реклами</a:t>
            </a:r>
            <a:r>
              <a:rPr lang="ru-RU" dirty="0" smtClean="0"/>
              <a:t> та </a:t>
            </a:r>
            <a:r>
              <a:rPr lang="ru-RU" dirty="0" err="1" smtClean="0"/>
              <a:t>пропаганди</a:t>
            </a:r>
            <a:r>
              <a:rPr lang="ru-RU" dirty="0" smtClean="0"/>
              <a:t> – </a:t>
            </a:r>
            <a:r>
              <a:rPr lang="ru-RU" dirty="0" err="1" smtClean="0"/>
              <a:t>політичні</a:t>
            </a:r>
            <a:r>
              <a:rPr lang="ru-RU" dirty="0" smtClean="0"/>
              <a:t> </a:t>
            </a:r>
            <a:r>
              <a:rPr lang="ru-RU" dirty="0" err="1" smtClean="0"/>
              <a:t>діячі</a:t>
            </a:r>
            <a:r>
              <a:rPr lang="ru-RU" dirty="0" smtClean="0"/>
              <a:t> та </a:t>
            </a:r>
            <a:r>
              <a:rPr lang="ru-RU" dirty="0" err="1" smtClean="0"/>
              <a:t>їхні</a:t>
            </a:r>
            <a:r>
              <a:rPr lang="ru-RU" dirty="0" smtClean="0"/>
              <a:t> </a:t>
            </a:r>
            <a:r>
              <a:rPr lang="ru-RU" dirty="0" err="1" smtClean="0"/>
              <a:t>іміджі</a:t>
            </a:r>
            <a:r>
              <a:rPr lang="ru-RU" dirty="0" smtClean="0"/>
              <a:t>, уряди, </a:t>
            </a:r>
            <a:r>
              <a:rPr lang="ru-RU" dirty="0" err="1" smtClean="0"/>
              <a:t>ідеологічні</a:t>
            </a:r>
            <a:r>
              <a:rPr lang="ru-RU" dirty="0" smtClean="0"/>
              <a:t> </a:t>
            </a:r>
            <a:r>
              <a:rPr lang="ru-RU" dirty="0" err="1" smtClean="0"/>
              <a:t>концепції</a:t>
            </a:r>
            <a:r>
              <a:rPr lang="ru-RU" dirty="0" smtClean="0"/>
              <a:t>, </a:t>
            </a:r>
            <a:r>
              <a:rPr lang="ru-RU" dirty="0" err="1" smtClean="0"/>
              <a:t>окремі</a:t>
            </a:r>
            <a:r>
              <a:rPr lang="ru-RU" dirty="0" smtClean="0"/>
              <a:t> </a:t>
            </a:r>
            <a:r>
              <a:rPr lang="ru-RU" dirty="0" err="1" smtClean="0"/>
              <a:t>політичні</a:t>
            </a:r>
            <a:r>
              <a:rPr lang="ru-RU" dirty="0" smtClean="0"/>
              <a:t> </a:t>
            </a:r>
            <a:r>
              <a:rPr lang="ru-RU" dirty="0" err="1" smtClean="0"/>
              <a:t>інститути</a:t>
            </a:r>
            <a:r>
              <a:rPr lang="ru-RU" dirty="0" smtClean="0"/>
              <a:t> </a:t>
            </a:r>
            <a:r>
              <a:rPr lang="ru-RU" dirty="0" err="1" smtClean="0"/>
              <a:t>чи</a:t>
            </a:r>
            <a:r>
              <a:rPr lang="ru-RU" dirty="0" smtClean="0"/>
              <a:t> вся </a:t>
            </a:r>
            <a:r>
              <a:rPr lang="ru-RU" dirty="0" err="1" smtClean="0"/>
              <a:t>політична</a:t>
            </a:r>
            <a:r>
              <a:rPr lang="ru-RU" dirty="0" smtClean="0"/>
              <a:t> система в </a:t>
            </a:r>
            <a:r>
              <a:rPr lang="ru-RU" dirty="0" err="1" smtClean="0"/>
              <a:t>цілому</a:t>
            </a:r>
            <a:r>
              <a:rPr lang="ru-RU" dirty="0" smtClean="0"/>
              <a:t> [ 2, с. 296]. Пропаганда і </a:t>
            </a:r>
            <a:r>
              <a:rPr lang="ru-RU" dirty="0" err="1" smtClean="0"/>
              <a:t>політична</a:t>
            </a:r>
            <a:r>
              <a:rPr lang="ru-RU" dirty="0" smtClean="0"/>
              <a:t> реклама за методами </a:t>
            </a:r>
            <a:r>
              <a:rPr lang="ru-RU" dirty="0" err="1" smtClean="0"/>
              <a:t>впливу</a:t>
            </a:r>
            <a:r>
              <a:rPr lang="ru-RU" dirty="0" smtClean="0"/>
              <a:t> на </a:t>
            </a:r>
            <a:r>
              <a:rPr lang="ru-RU" dirty="0" err="1" smtClean="0"/>
              <a:t>громадську</a:t>
            </a:r>
            <a:r>
              <a:rPr lang="ru-RU" dirty="0" smtClean="0"/>
              <a:t> думку практично не </a:t>
            </a:r>
            <a:r>
              <a:rPr lang="ru-RU" dirty="0" err="1" smtClean="0"/>
              <a:t>відрізняються</a:t>
            </a:r>
            <a:r>
              <a:rPr lang="ru-RU" dirty="0" smtClean="0"/>
              <a:t>. </a:t>
            </a:r>
            <a:r>
              <a:rPr lang="ru-RU" dirty="0" err="1" smtClean="0"/>
              <a:t>Однак</a:t>
            </a:r>
            <a:r>
              <a:rPr lang="ru-RU" dirty="0" smtClean="0"/>
              <a:t> у них є </a:t>
            </a:r>
            <a:r>
              <a:rPr lang="ru-RU" dirty="0" err="1" smtClean="0"/>
              <a:t>різні</a:t>
            </a:r>
            <a:r>
              <a:rPr lang="ru-RU" dirty="0" smtClean="0"/>
              <a:t> </a:t>
            </a:r>
            <a:r>
              <a:rPr lang="ru-RU" dirty="0" err="1" smtClean="0"/>
              <a:t>об’єкти</a:t>
            </a:r>
            <a:r>
              <a:rPr lang="ru-RU" dirty="0" smtClean="0"/>
              <a:t> </a:t>
            </a:r>
            <a:r>
              <a:rPr lang="ru-RU" dirty="0" err="1" smtClean="0"/>
              <a:t>впливу</a:t>
            </a:r>
            <a:r>
              <a:rPr lang="ru-RU" dirty="0" smtClean="0"/>
              <a:t> та </a:t>
            </a:r>
            <a:r>
              <a:rPr lang="ru-RU" dirty="0" err="1" smtClean="0"/>
              <a:t>різний</a:t>
            </a:r>
            <a:r>
              <a:rPr lang="ru-RU" dirty="0" smtClean="0"/>
              <a:t> </a:t>
            </a:r>
            <a:r>
              <a:rPr lang="ru-RU" dirty="0" err="1" smtClean="0"/>
              <a:t>рекламний</a:t>
            </a:r>
            <a:r>
              <a:rPr lang="ru-RU" dirty="0" smtClean="0"/>
              <a:t> „товар”. Пропаганда </a:t>
            </a:r>
            <a:r>
              <a:rPr lang="ru-RU" dirty="0" err="1" smtClean="0"/>
              <a:t>популяризує</a:t>
            </a:r>
            <a:r>
              <a:rPr lang="ru-RU" dirty="0" smtClean="0"/>
              <a:t> та </a:t>
            </a:r>
            <a:r>
              <a:rPr lang="ru-RU" dirty="0" err="1" smtClean="0"/>
              <a:t>прищеплює</a:t>
            </a:r>
            <a:r>
              <a:rPr lang="ru-RU" dirty="0" smtClean="0"/>
              <a:t> </a:t>
            </a:r>
            <a:r>
              <a:rPr lang="ru-RU" dirty="0" err="1" smtClean="0"/>
              <a:t>масовій</a:t>
            </a:r>
            <a:r>
              <a:rPr lang="ru-RU" dirty="0" smtClean="0"/>
              <a:t> </a:t>
            </a:r>
            <a:r>
              <a:rPr lang="ru-RU" dirty="0" err="1" smtClean="0"/>
              <a:t>свідомості</a:t>
            </a:r>
            <a:r>
              <a:rPr lang="ru-RU" dirty="0" smtClean="0"/>
              <a:t> </a:t>
            </a:r>
            <a:r>
              <a:rPr lang="ru-RU" dirty="0" err="1" smtClean="0"/>
              <a:t>визначені</a:t>
            </a:r>
            <a:r>
              <a:rPr lang="ru-RU" dirty="0" smtClean="0"/>
              <a:t> </a:t>
            </a:r>
            <a:r>
              <a:rPr lang="ru-RU" dirty="0" err="1" smtClean="0"/>
              <a:t>політичні</a:t>
            </a:r>
            <a:r>
              <a:rPr lang="ru-RU" dirty="0" smtClean="0"/>
              <a:t> </a:t>
            </a:r>
            <a:r>
              <a:rPr lang="ru-RU" dirty="0" err="1" smtClean="0"/>
              <a:t>ідеї</a:t>
            </a:r>
            <a:r>
              <a:rPr lang="ru-RU" dirty="0" smtClean="0"/>
              <a:t> та </a:t>
            </a:r>
            <a:r>
              <a:rPr lang="ru-RU" dirty="0" err="1" smtClean="0"/>
              <a:t>ідеали</a:t>
            </a:r>
            <a:r>
              <a:rPr lang="ru-RU" dirty="0" smtClean="0"/>
              <a:t>. </a:t>
            </a:r>
            <a:r>
              <a:rPr lang="ru-RU" dirty="0" err="1" smtClean="0"/>
              <a:t>Політична</a:t>
            </a:r>
            <a:r>
              <a:rPr lang="ru-RU" dirty="0" smtClean="0"/>
              <a:t> реклама </a:t>
            </a:r>
            <a:r>
              <a:rPr lang="ru-RU" dirty="0" err="1" smtClean="0"/>
              <a:t>спонукає</a:t>
            </a:r>
            <a:r>
              <a:rPr lang="ru-RU" dirty="0" smtClean="0"/>
              <a:t> </a:t>
            </a:r>
            <a:r>
              <a:rPr lang="ru-RU" dirty="0" err="1" smtClean="0"/>
              <a:t>прихильників</a:t>
            </a:r>
            <a:r>
              <a:rPr lang="ru-RU" dirty="0" smtClean="0"/>
              <a:t> </a:t>
            </a:r>
            <a:r>
              <a:rPr lang="ru-RU" dirty="0" err="1" smtClean="0"/>
              <a:t>визначених</a:t>
            </a:r>
            <a:r>
              <a:rPr lang="ru-RU" dirty="0" smtClean="0"/>
              <a:t> </a:t>
            </a:r>
            <a:r>
              <a:rPr lang="ru-RU" dirty="0" err="1" smtClean="0"/>
              <a:t>політичних</a:t>
            </a:r>
            <a:r>
              <a:rPr lang="ru-RU" dirty="0" smtClean="0"/>
              <a:t> </a:t>
            </a:r>
            <a:r>
              <a:rPr lang="ru-RU" dirty="0" err="1" smtClean="0"/>
              <a:t>ідей</a:t>
            </a:r>
            <a:r>
              <a:rPr lang="ru-RU" dirty="0" smtClean="0"/>
              <a:t> та </a:t>
            </a:r>
            <a:r>
              <a:rPr lang="ru-RU" dirty="0" err="1" smtClean="0"/>
              <a:t>ідеалів</a:t>
            </a:r>
            <a:r>
              <a:rPr lang="ru-RU" dirty="0" smtClean="0"/>
              <a:t> </a:t>
            </a:r>
            <a:r>
              <a:rPr lang="ru-RU" dirty="0" err="1" smtClean="0"/>
              <a:t>проголосувати</a:t>
            </a:r>
            <a:r>
              <a:rPr lang="ru-RU" dirty="0" smtClean="0"/>
              <a:t> на </a:t>
            </a:r>
            <a:r>
              <a:rPr lang="ru-RU" dirty="0" err="1" smtClean="0"/>
              <a:t>виборах</a:t>
            </a:r>
            <a:r>
              <a:rPr lang="ru-RU" dirty="0" smtClean="0"/>
              <a:t> за </a:t>
            </a:r>
            <a:r>
              <a:rPr lang="ru-RU" dirty="0" err="1" smtClean="0"/>
              <a:t>політичних</a:t>
            </a:r>
            <a:r>
              <a:rPr lang="ru-RU" dirty="0" smtClean="0"/>
              <a:t> </a:t>
            </a:r>
            <a:r>
              <a:rPr lang="ru-RU" dirty="0" err="1" smtClean="0"/>
              <a:t>лідерів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політичні</a:t>
            </a:r>
            <a:r>
              <a:rPr lang="ru-RU" dirty="0" smtClean="0"/>
              <a:t> </a:t>
            </a:r>
            <a:r>
              <a:rPr lang="ru-RU" dirty="0" err="1" smtClean="0"/>
              <a:t>партії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є </a:t>
            </a:r>
            <a:r>
              <a:rPr lang="ru-RU" dirty="0" err="1" smtClean="0"/>
              <a:t>носіями</a:t>
            </a:r>
            <a:r>
              <a:rPr lang="ru-RU" dirty="0" smtClean="0"/>
              <a:t> </a:t>
            </a:r>
            <a:r>
              <a:rPr lang="ru-RU" dirty="0" err="1" smtClean="0"/>
              <a:t>цих</a:t>
            </a:r>
            <a:r>
              <a:rPr lang="ru-RU" dirty="0" smtClean="0"/>
              <a:t> </a:t>
            </a:r>
            <a:r>
              <a:rPr lang="ru-RU" dirty="0" err="1" smtClean="0"/>
              <a:t>ідей</a:t>
            </a:r>
            <a:r>
              <a:rPr lang="ru-RU" dirty="0" smtClean="0"/>
              <a:t> та </a:t>
            </a:r>
            <a:r>
              <a:rPr lang="ru-RU" dirty="0" err="1" smtClean="0"/>
              <a:t>ідеалів</a:t>
            </a:r>
            <a:r>
              <a:rPr lang="ru-RU" dirty="0" smtClean="0"/>
              <a:t>. </a:t>
            </a:r>
            <a:endParaRPr lang="ru-RU" dirty="0"/>
          </a:p>
          <a:p>
            <a:pPr marL="0" indent="0" algn="just">
              <a:buNone/>
            </a:pPr>
            <a:r>
              <a:rPr lang="ru-RU" dirty="0" err="1" smtClean="0"/>
              <a:t>Політична</a:t>
            </a:r>
            <a:r>
              <a:rPr lang="ru-RU" dirty="0" smtClean="0"/>
              <a:t> реклама не </a:t>
            </a:r>
            <a:r>
              <a:rPr lang="ru-RU" dirty="0" err="1" smtClean="0"/>
              <a:t>займається</a:t>
            </a:r>
            <a:r>
              <a:rPr lang="ru-RU" dirty="0" smtClean="0"/>
              <a:t> </a:t>
            </a:r>
            <a:r>
              <a:rPr lang="ru-RU" dirty="0" err="1" smtClean="0"/>
              <a:t>переконуванням</a:t>
            </a:r>
            <a:r>
              <a:rPr lang="ru-RU" dirty="0" smtClean="0"/>
              <a:t> </a:t>
            </a:r>
            <a:r>
              <a:rPr lang="ru-RU" dirty="0" err="1" smtClean="0"/>
              <a:t>ідейних</a:t>
            </a:r>
            <a:r>
              <a:rPr lang="ru-RU" dirty="0" smtClean="0"/>
              <a:t> </a:t>
            </a:r>
            <a:r>
              <a:rPr lang="ru-RU" dirty="0" err="1" smtClean="0"/>
              <a:t>політичних</a:t>
            </a:r>
            <a:r>
              <a:rPr lang="ru-RU" dirty="0" smtClean="0"/>
              <a:t> </a:t>
            </a:r>
            <a:r>
              <a:rPr lang="ru-RU" dirty="0" err="1" smtClean="0"/>
              <a:t>супротивників</a:t>
            </a:r>
            <a:r>
              <a:rPr lang="ru-RU" dirty="0" smtClean="0"/>
              <a:t>. Р</a:t>
            </a:r>
            <a:r>
              <a:rPr lang="en-US" dirty="0" smtClean="0"/>
              <a:t>R </a:t>
            </a:r>
            <a:r>
              <a:rPr lang="ru-RU" dirty="0" smtClean="0"/>
              <a:t>та рекламу </a:t>
            </a:r>
            <a:r>
              <a:rPr lang="ru-RU" dirty="0" err="1" smtClean="0"/>
              <a:t>пов’язують</a:t>
            </a:r>
            <a:r>
              <a:rPr lang="ru-RU" dirty="0" smtClean="0"/>
              <a:t> не </a:t>
            </a:r>
            <a:r>
              <a:rPr lang="ru-RU" dirty="0" err="1" smtClean="0"/>
              <a:t>лише</a:t>
            </a:r>
            <a:r>
              <a:rPr lang="ru-RU" dirty="0" smtClean="0"/>
              <a:t> </a:t>
            </a:r>
            <a:r>
              <a:rPr lang="ru-RU" dirty="0" err="1" smtClean="0"/>
              <a:t>спільні</a:t>
            </a:r>
            <a:r>
              <a:rPr lang="ru-RU" dirty="0" smtClean="0"/>
              <a:t> </a:t>
            </a:r>
            <a:r>
              <a:rPr lang="ru-RU" dirty="0" err="1" smtClean="0"/>
              <a:t>цілі</a:t>
            </a:r>
            <a:r>
              <a:rPr lang="ru-RU" dirty="0" smtClean="0"/>
              <a:t> і </a:t>
            </a:r>
            <a:r>
              <a:rPr lang="ru-RU" dirty="0" err="1" smtClean="0"/>
              <a:t>засоби</a:t>
            </a:r>
            <a:r>
              <a:rPr lang="ru-RU" dirty="0" smtClean="0"/>
              <a:t> </a:t>
            </a:r>
            <a:r>
              <a:rPr lang="ru-RU" dirty="0" err="1" smtClean="0"/>
              <a:t>щодо</a:t>
            </a:r>
            <a:r>
              <a:rPr lang="ru-RU" dirty="0" smtClean="0"/>
              <a:t> </a:t>
            </a:r>
            <a:r>
              <a:rPr lang="ru-RU" dirty="0" err="1" smtClean="0"/>
              <a:t>переконування</a:t>
            </a:r>
            <a:r>
              <a:rPr lang="ru-RU" dirty="0" smtClean="0"/>
              <a:t> </a:t>
            </a:r>
            <a:r>
              <a:rPr lang="ru-RU" dirty="0" err="1" smtClean="0"/>
              <a:t>громадян</a:t>
            </a:r>
            <a:r>
              <a:rPr lang="ru-RU" dirty="0" smtClean="0"/>
              <a:t>, а й </a:t>
            </a:r>
            <a:r>
              <a:rPr lang="ru-RU" dirty="0" err="1" smtClean="0"/>
              <a:t>історична</a:t>
            </a:r>
            <a:r>
              <a:rPr lang="ru-RU" dirty="0" smtClean="0"/>
              <a:t> </a:t>
            </a:r>
            <a:r>
              <a:rPr lang="ru-RU" dirty="0" err="1" smtClean="0"/>
              <a:t>близькість</a:t>
            </a:r>
            <a:r>
              <a:rPr lang="ru-RU" dirty="0" smtClean="0"/>
              <a:t>. І реклама, і Р</a:t>
            </a:r>
            <a:r>
              <a:rPr lang="en-US" dirty="0" smtClean="0"/>
              <a:t>R </a:t>
            </a:r>
            <a:r>
              <a:rPr lang="ru-RU" dirty="0" err="1" smtClean="0"/>
              <a:t>виникли</a:t>
            </a:r>
            <a:r>
              <a:rPr lang="ru-RU" dirty="0" smtClean="0"/>
              <a:t> у </a:t>
            </a:r>
            <a:r>
              <a:rPr lang="ru-RU" dirty="0" err="1" smtClean="0"/>
              <a:t>період</a:t>
            </a:r>
            <a:r>
              <a:rPr lang="ru-RU" dirty="0" smtClean="0"/>
              <a:t> </a:t>
            </a:r>
            <a:r>
              <a:rPr lang="ru-RU" dirty="0" err="1" smtClean="0"/>
              <a:t>розвитку</a:t>
            </a:r>
            <a:r>
              <a:rPr lang="ru-RU" dirty="0" smtClean="0"/>
              <a:t> </a:t>
            </a:r>
            <a:r>
              <a:rPr lang="ru-RU" dirty="0" err="1" smtClean="0"/>
              <a:t>індустріальних</a:t>
            </a:r>
            <a:r>
              <a:rPr lang="ru-RU" dirty="0" smtClean="0"/>
              <a:t> </a:t>
            </a:r>
            <a:r>
              <a:rPr lang="ru-RU" dirty="0" err="1" smtClean="0"/>
              <a:t>суспільств</a:t>
            </a:r>
            <a:r>
              <a:rPr lang="ru-RU" dirty="0" smtClean="0"/>
              <a:t>. </a:t>
            </a:r>
            <a:r>
              <a:rPr lang="ru-RU" dirty="0" err="1" smtClean="0"/>
              <a:t>Проте</a:t>
            </a:r>
            <a:r>
              <a:rPr lang="ru-RU" dirty="0" smtClean="0"/>
              <a:t> Р</a:t>
            </a:r>
            <a:r>
              <a:rPr lang="en-US" dirty="0" smtClean="0"/>
              <a:t>R </a:t>
            </a:r>
            <a:r>
              <a:rPr lang="ru-RU" dirty="0" err="1" smtClean="0"/>
              <a:t>виникає</a:t>
            </a:r>
            <a:r>
              <a:rPr lang="ru-RU" dirty="0" smtClean="0"/>
              <a:t> як </a:t>
            </a:r>
            <a:r>
              <a:rPr lang="ru-RU" dirty="0" err="1" smtClean="0"/>
              <a:t>інститут</a:t>
            </a:r>
            <a:r>
              <a:rPr lang="ru-RU" dirty="0" smtClean="0"/>
              <a:t> для </a:t>
            </a:r>
            <a:r>
              <a:rPr lang="ru-RU" dirty="0" err="1" smtClean="0"/>
              <a:t>позначення</a:t>
            </a:r>
            <a:r>
              <a:rPr lang="ru-RU" dirty="0" smtClean="0"/>
              <a:t> </a:t>
            </a:r>
            <a:r>
              <a:rPr lang="ru-RU" dirty="0" err="1" smtClean="0"/>
              <a:t>специфічної</a:t>
            </a:r>
            <a:r>
              <a:rPr lang="ru-RU" dirty="0" smtClean="0"/>
              <a:t> </a:t>
            </a:r>
            <a:r>
              <a:rPr lang="ru-RU" dirty="0" err="1" smtClean="0"/>
              <a:t>реклами</a:t>
            </a:r>
            <a:r>
              <a:rPr lang="ru-RU" dirty="0" smtClean="0"/>
              <a:t>: не </a:t>
            </a:r>
            <a:r>
              <a:rPr lang="ru-RU" dirty="0" err="1" smtClean="0"/>
              <a:t>традиційної</a:t>
            </a:r>
            <a:r>
              <a:rPr lang="ru-RU" dirty="0" smtClean="0"/>
              <a:t> </a:t>
            </a:r>
            <a:r>
              <a:rPr lang="ru-RU" dirty="0" err="1" smtClean="0"/>
              <a:t>реклами</a:t>
            </a:r>
            <a:r>
              <a:rPr lang="ru-RU" dirty="0" smtClean="0"/>
              <a:t> </a:t>
            </a:r>
            <a:r>
              <a:rPr lang="ru-RU" dirty="0" err="1" smtClean="0"/>
              <a:t>товарів</a:t>
            </a:r>
            <a:r>
              <a:rPr lang="ru-RU" dirty="0" smtClean="0"/>
              <a:t> та </a:t>
            </a:r>
            <a:r>
              <a:rPr lang="ru-RU" dirty="0" err="1" smtClean="0"/>
              <a:t>послуг</a:t>
            </a:r>
            <a:r>
              <a:rPr lang="ru-RU" dirty="0" smtClean="0"/>
              <a:t>, а самих </a:t>
            </a:r>
            <a:r>
              <a:rPr lang="ru-RU" dirty="0" err="1" smtClean="0"/>
              <a:t>капіталістичних</a:t>
            </a:r>
            <a:r>
              <a:rPr lang="ru-RU" dirty="0" smtClean="0"/>
              <a:t> </a:t>
            </a:r>
            <a:r>
              <a:rPr lang="ru-RU" dirty="0" err="1" smtClean="0"/>
              <a:t>підприємств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конкурують</a:t>
            </a:r>
            <a:r>
              <a:rPr lang="ru-RU" dirty="0" smtClean="0"/>
              <a:t> </a:t>
            </a:r>
            <a:r>
              <a:rPr lang="ru-RU" dirty="0" err="1" smtClean="0"/>
              <a:t>між</a:t>
            </a:r>
            <a:r>
              <a:rPr lang="ru-RU" dirty="0" smtClean="0"/>
              <a:t> собою. </a:t>
            </a:r>
            <a:r>
              <a:rPr lang="ru-RU" dirty="0" err="1" smtClean="0"/>
              <a:t>Функціонально</a:t>
            </a:r>
            <a:r>
              <a:rPr lang="ru-RU" dirty="0" smtClean="0"/>
              <a:t> </a:t>
            </a:r>
            <a:r>
              <a:rPr lang="ru-RU" dirty="0" err="1" smtClean="0"/>
              <a:t>відмінність</a:t>
            </a:r>
            <a:r>
              <a:rPr lang="ru-RU" dirty="0" smtClean="0"/>
              <a:t> </a:t>
            </a:r>
            <a:r>
              <a:rPr lang="ru-RU" dirty="0" err="1" smtClean="0"/>
              <a:t>між</a:t>
            </a:r>
            <a:r>
              <a:rPr lang="ru-RU" dirty="0" smtClean="0"/>
              <a:t> Р</a:t>
            </a:r>
            <a:r>
              <a:rPr lang="en-US" dirty="0" smtClean="0"/>
              <a:t>R </a:t>
            </a:r>
            <a:r>
              <a:rPr lang="ru-RU" dirty="0" smtClean="0"/>
              <a:t>та </a:t>
            </a:r>
            <a:r>
              <a:rPr lang="ru-RU" dirty="0" err="1" smtClean="0"/>
              <a:t>політичною</a:t>
            </a:r>
            <a:r>
              <a:rPr lang="ru-RU" dirty="0" smtClean="0"/>
              <a:t> рекламою </a:t>
            </a:r>
            <a:r>
              <a:rPr lang="ru-RU" dirty="0" err="1" smtClean="0"/>
              <a:t>полягає</a:t>
            </a:r>
            <a:r>
              <a:rPr lang="ru-RU" dirty="0" smtClean="0"/>
              <a:t> в тому, </a:t>
            </a:r>
            <a:r>
              <a:rPr lang="ru-RU" dirty="0" err="1" smtClean="0"/>
              <a:t>що</a:t>
            </a:r>
            <a:r>
              <a:rPr lang="ru-RU" dirty="0" smtClean="0"/>
              <a:t> реклама </a:t>
            </a:r>
            <a:r>
              <a:rPr lang="ru-RU" dirty="0" err="1" smtClean="0"/>
              <a:t>зазвичай</a:t>
            </a:r>
            <a:r>
              <a:rPr lang="ru-RU" dirty="0" smtClean="0"/>
              <a:t> </a:t>
            </a:r>
            <a:r>
              <a:rPr lang="ru-RU" dirty="0" err="1" smtClean="0"/>
              <a:t>пов’язана</a:t>
            </a:r>
            <a:r>
              <a:rPr lang="ru-RU" dirty="0" smtClean="0"/>
              <a:t> з </a:t>
            </a:r>
            <a:r>
              <a:rPr lang="ru-RU" dirty="0" err="1" smtClean="0"/>
              <a:t>визначеним</a:t>
            </a:r>
            <a:r>
              <a:rPr lang="ru-RU" dirty="0" smtClean="0"/>
              <a:t> товаром і </a:t>
            </a:r>
            <a:r>
              <a:rPr lang="ru-RU" dirty="0" err="1" smtClean="0"/>
              <a:t>функцією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просування</a:t>
            </a:r>
            <a:r>
              <a:rPr lang="ru-RU" dirty="0" smtClean="0"/>
              <a:t> на ринку, а Р</a:t>
            </a:r>
            <a:r>
              <a:rPr lang="en-US" dirty="0" smtClean="0"/>
              <a:t>R </a:t>
            </a:r>
            <a:r>
              <a:rPr lang="ru-RU" dirty="0" err="1" smtClean="0"/>
              <a:t>зорієнтований</a:t>
            </a:r>
            <a:r>
              <a:rPr lang="ru-RU" dirty="0" smtClean="0"/>
              <a:t> на </a:t>
            </a:r>
            <a:r>
              <a:rPr lang="ru-RU" dirty="0" err="1" smtClean="0"/>
              <a:t>просування</a:t>
            </a:r>
            <a:r>
              <a:rPr lang="ru-RU" dirty="0" smtClean="0"/>
              <a:t> не товару, а </a:t>
            </a:r>
            <a:r>
              <a:rPr lang="ru-RU" dirty="0" err="1" smtClean="0"/>
              <a:t>корпорації</a:t>
            </a:r>
            <a:r>
              <a:rPr lang="ru-RU" dirty="0" smtClean="0"/>
              <a:t> </a:t>
            </a:r>
            <a:r>
              <a:rPr lang="ru-RU" dirty="0" err="1" smtClean="0"/>
              <a:t>загалом</a:t>
            </a:r>
            <a:r>
              <a:rPr lang="ru-RU" dirty="0" smtClean="0"/>
              <a:t>, і не </a:t>
            </a:r>
            <a:r>
              <a:rPr lang="ru-RU" dirty="0" err="1" smtClean="0"/>
              <a:t>тільки</a:t>
            </a:r>
            <a:r>
              <a:rPr lang="ru-RU" dirty="0" smtClean="0"/>
              <a:t> на ринку, а </a:t>
            </a:r>
            <a:r>
              <a:rPr lang="ru-RU" dirty="0" err="1" smtClean="0"/>
              <a:t>загалом</a:t>
            </a:r>
            <a:r>
              <a:rPr lang="ru-RU" dirty="0" smtClean="0"/>
              <a:t> у </a:t>
            </a:r>
            <a:r>
              <a:rPr lang="ru-RU" dirty="0" err="1" smtClean="0"/>
              <a:t>суспільстві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10244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4664"/>
            <a:ext cx="8784976" cy="6336704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У </a:t>
            </a:r>
            <a:r>
              <a:rPr lang="ru-RU" dirty="0" err="1" smtClean="0"/>
              <a:t>статті</a:t>
            </a:r>
            <a:r>
              <a:rPr lang="ru-RU" dirty="0" smtClean="0"/>
              <a:t> „</a:t>
            </a:r>
            <a:r>
              <a:rPr lang="ru-RU" dirty="0" err="1" smtClean="0"/>
              <a:t>Політична</a:t>
            </a:r>
            <a:r>
              <a:rPr lang="ru-RU" dirty="0" smtClean="0"/>
              <a:t> </a:t>
            </a:r>
            <a:r>
              <a:rPr lang="ru-RU" dirty="0" err="1" smtClean="0"/>
              <a:t>комунікація</a:t>
            </a:r>
            <a:r>
              <a:rPr lang="ru-RU" dirty="0" smtClean="0"/>
              <a:t>: до </a:t>
            </a:r>
            <a:r>
              <a:rPr lang="ru-RU" dirty="0" err="1" smtClean="0"/>
              <a:t>проблеми</a:t>
            </a:r>
            <a:r>
              <a:rPr lang="ru-RU" dirty="0" smtClean="0"/>
              <a:t> </a:t>
            </a:r>
            <a:r>
              <a:rPr lang="ru-RU" dirty="0" err="1" smtClean="0"/>
              <a:t>теоретичної</a:t>
            </a:r>
            <a:r>
              <a:rPr lang="ru-RU" dirty="0" smtClean="0"/>
              <a:t> </a:t>
            </a:r>
            <a:r>
              <a:rPr lang="ru-RU" dirty="0" err="1" smtClean="0"/>
              <a:t>ідентифікації</a:t>
            </a:r>
            <a:r>
              <a:rPr lang="ru-RU" dirty="0" smtClean="0"/>
              <a:t>” </a:t>
            </a:r>
            <a:r>
              <a:rPr lang="ru-RU" dirty="0" err="1" smtClean="0"/>
              <a:t>науковець</a:t>
            </a:r>
            <a:r>
              <a:rPr lang="ru-RU" dirty="0" smtClean="0"/>
              <a:t> О. </a:t>
            </a:r>
            <a:r>
              <a:rPr lang="ru-RU" dirty="0" err="1" smtClean="0"/>
              <a:t>Соловйов</a:t>
            </a:r>
            <a:r>
              <a:rPr lang="ru-RU" dirty="0" smtClean="0"/>
              <a:t> </a:t>
            </a:r>
            <a:r>
              <a:rPr lang="ru-RU" dirty="0" err="1" smtClean="0"/>
              <a:t>виділяє</a:t>
            </a:r>
            <a:r>
              <a:rPr lang="ru-RU" dirty="0" smtClean="0"/>
              <a:t> </a:t>
            </a:r>
            <a:r>
              <a:rPr lang="ru-RU" b="1" dirty="0" err="1" smtClean="0"/>
              <a:t>ринкові</a:t>
            </a:r>
            <a:r>
              <a:rPr lang="ru-RU" b="1" dirty="0" smtClean="0"/>
              <a:t> (</a:t>
            </a:r>
            <a:r>
              <a:rPr lang="ru-RU" b="1" dirty="0" err="1" smtClean="0"/>
              <a:t>маркетингові</a:t>
            </a:r>
            <a:r>
              <a:rPr lang="ru-RU" b="1" dirty="0" smtClean="0"/>
              <a:t>) та </a:t>
            </a:r>
            <a:r>
              <a:rPr lang="ru-RU" b="1" dirty="0" err="1" smtClean="0"/>
              <a:t>неринкові</a:t>
            </a:r>
            <a:r>
              <a:rPr lang="ru-RU" b="1" dirty="0" smtClean="0"/>
              <a:t> (</a:t>
            </a:r>
            <a:r>
              <a:rPr lang="ru-RU" b="1" dirty="0" err="1" smtClean="0"/>
              <a:t>немаркетингові</a:t>
            </a:r>
            <a:r>
              <a:rPr lang="ru-RU" b="1" dirty="0" smtClean="0"/>
              <a:t>) </a:t>
            </a:r>
            <a:r>
              <a:rPr lang="ru-RU" b="1" dirty="0" err="1" smtClean="0"/>
              <a:t>комунікативні</a:t>
            </a:r>
            <a:r>
              <a:rPr lang="ru-RU" b="1" dirty="0" smtClean="0"/>
              <a:t> </a:t>
            </a:r>
            <a:r>
              <a:rPr lang="ru-RU" b="1" dirty="0" err="1" smtClean="0"/>
              <a:t>технології</a:t>
            </a:r>
            <a:r>
              <a:rPr lang="ru-RU" b="1" dirty="0" smtClean="0"/>
              <a:t>. </a:t>
            </a:r>
          </a:p>
          <a:p>
            <a:pPr marL="0" indent="0" algn="just">
              <a:buNone/>
            </a:pPr>
            <a:r>
              <a:rPr lang="ru-RU" dirty="0" smtClean="0"/>
              <a:t>До перших </a:t>
            </a:r>
            <a:r>
              <a:rPr lang="ru-RU" dirty="0" err="1" smtClean="0"/>
              <a:t>він</a:t>
            </a:r>
            <a:r>
              <a:rPr lang="ru-RU" dirty="0" smtClean="0"/>
              <a:t> </a:t>
            </a:r>
            <a:r>
              <a:rPr lang="ru-RU" dirty="0" err="1" smtClean="0"/>
              <a:t>відносить</a:t>
            </a:r>
            <a:r>
              <a:rPr lang="ru-RU" dirty="0" smtClean="0"/>
              <a:t> </a:t>
            </a:r>
            <a:r>
              <a:rPr lang="ru-RU" b="1" dirty="0" err="1" smtClean="0"/>
              <a:t>політичний</a:t>
            </a:r>
            <a:r>
              <a:rPr lang="ru-RU" b="1" dirty="0" smtClean="0"/>
              <a:t> </a:t>
            </a:r>
            <a:r>
              <a:rPr lang="ru-RU" b="1" dirty="0" err="1" smtClean="0"/>
              <a:t>піар</a:t>
            </a:r>
            <a:r>
              <a:rPr lang="ru-RU" b="1" dirty="0" smtClean="0"/>
              <a:t>, </a:t>
            </a:r>
            <a:r>
              <a:rPr lang="ru-RU" b="1" dirty="0" err="1" smtClean="0"/>
              <a:t>політичну</a:t>
            </a:r>
            <a:r>
              <a:rPr lang="ru-RU" b="1" dirty="0" smtClean="0"/>
              <a:t> рекламу, </a:t>
            </a:r>
            <a:r>
              <a:rPr lang="ru-RU" b="1" dirty="0" err="1" smtClean="0"/>
              <a:t>інформаційний</a:t>
            </a:r>
            <a:r>
              <a:rPr lang="ru-RU" b="1" dirty="0" smtClean="0"/>
              <a:t> </a:t>
            </a:r>
            <a:r>
              <a:rPr lang="ru-RU" b="1" dirty="0" err="1" smtClean="0"/>
              <a:t>лобізм</a:t>
            </a:r>
            <a:r>
              <a:rPr lang="ru-RU" b="1" dirty="0" smtClean="0"/>
              <a:t> </a:t>
            </a:r>
            <a:r>
              <a:rPr lang="ru-RU" dirty="0" err="1" smtClean="0"/>
              <a:t>тощо</a:t>
            </a:r>
            <a:r>
              <a:rPr lang="ru-RU" dirty="0" smtClean="0"/>
              <a:t>. </a:t>
            </a:r>
            <a:r>
              <a:rPr lang="ru-RU" dirty="0" err="1" smtClean="0"/>
              <a:t>Немаркетинговими</a:t>
            </a:r>
            <a:r>
              <a:rPr lang="ru-RU" dirty="0" smtClean="0"/>
              <a:t> </a:t>
            </a:r>
            <a:r>
              <a:rPr lang="ru-RU" dirty="0" err="1" smtClean="0"/>
              <a:t>технологіями</a:t>
            </a:r>
            <a:r>
              <a:rPr lang="ru-RU" dirty="0" smtClean="0"/>
              <a:t> </a:t>
            </a:r>
            <a:r>
              <a:rPr lang="ru-RU" dirty="0" err="1" smtClean="0"/>
              <a:t>називаються</a:t>
            </a:r>
            <a:r>
              <a:rPr lang="ru-RU" dirty="0" smtClean="0"/>
              <a:t> </a:t>
            </a:r>
            <a:r>
              <a:rPr lang="ru-RU" b="1" dirty="0" err="1" smtClean="0"/>
              <a:t>політична</a:t>
            </a:r>
            <a:r>
              <a:rPr lang="ru-RU" b="1" dirty="0" smtClean="0"/>
              <a:t> пропаганда та </a:t>
            </a:r>
            <a:r>
              <a:rPr lang="ru-RU" b="1" dirty="0" err="1" smtClean="0"/>
              <a:t>агітація</a:t>
            </a:r>
            <a:r>
              <a:rPr lang="ru-RU" b="1" dirty="0" smtClean="0"/>
              <a:t>. </a:t>
            </a:r>
            <a:r>
              <a:rPr lang="ru-RU" dirty="0" smtClean="0"/>
              <a:t>У </a:t>
            </a:r>
            <a:r>
              <a:rPr lang="ru-RU" dirty="0" err="1" smtClean="0"/>
              <a:t>демократичних</a:t>
            </a:r>
            <a:r>
              <a:rPr lang="ru-RU" dirty="0" smtClean="0"/>
              <a:t> </a:t>
            </a:r>
            <a:r>
              <a:rPr lang="ru-RU" dirty="0" err="1" smtClean="0"/>
              <a:t>країнах</a:t>
            </a:r>
            <a:r>
              <a:rPr lang="ru-RU" dirty="0" smtClean="0"/>
              <a:t> для </a:t>
            </a:r>
            <a:r>
              <a:rPr lang="ru-RU" dirty="0" err="1" smtClean="0"/>
              <a:t>поширення</a:t>
            </a:r>
            <a:r>
              <a:rPr lang="ru-RU" dirty="0" smtClean="0"/>
              <a:t> </a:t>
            </a:r>
            <a:r>
              <a:rPr lang="ru-RU" dirty="0" err="1" smtClean="0"/>
              <a:t>певних</a:t>
            </a:r>
            <a:r>
              <a:rPr lang="ru-RU" dirty="0" smtClean="0"/>
              <a:t> </a:t>
            </a:r>
            <a:r>
              <a:rPr lang="ru-RU" dirty="0" err="1" smtClean="0"/>
              <a:t>цінностей</a:t>
            </a:r>
            <a:r>
              <a:rPr lang="ru-RU" dirty="0" smtClean="0"/>
              <a:t> </a:t>
            </a:r>
            <a:r>
              <a:rPr lang="ru-RU" dirty="0" err="1" smtClean="0"/>
              <a:t>використовуються</a:t>
            </a:r>
            <a:r>
              <a:rPr lang="ru-RU" dirty="0" smtClean="0"/>
              <a:t> як </a:t>
            </a:r>
            <a:r>
              <a:rPr lang="ru-RU" dirty="0" err="1" smtClean="0"/>
              <a:t>маркетингові</a:t>
            </a:r>
            <a:r>
              <a:rPr lang="ru-RU" dirty="0" smtClean="0"/>
              <a:t>, так і </a:t>
            </a:r>
            <a:r>
              <a:rPr lang="ru-RU" dirty="0" err="1" smtClean="0"/>
              <a:t>немаркетингові</a:t>
            </a:r>
            <a:r>
              <a:rPr lang="ru-RU" dirty="0" smtClean="0"/>
              <a:t> </a:t>
            </a:r>
            <a:r>
              <a:rPr lang="ru-RU" dirty="0" err="1" smtClean="0"/>
              <a:t>технологій</a:t>
            </a:r>
            <a:r>
              <a:rPr lang="ru-RU" dirty="0" smtClean="0"/>
              <a:t> [8, с. 15]. </a:t>
            </a:r>
          </a:p>
          <a:p>
            <a:pPr marL="0" indent="0" algn="just">
              <a:buNone/>
            </a:pPr>
            <a:r>
              <a:rPr lang="ru-RU" dirty="0" smtClean="0"/>
              <a:t>Але у </a:t>
            </a:r>
            <a:r>
              <a:rPr lang="ru-RU" dirty="0" err="1" smtClean="0"/>
              <a:t>країнах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переходять</a:t>
            </a:r>
            <a:r>
              <a:rPr lang="ru-RU" dirty="0" smtClean="0"/>
              <a:t> до </a:t>
            </a:r>
            <a:r>
              <a:rPr lang="ru-RU" dirty="0" err="1" smtClean="0"/>
              <a:t>демократії</a:t>
            </a:r>
            <a:r>
              <a:rPr lang="ru-RU" dirty="0" smtClean="0"/>
              <a:t>, </a:t>
            </a:r>
            <a:r>
              <a:rPr lang="ru-RU" dirty="0" err="1" smtClean="0"/>
              <a:t>переважає</a:t>
            </a:r>
            <a:r>
              <a:rPr lang="ru-RU" dirty="0" smtClean="0"/>
              <a:t> перший вид, </a:t>
            </a:r>
            <a:r>
              <a:rPr lang="ru-RU" dirty="0" err="1" smtClean="0"/>
              <a:t>тобто</a:t>
            </a:r>
            <a:r>
              <a:rPr lang="ru-RU" dirty="0" smtClean="0"/>
              <a:t> </a:t>
            </a:r>
            <a:r>
              <a:rPr lang="ru-RU" b="1" dirty="0" err="1" smtClean="0"/>
              <a:t>маркетингові</a:t>
            </a:r>
            <a:r>
              <a:rPr lang="ru-RU" b="1" dirty="0" smtClean="0"/>
              <a:t> </a:t>
            </a:r>
            <a:r>
              <a:rPr lang="ru-RU" b="1" dirty="0" err="1" smtClean="0"/>
              <a:t>комунікативні</a:t>
            </a:r>
            <a:r>
              <a:rPr lang="ru-RU" b="1" dirty="0" smtClean="0"/>
              <a:t> </a:t>
            </a:r>
            <a:r>
              <a:rPr lang="ru-RU" b="1" dirty="0" err="1" smtClean="0"/>
              <a:t>технології</a:t>
            </a:r>
            <a:r>
              <a:rPr lang="ru-RU" dirty="0" smtClean="0"/>
              <a:t>. </a:t>
            </a:r>
            <a:r>
              <a:rPr lang="ru-RU" dirty="0" err="1" smtClean="0"/>
              <a:t>Моделювання</a:t>
            </a:r>
            <a:r>
              <a:rPr lang="ru-RU" dirty="0" smtClean="0"/>
              <a:t> </a:t>
            </a:r>
            <a:r>
              <a:rPr lang="ru-RU" dirty="0" err="1" smtClean="0"/>
              <a:t>політичної</a:t>
            </a:r>
            <a:r>
              <a:rPr lang="ru-RU" dirty="0" smtClean="0"/>
              <a:t> </a:t>
            </a:r>
            <a:r>
              <a:rPr lang="ru-RU" dirty="0" err="1" smtClean="0"/>
              <a:t>реальності</a:t>
            </a:r>
            <a:r>
              <a:rPr lang="ru-RU" dirty="0" smtClean="0"/>
              <a:t> у </a:t>
            </a:r>
            <a:r>
              <a:rPr lang="ru-RU" dirty="0" err="1" smtClean="0"/>
              <a:t>авторитарних</a:t>
            </a:r>
            <a:r>
              <a:rPr lang="ru-RU" dirty="0" smtClean="0"/>
              <a:t> режимах </a:t>
            </a:r>
            <a:r>
              <a:rPr lang="ru-RU" dirty="0" err="1" smtClean="0"/>
              <a:t>може</a:t>
            </a:r>
            <a:r>
              <a:rPr lang="ru-RU" dirty="0" smtClean="0"/>
              <a:t> </a:t>
            </a:r>
            <a:r>
              <a:rPr lang="ru-RU" dirty="0" err="1" smtClean="0"/>
              <a:t>включати</a:t>
            </a:r>
            <a:r>
              <a:rPr lang="ru-RU" dirty="0" smtClean="0"/>
              <a:t> </a:t>
            </a:r>
            <a:r>
              <a:rPr lang="ru-RU" dirty="0" err="1" smtClean="0"/>
              <a:t>тотальний</a:t>
            </a:r>
            <a:r>
              <a:rPr lang="ru-RU" dirty="0" smtClean="0"/>
              <a:t> контроль за </a:t>
            </a:r>
            <a:r>
              <a:rPr lang="ru-RU" dirty="0" err="1" smtClean="0"/>
              <a:t>інформаційним</a:t>
            </a:r>
            <a:r>
              <a:rPr lang="ru-RU" dirty="0" smtClean="0"/>
              <a:t> простором з боку </a:t>
            </a:r>
            <a:r>
              <a:rPr lang="ru-RU" dirty="0" err="1" smtClean="0"/>
              <a:t>держави</a:t>
            </a:r>
            <a:r>
              <a:rPr lang="ru-RU" dirty="0" smtClean="0"/>
              <a:t>, </a:t>
            </a:r>
            <a:r>
              <a:rPr lang="ru-RU" dirty="0" err="1" smtClean="0"/>
              <a:t>обмеження</a:t>
            </a:r>
            <a:r>
              <a:rPr lang="ru-RU" dirty="0" smtClean="0"/>
              <a:t> доступу </a:t>
            </a:r>
            <a:r>
              <a:rPr lang="ru-RU" dirty="0" err="1" smtClean="0"/>
              <a:t>громадян</a:t>
            </a:r>
            <a:r>
              <a:rPr lang="ru-RU" dirty="0" smtClean="0"/>
              <a:t> до </a:t>
            </a:r>
            <a:r>
              <a:rPr lang="ru-RU" dirty="0" err="1" smtClean="0"/>
              <a:t>інформації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дозволяє</a:t>
            </a:r>
            <a:r>
              <a:rPr lang="ru-RU" dirty="0" smtClean="0"/>
              <a:t> </a:t>
            </a:r>
            <a:r>
              <a:rPr lang="ru-RU" dirty="0" err="1" smtClean="0"/>
              <a:t>створити</a:t>
            </a:r>
            <a:r>
              <a:rPr lang="ru-RU" dirty="0" smtClean="0"/>
              <a:t> </a:t>
            </a:r>
            <a:r>
              <a:rPr lang="ru-RU" dirty="0" err="1" smtClean="0"/>
              <a:t>єдиний</a:t>
            </a:r>
            <a:r>
              <a:rPr lang="ru-RU" dirty="0" smtClean="0"/>
              <a:t>, </a:t>
            </a:r>
            <a:r>
              <a:rPr lang="ru-RU" dirty="0" err="1" smtClean="0"/>
              <a:t>безальтернативний</a:t>
            </a:r>
            <a:r>
              <a:rPr lang="ru-RU" dirty="0" smtClean="0"/>
              <a:t> центр </a:t>
            </a:r>
            <a:r>
              <a:rPr lang="ru-RU" dirty="0" err="1" smtClean="0"/>
              <a:t>створення</a:t>
            </a:r>
            <a:r>
              <a:rPr lang="ru-RU" dirty="0" smtClean="0"/>
              <a:t> та </a:t>
            </a:r>
            <a:r>
              <a:rPr lang="ru-RU" dirty="0" err="1" smtClean="0"/>
              <a:t>передачі</a:t>
            </a:r>
            <a:r>
              <a:rPr lang="ru-RU" dirty="0" smtClean="0"/>
              <a:t> </a:t>
            </a:r>
            <a:r>
              <a:rPr lang="ru-RU" dirty="0" err="1" smtClean="0"/>
              <a:t>політичної</a:t>
            </a:r>
            <a:r>
              <a:rPr lang="ru-RU" dirty="0" smtClean="0"/>
              <a:t> </a:t>
            </a:r>
            <a:r>
              <a:rPr lang="ru-RU" dirty="0" err="1" smtClean="0"/>
              <a:t>інформації</a:t>
            </a:r>
            <a:r>
              <a:rPr lang="ru-RU" dirty="0" smtClean="0"/>
              <a:t> і </a:t>
            </a:r>
            <a:r>
              <a:rPr lang="ru-RU" dirty="0" err="1" smtClean="0"/>
              <a:t>формування</a:t>
            </a:r>
            <a:r>
              <a:rPr lang="ru-RU" dirty="0" smtClean="0"/>
              <a:t> </a:t>
            </a:r>
            <a:r>
              <a:rPr lang="ru-RU" dirty="0" err="1" smtClean="0"/>
              <a:t>громадської</a:t>
            </a:r>
            <a:r>
              <a:rPr lang="ru-RU" dirty="0" smtClean="0"/>
              <a:t> думки. </a:t>
            </a:r>
          </a:p>
          <a:p>
            <a:pPr marL="0" indent="0" algn="just">
              <a:buNone/>
            </a:pPr>
            <a:r>
              <a:rPr lang="ru-RU" dirty="0" err="1" smtClean="0"/>
              <a:t>Проте</a:t>
            </a:r>
            <a:r>
              <a:rPr lang="ru-RU" dirty="0" smtClean="0"/>
              <a:t> у </a:t>
            </a:r>
            <a:r>
              <a:rPr lang="ru-RU" dirty="0" err="1" smtClean="0"/>
              <a:t>демократичних</a:t>
            </a:r>
            <a:r>
              <a:rPr lang="ru-RU" dirty="0" smtClean="0"/>
              <a:t> </a:t>
            </a:r>
            <a:r>
              <a:rPr lang="ru-RU" dirty="0" err="1" smtClean="0"/>
              <a:t>країнах</a:t>
            </a:r>
            <a:r>
              <a:rPr lang="ru-RU" dirty="0" smtClean="0"/>
              <a:t> </a:t>
            </a:r>
            <a:r>
              <a:rPr lang="ru-RU" dirty="0" err="1" smtClean="0"/>
              <a:t>задіяні</a:t>
            </a:r>
            <a:r>
              <a:rPr lang="ru-RU" dirty="0" smtClean="0"/>
              <a:t> </a:t>
            </a:r>
            <a:r>
              <a:rPr lang="ru-RU" dirty="0" err="1" smtClean="0"/>
              <a:t>інші</a:t>
            </a:r>
            <a:r>
              <a:rPr lang="ru-RU" dirty="0" smtClean="0"/>
              <a:t> </a:t>
            </a:r>
            <a:r>
              <a:rPr lang="ru-RU" dirty="0" err="1" smtClean="0"/>
              <a:t>механізми</a:t>
            </a:r>
            <a:r>
              <a:rPr lang="ru-RU" dirty="0" smtClean="0"/>
              <a:t> –</a:t>
            </a:r>
            <a:r>
              <a:rPr lang="ru-RU" b="1" dirty="0" smtClean="0"/>
              <a:t> </a:t>
            </a:r>
            <a:r>
              <a:rPr lang="ru-RU" b="1" dirty="0" err="1" smtClean="0"/>
              <a:t>комунікативні</a:t>
            </a:r>
            <a:r>
              <a:rPr lang="ru-RU" b="1" dirty="0" smtClean="0"/>
              <a:t> </a:t>
            </a:r>
            <a:r>
              <a:rPr lang="ru-RU" b="1" dirty="0" err="1" smtClean="0"/>
              <a:t>технології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розуміти</a:t>
            </a:r>
            <a:r>
              <a:rPr lang="ru-RU" dirty="0" smtClean="0"/>
              <a:t> як </a:t>
            </a:r>
            <a:r>
              <a:rPr lang="ru-RU" dirty="0" err="1" smtClean="0"/>
              <a:t>раціонально</a:t>
            </a:r>
            <a:r>
              <a:rPr lang="ru-RU" dirty="0" smtClean="0"/>
              <a:t> </a:t>
            </a:r>
            <a:r>
              <a:rPr lang="ru-RU" dirty="0" err="1" smtClean="0"/>
              <a:t>організований</a:t>
            </a:r>
            <a:r>
              <a:rPr lang="ru-RU" dirty="0" smtClean="0"/>
              <a:t> комплекс </a:t>
            </a:r>
            <a:r>
              <a:rPr lang="ru-RU" dirty="0" err="1" smtClean="0"/>
              <a:t>дій</a:t>
            </a:r>
            <a:r>
              <a:rPr lang="ru-RU" dirty="0" smtClean="0"/>
              <a:t> в </a:t>
            </a:r>
            <a:r>
              <a:rPr lang="ru-RU" dirty="0" err="1" smtClean="0"/>
              <a:t>інформаційному</a:t>
            </a:r>
            <a:r>
              <a:rPr lang="ru-RU" dirty="0" smtClean="0"/>
              <a:t> </a:t>
            </a:r>
            <a:r>
              <a:rPr lang="ru-RU" dirty="0" err="1" smtClean="0"/>
              <a:t>просторі</a:t>
            </a:r>
            <a:r>
              <a:rPr lang="ru-RU" dirty="0" smtClean="0"/>
              <a:t> з </a:t>
            </a:r>
            <a:r>
              <a:rPr lang="ru-RU" dirty="0" err="1" smtClean="0"/>
              <a:t>цілеспрямованого</a:t>
            </a:r>
            <a:r>
              <a:rPr lang="ru-RU" dirty="0" smtClean="0"/>
              <a:t> </a:t>
            </a:r>
            <a:r>
              <a:rPr lang="ru-RU" dirty="0" err="1" smtClean="0"/>
              <a:t>виробництва</a:t>
            </a:r>
            <a:r>
              <a:rPr lang="ru-RU" dirty="0" smtClean="0"/>
              <a:t> і </a:t>
            </a:r>
            <a:r>
              <a:rPr lang="ru-RU" dirty="0" err="1" smtClean="0"/>
              <a:t>поширення</a:t>
            </a:r>
            <a:r>
              <a:rPr lang="ru-RU" dirty="0" smtClean="0"/>
              <a:t> </a:t>
            </a:r>
            <a:r>
              <a:rPr lang="ru-RU" dirty="0" err="1" smtClean="0"/>
              <a:t>інформації</a:t>
            </a:r>
            <a:r>
              <a:rPr lang="ru-RU" dirty="0" smtClean="0"/>
              <a:t> </a:t>
            </a:r>
            <a:r>
              <a:rPr lang="ru-RU" dirty="0" err="1" smtClean="0"/>
              <a:t>задля</a:t>
            </a:r>
            <a:r>
              <a:rPr lang="ru-RU" dirty="0" smtClean="0"/>
              <a:t> </a:t>
            </a:r>
            <a:r>
              <a:rPr lang="ru-RU" dirty="0" err="1" smtClean="0"/>
              <a:t>впливу</a:t>
            </a:r>
            <a:r>
              <a:rPr lang="ru-RU" dirty="0" smtClean="0"/>
              <a:t> на </a:t>
            </a:r>
            <a:r>
              <a:rPr lang="ru-RU" dirty="0" err="1" smtClean="0"/>
              <a:t>визначену</a:t>
            </a:r>
            <a:r>
              <a:rPr lang="ru-RU" dirty="0" smtClean="0"/>
              <a:t> </a:t>
            </a:r>
            <a:r>
              <a:rPr lang="ru-RU" dirty="0" err="1" smtClean="0"/>
              <a:t>аудиторію</a:t>
            </a:r>
            <a:r>
              <a:rPr lang="ru-RU" dirty="0" smtClean="0"/>
              <a:t>, </a:t>
            </a:r>
            <a:r>
              <a:rPr lang="ru-RU" dirty="0" err="1" smtClean="0"/>
              <a:t>це</a:t>
            </a:r>
            <a:r>
              <a:rPr lang="ru-RU" dirty="0" smtClean="0"/>
              <a:t> „</a:t>
            </a:r>
            <a:r>
              <a:rPr lang="ru-RU" b="1" dirty="0" err="1" smtClean="0"/>
              <a:t>запланований</a:t>
            </a:r>
            <a:r>
              <a:rPr lang="ru-RU" b="1" dirty="0" smtClean="0"/>
              <a:t> </a:t>
            </a:r>
            <a:r>
              <a:rPr lang="ru-RU" b="1" dirty="0" err="1" smtClean="0"/>
              <a:t>вплив</a:t>
            </a:r>
            <a:r>
              <a:rPr lang="ru-RU" b="1" dirty="0" smtClean="0"/>
              <a:t> на </a:t>
            </a:r>
            <a:r>
              <a:rPr lang="ru-RU" b="1" dirty="0" err="1" smtClean="0"/>
              <a:t>цільові</a:t>
            </a:r>
            <a:r>
              <a:rPr lang="ru-RU" b="1" dirty="0" smtClean="0"/>
              <a:t> </a:t>
            </a:r>
            <a:r>
              <a:rPr lang="ru-RU" b="1" dirty="0" err="1" smtClean="0"/>
              <a:t>групи</a:t>
            </a:r>
            <a:r>
              <a:rPr lang="ru-RU" dirty="0" smtClean="0"/>
              <a:t>” [3].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10244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3336</Words>
  <Application>Microsoft Office PowerPoint</Application>
  <PresentationFormat>Экран (4:3)</PresentationFormat>
  <Paragraphs>62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 в СИСТЕМІ КОМУНІКАЦІЙ ОРГАНІВ ВЛАДИ.  </vt:lpstr>
      <vt:lpstr>1. Загальні зауваження</vt:lpstr>
      <vt:lpstr>Аналіз останніх досліджень і публікацій.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Висновок </vt:lpstr>
      <vt:lpstr>Список використаної літератури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 в СИСТЕМІ КОМУНІКАЦІЙ ОРГАНІВ ВЛАДИ.</dc:title>
  <dc:creator>Admin</dc:creator>
  <cp:lastModifiedBy>Admin</cp:lastModifiedBy>
  <cp:revision>3</cp:revision>
  <dcterms:created xsi:type="dcterms:W3CDTF">2022-02-02T04:33:04Z</dcterms:created>
  <dcterms:modified xsi:type="dcterms:W3CDTF">2022-02-02T04:56:22Z</dcterms:modified>
</cp:coreProperties>
</file>