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257" r:id="rId2"/>
    <p:sldId id="256" r:id="rId3"/>
    <p:sldId id="258" r:id="rId4"/>
    <p:sldId id="259" r:id="rId5"/>
    <p:sldId id="260" r:id="rId6"/>
    <p:sldId id="261" r:id="rId7"/>
    <p:sldId id="262" r:id="rId8"/>
    <p:sldId id="263" r:id="rId9"/>
    <p:sldId id="264" r:id="rId10"/>
    <p:sldId id="265" r:id="rId11"/>
    <p:sldId id="266" r:id="rId12"/>
    <p:sldId id="274" r:id="rId13"/>
    <p:sldId id="270" r:id="rId14"/>
    <p:sldId id="271" r:id="rId15"/>
    <p:sldId id="272" r:id="rId16"/>
    <p:sldId id="268" r:id="rId17"/>
    <p:sldId id="267" r:id="rId18"/>
    <p:sldId id="269" r:id="rId19"/>
  </p:sldIdLst>
  <p:sldSz cx="9144000" cy="6858000" type="screen4x3"/>
  <p:notesSz cx="6858000" cy="9144000"/>
  <p:defaultText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6" d="100"/>
          <a:sy n="76" d="100"/>
        </p:scale>
        <p:origin x="-1206"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C96485C-C805-4AD3-8D17-454B22065B01}" type="doc">
      <dgm:prSet loTypeId="urn:microsoft.com/office/officeart/2005/8/layout/hierarchy2" loCatId="hierarchy" qsTypeId="urn:microsoft.com/office/officeart/2005/8/quickstyle/simple2" qsCatId="simple" csTypeId="urn:microsoft.com/office/officeart/2005/8/colors/accent1_2" csCatId="accent1" phldr="1"/>
      <dgm:spPr/>
      <dgm:t>
        <a:bodyPr/>
        <a:lstStyle/>
        <a:p>
          <a:endParaRPr lang="ru-RU"/>
        </a:p>
      </dgm:t>
    </dgm:pt>
    <dgm:pt modelId="{98A71122-7740-4ECF-AB75-249D89B2A737}">
      <dgm:prSet phldrT="[Текст]" custT="1"/>
      <dgm:spPr/>
      <dgm:t>
        <a:bodyPr/>
        <a:lstStyle/>
        <a:p>
          <a:r>
            <a:rPr lang="ru-RU" sz="2000" b="1" dirty="0" err="1"/>
            <a:t>Органи</a:t>
          </a:r>
          <a:r>
            <a:rPr lang="ru-RU" sz="2000" b="1" dirty="0"/>
            <a:t> </a:t>
          </a:r>
          <a:r>
            <a:rPr lang="ru-RU" sz="2000" b="1" dirty="0" err="1"/>
            <a:t>виконавчої</a:t>
          </a:r>
          <a:r>
            <a:rPr lang="ru-RU" sz="2000" b="1" dirty="0"/>
            <a:t> </a:t>
          </a:r>
          <a:r>
            <a:rPr lang="ru-RU" sz="2000" b="1" dirty="0" err="1"/>
            <a:t>влади</a:t>
          </a:r>
          <a:r>
            <a:rPr lang="ru-RU" sz="2000" b="1" dirty="0"/>
            <a:t> </a:t>
          </a:r>
          <a:r>
            <a:rPr lang="ru-RU" sz="2000" b="1" dirty="0" err="1"/>
            <a:t>України</a:t>
          </a:r>
          <a:endParaRPr lang="ru-RU" sz="2000" b="1" dirty="0"/>
        </a:p>
      </dgm:t>
    </dgm:pt>
    <dgm:pt modelId="{F9CBEB41-8EBE-4EC2-8108-CDD8A8BF62A7}" type="parTrans" cxnId="{260E1ADE-A1CF-4275-8AE4-E5A459ECD202}">
      <dgm:prSet/>
      <dgm:spPr/>
      <dgm:t>
        <a:bodyPr/>
        <a:lstStyle/>
        <a:p>
          <a:endParaRPr lang="ru-RU"/>
        </a:p>
      </dgm:t>
    </dgm:pt>
    <dgm:pt modelId="{6CC3F88F-3C86-473E-A42A-E7CA009D6372}" type="sibTrans" cxnId="{260E1ADE-A1CF-4275-8AE4-E5A459ECD202}">
      <dgm:prSet/>
      <dgm:spPr/>
      <dgm:t>
        <a:bodyPr/>
        <a:lstStyle/>
        <a:p>
          <a:endParaRPr lang="ru-RU"/>
        </a:p>
      </dgm:t>
    </dgm:pt>
    <dgm:pt modelId="{B9604D6E-3B79-4D58-98B6-60C162CB6A4B}">
      <dgm:prSet phldrT="[Текст]" custT="1"/>
      <dgm:spPr/>
      <dgm:t>
        <a:bodyPr/>
        <a:lstStyle/>
        <a:p>
          <a:r>
            <a:rPr lang="uk-UA" sz="1800" dirty="0"/>
            <a:t>Центральні</a:t>
          </a:r>
          <a:r>
            <a:rPr lang="uk-UA" sz="1000" dirty="0"/>
            <a:t> </a:t>
          </a:r>
          <a:endParaRPr lang="ru-RU" sz="1000" dirty="0"/>
        </a:p>
      </dgm:t>
    </dgm:pt>
    <dgm:pt modelId="{8E16E1F8-9AB1-45DF-AD39-E42DC17CF5BD}" type="parTrans" cxnId="{08F13D3B-2150-4628-9241-56E9527C1A86}">
      <dgm:prSet/>
      <dgm:spPr/>
      <dgm:t>
        <a:bodyPr/>
        <a:lstStyle/>
        <a:p>
          <a:endParaRPr lang="ru-RU"/>
        </a:p>
      </dgm:t>
    </dgm:pt>
    <dgm:pt modelId="{DCA42A5E-86C9-4410-9516-3CC41FA30D7A}" type="sibTrans" cxnId="{08F13D3B-2150-4628-9241-56E9527C1A86}">
      <dgm:prSet/>
      <dgm:spPr/>
      <dgm:t>
        <a:bodyPr/>
        <a:lstStyle/>
        <a:p>
          <a:endParaRPr lang="ru-RU"/>
        </a:p>
      </dgm:t>
    </dgm:pt>
    <dgm:pt modelId="{2A5BC354-E5A2-4083-BDD7-1356C711FFD6}">
      <dgm:prSet phldrT="[Текст]" custT="1"/>
      <dgm:spPr/>
      <dgm:t>
        <a:bodyPr/>
        <a:lstStyle/>
        <a:p>
          <a:r>
            <a:rPr lang="uk-UA" sz="1800" dirty="0"/>
            <a:t>Місцеві</a:t>
          </a:r>
          <a:endParaRPr lang="ru-RU" sz="1800" dirty="0"/>
        </a:p>
      </dgm:t>
    </dgm:pt>
    <dgm:pt modelId="{FD4C4906-3680-4CDE-9197-19766C0D24E1}" type="parTrans" cxnId="{EF4E94F6-5E50-48AB-A1D4-6EECE9098304}">
      <dgm:prSet/>
      <dgm:spPr/>
      <dgm:t>
        <a:bodyPr/>
        <a:lstStyle/>
        <a:p>
          <a:endParaRPr lang="ru-RU"/>
        </a:p>
      </dgm:t>
    </dgm:pt>
    <dgm:pt modelId="{84990B49-4BF2-46F4-B999-4E22E2697CF2}" type="sibTrans" cxnId="{EF4E94F6-5E50-48AB-A1D4-6EECE9098304}">
      <dgm:prSet/>
      <dgm:spPr/>
      <dgm:t>
        <a:bodyPr/>
        <a:lstStyle/>
        <a:p>
          <a:endParaRPr lang="ru-RU"/>
        </a:p>
      </dgm:t>
    </dgm:pt>
    <dgm:pt modelId="{1FEE1983-68EB-4F34-A9CB-D035EE0212A4}">
      <dgm:prSet custT="1"/>
      <dgm:spPr/>
      <dgm:t>
        <a:bodyPr/>
        <a:lstStyle/>
        <a:p>
          <a:r>
            <a:rPr lang="uk-UA" sz="1200" b="1" dirty="0"/>
            <a:t>Кабінет міністрів України</a:t>
          </a:r>
          <a:endParaRPr lang="ru-RU" sz="1200" b="1" dirty="0"/>
        </a:p>
      </dgm:t>
    </dgm:pt>
    <dgm:pt modelId="{A8E0185D-A79B-4994-86BB-BED79037533D}" type="parTrans" cxnId="{7BE3E3F5-6555-4ED8-97A5-56805F7247D7}">
      <dgm:prSet/>
      <dgm:spPr/>
      <dgm:t>
        <a:bodyPr/>
        <a:lstStyle/>
        <a:p>
          <a:endParaRPr lang="ru-RU"/>
        </a:p>
      </dgm:t>
    </dgm:pt>
    <dgm:pt modelId="{DCC5A1CB-64ED-41BD-8EC9-610D3290784F}" type="sibTrans" cxnId="{7BE3E3F5-6555-4ED8-97A5-56805F7247D7}">
      <dgm:prSet/>
      <dgm:spPr/>
      <dgm:t>
        <a:bodyPr/>
        <a:lstStyle/>
        <a:p>
          <a:endParaRPr lang="ru-RU"/>
        </a:p>
      </dgm:t>
    </dgm:pt>
    <dgm:pt modelId="{0218C494-F6CB-4F32-9A54-8C312415BDFE}">
      <dgm:prSet custT="1"/>
      <dgm:spPr/>
      <dgm:t>
        <a:bodyPr/>
        <a:lstStyle/>
        <a:p>
          <a:r>
            <a:rPr lang="uk-UA" sz="1200" b="0" dirty="0"/>
            <a:t>Державні  комітети  та  інші центральні органи виконавчої влади, статус яких прирівнюється до Державного комітету України</a:t>
          </a:r>
          <a:endParaRPr lang="ru-RU" sz="1200" b="0" dirty="0"/>
        </a:p>
      </dgm:t>
    </dgm:pt>
    <dgm:pt modelId="{374F7975-D1EE-4C24-9A78-5DE4D37851F3}" type="parTrans" cxnId="{46599F5B-26B7-4200-A814-9C4C04B065AE}">
      <dgm:prSet/>
      <dgm:spPr/>
      <dgm:t>
        <a:bodyPr/>
        <a:lstStyle/>
        <a:p>
          <a:endParaRPr lang="ru-RU"/>
        </a:p>
      </dgm:t>
    </dgm:pt>
    <dgm:pt modelId="{DB6353D1-663B-468F-B1D9-109DEBE9F96D}" type="sibTrans" cxnId="{46599F5B-26B7-4200-A814-9C4C04B065AE}">
      <dgm:prSet/>
      <dgm:spPr/>
      <dgm:t>
        <a:bodyPr/>
        <a:lstStyle/>
        <a:p>
          <a:endParaRPr lang="ru-RU"/>
        </a:p>
      </dgm:t>
    </dgm:pt>
    <dgm:pt modelId="{F0F87ACB-788A-473B-9206-BC038B9BCAA7}">
      <dgm:prSet custT="1"/>
      <dgm:spPr/>
      <dgm:t>
        <a:bodyPr/>
        <a:lstStyle/>
        <a:p>
          <a:r>
            <a:rPr lang="uk-UA" sz="1200" b="0" dirty="0"/>
            <a:t>Центральні  органи  виконавчої  влади   із   спеціальним статусом</a:t>
          </a:r>
          <a:endParaRPr lang="ru-RU" sz="1200" b="0" dirty="0"/>
        </a:p>
      </dgm:t>
    </dgm:pt>
    <dgm:pt modelId="{BA7F21CA-4863-4C03-BC5B-DE183779D18A}" type="parTrans" cxnId="{B3A537A3-DA19-4F9A-ABE7-56F38DF01D19}">
      <dgm:prSet/>
      <dgm:spPr/>
      <dgm:t>
        <a:bodyPr/>
        <a:lstStyle/>
        <a:p>
          <a:endParaRPr lang="ru-RU"/>
        </a:p>
      </dgm:t>
    </dgm:pt>
    <dgm:pt modelId="{588F0799-87B2-4EF0-BF6A-6621CF6B267B}" type="sibTrans" cxnId="{B3A537A3-DA19-4F9A-ABE7-56F38DF01D19}">
      <dgm:prSet/>
      <dgm:spPr/>
      <dgm:t>
        <a:bodyPr/>
        <a:lstStyle/>
        <a:p>
          <a:endParaRPr lang="ru-RU"/>
        </a:p>
      </dgm:t>
    </dgm:pt>
    <dgm:pt modelId="{5C90BC40-F6BE-45A4-8D1E-1E07DDA63183}">
      <dgm:prSet custT="1"/>
      <dgm:spPr/>
      <dgm:t>
        <a:bodyPr/>
        <a:lstStyle/>
        <a:p>
          <a:pPr algn="ctr">
            <a:spcAft>
              <a:spcPts val="0"/>
            </a:spcAft>
          </a:pPr>
          <a:r>
            <a:rPr lang="uk-UA" sz="1200" dirty="0"/>
            <a:t>- Обласні державні адміністрації,</a:t>
          </a:r>
        </a:p>
        <a:p>
          <a:pPr algn="ctr">
            <a:spcAft>
              <a:spcPts val="0"/>
            </a:spcAft>
          </a:pPr>
          <a:r>
            <a:rPr lang="uk-UA" sz="1200" dirty="0"/>
            <a:t>- державні </a:t>
          </a:r>
          <a:r>
            <a:rPr lang="uk-UA" sz="1200" dirty="0" err="1"/>
            <a:t>адмінстрації</a:t>
          </a:r>
          <a:r>
            <a:rPr lang="uk-UA" sz="1200" dirty="0"/>
            <a:t> м. Києва та Севастополя</a:t>
          </a:r>
          <a:endParaRPr lang="ru-RU" sz="1200" dirty="0"/>
        </a:p>
      </dgm:t>
    </dgm:pt>
    <dgm:pt modelId="{3FFDE317-3818-4860-9DEB-28147B8A7BF0}" type="parTrans" cxnId="{3DEFDAC0-C7B5-4356-B615-4E1F66B74A94}">
      <dgm:prSet/>
      <dgm:spPr/>
      <dgm:t>
        <a:bodyPr/>
        <a:lstStyle/>
        <a:p>
          <a:endParaRPr lang="ru-RU"/>
        </a:p>
      </dgm:t>
    </dgm:pt>
    <dgm:pt modelId="{AB76A5E8-E7B4-42A8-BEFE-91685F10670E}" type="sibTrans" cxnId="{3DEFDAC0-C7B5-4356-B615-4E1F66B74A94}">
      <dgm:prSet/>
      <dgm:spPr/>
      <dgm:t>
        <a:bodyPr/>
        <a:lstStyle/>
        <a:p>
          <a:endParaRPr lang="ru-RU"/>
        </a:p>
      </dgm:t>
    </dgm:pt>
    <dgm:pt modelId="{11247953-5CA8-4B84-A89F-2742BD00D832}">
      <dgm:prSet custT="1"/>
      <dgm:spPr/>
      <dgm:t>
        <a:bodyPr/>
        <a:lstStyle/>
        <a:p>
          <a:r>
            <a:rPr lang="uk-UA" sz="800" dirty="0"/>
            <a:t>- </a:t>
          </a:r>
          <a:r>
            <a:rPr lang="uk-UA" sz="1200" dirty="0"/>
            <a:t>Районні державні адміністрації</a:t>
          </a:r>
          <a:endParaRPr lang="ru-RU" sz="1200" dirty="0"/>
        </a:p>
      </dgm:t>
    </dgm:pt>
    <dgm:pt modelId="{3583B314-D499-42DC-A39A-AE6FDEFD2F1C}" type="parTrans" cxnId="{E295C92C-67CD-4A60-884A-22A143AF9ECE}">
      <dgm:prSet/>
      <dgm:spPr/>
      <dgm:t>
        <a:bodyPr/>
        <a:lstStyle/>
        <a:p>
          <a:endParaRPr lang="ru-RU"/>
        </a:p>
      </dgm:t>
    </dgm:pt>
    <dgm:pt modelId="{7F01D3AC-1ED8-42F6-A648-A6508E6E1D30}" type="sibTrans" cxnId="{E295C92C-67CD-4A60-884A-22A143AF9ECE}">
      <dgm:prSet/>
      <dgm:spPr/>
      <dgm:t>
        <a:bodyPr/>
        <a:lstStyle/>
        <a:p>
          <a:endParaRPr lang="ru-RU"/>
        </a:p>
      </dgm:t>
    </dgm:pt>
    <dgm:pt modelId="{7D733777-768C-4E03-A208-FAB9A8C0B0C7}">
      <dgm:prSet custT="1"/>
      <dgm:spPr/>
      <dgm:t>
        <a:bodyPr/>
        <a:lstStyle/>
        <a:p>
          <a:pPr algn="l">
            <a:spcAft>
              <a:spcPts val="0"/>
            </a:spcAft>
          </a:pPr>
          <a:r>
            <a:rPr lang="en-US" sz="500" b="1" dirty="0"/>
            <a:t>- </a:t>
          </a:r>
          <a:r>
            <a:rPr lang="uk-UA" sz="1200" b="1" dirty="0" err="1"/>
            <a:t>Премє</a:t>
          </a:r>
          <a:r>
            <a:rPr lang="en-US" sz="1200" b="1" dirty="0"/>
            <a:t>'</a:t>
          </a:r>
          <a:r>
            <a:rPr lang="uk-UA" sz="1200" b="1" dirty="0" err="1"/>
            <a:t>р-міністр</a:t>
          </a:r>
          <a:r>
            <a:rPr lang="uk-UA" sz="1200" b="1" dirty="0"/>
            <a:t> України,</a:t>
          </a:r>
        </a:p>
        <a:p>
          <a:pPr algn="l">
            <a:spcAft>
              <a:spcPts val="0"/>
            </a:spcAft>
          </a:pPr>
          <a:r>
            <a:rPr lang="en-US" sz="1200" dirty="0"/>
            <a:t>- </a:t>
          </a:r>
          <a:r>
            <a:rPr lang="uk-UA" sz="1200" dirty="0"/>
            <a:t>1-й </a:t>
          </a:r>
          <a:r>
            <a:rPr lang="uk-UA" sz="1200" dirty="0" err="1"/>
            <a:t>віцепремє</a:t>
          </a:r>
          <a:r>
            <a:rPr lang="en-US" sz="1200" dirty="0"/>
            <a:t>'</a:t>
          </a:r>
          <a:r>
            <a:rPr lang="uk-UA" sz="1200" dirty="0" err="1"/>
            <a:t>р-міністр</a:t>
          </a:r>
          <a:r>
            <a:rPr lang="uk-UA" sz="1200" dirty="0"/>
            <a:t>,</a:t>
          </a:r>
        </a:p>
        <a:p>
          <a:pPr algn="l">
            <a:spcAft>
              <a:spcPts val="0"/>
            </a:spcAft>
          </a:pPr>
          <a:r>
            <a:rPr lang="en-US" sz="1200" dirty="0"/>
            <a:t>- </a:t>
          </a:r>
          <a:r>
            <a:rPr lang="uk-UA" sz="1200" dirty="0" err="1"/>
            <a:t>віцепремє</a:t>
          </a:r>
          <a:r>
            <a:rPr lang="en-US" sz="1200" dirty="0"/>
            <a:t>'</a:t>
          </a:r>
          <a:r>
            <a:rPr lang="uk-UA" sz="1200" dirty="0" err="1"/>
            <a:t>р-міністри</a:t>
          </a:r>
          <a:r>
            <a:rPr lang="uk-UA" sz="1200" dirty="0"/>
            <a:t>,</a:t>
          </a:r>
        </a:p>
        <a:p>
          <a:pPr algn="l">
            <a:spcAft>
              <a:spcPts val="0"/>
            </a:spcAft>
          </a:pPr>
          <a:r>
            <a:rPr lang="en-US" sz="1200" dirty="0"/>
            <a:t>- </a:t>
          </a:r>
          <a:r>
            <a:rPr lang="uk-UA" sz="1200" dirty="0"/>
            <a:t>міністри. </a:t>
          </a:r>
          <a:endParaRPr lang="ru-RU" sz="1200" dirty="0"/>
        </a:p>
      </dgm:t>
    </dgm:pt>
    <dgm:pt modelId="{A5834644-CF63-4FF3-8525-D32EF18C11E9}" type="parTrans" cxnId="{6B91F2C3-8AD0-4DA9-9241-826F0C032540}">
      <dgm:prSet/>
      <dgm:spPr/>
      <dgm:t>
        <a:bodyPr/>
        <a:lstStyle/>
        <a:p>
          <a:endParaRPr lang="ru-RU"/>
        </a:p>
      </dgm:t>
    </dgm:pt>
    <dgm:pt modelId="{6EE4F4E0-5467-4E24-9624-A36ABC9712B9}" type="sibTrans" cxnId="{6B91F2C3-8AD0-4DA9-9241-826F0C032540}">
      <dgm:prSet/>
      <dgm:spPr/>
      <dgm:t>
        <a:bodyPr/>
        <a:lstStyle/>
        <a:p>
          <a:endParaRPr lang="ru-RU"/>
        </a:p>
      </dgm:t>
    </dgm:pt>
    <dgm:pt modelId="{FB43D206-D1F8-480C-BAAD-9F063FD5F310}">
      <dgm:prSet custT="1"/>
      <dgm:spPr/>
      <dgm:t>
        <a:bodyPr/>
        <a:lstStyle/>
        <a:p>
          <a:pPr algn="l">
            <a:spcAft>
              <a:spcPts val="0"/>
            </a:spcAft>
          </a:pPr>
          <a:r>
            <a:rPr lang="uk-UA" sz="700" dirty="0"/>
            <a:t>- </a:t>
          </a:r>
          <a:r>
            <a:rPr lang="uk-UA" sz="1200" dirty="0"/>
            <a:t>архівів України,</a:t>
          </a:r>
          <a:endParaRPr lang="ru-RU" sz="1200" dirty="0"/>
        </a:p>
        <a:p>
          <a:pPr algn="l">
            <a:spcAft>
              <a:spcPts val="0"/>
            </a:spcAft>
          </a:pPr>
          <a:r>
            <a:rPr lang="uk-UA" sz="1200" dirty="0"/>
            <a:t>- з будівництва та архітектури,</a:t>
          </a:r>
          <a:endParaRPr lang="en-US" sz="1200" dirty="0"/>
        </a:p>
        <a:p>
          <a:pPr algn="l">
            <a:spcAft>
              <a:spcPts val="0"/>
            </a:spcAft>
          </a:pPr>
          <a:r>
            <a:rPr lang="uk-UA" sz="1200" dirty="0"/>
            <a:t>- по земельних ресурсах,</a:t>
          </a:r>
          <a:endParaRPr lang="ru-RU" sz="1200" dirty="0"/>
        </a:p>
        <a:p>
          <a:pPr algn="l">
            <a:spcAft>
              <a:spcPts val="0"/>
            </a:spcAft>
          </a:pPr>
          <a:r>
            <a:rPr lang="uk-UA" sz="1200" dirty="0"/>
            <a:t>- зв'язку та інформатизації України,</a:t>
          </a:r>
          <a:endParaRPr lang="ru-RU" sz="1200" dirty="0"/>
        </a:p>
        <a:p>
          <a:pPr algn="l">
            <a:spcAft>
              <a:spcPts val="0"/>
            </a:spcAft>
          </a:pPr>
          <a:r>
            <a:rPr lang="uk-UA" sz="1200" dirty="0"/>
            <a:t>- з енергозбереження</a:t>
          </a:r>
          <a:r>
            <a:rPr lang="en-US" sz="1200" dirty="0"/>
            <a:t> </a:t>
          </a:r>
          <a:r>
            <a:rPr lang="uk-UA" sz="1200" dirty="0"/>
            <a:t>...</a:t>
          </a:r>
          <a:endParaRPr lang="ru-RU" sz="1200" dirty="0"/>
        </a:p>
      </dgm:t>
    </dgm:pt>
    <dgm:pt modelId="{F7CDD663-94AB-4D3B-AE05-D41795D19394}" type="parTrans" cxnId="{3FF6E075-BCF9-42A0-A92D-E8AB427EA3E3}">
      <dgm:prSet/>
      <dgm:spPr/>
      <dgm:t>
        <a:bodyPr/>
        <a:lstStyle/>
        <a:p>
          <a:endParaRPr lang="ru-RU"/>
        </a:p>
      </dgm:t>
    </dgm:pt>
    <dgm:pt modelId="{C48A64D7-B0EE-4728-A8B9-980A0D31EBC1}" type="sibTrans" cxnId="{3FF6E075-BCF9-42A0-A92D-E8AB427EA3E3}">
      <dgm:prSet/>
      <dgm:spPr/>
      <dgm:t>
        <a:bodyPr/>
        <a:lstStyle/>
        <a:p>
          <a:endParaRPr lang="ru-RU"/>
        </a:p>
      </dgm:t>
    </dgm:pt>
    <dgm:pt modelId="{206163B1-125E-4C95-BBD5-C02CA48D1D23}">
      <dgm:prSet custT="1"/>
      <dgm:spPr/>
      <dgm:t>
        <a:bodyPr/>
        <a:lstStyle/>
        <a:p>
          <a:pPr algn="l">
            <a:spcAft>
              <a:spcPts val="0"/>
            </a:spcAft>
          </a:pPr>
          <a:r>
            <a:rPr lang="uk-UA" sz="500" dirty="0"/>
            <a:t>- </a:t>
          </a:r>
          <a:r>
            <a:rPr lang="uk-UA" sz="1200" dirty="0"/>
            <a:t>Антимонопольний комітет України, </a:t>
          </a:r>
          <a:endParaRPr lang="ru-RU" sz="1200" dirty="0"/>
        </a:p>
        <a:p>
          <a:pPr algn="l">
            <a:spcAft>
              <a:spcPts val="0"/>
            </a:spcAft>
          </a:pPr>
          <a:r>
            <a:rPr lang="uk-UA" sz="1200" dirty="0"/>
            <a:t>- Державна податкова адміністрація України, </a:t>
          </a:r>
          <a:endParaRPr lang="ru-RU" sz="1200" dirty="0"/>
        </a:p>
        <a:p>
          <a:pPr algn="l">
            <a:spcAft>
              <a:spcPts val="0"/>
            </a:spcAft>
          </a:pPr>
          <a:r>
            <a:rPr lang="uk-UA" sz="1200" dirty="0"/>
            <a:t>- Державна митна служба України, </a:t>
          </a:r>
        </a:p>
        <a:p>
          <a:pPr algn="l">
            <a:spcAft>
              <a:spcPts val="0"/>
            </a:spcAft>
          </a:pPr>
          <a:r>
            <a:rPr lang="uk-UA" sz="1200" dirty="0"/>
            <a:t>- Пенсійний фонд ....</a:t>
          </a:r>
          <a:endParaRPr lang="ru-RU" sz="1200" dirty="0"/>
        </a:p>
      </dgm:t>
    </dgm:pt>
    <dgm:pt modelId="{B1654FEA-F11E-4B2D-9DBB-A70AF67165C7}" type="parTrans" cxnId="{82A7BF49-C792-4D47-9703-F1665E53B94B}">
      <dgm:prSet/>
      <dgm:spPr/>
      <dgm:t>
        <a:bodyPr/>
        <a:lstStyle/>
        <a:p>
          <a:endParaRPr lang="ru-RU"/>
        </a:p>
      </dgm:t>
    </dgm:pt>
    <dgm:pt modelId="{A83A6D76-9C52-431A-AE5A-0FC3EFC6CB7A}" type="sibTrans" cxnId="{82A7BF49-C792-4D47-9703-F1665E53B94B}">
      <dgm:prSet/>
      <dgm:spPr/>
      <dgm:t>
        <a:bodyPr/>
        <a:lstStyle/>
        <a:p>
          <a:endParaRPr lang="ru-RU"/>
        </a:p>
      </dgm:t>
    </dgm:pt>
    <dgm:pt modelId="{FCE5D0CD-3019-4507-B337-FFC10E38A935}" type="pres">
      <dgm:prSet presAssocID="{4C96485C-C805-4AD3-8D17-454B22065B01}" presName="diagram" presStyleCnt="0">
        <dgm:presLayoutVars>
          <dgm:chPref val="1"/>
          <dgm:dir/>
          <dgm:animOne val="branch"/>
          <dgm:animLvl val="lvl"/>
          <dgm:resizeHandles val="exact"/>
        </dgm:presLayoutVars>
      </dgm:prSet>
      <dgm:spPr/>
      <dgm:t>
        <a:bodyPr/>
        <a:lstStyle/>
        <a:p>
          <a:endParaRPr lang="ru-RU"/>
        </a:p>
      </dgm:t>
    </dgm:pt>
    <dgm:pt modelId="{EE341C9B-8C3B-42F7-A9C8-42A3FF31ADD0}" type="pres">
      <dgm:prSet presAssocID="{98A71122-7740-4ECF-AB75-249D89B2A737}" presName="root1" presStyleCnt="0"/>
      <dgm:spPr/>
    </dgm:pt>
    <dgm:pt modelId="{8800F403-9DCC-4765-B6C8-EE7037EA94DD}" type="pres">
      <dgm:prSet presAssocID="{98A71122-7740-4ECF-AB75-249D89B2A737}" presName="LevelOneTextNode" presStyleLbl="node0" presStyleIdx="0" presStyleCnt="1" custScaleX="157330" custScaleY="231483" custLinFactNeighborX="-8419">
        <dgm:presLayoutVars>
          <dgm:chPref val="3"/>
        </dgm:presLayoutVars>
      </dgm:prSet>
      <dgm:spPr/>
      <dgm:t>
        <a:bodyPr/>
        <a:lstStyle/>
        <a:p>
          <a:endParaRPr lang="ru-RU"/>
        </a:p>
      </dgm:t>
    </dgm:pt>
    <dgm:pt modelId="{BFA93DCC-D9A4-4859-B45B-8207468E8EF7}" type="pres">
      <dgm:prSet presAssocID="{98A71122-7740-4ECF-AB75-249D89B2A737}" presName="level2hierChild" presStyleCnt="0"/>
      <dgm:spPr/>
    </dgm:pt>
    <dgm:pt modelId="{B70E397C-110B-4857-A708-5F17E19255C1}" type="pres">
      <dgm:prSet presAssocID="{8E16E1F8-9AB1-45DF-AD39-E42DC17CF5BD}" presName="conn2-1" presStyleLbl="parChTrans1D2" presStyleIdx="0" presStyleCnt="2"/>
      <dgm:spPr/>
      <dgm:t>
        <a:bodyPr/>
        <a:lstStyle/>
        <a:p>
          <a:endParaRPr lang="ru-RU"/>
        </a:p>
      </dgm:t>
    </dgm:pt>
    <dgm:pt modelId="{EE9AA376-4A3E-4405-ABCA-E918CCB8AD89}" type="pres">
      <dgm:prSet presAssocID="{8E16E1F8-9AB1-45DF-AD39-E42DC17CF5BD}" presName="connTx" presStyleLbl="parChTrans1D2" presStyleIdx="0" presStyleCnt="2"/>
      <dgm:spPr/>
      <dgm:t>
        <a:bodyPr/>
        <a:lstStyle/>
        <a:p>
          <a:endParaRPr lang="ru-RU"/>
        </a:p>
      </dgm:t>
    </dgm:pt>
    <dgm:pt modelId="{C7BB88D0-8D4E-4F7D-A05A-9F77E5AF4E56}" type="pres">
      <dgm:prSet presAssocID="{B9604D6E-3B79-4D58-98B6-60C162CB6A4B}" presName="root2" presStyleCnt="0"/>
      <dgm:spPr/>
    </dgm:pt>
    <dgm:pt modelId="{5A54D9D4-90B3-4815-A99C-7A4A1EFDA94A}" type="pres">
      <dgm:prSet presAssocID="{B9604D6E-3B79-4D58-98B6-60C162CB6A4B}" presName="LevelTwoTextNode" presStyleLbl="node2" presStyleIdx="0" presStyleCnt="2" custLinFactNeighborX="-33500" custLinFactNeighborY="-146">
        <dgm:presLayoutVars>
          <dgm:chPref val="3"/>
        </dgm:presLayoutVars>
      </dgm:prSet>
      <dgm:spPr/>
      <dgm:t>
        <a:bodyPr/>
        <a:lstStyle/>
        <a:p>
          <a:endParaRPr lang="ru-RU"/>
        </a:p>
      </dgm:t>
    </dgm:pt>
    <dgm:pt modelId="{49CB0484-782F-42D6-B7E7-6049B38631E0}" type="pres">
      <dgm:prSet presAssocID="{B9604D6E-3B79-4D58-98B6-60C162CB6A4B}" presName="level3hierChild" presStyleCnt="0"/>
      <dgm:spPr/>
    </dgm:pt>
    <dgm:pt modelId="{FD42D249-B547-45C9-8056-ABEC44160F4E}" type="pres">
      <dgm:prSet presAssocID="{A8E0185D-A79B-4994-86BB-BED79037533D}" presName="conn2-1" presStyleLbl="parChTrans1D3" presStyleIdx="0" presStyleCnt="5"/>
      <dgm:spPr/>
      <dgm:t>
        <a:bodyPr/>
        <a:lstStyle/>
        <a:p>
          <a:endParaRPr lang="ru-RU"/>
        </a:p>
      </dgm:t>
    </dgm:pt>
    <dgm:pt modelId="{6835FDC5-446D-4197-A9ED-7B2156C46512}" type="pres">
      <dgm:prSet presAssocID="{A8E0185D-A79B-4994-86BB-BED79037533D}" presName="connTx" presStyleLbl="parChTrans1D3" presStyleIdx="0" presStyleCnt="5"/>
      <dgm:spPr/>
      <dgm:t>
        <a:bodyPr/>
        <a:lstStyle/>
        <a:p>
          <a:endParaRPr lang="ru-RU"/>
        </a:p>
      </dgm:t>
    </dgm:pt>
    <dgm:pt modelId="{7288AA56-7D63-4881-A5FB-BBCC81FE23F5}" type="pres">
      <dgm:prSet presAssocID="{1FEE1983-68EB-4F34-A9CB-D035EE0212A4}" presName="root2" presStyleCnt="0"/>
      <dgm:spPr/>
    </dgm:pt>
    <dgm:pt modelId="{8F4AE1DE-252B-4F10-B448-CFA4F7D65499}" type="pres">
      <dgm:prSet presAssocID="{1FEE1983-68EB-4F34-A9CB-D035EE0212A4}" presName="LevelTwoTextNode" presStyleLbl="node3" presStyleIdx="0" presStyleCnt="5" custScaleX="140742" custLinFactNeighborX="-24556">
        <dgm:presLayoutVars>
          <dgm:chPref val="3"/>
        </dgm:presLayoutVars>
      </dgm:prSet>
      <dgm:spPr/>
      <dgm:t>
        <a:bodyPr/>
        <a:lstStyle/>
        <a:p>
          <a:endParaRPr lang="ru-RU"/>
        </a:p>
      </dgm:t>
    </dgm:pt>
    <dgm:pt modelId="{47501689-DAFB-4F68-867C-C3285D78F3DA}" type="pres">
      <dgm:prSet presAssocID="{1FEE1983-68EB-4F34-A9CB-D035EE0212A4}" presName="level3hierChild" presStyleCnt="0"/>
      <dgm:spPr/>
    </dgm:pt>
    <dgm:pt modelId="{E239E36D-1D78-4409-830F-4ABD733A9313}" type="pres">
      <dgm:prSet presAssocID="{A5834644-CF63-4FF3-8525-D32EF18C11E9}" presName="conn2-1" presStyleLbl="parChTrans1D4" presStyleIdx="0" presStyleCnt="3"/>
      <dgm:spPr/>
      <dgm:t>
        <a:bodyPr/>
        <a:lstStyle/>
        <a:p>
          <a:endParaRPr lang="ru-RU"/>
        </a:p>
      </dgm:t>
    </dgm:pt>
    <dgm:pt modelId="{10AA54DD-121D-4229-9CAC-B36A20BD7D14}" type="pres">
      <dgm:prSet presAssocID="{A5834644-CF63-4FF3-8525-D32EF18C11E9}" presName="connTx" presStyleLbl="parChTrans1D4" presStyleIdx="0" presStyleCnt="3"/>
      <dgm:spPr/>
      <dgm:t>
        <a:bodyPr/>
        <a:lstStyle/>
        <a:p>
          <a:endParaRPr lang="ru-RU"/>
        </a:p>
      </dgm:t>
    </dgm:pt>
    <dgm:pt modelId="{68666DBF-19A1-4052-ACDB-CD4FFE3A5D04}" type="pres">
      <dgm:prSet presAssocID="{7D733777-768C-4E03-A208-FAB9A8C0B0C7}" presName="root2" presStyleCnt="0"/>
      <dgm:spPr/>
    </dgm:pt>
    <dgm:pt modelId="{5DC57703-7267-44B4-A70B-9561AC7574FF}" type="pres">
      <dgm:prSet presAssocID="{7D733777-768C-4E03-A208-FAB9A8C0B0C7}" presName="LevelTwoTextNode" presStyleLbl="node4" presStyleIdx="0" presStyleCnt="3" custScaleX="149828" custScaleY="120907" custLinFactY="-24521" custLinFactNeighborX="-3851" custLinFactNeighborY="-100000">
        <dgm:presLayoutVars>
          <dgm:chPref val="3"/>
        </dgm:presLayoutVars>
      </dgm:prSet>
      <dgm:spPr/>
      <dgm:t>
        <a:bodyPr/>
        <a:lstStyle/>
        <a:p>
          <a:endParaRPr lang="ru-RU"/>
        </a:p>
      </dgm:t>
    </dgm:pt>
    <dgm:pt modelId="{486E4A1F-08E4-4607-82F9-09F0D2E2DF6A}" type="pres">
      <dgm:prSet presAssocID="{7D733777-768C-4E03-A208-FAB9A8C0B0C7}" presName="level3hierChild" presStyleCnt="0"/>
      <dgm:spPr/>
    </dgm:pt>
    <dgm:pt modelId="{05078BD3-7BFF-44F7-A3CC-8B4BD92107AE}" type="pres">
      <dgm:prSet presAssocID="{374F7975-D1EE-4C24-9A78-5DE4D37851F3}" presName="conn2-1" presStyleLbl="parChTrans1D3" presStyleIdx="1" presStyleCnt="5"/>
      <dgm:spPr/>
      <dgm:t>
        <a:bodyPr/>
        <a:lstStyle/>
        <a:p>
          <a:endParaRPr lang="ru-RU"/>
        </a:p>
      </dgm:t>
    </dgm:pt>
    <dgm:pt modelId="{80A7F74D-AA91-49D7-BF76-565CEE1FC156}" type="pres">
      <dgm:prSet presAssocID="{374F7975-D1EE-4C24-9A78-5DE4D37851F3}" presName="connTx" presStyleLbl="parChTrans1D3" presStyleIdx="1" presStyleCnt="5"/>
      <dgm:spPr/>
      <dgm:t>
        <a:bodyPr/>
        <a:lstStyle/>
        <a:p>
          <a:endParaRPr lang="ru-RU"/>
        </a:p>
      </dgm:t>
    </dgm:pt>
    <dgm:pt modelId="{99596795-4C8F-4D07-BFE4-C9AFBD6AA510}" type="pres">
      <dgm:prSet presAssocID="{0218C494-F6CB-4F32-9A54-8C312415BDFE}" presName="root2" presStyleCnt="0"/>
      <dgm:spPr/>
    </dgm:pt>
    <dgm:pt modelId="{1EA24C91-D761-49C9-A97B-180AF59B7556}" type="pres">
      <dgm:prSet presAssocID="{0218C494-F6CB-4F32-9A54-8C312415BDFE}" presName="LevelTwoTextNode" presStyleLbl="node3" presStyleIdx="1" presStyleCnt="5" custScaleX="159175" custScaleY="193204" custLinFactNeighborX="-24556">
        <dgm:presLayoutVars>
          <dgm:chPref val="3"/>
        </dgm:presLayoutVars>
      </dgm:prSet>
      <dgm:spPr/>
      <dgm:t>
        <a:bodyPr/>
        <a:lstStyle/>
        <a:p>
          <a:endParaRPr lang="ru-RU"/>
        </a:p>
      </dgm:t>
    </dgm:pt>
    <dgm:pt modelId="{BB9A6D84-9102-4F19-BD17-CCE216C91112}" type="pres">
      <dgm:prSet presAssocID="{0218C494-F6CB-4F32-9A54-8C312415BDFE}" presName="level3hierChild" presStyleCnt="0"/>
      <dgm:spPr/>
    </dgm:pt>
    <dgm:pt modelId="{88AE2186-F9ED-44D0-A480-D7B1DC53DC3E}" type="pres">
      <dgm:prSet presAssocID="{F7CDD663-94AB-4D3B-AE05-D41795D19394}" presName="conn2-1" presStyleLbl="parChTrans1D4" presStyleIdx="1" presStyleCnt="3"/>
      <dgm:spPr/>
      <dgm:t>
        <a:bodyPr/>
        <a:lstStyle/>
        <a:p>
          <a:endParaRPr lang="ru-RU"/>
        </a:p>
      </dgm:t>
    </dgm:pt>
    <dgm:pt modelId="{D7AB5025-30EB-4DD0-8B0D-21FD8D64E4D1}" type="pres">
      <dgm:prSet presAssocID="{F7CDD663-94AB-4D3B-AE05-D41795D19394}" presName="connTx" presStyleLbl="parChTrans1D4" presStyleIdx="1" presStyleCnt="3"/>
      <dgm:spPr/>
      <dgm:t>
        <a:bodyPr/>
        <a:lstStyle/>
        <a:p>
          <a:endParaRPr lang="ru-RU"/>
        </a:p>
      </dgm:t>
    </dgm:pt>
    <dgm:pt modelId="{78427F39-D40D-4C03-A1C3-7551BF50CF89}" type="pres">
      <dgm:prSet presAssocID="{FB43D206-D1F8-480C-BAAD-9F063FD5F310}" presName="root2" presStyleCnt="0"/>
      <dgm:spPr/>
    </dgm:pt>
    <dgm:pt modelId="{CD29BD02-9139-4E1B-9E5A-AAE587402C3F}" type="pres">
      <dgm:prSet presAssocID="{FB43D206-D1F8-480C-BAAD-9F063FD5F310}" presName="LevelTwoTextNode" presStyleLbl="node4" presStyleIdx="1" presStyleCnt="3" custScaleX="149828" custScaleY="177590" custLinFactNeighborX="646" custLinFactNeighborY="29526">
        <dgm:presLayoutVars>
          <dgm:chPref val="3"/>
        </dgm:presLayoutVars>
      </dgm:prSet>
      <dgm:spPr/>
      <dgm:t>
        <a:bodyPr/>
        <a:lstStyle/>
        <a:p>
          <a:endParaRPr lang="ru-RU"/>
        </a:p>
      </dgm:t>
    </dgm:pt>
    <dgm:pt modelId="{36389D07-FD6F-490E-980F-44BB05E54692}" type="pres">
      <dgm:prSet presAssocID="{FB43D206-D1F8-480C-BAAD-9F063FD5F310}" presName="level3hierChild" presStyleCnt="0"/>
      <dgm:spPr/>
    </dgm:pt>
    <dgm:pt modelId="{0F1E505E-E104-4DE3-A0A8-8BBCB53F0688}" type="pres">
      <dgm:prSet presAssocID="{BA7F21CA-4863-4C03-BC5B-DE183779D18A}" presName="conn2-1" presStyleLbl="parChTrans1D3" presStyleIdx="2" presStyleCnt="5"/>
      <dgm:spPr/>
      <dgm:t>
        <a:bodyPr/>
        <a:lstStyle/>
        <a:p>
          <a:endParaRPr lang="ru-RU"/>
        </a:p>
      </dgm:t>
    </dgm:pt>
    <dgm:pt modelId="{AB68D161-9BA6-4C64-A1E8-DE982E1ECA4A}" type="pres">
      <dgm:prSet presAssocID="{BA7F21CA-4863-4C03-BC5B-DE183779D18A}" presName="connTx" presStyleLbl="parChTrans1D3" presStyleIdx="2" presStyleCnt="5"/>
      <dgm:spPr/>
      <dgm:t>
        <a:bodyPr/>
        <a:lstStyle/>
        <a:p>
          <a:endParaRPr lang="ru-RU"/>
        </a:p>
      </dgm:t>
    </dgm:pt>
    <dgm:pt modelId="{7634C45A-8694-48FE-BF2C-0E1AF094404C}" type="pres">
      <dgm:prSet presAssocID="{F0F87ACB-788A-473B-9206-BC038B9BCAA7}" presName="root2" presStyleCnt="0"/>
      <dgm:spPr/>
    </dgm:pt>
    <dgm:pt modelId="{3401C4CA-CAB5-4D3F-AE47-3D2E248B9661}" type="pres">
      <dgm:prSet presAssocID="{F0F87ACB-788A-473B-9206-BC038B9BCAA7}" presName="LevelTwoTextNode" presStyleLbl="node3" presStyleIdx="2" presStyleCnt="5" custScaleX="140742" custLinFactNeighborX="-25968" custLinFactNeighborY="-39539">
        <dgm:presLayoutVars>
          <dgm:chPref val="3"/>
        </dgm:presLayoutVars>
      </dgm:prSet>
      <dgm:spPr/>
      <dgm:t>
        <a:bodyPr/>
        <a:lstStyle/>
        <a:p>
          <a:endParaRPr lang="ru-RU"/>
        </a:p>
      </dgm:t>
    </dgm:pt>
    <dgm:pt modelId="{59133B76-16F0-4DE7-A664-0063FB909582}" type="pres">
      <dgm:prSet presAssocID="{F0F87ACB-788A-473B-9206-BC038B9BCAA7}" presName="level3hierChild" presStyleCnt="0"/>
      <dgm:spPr/>
    </dgm:pt>
    <dgm:pt modelId="{4AD27A76-B66E-4FD0-88F9-42DAEB0EB4CE}" type="pres">
      <dgm:prSet presAssocID="{B1654FEA-F11E-4B2D-9DBB-A70AF67165C7}" presName="conn2-1" presStyleLbl="parChTrans1D4" presStyleIdx="2" presStyleCnt="3"/>
      <dgm:spPr/>
      <dgm:t>
        <a:bodyPr/>
        <a:lstStyle/>
        <a:p>
          <a:endParaRPr lang="ru-RU"/>
        </a:p>
      </dgm:t>
    </dgm:pt>
    <dgm:pt modelId="{7E40FE82-4773-4122-A310-507AADFA5DCE}" type="pres">
      <dgm:prSet presAssocID="{B1654FEA-F11E-4B2D-9DBB-A70AF67165C7}" presName="connTx" presStyleLbl="parChTrans1D4" presStyleIdx="2" presStyleCnt="3"/>
      <dgm:spPr/>
      <dgm:t>
        <a:bodyPr/>
        <a:lstStyle/>
        <a:p>
          <a:endParaRPr lang="ru-RU"/>
        </a:p>
      </dgm:t>
    </dgm:pt>
    <dgm:pt modelId="{2D489A8E-BB13-4BF8-B7E6-047C0BB18C9D}" type="pres">
      <dgm:prSet presAssocID="{206163B1-125E-4C95-BBD5-C02CA48D1D23}" presName="root2" presStyleCnt="0"/>
      <dgm:spPr/>
    </dgm:pt>
    <dgm:pt modelId="{0A160F71-04CC-4CA5-959A-3AE116717B66}" type="pres">
      <dgm:prSet presAssocID="{206163B1-125E-4C95-BBD5-C02CA48D1D23}" presName="LevelTwoTextNode" presStyleLbl="node4" presStyleIdx="2" presStyleCnt="3" custScaleX="149828" custScaleY="194124" custLinFactNeighborX="593" custLinFactNeighborY="98846">
        <dgm:presLayoutVars>
          <dgm:chPref val="3"/>
        </dgm:presLayoutVars>
      </dgm:prSet>
      <dgm:spPr/>
      <dgm:t>
        <a:bodyPr/>
        <a:lstStyle/>
        <a:p>
          <a:endParaRPr lang="ru-RU"/>
        </a:p>
      </dgm:t>
    </dgm:pt>
    <dgm:pt modelId="{53CD90CE-D7FB-484A-BC26-136180A571C7}" type="pres">
      <dgm:prSet presAssocID="{206163B1-125E-4C95-BBD5-C02CA48D1D23}" presName="level3hierChild" presStyleCnt="0"/>
      <dgm:spPr/>
    </dgm:pt>
    <dgm:pt modelId="{554D9955-1A93-4C19-9E48-1A61F3EED5BF}" type="pres">
      <dgm:prSet presAssocID="{FD4C4906-3680-4CDE-9197-19766C0D24E1}" presName="conn2-1" presStyleLbl="parChTrans1D2" presStyleIdx="1" presStyleCnt="2"/>
      <dgm:spPr/>
      <dgm:t>
        <a:bodyPr/>
        <a:lstStyle/>
        <a:p>
          <a:endParaRPr lang="ru-RU"/>
        </a:p>
      </dgm:t>
    </dgm:pt>
    <dgm:pt modelId="{423AC0EC-1F26-463E-A482-2D5515086ED1}" type="pres">
      <dgm:prSet presAssocID="{FD4C4906-3680-4CDE-9197-19766C0D24E1}" presName="connTx" presStyleLbl="parChTrans1D2" presStyleIdx="1" presStyleCnt="2"/>
      <dgm:spPr/>
      <dgm:t>
        <a:bodyPr/>
        <a:lstStyle/>
        <a:p>
          <a:endParaRPr lang="ru-RU"/>
        </a:p>
      </dgm:t>
    </dgm:pt>
    <dgm:pt modelId="{5D64BBDE-FF68-49D6-9968-40BCA2134580}" type="pres">
      <dgm:prSet presAssocID="{2A5BC354-E5A2-4083-BDD7-1356C711FFD6}" presName="root2" presStyleCnt="0"/>
      <dgm:spPr/>
    </dgm:pt>
    <dgm:pt modelId="{438E71F6-C4CC-43C2-AF4B-0B16445E2CBD}" type="pres">
      <dgm:prSet presAssocID="{2A5BC354-E5A2-4083-BDD7-1356C711FFD6}" presName="LevelTwoTextNode" presStyleLbl="node2" presStyleIdx="1" presStyleCnt="2" custLinFactNeighborX="-35714" custLinFactNeighborY="2806">
        <dgm:presLayoutVars>
          <dgm:chPref val="3"/>
        </dgm:presLayoutVars>
      </dgm:prSet>
      <dgm:spPr/>
      <dgm:t>
        <a:bodyPr/>
        <a:lstStyle/>
        <a:p>
          <a:endParaRPr lang="ru-RU"/>
        </a:p>
      </dgm:t>
    </dgm:pt>
    <dgm:pt modelId="{81446C6E-A2CA-49DF-8350-D478A0241FF3}" type="pres">
      <dgm:prSet presAssocID="{2A5BC354-E5A2-4083-BDD7-1356C711FFD6}" presName="level3hierChild" presStyleCnt="0"/>
      <dgm:spPr/>
    </dgm:pt>
    <dgm:pt modelId="{1A722245-9FDC-4C5A-AF55-3330564CF616}" type="pres">
      <dgm:prSet presAssocID="{3FFDE317-3818-4860-9DEB-28147B8A7BF0}" presName="conn2-1" presStyleLbl="parChTrans1D3" presStyleIdx="3" presStyleCnt="5"/>
      <dgm:spPr/>
      <dgm:t>
        <a:bodyPr/>
        <a:lstStyle/>
        <a:p>
          <a:endParaRPr lang="ru-RU"/>
        </a:p>
      </dgm:t>
    </dgm:pt>
    <dgm:pt modelId="{3DC1E62C-19D4-4FEC-9532-09F28C5D39BE}" type="pres">
      <dgm:prSet presAssocID="{3FFDE317-3818-4860-9DEB-28147B8A7BF0}" presName="connTx" presStyleLbl="parChTrans1D3" presStyleIdx="3" presStyleCnt="5"/>
      <dgm:spPr/>
      <dgm:t>
        <a:bodyPr/>
        <a:lstStyle/>
        <a:p>
          <a:endParaRPr lang="ru-RU"/>
        </a:p>
      </dgm:t>
    </dgm:pt>
    <dgm:pt modelId="{D4D07954-50BA-4A7B-B9CC-FB4482F6FA33}" type="pres">
      <dgm:prSet presAssocID="{5C90BC40-F6BE-45A4-8D1E-1E07DDA63183}" presName="root2" presStyleCnt="0"/>
      <dgm:spPr/>
    </dgm:pt>
    <dgm:pt modelId="{089B2528-D831-4CF3-B177-16BBC860B2AB}" type="pres">
      <dgm:prSet presAssocID="{5C90BC40-F6BE-45A4-8D1E-1E07DDA63183}" presName="LevelTwoTextNode" presStyleLbl="node3" presStyleIdx="3" presStyleCnt="5" custScaleX="139553" custScaleY="132406" custLinFactNeighborX="-21256" custLinFactNeighborY="-15495">
        <dgm:presLayoutVars>
          <dgm:chPref val="3"/>
        </dgm:presLayoutVars>
      </dgm:prSet>
      <dgm:spPr/>
      <dgm:t>
        <a:bodyPr/>
        <a:lstStyle/>
        <a:p>
          <a:endParaRPr lang="ru-RU"/>
        </a:p>
      </dgm:t>
    </dgm:pt>
    <dgm:pt modelId="{9352983D-FA72-42FA-9C03-766A57B0B955}" type="pres">
      <dgm:prSet presAssocID="{5C90BC40-F6BE-45A4-8D1E-1E07DDA63183}" presName="level3hierChild" presStyleCnt="0"/>
      <dgm:spPr/>
    </dgm:pt>
    <dgm:pt modelId="{949C58CA-846B-45BB-BC3A-E99C3C5A788C}" type="pres">
      <dgm:prSet presAssocID="{3583B314-D499-42DC-A39A-AE6FDEFD2F1C}" presName="conn2-1" presStyleLbl="parChTrans1D3" presStyleIdx="4" presStyleCnt="5"/>
      <dgm:spPr/>
      <dgm:t>
        <a:bodyPr/>
        <a:lstStyle/>
        <a:p>
          <a:endParaRPr lang="ru-RU"/>
        </a:p>
      </dgm:t>
    </dgm:pt>
    <dgm:pt modelId="{DBA776C2-74E8-4037-8F95-CA8EB211F8E7}" type="pres">
      <dgm:prSet presAssocID="{3583B314-D499-42DC-A39A-AE6FDEFD2F1C}" presName="connTx" presStyleLbl="parChTrans1D3" presStyleIdx="4" presStyleCnt="5"/>
      <dgm:spPr/>
      <dgm:t>
        <a:bodyPr/>
        <a:lstStyle/>
        <a:p>
          <a:endParaRPr lang="ru-RU"/>
        </a:p>
      </dgm:t>
    </dgm:pt>
    <dgm:pt modelId="{FE9B61BE-E87D-4656-AEBA-391A49AD717B}" type="pres">
      <dgm:prSet presAssocID="{11247953-5CA8-4B84-A89F-2742BD00D832}" presName="root2" presStyleCnt="0"/>
      <dgm:spPr/>
    </dgm:pt>
    <dgm:pt modelId="{2EF2C4F1-75B6-4ED7-95C8-58C00316436D}" type="pres">
      <dgm:prSet presAssocID="{11247953-5CA8-4B84-A89F-2742BD00D832}" presName="LevelTwoTextNode" presStyleLbl="node3" presStyleIdx="4" presStyleCnt="5" custScaleX="139553" custLinFactNeighborX="-21961" custLinFactNeighborY="82570">
        <dgm:presLayoutVars>
          <dgm:chPref val="3"/>
        </dgm:presLayoutVars>
      </dgm:prSet>
      <dgm:spPr/>
      <dgm:t>
        <a:bodyPr/>
        <a:lstStyle/>
        <a:p>
          <a:endParaRPr lang="ru-RU"/>
        </a:p>
      </dgm:t>
    </dgm:pt>
    <dgm:pt modelId="{A2F27A15-199B-4F85-95B0-48FB81288AD9}" type="pres">
      <dgm:prSet presAssocID="{11247953-5CA8-4B84-A89F-2742BD00D832}" presName="level3hierChild" presStyleCnt="0"/>
      <dgm:spPr/>
    </dgm:pt>
  </dgm:ptLst>
  <dgm:cxnLst>
    <dgm:cxn modelId="{BDF11E94-E4A6-48DC-AA0B-BF53656EBAAD}" type="presOf" srcId="{374F7975-D1EE-4C24-9A78-5DE4D37851F3}" destId="{05078BD3-7BFF-44F7-A3CC-8B4BD92107AE}" srcOrd="0" destOrd="0" presId="urn:microsoft.com/office/officeart/2005/8/layout/hierarchy2"/>
    <dgm:cxn modelId="{7D749B97-AB66-4477-8F37-AA021C094E9A}" type="presOf" srcId="{8E16E1F8-9AB1-45DF-AD39-E42DC17CF5BD}" destId="{EE9AA376-4A3E-4405-ABCA-E918CCB8AD89}" srcOrd="1" destOrd="0" presId="urn:microsoft.com/office/officeart/2005/8/layout/hierarchy2"/>
    <dgm:cxn modelId="{6E6D9C3F-8FE7-494D-B65B-DB6ED3998C47}" type="presOf" srcId="{A8E0185D-A79B-4994-86BB-BED79037533D}" destId="{FD42D249-B547-45C9-8056-ABEC44160F4E}" srcOrd="0" destOrd="0" presId="urn:microsoft.com/office/officeart/2005/8/layout/hierarchy2"/>
    <dgm:cxn modelId="{63EADA07-3B88-409E-BF95-2D3ABED51B39}" type="presOf" srcId="{374F7975-D1EE-4C24-9A78-5DE4D37851F3}" destId="{80A7F74D-AA91-49D7-BF76-565CEE1FC156}" srcOrd="1" destOrd="0" presId="urn:microsoft.com/office/officeart/2005/8/layout/hierarchy2"/>
    <dgm:cxn modelId="{033ADEA5-0D48-4938-9AD7-EB3F27446536}" type="presOf" srcId="{2A5BC354-E5A2-4083-BDD7-1356C711FFD6}" destId="{438E71F6-C4CC-43C2-AF4B-0B16445E2CBD}" srcOrd="0" destOrd="0" presId="urn:microsoft.com/office/officeart/2005/8/layout/hierarchy2"/>
    <dgm:cxn modelId="{3F11D30E-8D5E-4E2C-B103-0083451BFD23}" type="presOf" srcId="{98A71122-7740-4ECF-AB75-249D89B2A737}" destId="{8800F403-9DCC-4765-B6C8-EE7037EA94DD}" srcOrd="0" destOrd="0" presId="urn:microsoft.com/office/officeart/2005/8/layout/hierarchy2"/>
    <dgm:cxn modelId="{BFF11E4A-17E3-4D2D-8427-FD932F34BB14}" type="presOf" srcId="{BA7F21CA-4863-4C03-BC5B-DE183779D18A}" destId="{0F1E505E-E104-4DE3-A0A8-8BBCB53F0688}" srcOrd="0" destOrd="0" presId="urn:microsoft.com/office/officeart/2005/8/layout/hierarchy2"/>
    <dgm:cxn modelId="{63905EAB-C019-4088-9607-015E61EE9D2A}" type="presOf" srcId="{1FEE1983-68EB-4F34-A9CB-D035EE0212A4}" destId="{8F4AE1DE-252B-4F10-B448-CFA4F7D65499}" srcOrd="0" destOrd="0" presId="urn:microsoft.com/office/officeart/2005/8/layout/hierarchy2"/>
    <dgm:cxn modelId="{1DC8E3D2-9ABF-4FDB-8BCB-732B4533E92D}" type="presOf" srcId="{5C90BC40-F6BE-45A4-8D1E-1E07DDA63183}" destId="{089B2528-D831-4CF3-B177-16BBC860B2AB}" srcOrd="0" destOrd="0" presId="urn:microsoft.com/office/officeart/2005/8/layout/hierarchy2"/>
    <dgm:cxn modelId="{4FE0EFDA-E137-47BB-B97B-C0048B0FE422}" type="presOf" srcId="{3583B314-D499-42DC-A39A-AE6FDEFD2F1C}" destId="{949C58CA-846B-45BB-BC3A-E99C3C5A788C}" srcOrd="0" destOrd="0" presId="urn:microsoft.com/office/officeart/2005/8/layout/hierarchy2"/>
    <dgm:cxn modelId="{DB6F6AAD-43D5-46E1-8A9A-C290B33A64B2}" type="presOf" srcId="{7D733777-768C-4E03-A208-FAB9A8C0B0C7}" destId="{5DC57703-7267-44B4-A70B-9561AC7574FF}" srcOrd="0" destOrd="0" presId="urn:microsoft.com/office/officeart/2005/8/layout/hierarchy2"/>
    <dgm:cxn modelId="{24B54744-47E6-46A7-B48C-2CA5F4B8C00C}" type="presOf" srcId="{FB43D206-D1F8-480C-BAAD-9F063FD5F310}" destId="{CD29BD02-9139-4E1B-9E5A-AAE587402C3F}" srcOrd="0" destOrd="0" presId="urn:microsoft.com/office/officeart/2005/8/layout/hierarchy2"/>
    <dgm:cxn modelId="{82A7BF49-C792-4D47-9703-F1665E53B94B}" srcId="{F0F87ACB-788A-473B-9206-BC038B9BCAA7}" destId="{206163B1-125E-4C95-BBD5-C02CA48D1D23}" srcOrd="0" destOrd="0" parTransId="{B1654FEA-F11E-4B2D-9DBB-A70AF67165C7}" sibTransId="{A83A6D76-9C52-431A-AE5A-0FC3EFC6CB7A}"/>
    <dgm:cxn modelId="{3D6C50F6-3DBC-4E15-B3F6-844F398BA0C7}" type="presOf" srcId="{206163B1-125E-4C95-BBD5-C02CA48D1D23}" destId="{0A160F71-04CC-4CA5-959A-3AE116717B66}" srcOrd="0" destOrd="0" presId="urn:microsoft.com/office/officeart/2005/8/layout/hierarchy2"/>
    <dgm:cxn modelId="{A624E402-C42C-447E-B50B-F5B3E04E720C}" type="presOf" srcId="{11247953-5CA8-4B84-A89F-2742BD00D832}" destId="{2EF2C4F1-75B6-4ED7-95C8-58C00316436D}" srcOrd="0" destOrd="0" presId="urn:microsoft.com/office/officeart/2005/8/layout/hierarchy2"/>
    <dgm:cxn modelId="{624475D7-B44B-4125-959F-C720A73C9292}" type="presOf" srcId="{A5834644-CF63-4FF3-8525-D32EF18C11E9}" destId="{E239E36D-1D78-4409-830F-4ABD733A9313}" srcOrd="0" destOrd="0" presId="urn:microsoft.com/office/officeart/2005/8/layout/hierarchy2"/>
    <dgm:cxn modelId="{6B91F2C3-8AD0-4DA9-9241-826F0C032540}" srcId="{1FEE1983-68EB-4F34-A9CB-D035EE0212A4}" destId="{7D733777-768C-4E03-A208-FAB9A8C0B0C7}" srcOrd="0" destOrd="0" parTransId="{A5834644-CF63-4FF3-8525-D32EF18C11E9}" sibTransId="{6EE4F4E0-5467-4E24-9624-A36ABC9712B9}"/>
    <dgm:cxn modelId="{7BE3E3F5-6555-4ED8-97A5-56805F7247D7}" srcId="{B9604D6E-3B79-4D58-98B6-60C162CB6A4B}" destId="{1FEE1983-68EB-4F34-A9CB-D035EE0212A4}" srcOrd="0" destOrd="0" parTransId="{A8E0185D-A79B-4994-86BB-BED79037533D}" sibTransId="{DCC5A1CB-64ED-41BD-8EC9-610D3290784F}"/>
    <dgm:cxn modelId="{46599F5B-26B7-4200-A814-9C4C04B065AE}" srcId="{B9604D6E-3B79-4D58-98B6-60C162CB6A4B}" destId="{0218C494-F6CB-4F32-9A54-8C312415BDFE}" srcOrd="1" destOrd="0" parTransId="{374F7975-D1EE-4C24-9A78-5DE4D37851F3}" sibTransId="{DB6353D1-663B-468F-B1D9-109DEBE9F96D}"/>
    <dgm:cxn modelId="{8B20EDAC-C320-4CA7-BD13-7694D1B3EC4A}" type="presOf" srcId="{B1654FEA-F11E-4B2D-9DBB-A70AF67165C7}" destId="{4AD27A76-B66E-4FD0-88F9-42DAEB0EB4CE}" srcOrd="0" destOrd="0" presId="urn:microsoft.com/office/officeart/2005/8/layout/hierarchy2"/>
    <dgm:cxn modelId="{9E02D480-20DA-4C35-824A-90E8DBF2353F}" type="presOf" srcId="{3FFDE317-3818-4860-9DEB-28147B8A7BF0}" destId="{1A722245-9FDC-4C5A-AF55-3330564CF616}" srcOrd="0" destOrd="0" presId="urn:microsoft.com/office/officeart/2005/8/layout/hierarchy2"/>
    <dgm:cxn modelId="{B90E67DD-A0E0-41F4-9D24-7056EFD23F35}" type="presOf" srcId="{F7CDD663-94AB-4D3B-AE05-D41795D19394}" destId="{D7AB5025-30EB-4DD0-8B0D-21FD8D64E4D1}" srcOrd="1" destOrd="0" presId="urn:microsoft.com/office/officeart/2005/8/layout/hierarchy2"/>
    <dgm:cxn modelId="{BADAE002-B683-4FE3-B1A4-E892514D1E58}" type="presOf" srcId="{B1654FEA-F11E-4B2D-9DBB-A70AF67165C7}" destId="{7E40FE82-4773-4122-A310-507AADFA5DCE}" srcOrd="1" destOrd="0" presId="urn:microsoft.com/office/officeart/2005/8/layout/hierarchy2"/>
    <dgm:cxn modelId="{A12D9E8D-18D9-45F7-B84D-DFDF11263B9F}" type="presOf" srcId="{FD4C4906-3680-4CDE-9197-19766C0D24E1}" destId="{423AC0EC-1F26-463E-A482-2D5515086ED1}" srcOrd="1" destOrd="0" presId="urn:microsoft.com/office/officeart/2005/8/layout/hierarchy2"/>
    <dgm:cxn modelId="{63DFCFE2-723E-41A4-A10A-74D8FD9BFAEA}" type="presOf" srcId="{0218C494-F6CB-4F32-9A54-8C312415BDFE}" destId="{1EA24C91-D761-49C9-A97B-180AF59B7556}" srcOrd="0" destOrd="0" presId="urn:microsoft.com/office/officeart/2005/8/layout/hierarchy2"/>
    <dgm:cxn modelId="{3FF6E075-BCF9-42A0-A92D-E8AB427EA3E3}" srcId="{0218C494-F6CB-4F32-9A54-8C312415BDFE}" destId="{FB43D206-D1F8-480C-BAAD-9F063FD5F310}" srcOrd="0" destOrd="0" parTransId="{F7CDD663-94AB-4D3B-AE05-D41795D19394}" sibTransId="{C48A64D7-B0EE-4728-A8B9-980A0D31EBC1}"/>
    <dgm:cxn modelId="{8C7E7980-E66B-40BB-BE2E-4DAD48BF783B}" type="presOf" srcId="{A8E0185D-A79B-4994-86BB-BED79037533D}" destId="{6835FDC5-446D-4197-A9ED-7B2156C46512}" srcOrd="1" destOrd="0" presId="urn:microsoft.com/office/officeart/2005/8/layout/hierarchy2"/>
    <dgm:cxn modelId="{4D3D04B4-B88A-4F15-B0BB-5012EE2233BA}" type="presOf" srcId="{8E16E1F8-9AB1-45DF-AD39-E42DC17CF5BD}" destId="{B70E397C-110B-4857-A708-5F17E19255C1}" srcOrd="0" destOrd="0" presId="urn:microsoft.com/office/officeart/2005/8/layout/hierarchy2"/>
    <dgm:cxn modelId="{EE8F69D5-27FD-454B-936D-962849BEF5AC}" type="presOf" srcId="{F7CDD663-94AB-4D3B-AE05-D41795D19394}" destId="{88AE2186-F9ED-44D0-A480-D7B1DC53DC3E}" srcOrd="0" destOrd="0" presId="urn:microsoft.com/office/officeart/2005/8/layout/hierarchy2"/>
    <dgm:cxn modelId="{145B834B-3891-4F60-8B98-A16890B0C7D3}" type="presOf" srcId="{FD4C4906-3680-4CDE-9197-19766C0D24E1}" destId="{554D9955-1A93-4C19-9E48-1A61F3EED5BF}" srcOrd="0" destOrd="0" presId="urn:microsoft.com/office/officeart/2005/8/layout/hierarchy2"/>
    <dgm:cxn modelId="{EF4E94F6-5E50-48AB-A1D4-6EECE9098304}" srcId="{98A71122-7740-4ECF-AB75-249D89B2A737}" destId="{2A5BC354-E5A2-4083-BDD7-1356C711FFD6}" srcOrd="1" destOrd="0" parTransId="{FD4C4906-3680-4CDE-9197-19766C0D24E1}" sibTransId="{84990B49-4BF2-46F4-B999-4E22E2697CF2}"/>
    <dgm:cxn modelId="{3DEFDAC0-C7B5-4356-B615-4E1F66B74A94}" srcId="{2A5BC354-E5A2-4083-BDD7-1356C711FFD6}" destId="{5C90BC40-F6BE-45A4-8D1E-1E07DDA63183}" srcOrd="0" destOrd="0" parTransId="{3FFDE317-3818-4860-9DEB-28147B8A7BF0}" sibTransId="{AB76A5E8-E7B4-42A8-BEFE-91685F10670E}"/>
    <dgm:cxn modelId="{C8E6BD2B-BC86-4537-A56F-96F5F48047A1}" type="presOf" srcId="{4C96485C-C805-4AD3-8D17-454B22065B01}" destId="{FCE5D0CD-3019-4507-B337-FFC10E38A935}" srcOrd="0" destOrd="0" presId="urn:microsoft.com/office/officeart/2005/8/layout/hierarchy2"/>
    <dgm:cxn modelId="{AC9CE0E6-5C78-4A11-B4F5-17348CA8A8A4}" type="presOf" srcId="{BA7F21CA-4863-4C03-BC5B-DE183779D18A}" destId="{AB68D161-9BA6-4C64-A1E8-DE982E1ECA4A}" srcOrd="1" destOrd="0" presId="urn:microsoft.com/office/officeart/2005/8/layout/hierarchy2"/>
    <dgm:cxn modelId="{7127B512-CB9B-4C44-837C-289329960AA5}" type="presOf" srcId="{B9604D6E-3B79-4D58-98B6-60C162CB6A4B}" destId="{5A54D9D4-90B3-4815-A99C-7A4A1EFDA94A}" srcOrd="0" destOrd="0" presId="urn:microsoft.com/office/officeart/2005/8/layout/hierarchy2"/>
    <dgm:cxn modelId="{E295C92C-67CD-4A60-884A-22A143AF9ECE}" srcId="{2A5BC354-E5A2-4083-BDD7-1356C711FFD6}" destId="{11247953-5CA8-4B84-A89F-2742BD00D832}" srcOrd="1" destOrd="0" parTransId="{3583B314-D499-42DC-A39A-AE6FDEFD2F1C}" sibTransId="{7F01D3AC-1ED8-42F6-A648-A6508E6E1D30}"/>
    <dgm:cxn modelId="{AFB6C3BB-C67C-4333-9039-6E9D364A0DEB}" type="presOf" srcId="{A5834644-CF63-4FF3-8525-D32EF18C11E9}" destId="{10AA54DD-121D-4229-9CAC-B36A20BD7D14}" srcOrd="1" destOrd="0" presId="urn:microsoft.com/office/officeart/2005/8/layout/hierarchy2"/>
    <dgm:cxn modelId="{260E1ADE-A1CF-4275-8AE4-E5A459ECD202}" srcId="{4C96485C-C805-4AD3-8D17-454B22065B01}" destId="{98A71122-7740-4ECF-AB75-249D89B2A737}" srcOrd="0" destOrd="0" parTransId="{F9CBEB41-8EBE-4EC2-8108-CDD8A8BF62A7}" sibTransId="{6CC3F88F-3C86-473E-A42A-E7CA009D6372}"/>
    <dgm:cxn modelId="{FC794443-37D4-446C-9008-55478A5530A4}" type="presOf" srcId="{3FFDE317-3818-4860-9DEB-28147B8A7BF0}" destId="{3DC1E62C-19D4-4FEC-9532-09F28C5D39BE}" srcOrd="1" destOrd="0" presId="urn:microsoft.com/office/officeart/2005/8/layout/hierarchy2"/>
    <dgm:cxn modelId="{04E2DB2D-3283-4F3D-9F67-8326DD1DB8D1}" type="presOf" srcId="{3583B314-D499-42DC-A39A-AE6FDEFD2F1C}" destId="{DBA776C2-74E8-4037-8F95-CA8EB211F8E7}" srcOrd="1" destOrd="0" presId="urn:microsoft.com/office/officeart/2005/8/layout/hierarchy2"/>
    <dgm:cxn modelId="{08F13D3B-2150-4628-9241-56E9527C1A86}" srcId="{98A71122-7740-4ECF-AB75-249D89B2A737}" destId="{B9604D6E-3B79-4D58-98B6-60C162CB6A4B}" srcOrd="0" destOrd="0" parTransId="{8E16E1F8-9AB1-45DF-AD39-E42DC17CF5BD}" sibTransId="{DCA42A5E-86C9-4410-9516-3CC41FA30D7A}"/>
    <dgm:cxn modelId="{B3A537A3-DA19-4F9A-ABE7-56F38DF01D19}" srcId="{B9604D6E-3B79-4D58-98B6-60C162CB6A4B}" destId="{F0F87ACB-788A-473B-9206-BC038B9BCAA7}" srcOrd="2" destOrd="0" parTransId="{BA7F21CA-4863-4C03-BC5B-DE183779D18A}" sibTransId="{588F0799-87B2-4EF0-BF6A-6621CF6B267B}"/>
    <dgm:cxn modelId="{B60B265A-F1D4-492C-9AB5-C5E0C9F7424F}" type="presOf" srcId="{F0F87ACB-788A-473B-9206-BC038B9BCAA7}" destId="{3401C4CA-CAB5-4D3F-AE47-3D2E248B9661}" srcOrd="0" destOrd="0" presId="urn:microsoft.com/office/officeart/2005/8/layout/hierarchy2"/>
    <dgm:cxn modelId="{8EB2DA6E-2692-4784-BCEB-11FB3B12834E}" type="presParOf" srcId="{FCE5D0CD-3019-4507-B337-FFC10E38A935}" destId="{EE341C9B-8C3B-42F7-A9C8-42A3FF31ADD0}" srcOrd="0" destOrd="0" presId="urn:microsoft.com/office/officeart/2005/8/layout/hierarchy2"/>
    <dgm:cxn modelId="{71BC717E-2E52-4D83-AABC-F398239E6BB7}" type="presParOf" srcId="{EE341C9B-8C3B-42F7-A9C8-42A3FF31ADD0}" destId="{8800F403-9DCC-4765-B6C8-EE7037EA94DD}" srcOrd="0" destOrd="0" presId="urn:microsoft.com/office/officeart/2005/8/layout/hierarchy2"/>
    <dgm:cxn modelId="{63AE58B2-5288-4DAA-B927-757EF4109DA2}" type="presParOf" srcId="{EE341C9B-8C3B-42F7-A9C8-42A3FF31ADD0}" destId="{BFA93DCC-D9A4-4859-B45B-8207468E8EF7}" srcOrd="1" destOrd="0" presId="urn:microsoft.com/office/officeart/2005/8/layout/hierarchy2"/>
    <dgm:cxn modelId="{4377E43F-B39D-49EE-BFC8-19A762D974EE}" type="presParOf" srcId="{BFA93DCC-D9A4-4859-B45B-8207468E8EF7}" destId="{B70E397C-110B-4857-A708-5F17E19255C1}" srcOrd="0" destOrd="0" presId="urn:microsoft.com/office/officeart/2005/8/layout/hierarchy2"/>
    <dgm:cxn modelId="{F72ED67D-01CD-41A4-BBE3-937177EE7065}" type="presParOf" srcId="{B70E397C-110B-4857-A708-5F17E19255C1}" destId="{EE9AA376-4A3E-4405-ABCA-E918CCB8AD89}" srcOrd="0" destOrd="0" presId="urn:microsoft.com/office/officeart/2005/8/layout/hierarchy2"/>
    <dgm:cxn modelId="{235D77EF-41EE-4EBB-97AB-B69CC3F3684E}" type="presParOf" srcId="{BFA93DCC-D9A4-4859-B45B-8207468E8EF7}" destId="{C7BB88D0-8D4E-4F7D-A05A-9F77E5AF4E56}" srcOrd="1" destOrd="0" presId="urn:microsoft.com/office/officeart/2005/8/layout/hierarchy2"/>
    <dgm:cxn modelId="{D0904A5B-C5AA-4931-8408-4C7E21369946}" type="presParOf" srcId="{C7BB88D0-8D4E-4F7D-A05A-9F77E5AF4E56}" destId="{5A54D9D4-90B3-4815-A99C-7A4A1EFDA94A}" srcOrd="0" destOrd="0" presId="urn:microsoft.com/office/officeart/2005/8/layout/hierarchy2"/>
    <dgm:cxn modelId="{04D3A3F8-C380-40B1-89CD-30A2CB02D286}" type="presParOf" srcId="{C7BB88D0-8D4E-4F7D-A05A-9F77E5AF4E56}" destId="{49CB0484-782F-42D6-B7E7-6049B38631E0}" srcOrd="1" destOrd="0" presId="urn:microsoft.com/office/officeart/2005/8/layout/hierarchy2"/>
    <dgm:cxn modelId="{17D65EA5-C50B-4C05-BC13-E37FF15BFD59}" type="presParOf" srcId="{49CB0484-782F-42D6-B7E7-6049B38631E0}" destId="{FD42D249-B547-45C9-8056-ABEC44160F4E}" srcOrd="0" destOrd="0" presId="urn:microsoft.com/office/officeart/2005/8/layout/hierarchy2"/>
    <dgm:cxn modelId="{8BF85387-9978-4F1A-A5B7-627A0F2A293D}" type="presParOf" srcId="{FD42D249-B547-45C9-8056-ABEC44160F4E}" destId="{6835FDC5-446D-4197-A9ED-7B2156C46512}" srcOrd="0" destOrd="0" presId="urn:microsoft.com/office/officeart/2005/8/layout/hierarchy2"/>
    <dgm:cxn modelId="{0B6DF85D-90D8-4A5F-9E44-6BE7140A5E10}" type="presParOf" srcId="{49CB0484-782F-42D6-B7E7-6049B38631E0}" destId="{7288AA56-7D63-4881-A5FB-BBCC81FE23F5}" srcOrd="1" destOrd="0" presId="urn:microsoft.com/office/officeart/2005/8/layout/hierarchy2"/>
    <dgm:cxn modelId="{88F2748C-6447-4443-9A60-36B738A5281A}" type="presParOf" srcId="{7288AA56-7D63-4881-A5FB-BBCC81FE23F5}" destId="{8F4AE1DE-252B-4F10-B448-CFA4F7D65499}" srcOrd="0" destOrd="0" presId="urn:microsoft.com/office/officeart/2005/8/layout/hierarchy2"/>
    <dgm:cxn modelId="{FF7CF8E9-8A39-4A3E-A60A-4BB40D24E3B3}" type="presParOf" srcId="{7288AA56-7D63-4881-A5FB-BBCC81FE23F5}" destId="{47501689-DAFB-4F68-867C-C3285D78F3DA}" srcOrd="1" destOrd="0" presId="urn:microsoft.com/office/officeart/2005/8/layout/hierarchy2"/>
    <dgm:cxn modelId="{EBD24DA5-4EBF-4E25-A22F-1324F3DD6550}" type="presParOf" srcId="{47501689-DAFB-4F68-867C-C3285D78F3DA}" destId="{E239E36D-1D78-4409-830F-4ABD733A9313}" srcOrd="0" destOrd="0" presId="urn:microsoft.com/office/officeart/2005/8/layout/hierarchy2"/>
    <dgm:cxn modelId="{DF3177A5-9BFE-4A4A-A7C1-2D5FDF55B43D}" type="presParOf" srcId="{E239E36D-1D78-4409-830F-4ABD733A9313}" destId="{10AA54DD-121D-4229-9CAC-B36A20BD7D14}" srcOrd="0" destOrd="0" presId="urn:microsoft.com/office/officeart/2005/8/layout/hierarchy2"/>
    <dgm:cxn modelId="{9F5FE0C5-A6B8-4FE4-87A9-81C9AFEA5CDC}" type="presParOf" srcId="{47501689-DAFB-4F68-867C-C3285D78F3DA}" destId="{68666DBF-19A1-4052-ACDB-CD4FFE3A5D04}" srcOrd="1" destOrd="0" presId="urn:microsoft.com/office/officeart/2005/8/layout/hierarchy2"/>
    <dgm:cxn modelId="{04710201-1772-46CB-9800-E3C4B74A2FD6}" type="presParOf" srcId="{68666DBF-19A1-4052-ACDB-CD4FFE3A5D04}" destId="{5DC57703-7267-44B4-A70B-9561AC7574FF}" srcOrd="0" destOrd="0" presId="urn:microsoft.com/office/officeart/2005/8/layout/hierarchy2"/>
    <dgm:cxn modelId="{3C266116-44C3-4E8A-9F99-8643673C8E92}" type="presParOf" srcId="{68666DBF-19A1-4052-ACDB-CD4FFE3A5D04}" destId="{486E4A1F-08E4-4607-82F9-09F0D2E2DF6A}" srcOrd="1" destOrd="0" presId="urn:microsoft.com/office/officeart/2005/8/layout/hierarchy2"/>
    <dgm:cxn modelId="{E497C9D0-09BD-4A5E-8E24-E685C65E7BCD}" type="presParOf" srcId="{49CB0484-782F-42D6-B7E7-6049B38631E0}" destId="{05078BD3-7BFF-44F7-A3CC-8B4BD92107AE}" srcOrd="2" destOrd="0" presId="urn:microsoft.com/office/officeart/2005/8/layout/hierarchy2"/>
    <dgm:cxn modelId="{9CEE88B4-43C8-4F20-86A4-CA231FDAA843}" type="presParOf" srcId="{05078BD3-7BFF-44F7-A3CC-8B4BD92107AE}" destId="{80A7F74D-AA91-49D7-BF76-565CEE1FC156}" srcOrd="0" destOrd="0" presId="urn:microsoft.com/office/officeart/2005/8/layout/hierarchy2"/>
    <dgm:cxn modelId="{4447668A-5556-4B73-A1E7-135B380F7EC8}" type="presParOf" srcId="{49CB0484-782F-42D6-B7E7-6049B38631E0}" destId="{99596795-4C8F-4D07-BFE4-C9AFBD6AA510}" srcOrd="3" destOrd="0" presId="urn:microsoft.com/office/officeart/2005/8/layout/hierarchy2"/>
    <dgm:cxn modelId="{C93AADE2-AD08-4613-B0D3-A97B61CD8420}" type="presParOf" srcId="{99596795-4C8F-4D07-BFE4-C9AFBD6AA510}" destId="{1EA24C91-D761-49C9-A97B-180AF59B7556}" srcOrd="0" destOrd="0" presId="urn:microsoft.com/office/officeart/2005/8/layout/hierarchy2"/>
    <dgm:cxn modelId="{7531DA03-DDE0-4186-B5D2-861E0A37CFF8}" type="presParOf" srcId="{99596795-4C8F-4D07-BFE4-C9AFBD6AA510}" destId="{BB9A6D84-9102-4F19-BD17-CCE216C91112}" srcOrd="1" destOrd="0" presId="urn:microsoft.com/office/officeart/2005/8/layout/hierarchy2"/>
    <dgm:cxn modelId="{B5328FF0-3D49-4D8B-8658-C432A0A964F9}" type="presParOf" srcId="{BB9A6D84-9102-4F19-BD17-CCE216C91112}" destId="{88AE2186-F9ED-44D0-A480-D7B1DC53DC3E}" srcOrd="0" destOrd="0" presId="urn:microsoft.com/office/officeart/2005/8/layout/hierarchy2"/>
    <dgm:cxn modelId="{4FE96E83-5B3A-40C6-A49C-A0DDC9EC2BEB}" type="presParOf" srcId="{88AE2186-F9ED-44D0-A480-D7B1DC53DC3E}" destId="{D7AB5025-30EB-4DD0-8B0D-21FD8D64E4D1}" srcOrd="0" destOrd="0" presId="urn:microsoft.com/office/officeart/2005/8/layout/hierarchy2"/>
    <dgm:cxn modelId="{9992D58F-8B62-451B-91CA-A99337EBC1D1}" type="presParOf" srcId="{BB9A6D84-9102-4F19-BD17-CCE216C91112}" destId="{78427F39-D40D-4C03-A1C3-7551BF50CF89}" srcOrd="1" destOrd="0" presId="urn:microsoft.com/office/officeart/2005/8/layout/hierarchy2"/>
    <dgm:cxn modelId="{93E21633-1292-4CCF-95DD-8D088C15A9BA}" type="presParOf" srcId="{78427F39-D40D-4C03-A1C3-7551BF50CF89}" destId="{CD29BD02-9139-4E1B-9E5A-AAE587402C3F}" srcOrd="0" destOrd="0" presId="urn:microsoft.com/office/officeart/2005/8/layout/hierarchy2"/>
    <dgm:cxn modelId="{5B9BC019-0670-45DA-8E84-F7563C8149F0}" type="presParOf" srcId="{78427F39-D40D-4C03-A1C3-7551BF50CF89}" destId="{36389D07-FD6F-490E-980F-44BB05E54692}" srcOrd="1" destOrd="0" presId="urn:microsoft.com/office/officeart/2005/8/layout/hierarchy2"/>
    <dgm:cxn modelId="{B4AD01C4-6613-4A8A-8DFC-E7E31ACD9280}" type="presParOf" srcId="{49CB0484-782F-42D6-B7E7-6049B38631E0}" destId="{0F1E505E-E104-4DE3-A0A8-8BBCB53F0688}" srcOrd="4" destOrd="0" presId="urn:microsoft.com/office/officeart/2005/8/layout/hierarchy2"/>
    <dgm:cxn modelId="{9D6948CE-D4BE-426A-A156-D8023444C9DE}" type="presParOf" srcId="{0F1E505E-E104-4DE3-A0A8-8BBCB53F0688}" destId="{AB68D161-9BA6-4C64-A1E8-DE982E1ECA4A}" srcOrd="0" destOrd="0" presId="urn:microsoft.com/office/officeart/2005/8/layout/hierarchy2"/>
    <dgm:cxn modelId="{789FA871-04D8-48A1-A130-9813563B1DE1}" type="presParOf" srcId="{49CB0484-782F-42D6-B7E7-6049B38631E0}" destId="{7634C45A-8694-48FE-BF2C-0E1AF094404C}" srcOrd="5" destOrd="0" presId="urn:microsoft.com/office/officeart/2005/8/layout/hierarchy2"/>
    <dgm:cxn modelId="{8C4915E9-374B-4FBB-A85B-B51261D7829B}" type="presParOf" srcId="{7634C45A-8694-48FE-BF2C-0E1AF094404C}" destId="{3401C4CA-CAB5-4D3F-AE47-3D2E248B9661}" srcOrd="0" destOrd="0" presId="urn:microsoft.com/office/officeart/2005/8/layout/hierarchy2"/>
    <dgm:cxn modelId="{31E191C1-F504-4CE1-8250-A8854B5459CD}" type="presParOf" srcId="{7634C45A-8694-48FE-BF2C-0E1AF094404C}" destId="{59133B76-16F0-4DE7-A664-0063FB909582}" srcOrd="1" destOrd="0" presId="urn:microsoft.com/office/officeart/2005/8/layout/hierarchy2"/>
    <dgm:cxn modelId="{8EFD730A-FF73-4E90-AD36-9F36BBFCCA25}" type="presParOf" srcId="{59133B76-16F0-4DE7-A664-0063FB909582}" destId="{4AD27A76-B66E-4FD0-88F9-42DAEB0EB4CE}" srcOrd="0" destOrd="0" presId="urn:microsoft.com/office/officeart/2005/8/layout/hierarchy2"/>
    <dgm:cxn modelId="{80635C13-C96B-43A2-BCE1-593F17B754BD}" type="presParOf" srcId="{4AD27A76-B66E-4FD0-88F9-42DAEB0EB4CE}" destId="{7E40FE82-4773-4122-A310-507AADFA5DCE}" srcOrd="0" destOrd="0" presId="urn:microsoft.com/office/officeart/2005/8/layout/hierarchy2"/>
    <dgm:cxn modelId="{63FDCE6F-5B6C-4498-8B8C-D90E3907763A}" type="presParOf" srcId="{59133B76-16F0-4DE7-A664-0063FB909582}" destId="{2D489A8E-BB13-4BF8-B7E6-047C0BB18C9D}" srcOrd="1" destOrd="0" presId="urn:microsoft.com/office/officeart/2005/8/layout/hierarchy2"/>
    <dgm:cxn modelId="{7B912FB2-C6E0-42E6-A19A-EB95B65D07D4}" type="presParOf" srcId="{2D489A8E-BB13-4BF8-B7E6-047C0BB18C9D}" destId="{0A160F71-04CC-4CA5-959A-3AE116717B66}" srcOrd="0" destOrd="0" presId="urn:microsoft.com/office/officeart/2005/8/layout/hierarchy2"/>
    <dgm:cxn modelId="{1B953916-68ED-4DAB-B427-E95A55DFAC75}" type="presParOf" srcId="{2D489A8E-BB13-4BF8-B7E6-047C0BB18C9D}" destId="{53CD90CE-D7FB-484A-BC26-136180A571C7}" srcOrd="1" destOrd="0" presId="urn:microsoft.com/office/officeart/2005/8/layout/hierarchy2"/>
    <dgm:cxn modelId="{6B278B04-F6AA-4F52-A761-A66D7FBC7ADA}" type="presParOf" srcId="{BFA93DCC-D9A4-4859-B45B-8207468E8EF7}" destId="{554D9955-1A93-4C19-9E48-1A61F3EED5BF}" srcOrd="2" destOrd="0" presId="urn:microsoft.com/office/officeart/2005/8/layout/hierarchy2"/>
    <dgm:cxn modelId="{17F4F3A1-5F6B-4B2C-9BD8-E78364159386}" type="presParOf" srcId="{554D9955-1A93-4C19-9E48-1A61F3EED5BF}" destId="{423AC0EC-1F26-463E-A482-2D5515086ED1}" srcOrd="0" destOrd="0" presId="urn:microsoft.com/office/officeart/2005/8/layout/hierarchy2"/>
    <dgm:cxn modelId="{92AB5842-361F-43A2-A739-AB063CD9EAAA}" type="presParOf" srcId="{BFA93DCC-D9A4-4859-B45B-8207468E8EF7}" destId="{5D64BBDE-FF68-49D6-9968-40BCA2134580}" srcOrd="3" destOrd="0" presId="urn:microsoft.com/office/officeart/2005/8/layout/hierarchy2"/>
    <dgm:cxn modelId="{7083FF83-BF8A-41D6-B2AA-5C760C551EA2}" type="presParOf" srcId="{5D64BBDE-FF68-49D6-9968-40BCA2134580}" destId="{438E71F6-C4CC-43C2-AF4B-0B16445E2CBD}" srcOrd="0" destOrd="0" presId="urn:microsoft.com/office/officeart/2005/8/layout/hierarchy2"/>
    <dgm:cxn modelId="{BC2986AC-AEBC-496F-B270-0E5AE87711D0}" type="presParOf" srcId="{5D64BBDE-FF68-49D6-9968-40BCA2134580}" destId="{81446C6E-A2CA-49DF-8350-D478A0241FF3}" srcOrd="1" destOrd="0" presId="urn:microsoft.com/office/officeart/2005/8/layout/hierarchy2"/>
    <dgm:cxn modelId="{B976E612-DFDB-492A-95D6-F40C1CC0B4A4}" type="presParOf" srcId="{81446C6E-A2CA-49DF-8350-D478A0241FF3}" destId="{1A722245-9FDC-4C5A-AF55-3330564CF616}" srcOrd="0" destOrd="0" presId="urn:microsoft.com/office/officeart/2005/8/layout/hierarchy2"/>
    <dgm:cxn modelId="{F3208231-C2AA-40D9-97D2-20A807F396F6}" type="presParOf" srcId="{1A722245-9FDC-4C5A-AF55-3330564CF616}" destId="{3DC1E62C-19D4-4FEC-9532-09F28C5D39BE}" srcOrd="0" destOrd="0" presId="urn:microsoft.com/office/officeart/2005/8/layout/hierarchy2"/>
    <dgm:cxn modelId="{36D31D16-C71E-444E-826D-DCB6268A1F15}" type="presParOf" srcId="{81446C6E-A2CA-49DF-8350-D478A0241FF3}" destId="{D4D07954-50BA-4A7B-B9CC-FB4482F6FA33}" srcOrd="1" destOrd="0" presId="urn:microsoft.com/office/officeart/2005/8/layout/hierarchy2"/>
    <dgm:cxn modelId="{F4352C6A-02AE-4FE8-AE3B-19B4E01E3C77}" type="presParOf" srcId="{D4D07954-50BA-4A7B-B9CC-FB4482F6FA33}" destId="{089B2528-D831-4CF3-B177-16BBC860B2AB}" srcOrd="0" destOrd="0" presId="urn:microsoft.com/office/officeart/2005/8/layout/hierarchy2"/>
    <dgm:cxn modelId="{8E9C0F3E-6D9B-41FF-8AE6-EC1ADC3D7E49}" type="presParOf" srcId="{D4D07954-50BA-4A7B-B9CC-FB4482F6FA33}" destId="{9352983D-FA72-42FA-9C03-766A57B0B955}" srcOrd="1" destOrd="0" presId="urn:microsoft.com/office/officeart/2005/8/layout/hierarchy2"/>
    <dgm:cxn modelId="{98D8DDB3-B600-4864-96A3-6C02A6FD022A}" type="presParOf" srcId="{81446C6E-A2CA-49DF-8350-D478A0241FF3}" destId="{949C58CA-846B-45BB-BC3A-E99C3C5A788C}" srcOrd="2" destOrd="0" presId="urn:microsoft.com/office/officeart/2005/8/layout/hierarchy2"/>
    <dgm:cxn modelId="{1CEE97E4-7187-4463-BB32-237A52E38543}" type="presParOf" srcId="{949C58CA-846B-45BB-BC3A-E99C3C5A788C}" destId="{DBA776C2-74E8-4037-8F95-CA8EB211F8E7}" srcOrd="0" destOrd="0" presId="urn:microsoft.com/office/officeart/2005/8/layout/hierarchy2"/>
    <dgm:cxn modelId="{807E5FD0-C024-4530-AAF9-DFFE09CDEB0A}" type="presParOf" srcId="{81446C6E-A2CA-49DF-8350-D478A0241FF3}" destId="{FE9B61BE-E87D-4656-AEBA-391A49AD717B}" srcOrd="3" destOrd="0" presId="urn:microsoft.com/office/officeart/2005/8/layout/hierarchy2"/>
    <dgm:cxn modelId="{606C1BDC-C1FD-49CE-892A-34CB064FDB45}" type="presParOf" srcId="{FE9B61BE-E87D-4656-AEBA-391A49AD717B}" destId="{2EF2C4F1-75B6-4ED7-95C8-58C00316436D}" srcOrd="0" destOrd="0" presId="urn:microsoft.com/office/officeart/2005/8/layout/hierarchy2"/>
    <dgm:cxn modelId="{E89C7006-85E7-433A-9DDE-64F2B43181A5}" type="presParOf" srcId="{FE9B61BE-E87D-4656-AEBA-391A49AD717B}" destId="{A2F27A15-199B-4F85-95B0-48FB81288AD9}" srcOrd="1" destOrd="0" presId="urn:microsoft.com/office/officeart/2005/8/layout/hierarchy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00F403-9DCC-4765-B6C8-EE7037EA94DD}">
      <dsp:nvSpPr>
        <dsp:cNvPr id="0" name=""/>
        <dsp:cNvSpPr/>
      </dsp:nvSpPr>
      <dsp:spPr>
        <a:xfrm>
          <a:off x="0" y="3061692"/>
          <a:ext cx="2060565" cy="1515877"/>
        </a:xfrm>
        <a:prstGeom prst="roundRect">
          <a:avLst>
            <a:gd name="adj" fmla="val 10000"/>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ru-RU" sz="2000" b="1" kern="1200" dirty="0" err="1"/>
            <a:t>Органи</a:t>
          </a:r>
          <a:r>
            <a:rPr lang="ru-RU" sz="2000" b="1" kern="1200" dirty="0"/>
            <a:t> </a:t>
          </a:r>
          <a:r>
            <a:rPr lang="ru-RU" sz="2000" b="1" kern="1200" dirty="0" err="1"/>
            <a:t>виконавчої</a:t>
          </a:r>
          <a:r>
            <a:rPr lang="ru-RU" sz="2000" b="1" kern="1200" dirty="0"/>
            <a:t> </a:t>
          </a:r>
          <a:r>
            <a:rPr lang="ru-RU" sz="2000" b="1" kern="1200" dirty="0" err="1"/>
            <a:t>влади</a:t>
          </a:r>
          <a:r>
            <a:rPr lang="ru-RU" sz="2000" b="1" kern="1200" dirty="0"/>
            <a:t> </a:t>
          </a:r>
          <a:r>
            <a:rPr lang="ru-RU" sz="2000" b="1" kern="1200" dirty="0" err="1"/>
            <a:t>України</a:t>
          </a:r>
          <a:endParaRPr lang="ru-RU" sz="2000" b="1" kern="1200" dirty="0"/>
        </a:p>
      </dsp:txBody>
      <dsp:txXfrm>
        <a:off x="44399" y="3106091"/>
        <a:ext cx="1971767" cy="1427079"/>
      </dsp:txXfrm>
    </dsp:sp>
    <dsp:sp modelId="{B70E397C-110B-4857-A708-5F17E19255C1}">
      <dsp:nvSpPr>
        <dsp:cNvPr id="0" name=""/>
        <dsp:cNvSpPr/>
      </dsp:nvSpPr>
      <dsp:spPr>
        <a:xfrm rot="16457305">
          <a:off x="1496196" y="3202762"/>
          <a:ext cx="1219964" cy="17187"/>
        </a:xfrm>
        <a:custGeom>
          <a:avLst/>
          <a:gdLst/>
          <a:ahLst/>
          <a:cxnLst/>
          <a:rect l="0" t="0" r="0" b="0"/>
          <a:pathLst>
            <a:path>
              <a:moveTo>
                <a:pt x="0" y="8593"/>
              </a:moveTo>
              <a:lnTo>
                <a:pt x="1219964" y="8593"/>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a:p>
      </dsp:txBody>
      <dsp:txXfrm>
        <a:off x="2075679" y="3180857"/>
        <a:ext cx="60998" cy="60998"/>
      </dsp:txXfrm>
    </dsp:sp>
    <dsp:sp modelId="{5A54D9D4-90B3-4815-A99C-7A4A1EFDA94A}">
      <dsp:nvSpPr>
        <dsp:cNvPr id="0" name=""/>
        <dsp:cNvSpPr/>
      </dsp:nvSpPr>
      <dsp:spPr>
        <a:xfrm>
          <a:off x="2151791" y="2275654"/>
          <a:ext cx="1309709" cy="654854"/>
        </a:xfrm>
        <a:prstGeom prst="roundRect">
          <a:avLst>
            <a:gd name="adj" fmla="val 10000"/>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uk-UA" sz="1800" kern="1200" dirty="0"/>
            <a:t>Центральні</a:t>
          </a:r>
          <a:r>
            <a:rPr lang="uk-UA" sz="1000" kern="1200" dirty="0"/>
            <a:t> </a:t>
          </a:r>
          <a:endParaRPr lang="ru-RU" sz="1000" kern="1200" dirty="0"/>
        </a:p>
      </dsp:txBody>
      <dsp:txXfrm>
        <a:off x="2170971" y="2294834"/>
        <a:ext cx="1271349" cy="616494"/>
      </dsp:txXfrm>
    </dsp:sp>
    <dsp:sp modelId="{FD42D249-B547-45C9-8056-ABEC44160F4E}">
      <dsp:nvSpPr>
        <dsp:cNvPr id="0" name=""/>
        <dsp:cNvSpPr/>
      </dsp:nvSpPr>
      <dsp:spPr>
        <a:xfrm rot="17893205">
          <a:off x="3104196" y="1997238"/>
          <a:ext cx="1355632" cy="17187"/>
        </a:xfrm>
        <a:custGeom>
          <a:avLst/>
          <a:gdLst/>
          <a:ahLst/>
          <a:cxnLst/>
          <a:rect l="0" t="0" r="0" b="0"/>
          <a:pathLst>
            <a:path>
              <a:moveTo>
                <a:pt x="0" y="8593"/>
              </a:moveTo>
              <a:lnTo>
                <a:pt x="1355632" y="8593"/>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a:p>
      </dsp:txBody>
      <dsp:txXfrm>
        <a:off x="3748121" y="1971941"/>
        <a:ext cx="67781" cy="67781"/>
      </dsp:txXfrm>
    </dsp:sp>
    <dsp:sp modelId="{8F4AE1DE-252B-4F10-B448-CFA4F7D65499}">
      <dsp:nvSpPr>
        <dsp:cNvPr id="0" name=""/>
        <dsp:cNvSpPr/>
      </dsp:nvSpPr>
      <dsp:spPr>
        <a:xfrm>
          <a:off x="4102524" y="1081155"/>
          <a:ext cx="1843311" cy="654854"/>
        </a:xfrm>
        <a:prstGeom prst="roundRect">
          <a:avLst>
            <a:gd name="adj" fmla="val 10000"/>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uk-UA" sz="1200" b="1" kern="1200" dirty="0"/>
            <a:t>Кабінет міністрів України</a:t>
          </a:r>
          <a:endParaRPr lang="ru-RU" sz="1200" b="1" kern="1200" dirty="0"/>
        </a:p>
      </dsp:txBody>
      <dsp:txXfrm>
        <a:off x="4121704" y="1100335"/>
        <a:ext cx="1804951" cy="616494"/>
      </dsp:txXfrm>
    </dsp:sp>
    <dsp:sp modelId="{E239E36D-1D78-4409-830F-4ABD733A9313}">
      <dsp:nvSpPr>
        <dsp:cNvPr id="0" name=""/>
        <dsp:cNvSpPr/>
      </dsp:nvSpPr>
      <dsp:spPr>
        <a:xfrm rot="18856515">
          <a:off x="5773925" y="992273"/>
          <a:ext cx="1138879" cy="17187"/>
        </a:xfrm>
        <a:custGeom>
          <a:avLst/>
          <a:gdLst/>
          <a:ahLst/>
          <a:cxnLst/>
          <a:rect l="0" t="0" r="0" b="0"/>
          <a:pathLst>
            <a:path>
              <a:moveTo>
                <a:pt x="0" y="8593"/>
              </a:moveTo>
              <a:lnTo>
                <a:pt x="1138879" y="8593"/>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a:p>
      </dsp:txBody>
      <dsp:txXfrm>
        <a:off x="6314893" y="972395"/>
        <a:ext cx="56943" cy="56943"/>
      </dsp:txXfrm>
    </dsp:sp>
    <dsp:sp modelId="{5DC57703-7267-44B4-A70B-9561AC7574FF}">
      <dsp:nvSpPr>
        <dsp:cNvPr id="0" name=""/>
        <dsp:cNvSpPr/>
      </dsp:nvSpPr>
      <dsp:spPr>
        <a:xfrm>
          <a:off x="6740894" y="197268"/>
          <a:ext cx="1962311" cy="791765"/>
        </a:xfrm>
        <a:prstGeom prst="roundRect">
          <a:avLst>
            <a:gd name="adj" fmla="val 10000"/>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3175" tIns="3175" rIns="3175" bIns="3175" numCol="1" spcCol="1270" anchor="ctr" anchorCtr="0">
          <a:noAutofit/>
        </a:bodyPr>
        <a:lstStyle/>
        <a:p>
          <a:pPr lvl="0" algn="l" defTabSz="222250">
            <a:lnSpc>
              <a:spcPct val="90000"/>
            </a:lnSpc>
            <a:spcBef>
              <a:spcPct val="0"/>
            </a:spcBef>
            <a:spcAft>
              <a:spcPts val="0"/>
            </a:spcAft>
          </a:pPr>
          <a:r>
            <a:rPr lang="en-US" sz="500" b="1" kern="1200" dirty="0"/>
            <a:t>- </a:t>
          </a:r>
          <a:r>
            <a:rPr lang="uk-UA" sz="1200" b="1" kern="1200" dirty="0" err="1"/>
            <a:t>Премє</a:t>
          </a:r>
          <a:r>
            <a:rPr lang="en-US" sz="1200" b="1" kern="1200" dirty="0"/>
            <a:t>'</a:t>
          </a:r>
          <a:r>
            <a:rPr lang="uk-UA" sz="1200" b="1" kern="1200" dirty="0" err="1"/>
            <a:t>р-міністр</a:t>
          </a:r>
          <a:r>
            <a:rPr lang="uk-UA" sz="1200" b="1" kern="1200" dirty="0"/>
            <a:t> України,</a:t>
          </a:r>
        </a:p>
        <a:p>
          <a:pPr lvl="0" algn="l" defTabSz="222250">
            <a:lnSpc>
              <a:spcPct val="90000"/>
            </a:lnSpc>
            <a:spcBef>
              <a:spcPct val="0"/>
            </a:spcBef>
            <a:spcAft>
              <a:spcPts val="0"/>
            </a:spcAft>
          </a:pPr>
          <a:r>
            <a:rPr lang="en-US" sz="1200" kern="1200" dirty="0"/>
            <a:t>- </a:t>
          </a:r>
          <a:r>
            <a:rPr lang="uk-UA" sz="1200" kern="1200" dirty="0"/>
            <a:t>1-й </a:t>
          </a:r>
          <a:r>
            <a:rPr lang="uk-UA" sz="1200" kern="1200" dirty="0" err="1"/>
            <a:t>віцепремє</a:t>
          </a:r>
          <a:r>
            <a:rPr lang="en-US" sz="1200" kern="1200" dirty="0"/>
            <a:t>'</a:t>
          </a:r>
          <a:r>
            <a:rPr lang="uk-UA" sz="1200" kern="1200" dirty="0" err="1"/>
            <a:t>р-міністр</a:t>
          </a:r>
          <a:r>
            <a:rPr lang="uk-UA" sz="1200" kern="1200" dirty="0"/>
            <a:t>,</a:t>
          </a:r>
        </a:p>
        <a:p>
          <a:pPr lvl="0" algn="l" defTabSz="222250">
            <a:lnSpc>
              <a:spcPct val="90000"/>
            </a:lnSpc>
            <a:spcBef>
              <a:spcPct val="0"/>
            </a:spcBef>
            <a:spcAft>
              <a:spcPts val="0"/>
            </a:spcAft>
          </a:pPr>
          <a:r>
            <a:rPr lang="en-US" sz="1200" kern="1200" dirty="0"/>
            <a:t>- </a:t>
          </a:r>
          <a:r>
            <a:rPr lang="uk-UA" sz="1200" kern="1200" dirty="0" err="1"/>
            <a:t>віцепремє</a:t>
          </a:r>
          <a:r>
            <a:rPr lang="en-US" sz="1200" kern="1200" dirty="0"/>
            <a:t>'</a:t>
          </a:r>
          <a:r>
            <a:rPr lang="uk-UA" sz="1200" kern="1200" dirty="0" err="1"/>
            <a:t>р-міністри</a:t>
          </a:r>
          <a:r>
            <a:rPr lang="uk-UA" sz="1200" kern="1200" dirty="0"/>
            <a:t>,</a:t>
          </a:r>
        </a:p>
        <a:p>
          <a:pPr lvl="0" algn="l" defTabSz="222250">
            <a:lnSpc>
              <a:spcPct val="90000"/>
            </a:lnSpc>
            <a:spcBef>
              <a:spcPct val="0"/>
            </a:spcBef>
            <a:spcAft>
              <a:spcPts val="0"/>
            </a:spcAft>
          </a:pPr>
          <a:r>
            <a:rPr lang="en-US" sz="1200" kern="1200" dirty="0"/>
            <a:t>- </a:t>
          </a:r>
          <a:r>
            <a:rPr lang="uk-UA" sz="1200" kern="1200" dirty="0"/>
            <a:t>міністри. </a:t>
          </a:r>
          <a:endParaRPr lang="ru-RU" sz="1200" kern="1200" dirty="0"/>
        </a:p>
      </dsp:txBody>
      <dsp:txXfrm>
        <a:off x="6764084" y="220458"/>
        <a:ext cx="1915931" cy="745385"/>
      </dsp:txXfrm>
    </dsp:sp>
    <dsp:sp modelId="{05078BD3-7BFF-44F7-A3CC-8B4BD92107AE}">
      <dsp:nvSpPr>
        <dsp:cNvPr id="0" name=""/>
        <dsp:cNvSpPr/>
      </dsp:nvSpPr>
      <dsp:spPr>
        <a:xfrm rot="20969464">
          <a:off x="3456032" y="2535033"/>
          <a:ext cx="651959" cy="17187"/>
        </a:xfrm>
        <a:custGeom>
          <a:avLst/>
          <a:gdLst/>
          <a:ahLst/>
          <a:cxnLst/>
          <a:rect l="0" t="0" r="0" b="0"/>
          <a:pathLst>
            <a:path>
              <a:moveTo>
                <a:pt x="0" y="8593"/>
              </a:moveTo>
              <a:lnTo>
                <a:pt x="651959" y="8593"/>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a:p>
      </dsp:txBody>
      <dsp:txXfrm>
        <a:off x="3765713" y="2527328"/>
        <a:ext cx="32597" cy="32597"/>
      </dsp:txXfrm>
    </dsp:sp>
    <dsp:sp modelId="{1EA24C91-D761-49C9-A97B-180AF59B7556}">
      <dsp:nvSpPr>
        <dsp:cNvPr id="0" name=""/>
        <dsp:cNvSpPr/>
      </dsp:nvSpPr>
      <dsp:spPr>
        <a:xfrm>
          <a:off x="4102524" y="1851569"/>
          <a:ext cx="2084729" cy="1265205"/>
        </a:xfrm>
        <a:prstGeom prst="roundRect">
          <a:avLst>
            <a:gd name="adj" fmla="val 10000"/>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uk-UA" sz="1200" b="0" kern="1200" dirty="0"/>
            <a:t>Державні  комітети  та  інші центральні органи виконавчої влади, статус яких прирівнюється до Державного комітету України</a:t>
          </a:r>
          <a:endParaRPr lang="ru-RU" sz="1200" b="0" kern="1200" dirty="0"/>
        </a:p>
      </dsp:txBody>
      <dsp:txXfrm>
        <a:off x="4139581" y="1888626"/>
        <a:ext cx="2010615" cy="1191091"/>
      </dsp:txXfrm>
    </dsp:sp>
    <dsp:sp modelId="{88AE2186-F9ED-44D0-A480-D7B1DC53DC3E}">
      <dsp:nvSpPr>
        <dsp:cNvPr id="0" name=""/>
        <dsp:cNvSpPr/>
      </dsp:nvSpPr>
      <dsp:spPr>
        <a:xfrm rot="767523">
          <a:off x="6176417" y="2572254"/>
          <a:ext cx="873264" cy="17187"/>
        </a:xfrm>
        <a:custGeom>
          <a:avLst/>
          <a:gdLst/>
          <a:ahLst/>
          <a:cxnLst/>
          <a:rect l="0" t="0" r="0" b="0"/>
          <a:pathLst>
            <a:path>
              <a:moveTo>
                <a:pt x="0" y="8593"/>
              </a:moveTo>
              <a:lnTo>
                <a:pt x="873264" y="8593"/>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a:p>
      </dsp:txBody>
      <dsp:txXfrm>
        <a:off x="6591217" y="2559016"/>
        <a:ext cx="43663" cy="43663"/>
      </dsp:txXfrm>
    </dsp:sp>
    <dsp:sp modelId="{CD29BD02-9139-4E1B-9E5A-AAE587402C3F}">
      <dsp:nvSpPr>
        <dsp:cNvPr id="0" name=""/>
        <dsp:cNvSpPr/>
      </dsp:nvSpPr>
      <dsp:spPr>
        <a:xfrm>
          <a:off x="7038844" y="2096046"/>
          <a:ext cx="1962311" cy="1162956"/>
        </a:xfrm>
        <a:prstGeom prst="roundRect">
          <a:avLst>
            <a:gd name="adj" fmla="val 10000"/>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4445" tIns="4445" rIns="4445" bIns="4445" numCol="1" spcCol="1270" anchor="ctr" anchorCtr="0">
          <a:noAutofit/>
        </a:bodyPr>
        <a:lstStyle/>
        <a:p>
          <a:pPr lvl="0" algn="l" defTabSz="311150">
            <a:lnSpc>
              <a:spcPct val="90000"/>
            </a:lnSpc>
            <a:spcBef>
              <a:spcPct val="0"/>
            </a:spcBef>
            <a:spcAft>
              <a:spcPts val="0"/>
            </a:spcAft>
          </a:pPr>
          <a:r>
            <a:rPr lang="uk-UA" sz="700" kern="1200" dirty="0"/>
            <a:t>- </a:t>
          </a:r>
          <a:r>
            <a:rPr lang="uk-UA" sz="1200" kern="1200" dirty="0"/>
            <a:t>архівів України,</a:t>
          </a:r>
          <a:endParaRPr lang="ru-RU" sz="1200" kern="1200" dirty="0"/>
        </a:p>
        <a:p>
          <a:pPr lvl="0" algn="l" defTabSz="311150">
            <a:lnSpc>
              <a:spcPct val="90000"/>
            </a:lnSpc>
            <a:spcBef>
              <a:spcPct val="0"/>
            </a:spcBef>
            <a:spcAft>
              <a:spcPts val="0"/>
            </a:spcAft>
          </a:pPr>
          <a:r>
            <a:rPr lang="uk-UA" sz="1200" kern="1200" dirty="0"/>
            <a:t>- з будівництва та архітектури,</a:t>
          </a:r>
          <a:endParaRPr lang="en-US" sz="1200" kern="1200" dirty="0"/>
        </a:p>
        <a:p>
          <a:pPr lvl="0" algn="l" defTabSz="311150">
            <a:lnSpc>
              <a:spcPct val="90000"/>
            </a:lnSpc>
            <a:spcBef>
              <a:spcPct val="0"/>
            </a:spcBef>
            <a:spcAft>
              <a:spcPts val="0"/>
            </a:spcAft>
          </a:pPr>
          <a:r>
            <a:rPr lang="uk-UA" sz="1200" kern="1200" dirty="0"/>
            <a:t>- по земельних ресурсах,</a:t>
          </a:r>
          <a:endParaRPr lang="ru-RU" sz="1200" kern="1200" dirty="0"/>
        </a:p>
        <a:p>
          <a:pPr lvl="0" algn="l" defTabSz="311150">
            <a:lnSpc>
              <a:spcPct val="90000"/>
            </a:lnSpc>
            <a:spcBef>
              <a:spcPct val="0"/>
            </a:spcBef>
            <a:spcAft>
              <a:spcPts val="0"/>
            </a:spcAft>
          </a:pPr>
          <a:r>
            <a:rPr lang="uk-UA" sz="1200" kern="1200" dirty="0"/>
            <a:t>- зв'язку та інформатизації України,</a:t>
          </a:r>
          <a:endParaRPr lang="ru-RU" sz="1200" kern="1200" dirty="0"/>
        </a:p>
        <a:p>
          <a:pPr lvl="0" algn="l" defTabSz="311150">
            <a:lnSpc>
              <a:spcPct val="90000"/>
            </a:lnSpc>
            <a:spcBef>
              <a:spcPct val="0"/>
            </a:spcBef>
            <a:spcAft>
              <a:spcPts val="0"/>
            </a:spcAft>
          </a:pPr>
          <a:r>
            <a:rPr lang="uk-UA" sz="1200" kern="1200" dirty="0"/>
            <a:t>- з енергозбереження</a:t>
          </a:r>
          <a:r>
            <a:rPr lang="en-US" sz="1200" kern="1200" dirty="0"/>
            <a:t> </a:t>
          </a:r>
          <a:r>
            <a:rPr lang="uk-UA" sz="1200" kern="1200" dirty="0"/>
            <a:t>...</a:t>
          </a:r>
          <a:endParaRPr lang="ru-RU" sz="1200" kern="1200" dirty="0"/>
        </a:p>
      </dsp:txBody>
      <dsp:txXfrm>
        <a:off x="7072906" y="2130108"/>
        <a:ext cx="1894187" cy="1094832"/>
      </dsp:txXfrm>
    </dsp:sp>
    <dsp:sp modelId="{0F1E505E-E104-4DE3-A0A8-8BBCB53F0688}">
      <dsp:nvSpPr>
        <dsp:cNvPr id="0" name=""/>
        <dsp:cNvSpPr/>
      </dsp:nvSpPr>
      <dsp:spPr>
        <a:xfrm rot="3384852">
          <a:off x="3210087" y="3063232"/>
          <a:ext cx="1125357" cy="17187"/>
        </a:xfrm>
        <a:custGeom>
          <a:avLst/>
          <a:gdLst/>
          <a:ahLst/>
          <a:cxnLst/>
          <a:rect l="0" t="0" r="0" b="0"/>
          <a:pathLst>
            <a:path>
              <a:moveTo>
                <a:pt x="0" y="8593"/>
              </a:moveTo>
              <a:lnTo>
                <a:pt x="1125357" y="8593"/>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a:p>
      </dsp:txBody>
      <dsp:txXfrm>
        <a:off x="3744632" y="3043692"/>
        <a:ext cx="56267" cy="56267"/>
      </dsp:txXfrm>
    </dsp:sp>
    <dsp:sp modelId="{3401C4CA-CAB5-4D3F-AE47-3D2E248B9661}">
      <dsp:nvSpPr>
        <dsp:cNvPr id="0" name=""/>
        <dsp:cNvSpPr/>
      </dsp:nvSpPr>
      <dsp:spPr>
        <a:xfrm>
          <a:off x="4084031" y="3213143"/>
          <a:ext cx="1843311" cy="654854"/>
        </a:xfrm>
        <a:prstGeom prst="roundRect">
          <a:avLst>
            <a:gd name="adj" fmla="val 10000"/>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uk-UA" sz="1200" b="0" kern="1200" dirty="0"/>
            <a:t>Центральні  органи  виконавчої  влади   із   спеціальним статусом</a:t>
          </a:r>
          <a:endParaRPr lang="ru-RU" sz="1200" b="0" kern="1200" dirty="0"/>
        </a:p>
      </dsp:txBody>
      <dsp:txXfrm>
        <a:off x="4103211" y="3232323"/>
        <a:ext cx="1804951" cy="616494"/>
      </dsp:txXfrm>
    </dsp:sp>
    <dsp:sp modelId="{4AD27A76-B66E-4FD0-88F9-42DAEB0EB4CE}">
      <dsp:nvSpPr>
        <dsp:cNvPr id="0" name=""/>
        <dsp:cNvSpPr/>
      </dsp:nvSpPr>
      <dsp:spPr>
        <a:xfrm rot="2766630">
          <a:off x="5734492" y="3985086"/>
          <a:ext cx="1257455" cy="17187"/>
        </a:xfrm>
        <a:custGeom>
          <a:avLst/>
          <a:gdLst/>
          <a:ahLst/>
          <a:cxnLst/>
          <a:rect l="0" t="0" r="0" b="0"/>
          <a:pathLst>
            <a:path>
              <a:moveTo>
                <a:pt x="0" y="8593"/>
              </a:moveTo>
              <a:lnTo>
                <a:pt x="1257455" y="8593"/>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a:p>
      </dsp:txBody>
      <dsp:txXfrm>
        <a:off x="6331783" y="3962244"/>
        <a:ext cx="62872" cy="62872"/>
      </dsp:txXfrm>
    </dsp:sp>
    <dsp:sp modelId="{0A160F71-04CC-4CA5-959A-3AE116717B66}">
      <dsp:nvSpPr>
        <dsp:cNvPr id="0" name=""/>
        <dsp:cNvSpPr/>
      </dsp:nvSpPr>
      <dsp:spPr>
        <a:xfrm>
          <a:off x="6799098" y="3811175"/>
          <a:ext cx="1962311" cy="1271230"/>
        </a:xfrm>
        <a:prstGeom prst="roundRect">
          <a:avLst>
            <a:gd name="adj" fmla="val 10000"/>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3175" tIns="3175" rIns="3175" bIns="3175" numCol="1" spcCol="1270" anchor="ctr" anchorCtr="0">
          <a:noAutofit/>
        </a:bodyPr>
        <a:lstStyle/>
        <a:p>
          <a:pPr lvl="0" algn="l" defTabSz="222250">
            <a:lnSpc>
              <a:spcPct val="90000"/>
            </a:lnSpc>
            <a:spcBef>
              <a:spcPct val="0"/>
            </a:spcBef>
            <a:spcAft>
              <a:spcPts val="0"/>
            </a:spcAft>
          </a:pPr>
          <a:r>
            <a:rPr lang="uk-UA" sz="500" kern="1200" dirty="0"/>
            <a:t>- </a:t>
          </a:r>
          <a:r>
            <a:rPr lang="uk-UA" sz="1200" kern="1200" dirty="0"/>
            <a:t>Антимонопольний комітет України, </a:t>
          </a:r>
          <a:endParaRPr lang="ru-RU" sz="1200" kern="1200" dirty="0"/>
        </a:p>
        <a:p>
          <a:pPr lvl="0" algn="l" defTabSz="222250">
            <a:lnSpc>
              <a:spcPct val="90000"/>
            </a:lnSpc>
            <a:spcBef>
              <a:spcPct val="0"/>
            </a:spcBef>
            <a:spcAft>
              <a:spcPts val="0"/>
            </a:spcAft>
          </a:pPr>
          <a:r>
            <a:rPr lang="uk-UA" sz="1200" kern="1200" dirty="0"/>
            <a:t>- Державна податкова адміністрація України, </a:t>
          </a:r>
          <a:endParaRPr lang="ru-RU" sz="1200" kern="1200" dirty="0"/>
        </a:p>
        <a:p>
          <a:pPr lvl="0" algn="l" defTabSz="222250">
            <a:lnSpc>
              <a:spcPct val="90000"/>
            </a:lnSpc>
            <a:spcBef>
              <a:spcPct val="0"/>
            </a:spcBef>
            <a:spcAft>
              <a:spcPts val="0"/>
            </a:spcAft>
          </a:pPr>
          <a:r>
            <a:rPr lang="uk-UA" sz="1200" kern="1200" dirty="0"/>
            <a:t>- Державна митна служба України, </a:t>
          </a:r>
        </a:p>
        <a:p>
          <a:pPr lvl="0" algn="l" defTabSz="222250">
            <a:lnSpc>
              <a:spcPct val="90000"/>
            </a:lnSpc>
            <a:spcBef>
              <a:spcPct val="0"/>
            </a:spcBef>
            <a:spcAft>
              <a:spcPts val="0"/>
            </a:spcAft>
          </a:pPr>
          <a:r>
            <a:rPr lang="uk-UA" sz="1200" kern="1200" dirty="0"/>
            <a:t>- Пенсійний фонд ....</a:t>
          </a:r>
          <a:endParaRPr lang="ru-RU" sz="1200" kern="1200" dirty="0"/>
        </a:p>
      </dsp:txBody>
      <dsp:txXfrm>
        <a:off x="6836331" y="3848408"/>
        <a:ext cx="1887845" cy="1196764"/>
      </dsp:txXfrm>
    </dsp:sp>
    <dsp:sp modelId="{554D9955-1A93-4C19-9E48-1A61F3EED5BF}">
      <dsp:nvSpPr>
        <dsp:cNvPr id="0" name=""/>
        <dsp:cNvSpPr/>
      </dsp:nvSpPr>
      <dsp:spPr>
        <a:xfrm rot="5226782">
          <a:off x="1473911" y="4428021"/>
          <a:ext cx="1235536" cy="17187"/>
        </a:xfrm>
        <a:custGeom>
          <a:avLst/>
          <a:gdLst/>
          <a:ahLst/>
          <a:cxnLst/>
          <a:rect l="0" t="0" r="0" b="0"/>
          <a:pathLst>
            <a:path>
              <a:moveTo>
                <a:pt x="0" y="8593"/>
              </a:moveTo>
              <a:lnTo>
                <a:pt x="1235536" y="8593"/>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a:p>
      </dsp:txBody>
      <dsp:txXfrm>
        <a:off x="2060791" y="4405726"/>
        <a:ext cx="61776" cy="61776"/>
      </dsp:txXfrm>
    </dsp:sp>
    <dsp:sp modelId="{438E71F6-C4CC-43C2-AF4B-0B16445E2CBD}">
      <dsp:nvSpPr>
        <dsp:cNvPr id="0" name=""/>
        <dsp:cNvSpPr/>
      </dsp:nvSpPr>
      <dsp:spPr>
        <a:xfrm>
          <a:off x="2122794" y="4726171"/>
          <a:ext cx="1309709" cy="654854"/>
        </a:xfrm>
        <a:prstGeom prst="roundRect">
          <a:avLst>
            <a:gd name="adj" fmla="val 10000"/>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uk-UA" sz="1800" kern="1200" dirty="0"/>
            <a:t>Місцеві</a:t>
          </a:r>
          <a:endParaRPr lang="ru-RU" sz="1800" kern="1200" dirty="0"/>
        </a:p>
      </dsp:txBody>
      <dsp:txXfrm>
        <a:off x="2141974" y="4745351"/>
        <a:ext cx="1271349" cy="616494"/>
      </dsp:txXfrm>
    </dsp:sp>
    <dsp:sp modelId="{1A722245-9FDC-4C5A-AF55-3330564CF616}">
      <dsp:nvSpPr>
        <dsp:cNvPr id="0" name=""/>
        <dsp:cNvSpPr/>
      </dsp:nvSpPr>
      <dsp:spPr>
        <a:xfrm rot="19509821">
          <a:off x="3354638" y="4796811"/>
          <a:ext cx="868972" cy="17187"/>
        </a:xfrm>
        <a:custGeom>
          <a:avLst/>
          <a:gdLst/>
          <a:ahLst/>
          <a:cxnLst/>
          <a:rect l="0" t="0" r="0" b="0"/>
          <a:pathLst>
            <a:path>
              <a:moveTo>
                <a:pt x="0" y="8593"/>
              </a:moveTo>
              <a:lnTo>
                <a:pt x="868972" y="8593"/>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a:p>
      </dsp:txBody>
      <dsp:txXfrm>
        <a:off x="3767399" y="4783681"/>
        <a:ext cx="43448" cy="43448"/>
      </dsp:txXfrm>
    </dsp:sp>
    <dsp:sp modelId="{089B2528-D831-4CF3-B177-16BBC860B2AB}">
      <dsp:nvSpPr>
        <dsp:cNvPr id="0" name=""/>
        <dsp:cNvSpPr/>
      </dsp:nvSpPr>
      <dsp:spPr>
        <a:xfrm>
          <a:off x="4145745" y="4123679"/>
          <a:ext cx="1827738" cy="867066"/>
        </a:xfrm>
        <a:prstGeom prst="roundRect">
          <a:avLst>
            <a:gd name="adj" fmla="val 10000"/>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ts val="0"/>
            </a:spcAft>
          </a:pPr>
          <a:r>
            <a:rPr lang="uk-UA" sz="1200" kern="1200" dirty="0"/>
            <a:t>- Обласні державні адміністрації,</a:t>
          </a:r>
        </a:p>
        <a:p>
          <a:pPr lvl="0" algn="ctr" defTabSz="533400">
            <a:lnSpc>
              <a:spcPct val="90000"/>
            </a:lnSpc>
            <a:spcBef>
              <a:spcPct val="0"/>
            </a:spcBef>
            <a:spcAft>
              <a:spcPts val="0"/>
            </a:spcAft>
          </a:pPr>
          <a:r>
            <a:rPr lang="uk-UA" sz="1200" kern="1200" dirty="0"/>
            <a:t>- державні </a:t>
          </a:r>
          <a:r>
            <a:rPr lang="uk-UA" sz="1200" kern="1200" dirty="0" err="1"/>
            <a:t>адмінстрації</a:t>
          </a:r>
          <a:r>
            <a:rPr lang="uk-UA" sz="1200" kern="1200" dirty="0"/>
            <a:t> м. Києва та Севастополя</a:t>
          </a:r>
          <a:endParaRPr lang="ru-RU" sz="1200" kern="1200" dirty="0"/>
        </a:p>
      </dsp:txBody>
      <dsp:txXfrm>
        <a:off x="4171140" y="4149074"/>
        <a:ext cx="1776948" cy="816276"/>
      </dsp:txXfrm>
    </dsp:sp>
    <dsp:sp modelId="{949C58CA-846B-45BB-BC3A-E99C3C5A788C}">
      <dsp:nvSpPr>
        <dsp:cNvPr id="0" name=""/>
        <dsp:cNvSpPr/>
      </dsp:nvSpPr>
      <dsp:spPr>
        <a:xfrm rot="3299290">
          <a:off x="3170988" y="5547497"/>
          <a:ext cx="1227038" cy="17187"/>
        </a:xfrm>
        <a:custGeom>
          <a:avLst/>
          <a:gdLst/>
          <a:ahLst/>
          <a:cxnLst/>
          <a:rect l="0" t="0" r="0" b="0"/>
          <a:pathLst>
            <a:path>
              <a:moveTo>
                <a:pt x="0" y="8593"/>
              </a:moveTo>
              <a:lnTo>
                <a:pt x="1227038" y="8593"/>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a:p>
      </dsp:txBody>
      <dsp:txXfrm>
        <a:off x="3753831" y="5525415"/>
        <a:ext cx="61351" cy="61351"/>
      </dsp:txXfrm>
    </dsp:sp>
    <dsp:sp modelId="{2EF2C4F1-75B6-4ED7-95C8-58C00316436D}">
      <dsp:nvSpPr>
        <dsp:cNvPr id="0" name=""/>
        <dsp:cNvSpPr/>
      </dsp:nvSpPr>
      <dsp:spPr>
        <a:xfrm>
          <a:off x="4136511" y="5731157"/>
          <a:ext cx="1827738" cy="654854"/>
        </a:xfrm>
        <a:prstGeom prst="roundRect">
          <a:avLst>
            <a:gd name="adj" fmla="val 10000"/>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5080" tIns="5080" rIns="5080" bIns="5080" numCol="1" spcCol="1270" anchor="ctr" anchorCtr="0">
          <a:noAutofit/>
        </a:bodyPr>
        <a:lstStyle/>
        <a:p>
          <a:pPr lvl="0" algn="ctr" defTabSz="355600">
            <a:lnSpc>
              <a:spcPct val="90000"/>
            </a:lnSpc>
            <a:spcBef>
              <a:spcPct val="0"/>
            </a:spcBef>
            <a:spcAft>
              <a:spcPct val="35000"/>
            </a:spcAft>
          </a:pPr>
          <a:r>
            <a:rPr lang="uk-UA" sz="800" kern="1200" dirty="0"/>
            <a:t>- </a:t>
          </a:r>
          <a:r>
            <a:rPr lang="uk-UA" sz="1200" kern="1200" dirty="0"/>
            <a:t>Районні державні адміністрації</a:t>
          </a:r>
          <a:endParaRPr lang="ru-RU" sz="1200" kern="1200" dirty="0"/>
        </a:p>
      </dsp:txBody>
      <dsp:txXfrm>
        <a:off x="4155691" y="5750337"/>
        <a:ext cx="1789378" cy="616494"/>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uk-UA"/>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F6AE089-6492-4018-A4A4-EF51FA92E318}" type="datetimeFigureOut">
              <a:rPr lang="uk-UA" smtClean="0"/>
              <a:pPr/>
              <a:t>02.02.2022</a:t>
            </a:fld>
            <a:endParaRPr lang="uk-UA"/>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uk-UA"/>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uk-UA"/>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A737855-5A36-4EFD-9550-83438DE68F1E}" type="slidenum">
              <a:rPr lang="uk-UA" smtClean="0"/>
              <a:pPr/>
              <a:t>‹#›</a:t>
            </a:fld>
            <a:endParaRPr lang="uk-UA"/>
          </a:p>
        </p:txBody>
      </p:sp>
    </p:spTree>
    <p:extLst>
      <p:ext uri="{BB962C8B-B14F-4D97-AF65-F5344CB8AC3E}">
        <p14:creationId xmlns:p14="http://schemas.microsoft.com/office/powerpoint/2010/main" val="41006574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uk-UA" dirty="0"/>
          </a:p>
        </p:txBody>
      </p:sp>
      <p:sp>
        <p:nvSpPr>
          <p:cNvPr id="4" name="Номер слайда 3"/>
          <p:cNvSpPr>
            <a:spLocks noGrp="1"/>
          </p:cNvSpPr>
          <p:nvPr>
            <p:ph type="sldNum" sz="quarter" idx="10"/>
          </p:nvPr>
        </p:nvSpPr>
        <p:spPr/>
        <p:txBody>
          <a:bodyPr/>
          <a:lstStyle/>
          <a:p>
            <a:fld id="{7A737855-5A36-4EFD-9550-83438DE68F1E}" type="slidenum">
              <a:rPr lang="uk-UA" smtClean="0"/>
              <a:pPr/>
              <a:t>1</a:t>
            </a:fld>
            <a:endParaRPr lang="uk-UA"/>
          </a:p>
        </p:txBody>
      </p:sp>
    </p:spTree>
    <p:extLst>
      <p:ext uri="{BB962C8B-B14F-4D97-AF65-F5344CB8AC3E}">
        <p14:creationId xmlns:p14="http://schemas.microsoft.com/office/powerpoint/2010/main" val="41924432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uk-UA"/>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uk-UA"/>
          </a:p>
        </p:txBody>
      </p:sp>
      <p:sp>
        <p:nvSpPr>
          <p:cNvPr id="4" name="Дата 3"/>
          <p:cNvSpPr>
            <a:spLocks noGrp="1"/>
          </p:cNvSpPr>
          <p:nvPr>
            <p:ph type="dt" sz="half" idx="10"/>
          </p:nvPr>
        </p:nvSpPr>
        <p:spPr/>
        <p:txBody>
          <a:bodyPr/>
          <a:lstStyle/>
          <a:p>
            <a:fld id="{646EF1EF-50EB-4B19-9697-8A973479CBED}" type="datetimeFigureOut">
              <a:rPr lang="uk-UA" smtClean="0"/>
              <a:pPr/>
              <a:t>02.02.2022</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996534E6-7C81-418D-87A2-115F3982D114}" type="slidenum">
              <a:rPr lang="uk-UA" smtClean="0"/>
              <a:pPr/>
              <a:t>‹#›</a:t>
            </a:fld>
            <a:endParaRPr lang="uk-UA"/>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646EF1EF-50EB-4B19-9697-8A973479CBED}" type="datetimeFigureOut">
              <a:rPr lang="uk-UA" smtClean="0"/>
              <a:pPr/>
              <a:t>02.02.2022</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996534E6-7C81-418D-87A2-115F3982D114}" type="slidenum">
              <a:rPr lang="uk-UA" smtClean="0"/>
              <a:pPr/>
              <a:t>‹#›</a:t>
            </a:fld>
            <a:endParaRPr lang="uk-U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uk-UA"/>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646EF1EF-50EB-4B19-9697-8A973479CBED}" type="datetimeFigureOut">
              <a:rPr lang="uk-UA" smtClean="0"/>
              <a:pPr/>
              <a:t>02.02.2022</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996534E6-7C81-418D-87A2-115F3982D114}" type="slidenum">
              <a:rPr lang="uk-UA" smtClean="0"/>
              <a:pPr/>
              <a:t>‹#›</a:t>
            </a:fld>
            <a:endParaRPr lang="uk-U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646EF1EF-50EB-4B19-9697-8A973479CBED}" type="datetimeFigureOut">
              <a:rPr lang="uk-UA" smtClean="0"/>
              <a:pPr/>
              <a:t>02.02.2022</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996534E6-7C81-418D-87A2-115F3982D114}" type="slidenum">
              <a:rPr lang="uk-UA" smtClean="0"/>
              <a:pPr/>
              <a:t>‹#›</a:t>
            </a:fld>
            <a:endParaRPr lang="uk-U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uk-UA"/>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646EF1EF-50EB-4B19-9697-8A973479CBED}" type="datetimeFigureOut">
              <a:rPr lang="uk-UA" smtClean="0"/>
              <a:pPr/>
              <a:t>02.02.2022</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996534E6-7C81-418D-87A2-115F3982D114}" type="slidenum">
              <a:rPr lang="uk-UA" smtClean="0"/>
              <a:pPr/>
              <a:t>‹#›</a:t>
            </a:fld>
            <a:endParaRPr lang="uk-UA"/>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5" name="Дата 4"/>
          <p:cNvSpPr>
            <a:spLocks noGrp="1"/>
          </p:cNvSpPr>
          <p:nvPr>
            <p:ph type="dt" sz="half" idx="10"/>
          </p:nvPr>
        </p:nvSpPr>
        <p:spPr/>
        <p:txBody>
          <a:bodyPr/>
          <a:lstStyle/>
          <a:p>
            <a:fld id="{646EF1EF-50EB-4B19-9697-8A973479CBED}" type="datetimeFigureOut">
              <a:rPr lang="uk-UA" smtClean="0"/>
              <a:pPr/>
              <a:t>02.02.2022</a:t>
            </a:fld>
            <a:endParaRPr lang="uk-UA"/>
          </a:p>
        </p:txBody>
      </p:sp>
      <p:sp>
        <p:nvSpPr>
          <p:cNvPr id="6" name="Нижний колонтитул 5"/>
          <p:cNvSpPr>
            <a:spLocks noGrp="1"/>
          </p:cNvSpPr>
          <p:nvPr>
            <p:ph type="ftr" sz="quarter" idx="11"/>
          </p:nvPr>
        </p:nvSpPr>
        <p:spPr/>
        <p:txBody>
          <a:bodyPr/>
          <a:lstStyle/>
          <a:p>
            <a:endParaRPr lang="uk-UA"/>
          </a:p>
        </p:txBody>
      </p:sp>
      <p:sp>
        <p:nvSpPr>
          <p:cNvPr id="7" name="Номер слайда 6"/>
          <p:cNvSpPr>
            <a:spLocks noGrp="1"/>
          </p:cNvSpPr>
          <p:nvPr>
            <p:ph type="sldNum" sz="quarter" idx="12"/>
          </p:nvPr>
        </p:nvSpPr>
        <p:spPr/>
        <p:txBody>
          <a:bodyPr/>
          <a:lstStyle/>
          <a:p>
            <a:fld id="{996534E6-7C81-418D-87A2-115F3982D114}" type="slidenum">
              <a:rPr lang="uk-UA" smtClean="0"/>
              <a:pPr/>
              <a:t>‹#›</a:t>
            </a:fld>
            <a:endParaRPr lang="uk-U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uk-UA"/>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7" name="Дата 6"/>
          <p:cNvSpPr>
            <a:spLocks noGrp="1"/>
          </p:cNvSpPr>
          <p:nvPr>
            <p:ph type="dt" sz="half" idx="10"/>
          </p:nvPr>
        </p:nvSpPr>
        <p:spPr/>
        <p:txBody>
          <a:bodyPr/>
          <a:lstStyle/>
          <a:p>
            <a:fld id="{646EF1EF-50EB-4B19-9697-8A973479CBED}" type="datetimeFigureOut">
              <a:rPr lang="uk-UA" smtClean="0"/>
              <a:pPr/>
              <a:t>02.02.2022</a:t>
            </a:fld>
            <a:endParaRPr lang="uk-UA"/>
          </a:p>
        </p:txBody>
      </p:sp>
      <p:sp>
        <p:nvSpPr>
          <p:cNvPr id="8" name="Нижний колонтитул 7"/>
          <p:cNvSpPr>
            <a:spLocks noGrp="1"/>
          </p:cNvSpPr>
          <p:nvPr>
            <p:ph type="ftr" sz="quarter" idx="11"/>
          </p:nvPr>
        </p:nvSpPr>
        <p:spPr/>
        <p:txBody>
          <a:bodyPr/>
          <a:lstStyle/>
          <a:p>
            <a:endParaRPr lang="uk-UA"/>
          </a:p>
        </p:txBody>
      </p:sp>
      <p:sp>
        <p:nvSpPr>
          <p:cNvPr id="9" name="Номер слайда 8"/>
          <p:cNvSpPr>
            <a:spLocks noGrp="1"/>
          </p:cNvSpPr>
          <p:nvPr>
            <p:ph type="sldNum" sz="quarter" idx="12"/>
          </p:nvPr>
        </p:nvSpPr>
        <p:spPr/>
        <p:txBody>
          <a:bodyPr/>
          <a:lstStyle/>
          <a:p>
            <a:fld id="{996534E6-7C81-418D-87A2-115F3982D114}" type="slidenum">
              <a:rPr lang="uk-UA" smtClean="0"/>
              <a:pPr/>
              <a:t>‹#›</a:t>
            </a:fld>
            <a:endParaRPr lang="uk-U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Дата 2"/>
          <p:cNvSpPr>
            <a:spLocks noGrp="1"/>
          </p:cNvSpPr>
          <p:nvPr>
            <p:ph type="dt" sz="half" idx="10"/>
          </p:nvPr>
        </p:nvSpPr>
        <p:spPr/>
        <p:txBody>
          <a:bodyPr/>
          <a:lstStyle/>
          <a:p>
            <a:fld id="{646EF1EF-50EB-4B19-9697-8A973479CBED}" type="datetimeFigureOut">
              <a:rPr lang="uk-UA" smtClean="0"/>
              <a:pPr/>
              <a:t>02.02.2022</a:t>
            </a:fld>
            <a:endParaRPr lang="uk-UA"/>
          </a:p>
        </p:txBody>
      </p:sp>
      <p:sp>
        <p:nvSpPr>
          <p:cNvPr id="4" name="Нижний колонтитул 3"/>
          <p:cNvSpPr>
            <a:spLocks noGrp="1"/>
          </p:cNvSpPr>
          <p:nvPr>
            <p:ph type="ftr" sz="quarter" idx="11"/>
          </p:nvPr>
        </p:nvSpPr>
        <p:spPr/>
        <p:txBody>
          <a:bodyPr/>
          <a:lstStyle/>
          <a:p>
            <a:endParaRPr lang="uk-UA"/>
          </a:p>
        </p:txBody>
      </p:sp>
      <p:sp>
        <p:nvSpPr>
          <p:cNvPr id="5" name="Номер слайда 4"/>
          <p:cNvSpPr>
            <a:spLocks noGrp="1"/>
          </p:cNvSpPr>
          <p:nvPr>
            <p:ph type="sldNum" sz="quarter" idx="12"/>
          </p:nvPr>
        </p:nvSpPr>
        <p:spPr/>
        <p:txBody>
          <a:bodyPr/>
          <a:lstStyle/>
          <a:p>
            <a:fld id="{996534E6-7C81-418D-87A2-115F3982D114}" type="slidenum">
              <a:rPr lang="uk-UA" smtClean="0"/>
              <a:pPr/>
              <a:t>‹#›</a:t>
            </a:fld>
            <a:endParaRPr lang="uk-U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646EF1EF-50EB-4B19-9697-8A973479CBED}" type="datetimeFigureOut">
              <a:rPr lang="uk-UA" smtClean="0"/>
              <a:pPr/>
              <a:t>02.02.2022</a:t>
            </a:fld>
            <a:endParaRPr lang="uk-UA"/>
          </a:p>
        </p:txBody>
      </p:sp>
      <p:sp>
        <p:nvSpPr>
          <p:cNvPr id="3" name="Нижний колонтитул 2"/>
          <p:cNvSpPr>
            <a:spLocks noGrp="1"/>
          </p:cNvSpPr>
          <p:nvPr>
            <p:ph type="ftr" sz="quarter" idx="11"/>
          </p:nvPr>
        </p:nvSpPr>
        <p:spPr/>
        <p:txBody>
          <a:bodyPr/>
          <a:lstStyle/>
          <a:p>
            <a:endParaRPr lang="uk-UA"/>
          </a:p>
        </p:txBody>
      </p:sp>
      <p:sp>
        <p:nvSpPr>
          <p:cNvPr id="4" name="Номер слайда 3"/>
          <p:cNvSpPr>
            <a:spLocks noGrp="1"/>
          </p:cNvSpPr>
          <p:nvPr>
            <p:ph type="sldNum" sz="quarter" idx="12"/>
          </p:nvPr>
        </p:nvSpPr>
        <p:spPr/>
        <p:txBody>
          <a:bodyPr/>
          <a:lstStyle/>
          <a:p>
            <a:fld id="{996534E6-7C81-418D-87A2-115F3982D114}" type="slidenum">
              <a:rPr lang="uk-UA" smtClean="0"/>
              <a:pPr/>
              <a:t>‹#›</a:t>
            </a:fld>
            <a:endParaRPr lang="uk-U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uk-UA"/>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646EF1EF-50EB-4B19-9697-8A973479CBED}" type="datetimeFigureOut">
              <a:rPr lang="uk-UA" smtClean="0"/>
              <a:pPr/>
              <a:t>02.02.2022</a:t>
            </a:fld>
            <a:endParaRPr lang="uk-UA"/>
          </a:p>
        </p:txBody>
      </p:sp>
      <p:sp>
        <p:nvSpPr>
          <p:cNvPr id="6" name="Нижний колонтитул 5"/>
          <p:cNvSpPr>
            <a:spLocks noGrp="1"/>
          </p:cNvSpPr>
          <p:nvPr>
            <p:ph type="ftr" sz="quarter" idx="11"/>
          </p:nvPr>
        </p:nvSpPr>
        <p:spPr/>
        <p:txBody>
          <a:bodyPr/>
          <a:lstStyle/>
          <a:p>
            <a:endParaRPr lang="uk-UA"/>
          </a:p>
        </p:txBody>
      </p:sp>
      <p:sp>
        <p:nvSpPr>
          <p:cNvPr id="7" name="Номер слайда 6"/>
          <p:cNvSpPr>
            <a:spLocks noGrp="1"/>
          </p:cNvSpPr>
          <p:nvPr>
            <p:ph type="sldNum" sz="quarter" idx="12"/>
          </p:nvPr>
        </p:nvSpPr>
        <p:spPr/>
        <p:txBody>
          <a:bodyPr/>
          <a:lstStyle/>
          <a:p>
            <a:fld id="{996534E6-7C81-418D-87A2-115F3982D114}" type="slidenum">
              <a:rPr lang="uk-UA" smtClean="0"/>
              <a:pPr/>
              <a:t>‹#›</a:t>
            </a:fld>
            <a:endParaRPr lang="uk-U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uk-UA"/>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uk-UA"/>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646EF1EF-50EB-4B19-9697-8A973479CBED}" type="datetimeFigureOut">
              <a:rPr lang="uk-UA" smtClean="0"/>
              <a:pPr/>
              <a:t>02.02.2022</a:t>
            </a:fld>
            <a:endParaRPr lang="uk-UA"/>
          </a:p>
        </p:txBody>
      </p:sp>
      <p:sp>
        <p:nvSpPr>
          <p:cNvPr id="6" name="Нижний колонтитул 5"/>
          <p:cNvSpPr>
            <a:spLocks noGrp="1"/>
          </p:cNvSpPr>
          <p:nvPr>
            <p:ph type="ftr" sz="quarter" idx="11"/>
          </p:nvPr>
        </p:nvSpPr>
        <p:spPr/>
        <p:txBody>
          <a:bodyPr/>
          <a:lstStyle/>
          <a:p>
            <a:endParaRPr lang="uk-UA"/>
          </a:p>
        </p:txBody>
      </p:sp>
      <p:sp>
        <p:nvSpPr>
          <p:cNvPr id="7" name="Номер слайда 6"/>
          <p:cNvSpPr>
            <a:spLocks noGrp="1"/>
          </p:cNvSpPr>
          <p:nvPr>
            <p:ph type="sldNum" sz="quarter" idx="12"/>
          </p:nvPr>
        </p:nvSpPr>
        <p:spPr/>
        <p:txBody>
          <a:bodyPr/>
          <a:lstStyle/>
          <a:p>
            <a:fld id="{996534E6-7C81-418D-87A2-115F3982D114}" type="slidenum">
              <a:rPr lang="uk-UA" smtClean="0"/>
              <a:pPr/>
              <a:t>‹#›</a:t>
            </a:fld>
            <a:endParaRPr lang="uk-UA"/>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uk-UA"/>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46EF1EF-50EB-4B19-9697-8A973479CBED}" type="datetimeFigureOut">
              <a:rPr lang="uk-UA" smtClean="0"/>
              <a:pPr/>
              <a:t>02.02.2022</a:t>
            </a:fld>
            <a:endParaRPr lang="uk-UA"/>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uk-UA"/>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96534E6-7C81-418D-87A2-115F3982D114}" type="slidenum">
              <a:rPr lang="uk-UA" smtClean="0"/>
              <a:pPr/>
              <a:t>‹#›</a:t>
            </a:fld>
            <a:endParaRPr lang="uk-UA"/>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7.xml"/><Relationship Id="rId6" Type="http://schemas.openxmlformats.org/officeDocument/2006/relationships/hyperlink" Target="http://sfs.gov.ua/pro-sfs-ukraini/kerivnitstvo/773.html" TargetMode="External"/><Relationship Id="rId5" Type="http://schemas.openxmlformats.org/officeDocument/2006/relationships/image" Target="../media/image29.png"/><Relationship Id="rId4" Type="http://schemas.openxmlformats.org/officeDocument/2006/relationships/image" Target="../media/image28.png"/></Relationships>
</file>

<file path=ppt/slides/_rels/slide1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7.xml"/><Relationship Id="rId6" Type="http://schemas.openxmlformats.org/officeDocument/2006/relationships/image" Target="../media/image34.gif"/><Relationship Id="rId5" Type="http://schemas.openxmlformats.org/officeDocument/2006/relationships/image" Target="../media/image33.png"/><Relationship Id="rId4" Type="http://schemas.openxmlformats.org/officeDocument/2006/relationships/image" Target="../media/image32.png"/></Relationships>
</file>

<file path=ppt/slides/_rels/slide1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xml"/><Relationship Id="rId5" Type="http://schemas.openxmlformats.org/officeDocument/2006/relationships/image" Target="../media/image38.png"/><Relationship Id="rId4" Type="http://schemas.openxmlformats.org/officeDocument/2006/relationships/image" Target="../media/image37.png"/></Relationships>
</file>

<file path=ppt/slides/_rels/slide13.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7.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18.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7.xml"/><Relationship Id="rId4" Type="http://schemas.openxmlformats.org/officeDocument/2006/relationships/image" Target="../media/image49.png"/></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hyperlink" Target="http://comin.kmu.gov.ua/control/uk/publish/article?art_id=111171&amp;cat_id=91622" TargetMode="External"/><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9.png"/><Relationship Id="rId10" Type="http://schemas.openxmlformats.org/officeDocument/2006/relationships/image" Target="../media/image13.jpeg"/><Relationship Id="rId4" Type="http://schemas.openxmlformats.org/officeDocument/2006/relationships/image" Target="../media/image8.png"/><Relationship Id="rId9" Type="http://schemas.openxmlformats.org/officeDocument/2006/relationships/hyperlink" Target="http://www.archives.gov.ua/Archives/Publication/Baranova_about.php"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 Id="rId4" Type="http://schemas.openxmlformats.org/officeDocument/2006/relationships/image" Target="../media/image16.jpeg"/></Relationships>
</file>

<file path=ppt/slides/_rels/slide6.xml.rels><?xml version="1.0" encoding="UTF-8" standalone="yes"?>
<Relationships xmlns="http://schemas.openxmlformats.org/package/2006/relationships"><Relationship Id="rId3" Type="http://schemas.openxmlformats.org/officeDocument/2006/relationships/hyperlink" Target="http://land.gov.ua/kerivnutstvo/110171-martinyuk-maksim-petrovich.html" TargetMode="External"/><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7.xml"/><Relationship Id="rId5" Type="http://schemas.openxmlformats.org/officeDocument/2006/relationships/image" Target="../media/image23.png"/><Relationship Id="rId4" Type="http://schemas.openxmlformats.org/officeDocument/2006/relationships/image" Target="../media/image22.png"/></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1087549" y="908720"/>
            <a:ext cx="7056784" cy="4524315"/>
          </a:xfrm>
          <a:prstGeom prst="rect">
            <a:avLst/>
          </a:prstGeom>
        </p:spPr>
        <p:txBody>
          <a:bodyPr wrap="square">
            <a:spAutoFit/>
          </a:bodyPr>
          <a:lstStyle/>
          <a:p>
            <a:pPr algn="ctr"/>
            <a:r>
              <a:rPr lang="ru-RU" sz="2400" dirty="0" err="1"/>
              <a:t>Міністерства</a:t>
            </a:r>
            <a:r>
              <a:rPr lang="ru-RU" sz="2400" dirty="0"/>
              <a:t> та </a:t>
            </a:r>
            <a:r>
              <a:rPr lang="ru-RU" sz="2400" dirty="0" err="1"/>
              <a:t>інші</a:t>
            </a:r>
            <a:r>
              <a:rPr lang="ru-RU" sz="2400" dirty="0"/>
              <a:t> </a:t>
            </a:r>
            <a:r>
              <a:rPr lang="ru-RU" sz="2400" dirty="0" err="1"/>
              <a:t>центральні</a:t>
            </a:r>
            <a:r>
              <a:rPr lang="ru-RU" sz="2400" dirty="0"/>
              <a:t> </a:t>
            </a:r>
            <a:r>
              <a:rPr lang="ru-RU" sz="2400" dirty="0" err="1"/>
              <a:t>органи</a:t>
            </a:r>
            <a:r>
              <a:rPr lang="ru-RU" sz="2400" dirty="0"/>
              <a:t> </a:t>
            </a:r>
            <a:r>
              <a:rPr lang="ru-RU" sz="2400" dirty="0" err="1"/>
              <a:t>виконавчої</a:t>
            </a:r>
            <a:r>
              <a:rPr lang="ru-RU" sz="2400" dirty="0"/>
              <a:t> </a:t>
            </a:r>
            <a:r>
              <a:rPr lang="ru-RU" sz="2400" dirty="0" err="1"/>
              <a:t>влади</a:t>
            </a:r>
            <a:endParaRPr lang="ru-RU" sz="2400" dirty="0"/>
          </a:p>
          <a:p>
            <a:endParaRPr lang="ru-RU" sz="2400" dirty="0"/>
          </a:p>
          <a:p>
            <a:endParaRPr lang="ru-RU" sz="2400" dirty="0"/>
          </a:p>
          <a:p>
            <a:endParaRPr lang="ru-RU" sz="2400" dirty="0"/>
          </a:p>
          <a:p>
            <a:r>
              <a:rPr lang="ru-RU" sz="2400" dirty="0"/>
              <a:t>1.Спеціалізовані </a:t>
            </a:r>
            <a:r>
              <a:rPr lang="ru-RU" sz="2400" dirty="0" err="1"/>
              <a:t>органи</a:t>
            </a:r>
            <a:r>
              <a:rPr lang="ru-RU" sz="2400" dirty="0"/>
              <a:t> </a:t>
            </a:r>
            <a:r>
              <a:rPr lang="ru-RU" sz="2400" dirty="0" err="1"/>
              <a:t>української</a:t>
            </a:r>
            <a:r>
              <a:rPr lang="ru-RU" sz="2400" dirty="0"/>
              <a:t> </a:t>
            </a:r>
            <a:r>
              <a:rPr lang="ru-RU" sz="2400" dirty="0" err="1"/>
              <a:t>держави</a:t>
            </a:r>
            <a:r>
              <a:rPr lang="ru-RU" sz="2400" dirty="0"/>
              <a:t>.</a:t>
            </a:r>
          </a:p>
          <a:p>
            <a:r>
              <a:rPr lang="ru-RU" sz="2400" dirty="0"/>
              <a:t>(ДЕРЖАВНІ КОМІТЕТИ ТА ЦЕНТРАЛЬНІ ОРГАНИ ВИКОНАВЧОЇ ВЛАДИ ІЗ СПЕЦІАЛЬНИМ СТАТУСОМ).</a:t>
            </a:r>
          </a:p>
          <a:p>
            <a:r>
              <a:rPr lang="ru-RU" sz="2400" dirty="0"/>
              <a:t>2.Місцеве </a:t>
            </a:r>
            <a:r>
              <a:rPr lang="ru-RU" sz="2400" dirty="0" err="1"/>
              <a:t>самоврядування</a:t>
            </a:r>
            <a:r>
              <a:rPr lang="ru-RU" sz="2400" dirty="0"/>
              <a:t>.</a:t>
            </a:r>
          </a:p>
          <a:p>
            <a:r>
              <a:rPr lang="ru-RU" sz="2400" dirty="0"/>
              <a:t>3.Місцеві </a:t>
            </a:r>
            <a:r>
              <a:rPr lang="ru-RU" sz="2400" dirty="0" err="1"/>
              <a:t>органи</a:t>
            </a:r>
            <a:r>
              <a:rPr lang="ru-RU" sz="2400" dirty="0"/>
              <a:t> </a:t>
            </a:r>
            <a:r>
              <a:rPr lang="ru-RU" sz="2400" dirty="0" err="1"/>
              <a:t>виконавчої</a:t>
            </a:r>
            <a:r>
              <a:rPr lang="ru-RU" sz="2400" dirty="0"/>
              <a:t> </a:t>
            </a:r>
            <a:r>
              <a:rPr lang="ru-RU" sz="2400" dirty="0" err="1"/>
              <a:t>влади</a:t>
            </a:r>
            <a:r>
              <a:rPr lang="ru-RU" sz="2400" dirty="0"/>
              <a:t>.</a:t>
            </a:r>
          </a:p>
          <a:p>
            <a:r>
              <a:rPr lang="ru-RU" sz="2400" dirty="0"/>
              <a:t>4.Спеціальний статус </a:t>
            </a:r>
            <a:r>
              <a:rPr lang="ru-RU" sz="2400" dirty="0" err="1"/>
              <a:t>м.Київ</a:t>
            </a:r>
            <a:r>
              <a:rPr lang="ru-RU" sz="2400" dirty="0"/>
              <a:t>. Автономна </a:t>
            </a:r>
            <a:r>
              <a:rPr lang="ru-RU" sz="2400" dirty="0" err="1"/>
              <a:t>республіка</a:t>
            </a:r>
            <a:r>
              <a:rPr lang="ru-RU" sz="2400" dirty="0"/>
              <a:t> </a:t>
            </a:r>
            <a:r>
              <a:rPr lang="ru-RU" sz="2400" dirty="0" err="1"/>
              <a:t>Крим</a:t>
            </a:r>
            <a:r>
              <a:rPr lang="ru-RU" sz="2400" dirty="0"/>
              <a:t>.</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0"/>
            <a:ext cx="9144000" cy="1200329"/>
          </a:xfrm>
          <a:prstGeom prst="rect">
            <a:avLst/>
          </a:prstGeom>
        </p:spPr>
        <p:txBody>
          <a:bodyPr wrap="square">
            <a:spAutoFit/>
          </a:bodyPr>
          <a:lstStyle/>
          <a:p>
            <a:r>
              <a:rPr lang="uk-UA" sz="36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Times New Roman" pitchFamily="18" charset="0"/>
              </a:rPr>
              <a:t>Державна</a:t>
            </a:r>
            <a:r>
              <a:rPr lang="uk-UA" sz="3600" dirty="0" smtClean="0"/>
              <a:t> </a:t>
            </a:r>
            <a:r>
              <a:rPr lang="uk-UA" sz="36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податкова служба України</a:t>
            </a:r>
          </a:p>
          <a:p>
            <a:r>
              <a:rPr lang="uk-UA" sz="36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І Державна митна служба</a:t>
            </a:r>
            <a:endParaRPr lang="uk-UA" sz="3600" dirty="0"/>
          </a:p>
        </p:txBody>
      </p:sp>
      <p:pic>
        <p:nvPicPr>
          <p:cNvPr id="24578" name="Picture 2"/>
          <p:cNvPicPr>
            <a:picLocks noChangeAspect="1" noChangeArrowheads="1"/>
          </p:cNvPicPr>
          <p:nvPr/>
        </p:nvPicPr>
        <p:blipFill>
          <a:blip r:embed="rId2"/>
          <a:srcRect/>
          <a:stretch>
            <a:fillRect/>
          </a:stretch>
        </p:blipFill>
        <p:spPr bwMode="auto">
          <a:xfrm>
            <a:off x="6762750" y="642918"/>
            <a:ext cx="2381250" cy="2381250"/>
          </a:xfrm>
          <a:prstGeom prst="rect">
            <a:avLst/>
          </a:prstGeom>
          <a:noFill/>
          <a:ln w="9525">
            <a:noFill/>
            <a:miter lim="800000"/>
            <a:headEnd/>
            <a:tailEnd/>
          </a:ln>
          <a:effectLst/>
        </p:spPr>
      </p:pic>
      <p:sp>
        <p:nvSpPr>
          <p:cNvPr id="4" name="Прямоугольник 3"/>
          <p:cNvSpPr/>
          <p:nvPr/>
        </p:nvSpPr>
        <p:spPr>
          <a:xfrm>
            <a:off x="0" y="1142984"/>
            <a:ext cx="6120906" cy="1754326"/>
          </a:xfrm>
          <a:prstGeom prst="rect">
            <a:avLst/>
          </a:prstGeom>
        </p:spPr>
        <p:txBody>
          <a:bodyPr wrap="square">
            <a:spAutoFit/>
          </a:bodyPr>
          <a:lstStyle/>
          <a:p>
            <a:r>
              <a:rPr lang="ru-RU" b="1" u="sng" dirty="0" err="1" smtClean="0">
                <a:solidFill>
                  <a:schemeClr val="tx2"/>
                </a:solidFill>
                <a:latin typeface="Times New Roman" pitchFamily="18" charset="0"/>
                <a:cs typeface="Times New Roman" pitchFamily="18" charset="0"/>
              </a:rPr>
              <a:t>Міністерство</a:t>
            </a:r>
            <a:r>
              <a:rPr lang="ru-RU" b="1" u="sng" dirty="0" smtClean="0">
                <a:solidFill>
                  <a:schemeClr val="tx2"/>
                </a:solidFill>
                <a:latin typeface="Times New Roman" pitchFamily="18" charset="0"/>
                <a:cs typeface="Times New Roman" pitchFamily="18" charset="0"/>
              </a:rPr>
              <a:t> </a:t>
            </a:r>
            <a:r>
              <a:rPr lang="ru-RU" b="1" u="sng" dirty="0" err="1" smtClean="0">
                <a:solidFill>
                  <a:schemeClr val="tx2"/>
                </a:solidFill>
                <a:latin typeface="Times New Roman" pitchFamily="18" charset="0"/>
                <a:cs typeface="Times New Roman" pitchFamily="18" charset="0"/>
              </a:rPr>
              <a:t>доходів</a:t>
            </a:r>
            <a:r>
              <a:rPr lang="ru-RU" b="1" u="sng" dirty="0" smtClean="0">
                <a:solidFill>
                  <a:schemeClr val="tx2"/>
                </a:solidFill>
                <a:latin typeface="Times New Roman" pitchFamily="18" charset="0"/>
                <a:cs typeface="Times New Roman" pitchFamily="18" charset="0"/>
              </a:rPr>
              <a:t> і </a:t>
            </a:r>
            <a:r>
              <a:rPr lang="ru-RU" b="1" u="sng" dirty="0" err="1" smtClean="0">
                <a:solidFill>
                  <a:schemeClr val="tx2"/>
                </a:solidFill>
                <a:latin typeface="Times New Roman" pitchFamily="18" charset="0"/>
                <a:cs typeface="Times New Roman" pitchFamily="18" charset="0"/>
              </a:rPr>
              <a:t>зборів</a:t>
            </a:r>
            <a:r>
              <a:rPr lang="ru-RU" b="1" u="sng" dirty="0" smtClean="0">
                <a:solidFill>
                  <a:schemeClr val="tx2"/>
                </a:solidFill>
                <a:latin typeface="Times New Roman" pitchFamily="18" charset="0"/>
                <a:cs typeface="Times New Roman" pitchFamily="18" charset="0"/>
              </a:rPr>
              <a:t> </a:t>
            </a:r>
          </a:p>
          <a:p>
            <a:r>
              <a:rPr lang="ru-RU" b="1" u="sng" dirty="0" err="1" smtClean="0">
                <a:solidFill>
                  <a:schemeClr val="tx2"/>
                </a:solidFill>
                <a:latin typeface="Times New Roman" pitchFamily="18" charset="0"/>
                <a:cs typeface="Times New Roman" pitchFamily="18" charset="0"/>
              </a:rPr>
              <a:t>України</a:t>
            </a:r>
            <a:r>
              <a:rPr lang="ru-RU" b="1" u="sng" dirty="0">
                <a:solidFill>
                  <a:schemeClr val="tx2"/>
                </a:solidFill>
                <a:latin typeface="Times New Roman" pitchFamily="18" charset="0"/>
                <a:cs typeface="Times New Roman" pitchFamily="18" charset="0"/>
              </a:rPr>
              <a:t> </a:t>
            </a:r>
            <a:r>
              <a:rPr lang="ru-RU" b="1" u="sng" dirty="0" smtClean="0">
                <a:solidFill>
                  <a:schemeClr val="tx2"/>
                </a:solidFill>
                <a:latin typeface="Times New Roman" pitchFamily="18" charset="0"/>
                <a:cs typeface="Times New Roman" pitchFamily="18" charset="0"/>
              </a:rPr>
              <a:t>з </a:t>
            </a:r>
            <a:r>
              <a:rPr lang="ru-RU" u="sng" dirty="0" err="1" smtClean="0">
                <a:solidFill>
                  <a:schemeClr val="tx2"/>
                </a:solidFill>
                <a:latin typeface="Times New Roman" pitchFamily="18" charset="0"/>
                <a:cs typeface="Times New Roman" pitchFamily="18" charset="0"/>
              </a:rPr>
              <a:t>існувало</a:t>
            </a:r>
            <a:r>
              <a:rPr lang="ru-RU" u="sng" dirty="0" smtClean="0">
                <a:solidFill>
                  <a:schemeClr val="tx2"/>
                </a:solidFill>
                <a:latin typeface="Times New Roman" pitchFamily="18" charset="0"/>
                <a:cs typeface="Times New Roman" pitchFamily="18" charset="0"/>
              </a:rPr>
              <a:t> з 24 </a:t>
            </a:r>
            <a:r>
              <a:rPr lang="ru-RU" u="sng" dirty="0" err="1" smtClean="0">
                <a:solidFill>
                  <a:schemeClr val="tx2"/>
                </a:solidFill>
                <a:latin typeface="Times New Roman" pitchFamily="18" charset="0"/>
                <a:cs typeface="Times New Roman" pitchFamily="18" charset="0"/>
              </a:rPr>
              <a:t>грудня</a:t>
            </a:r>
            <a:r>
              <a:rPr lang="ru-RU" u="sng" dirty="0" smtClean="0">
                <a:solidFill>
                  <a:schemeClr val="tx2"/>
                </a:solidFill>
                <a:latin typeface="Times New Roman" pitchFamily="18" charset="0"/>
                <a:cs typeface="Times New Roman" pitchFamily="18" charset="0"/>
              </a:rPr>
              <a:t> 2012 року по 1  </a:t>
            </a:r>
            <a:r>
              <a:rPr lang="ru-RU" u="sng" dirty="0" err="1" smtClean="0">
                <a:solidFill>
                  <a:schemeClr val="tx2"/>
                </a:solidFill>
                <a:latin typeface="Times New Roman" pitchFamily="18" charset="0"/>
                <a:cs typeface="Times New Roman" pitchFamily="18" charset="0"/>
              </a:rPr>
              <a:t>березня</a:t>
            </a:r>
            <a:r>
              <a:rPr lang="ru-RU" u="sng" dirty="0" smtClean="0">
                <a:solidFill>
                  <a:schemeClr val="tx2"/>
                </a:solidFill>
                <a:latin typeface="Times New Roman" pitchFamily="18" charset="0"/>
                <a:cs typeface="Times New Roman" pitchFamily="18" charset="0"/>
              </a:rPr>
              <a:t> 2014 року. </a:t>
            </a:r>
            <a:r>
              <a:rPr lang="ru-RU" dirty="0" err="1" smtClean="0">
                <a:solidFill>
                  <a:schemeClr val="tx2"/>
                </a:solidFill>
                <a:latin typeface="Times New Roman" pitchFamily="18" charset="0"/>
                <a:cs typeface="Times New Roman" pitchFamily="18" charset="0"/>
              </a:rPr>
              <a:t>Керував</a:t>
            </a:r>
            <a:r>
              <a:rPr lang="ru-RU" dirty="0" smtClean="0">
                <a:solidFill>
                  <a:schemeClr val="tx2"/>
                </a:solidFill>
                <a:latin typeface="Times New Roman" pitchFamily="18" charset="0"/>
                <a:cs typeface="Times New Roman" pitchFamily="18" charset="0"/>
              </a:rPr>
              <a:t> ним </a:t>
            </a:r>
            <a:r>
              <a:rPr lang="ru-RU" dirty="0" err="1" smtClean="0">
                <a:solidFill>
                  <a:srgbClr val="FF0000"/>
                </a:solidFill>
                <a:latin typeface="Times New Roman" pitchFamily="18" charset="0"/>
                <a:cs typeface="Times New Roman" pitchFamily="18" charset="0"/>
              </a:rPr>
              <a:t>Олександр</a:t>
            </a:r>
            <a:r>
              <a:rPr lang="ru-RU" dirty="0" smtClean="0">
                <a:solidFill>
                  <a:srgbClr val="FF0000"/>
                </a:solidFill>
                <a:latin typeface="Times New Roman" pitchFamily="18" charset="0"/>
                <a:cs typeface="Times New Roman" pitchFamily="18" charset="0"/>
              </a:rPr>
              <a:t> </a:t>
            </a:r>
            <a:r>
              <a:rPr lang="ru-RU" dirty="0" err="1" smtClean="0">
                <a:solidFill>
                  <a:srgbClr val="FF0000"/>
                </a:solidFill>
                <a:latin typeface="Times New Roman" pitchFamily="18" charset="0"/>
                <a:cs typeface="Times New Roman" pitchFamily="18" charset="0"/>
              </a:rPr>
              <a:t>Клименко</a:t>
            </a:r>
            <a:r>
              <a:rPr lang="ru-RU" sz="2400" dirty="0" smtClean="0">
                <a:solidFill>
                  <a:srgbClr val="FF0000"/>
                </a:solidFill>
                <a:latin typeface="Times New Roman" pitchFamily="18" charset="0"/>
                <a:cs typeface="Times New Roman" pitchFamily="18" charset="0"/>
              </a:rPr>
              <a:t>.</a:t>
            </a:r>
          </a:p>
          <a:p>
            <a:endParaRPr lang="ru-RU" sz="2400" dirty="0" smtClean="0">
              <a:solidFill>
                <a:schemeClr val="tx2"/>
              </a:solidFill>
              <a:latin typeface="Times New Roman" pitchFamily="18" charset="0"/>
              <a:cs typeface="Times New Roman" pitchFamily="18" charset="0"/>
            </a:endParaRPr>
          </a:p>
          <a:p>
            <a:endParaRPr lang="uk-UA" sz="2400" dirty="0">
              <a:solidFill>
                <a:schemeClr val="tx2"/>
              </a:solidFill>
              <a:latin typeface="Times New Roman" pitchFamily="18" charset="0"/>
              <a:cs typeface="Times New Roman" pitchFamily="18" charset="0"/>
            </a:endParaRPr>
          </a:p>
        </p:txBody>
      </p:sp>
      <p:sp>
        <p:nvSpPr>
          <p:cNvPr id="5" name="Прямоугольник 4"/>
          <p:cNvSpPr/>
          <p:nvPr/>
        </p:nvSpPr>
        <p:spPr>
          <a:xfrm>
            <a:off x="142844" y="2000241"/>
            <a:ext cx="5143504" cy="1015663"/>
          </a:xfrm>
          <a:prstGeom prst="rect">
            <a:avLst/>
          </a:prstGeom>
        </p:spPr>
        <p:txBody>
          <a:bodyPr wrap="square">
            <a:spAutoFit/>
          </a:bodyPr>
          <a:lstStyle/>
          <a:p>
            <a:r>
              <a:rPr lang="ru-RU" sz="2000" i="1" dirty="0" err="1" smtClean="0">
                <a:solidFill>
                  <a:schemeClr val="tx2"/>
                </a:solidFill>
                <a:latin typeface="Times New Roman" pitchFamily="18" charset="0"/>
                <a:cs typeface="Times New Roman" pitchFamily="18" charset="0"/>
              </a:rPr>
              <a:t>Центральний</a:t>
            </a:r>
            <a:r>
              <a:rPr lang="ru-RU" sz="2000" i="1" dirty="0" smtClean="0">
                <a:solidFill>
                  <a:schemeClr val="tx2"/>
                </a:solidFill>
                <a:latin typeface="Times New Roman" pitchFamily="18" charset="0"/>
                <a:cs typeface="Times New Roman" pitchFamily="18" charset="0"/>
              </a:rPr>
              <a:t> орган </a:t>
            </a:r>
            <a:r>
              <a:rPr lang="ru-RU" sz="2000" i="1" dirty="0" err="1" smtClean="0">
                <a:solidFill>
                  <a:schemeClr val="tx2"/>
                </a:solidFill>
                <a:latin typeface="Times New Roman" pitchFamily="18" charset="0"/>
                <a:cs typeface="Times New Roman" pitchFamily="18" charset="0"/>
              </a:rPr>
              <a:t>виконавчої</a:t>
            </a:r>
            <a:r>
              <a:rPr lang="ru-RU" sz="2000" i="1" dirty="0" smtClean="0">
                <a:solidFill>
                  <a:schemeClr val="tx2"/>
                </a:solidFill>
                <a:latin typeface="Times New Roman" pitchFamily="18" charset="0"/>
                <a:cs typeface="Times New Roman" pitchFamily="18" charset="0"/>
              </a:rPr>
              <a:t> </a:t>
            </a:r>
            <a:r>
              <a:rPr lang="ru-RU" sz="2000" i="1" dirty="0" err="1" smtClean="0">
                <a:solidFill>
                  <a:schemeClr val="tx2"/>
                </a:solidFill>
                <a:latin typeface="Times New Roman" pitchFamily="18" charset="0"/>
                <a:cs typeface="Times New Roman" pitchFamily="18" charset="0"/>
              </a:rPr>
              <a:t>влади</a:t>
            </a:r>
            <a:r>
              <a:rPr lang="ru-RU" sz="2000" i="1" dirty="0" smtClean="0">
                <a:solidFill>
                  <a:schemeClr val="tx2"/>
                </a:solidFill>
                <a:latin typeface="Times New Roman" pitchFamily="18" charset="0"/>
                <a:cs typeface="Times New Roman" pitchFamily="18" charset="0"/>
              </a:rPr>
              <a:t>, </a:t>
            </a:r>
            <a:r>
              <a:rPr lang="ru-RU" sz="2000" i="1" dirty="0" err="1" smtClean="0">
                <a:solidFill>
                  <a:schemeClr val="tx2"/>
                </a:solidFill>
                <a:latin typeface="Times New Roman" pitchFamily="18" charset="0"/>
                <a:cs typeface="Times New Roman" pitchFamily="18" charset="0"/>
              </a:rPr>
              <a:t>що</a:t>
            </a:r>
            <a:r>
              <a:rPr lang="ru-RU" sz="2000" i="1" dirty="0" smtClean="0">
                <a:solidFill>
                  <a:schemeClr val="tx2"/>
                </a:solidFill>
                <a:latin typeface="Times New Roman" pitchFamily="18" charset="0"/>
                <a:cs typeface="Times New Roman" pitchFamily="18" charset="0"/>
              </a:rPr>
              <a:t> </a:t>
            </a:r>
            <a:r>
              <a:rPr lang="ru-RU" sz="2000" i="1" dirty="0" err="1" smtClean="0">
                <a:solidFill>
                  <a:schemeClr val="tx2"/>
                </a:solidFill>
                <a:latin typeface="Times New Roman" pitchFamily="18" charset="0"/>
                <a:cs typeface="Times New Roman" pitchFamily="18" charset="0"/>
              </a:rPr>
              <a:t>очолює</a:t>
            </a:r>
            <a:r>
              <a:rPr lang="ru-RU" sz="2000" i="1" dirty="0" smtClean="0">
                <a:solidFill>
                  <a:schemeClr val="tx2"/>
                </a:solidFill>
                <a:latin typeface="Times New Roman" pitchFamily="18" charset="0"/>
                <a:cs typeface="Times New Roman" pitchFamily="18" charset="0"/>
              </a:rPr>
              <a:t> систему </a:t>
            </a:r>
            <a:r>
              <a:rPr lang="ru-RU" sz="2000" i="1" dirty="0" err="1" smtClean="0">
                <a:solidFill>
                  <a:schemeClr val="tx2"/>
                </a:solidFill>
                <a:latin typeface="Times New Roman" pitchFamily="18" charset="0"/>
                <a:cs typeface="Times New Roman" pitchFamily="18" charset="0"/>
              </a:rPr>
              <a:t>органів</a:t>
            </a:r>
            <a:r>
              <a:rPr lang="ru-RU" sz="2000" i="1" dirty="0" smtClean="0">
                <a:solidFill>
                  <a:schemeClr val="tx2"/>
                </a:solidFill>
                <a:latin typeface="Times New Roman" pitchFamily="18" charset="0"/>
                <a:cs typeface="Times New Roman" pitchFamily="18" charset="0"/>
              </a:rPr>
              <a:t> </a:t>
            </a:r>
            <a:r>
              <a:rPr lang="ru-RU" sz="2000" i="1" dirty="0" err="1" smtClean="0">
                <a:solidFill>
                  <a:schemeClr val="tx2"/>
                </a:solidFill>
                <a:latin typeface="Times New Roman" pitchFamily="18" charset="0"/>
                <a:cs typeface="Times New Roman" pitchFamily="18" charset="0"/>
              </a:rPr>
              <a:t>державної</a:t>
            </a:r>
            <a:r>
              <a:rPr lang="ru-RU" sz="2000" i="1" dirty="0" smtClean="0">
                <a:solidFill>
                  <a:schemeClr val="tx2"/>
                </a:solidFill>
                <a:latin typeface="Times New Roman" pitchFamily="18" charset="0"/>
                <a:cs typeface="Times New Roman" pitchFamily="18" charset="0"/>
              </a:rPr>
              <a:t> </a:t>
            </a:r>
            <a:r>
              <a:rPr lang="ru-RU" sz="2000" i="1" dirty="0" err="1" smtClean="0">
                <a:solidFill>
                  <a:schemeClr val="tx2"/>
                </a:solidFill>
                <a:latin typeface="Times New Roman" pitchFamily="18" charset="0"/>
                <a:cs typeface="Times New Roman" pitchFamily="18" charset="0"/>
              </a:rPr>
              <a:t>податкової</a:t>
            </a:r>
            <a:r>
              <a:rPr lang="ru-RU" sz="2000" i="1" dirty="0" smtClean="0">
                <a:solidFill>
                  <a:schemeClr val="tx2"/>
                </a:solidFill>
                <a:latin typeface="Times New Roman" pitchFamily="18" charset="0"/>
                <a:cs typeface="Times New Roman" pitchFamily="18" charset="0"/>
              </a:rPr>
              <a:t> </a:t>
            </a:r>
            <a:r>
              <a:rPr lang="ru-RU" sz="2000" i="1" dirty="0" err="1" smtClean="0">
                <a:solidFill>
                  <a:schemeClr val="tx2"/>
                </a:solidFill>
                <a:latin typeface="Times New Roman" pitchFamily="18" charset="0"/>
                <a:cs typeface="Times New Roman" pitchFamily="18" charset="0"/>
              </a:rPr>
              <a:t>служби</a:t>
            </a:r>
            <a:r>
              <a:rPr lang="ru-RU" sz="2000" i="1" dirty="0" smtClean="0">
                <a:solidFill>
                  <a:schemeClr val="tx2"/>
                </a:solidFill>
                <a:latin typeface="Times New Roman" pitchFamily="18" charset="0"/>
                <a:cs typeface="Times New Roman" pitchFamily="18" charset="0"/>
              </a:rPr>
              <a:t> </a:t>
            </a:r>
            <a:r>
              <a:rPr lang="ru-RU" sz="2000" i="1" dirty="0" err="1" smtClean="0">
                <a:solidFill>
                  <a:schemeClr val="tx2"/>
                </a:solidFill>
                <a:latin typeface="Times New Roman" pitchFamily="18" charset="0"/>
                <a:cs typeface="Times New Roman" pitchFamily="18" charset="0"/>
              </a:rPr>
              <a:t>України</a:t>
            </a:r>
            <a:r>
              <a:rPr lang="ru-RU" sz="2000" dirty="0" smtClean="0">
                <a:solidFill>
                  <a:schemeClr val="tx2"/>
                </a:solidFill>
                <a:latin typeface="Times New Roman" pitchFamily="18" charset="0"/>
                <a:cs typeface="Times New Roman" pitchFamily="18" charset="0"/>
              </a:rPr>
              <a:t>.</a:t>
            </a:r>
            <a:endParaRPr lang="uk-UA" sz="2000" dirty="0">
              <a:solidFill>
                <a:schemeClr val="tx2"/>
              </a:solidFill>
              <a:latin typeface="Times New Roman" pitchFamily="18" charset="0"/>
              <a:cs typeface="Times New Roman" pitchFamily="18" charset="0"/>
            </a:endParaRPr>
          </a:p>
        </p:txBody>
      </p:sp>
      <p:pic>
        <p:nvPicPr>
          <p:cNvPr id="24580" name="Picture 4"/>
          <p:cNvPicPr>
            <a:picLocks noChangeAspect="1" noChangeArrowheads="1"/>
          </p:cNvPicPr>
          <p:nvPr/>
        </p:nvPicPr>
        <p:blipFill>
          <a:blip r:embed="rId3"/>
          <a:srcRect/>
          <a:stretch>
            <a:fillRect/>
          </a:stretch>
        </p:blipFill>
        <p:spPr bwMode="auto">
          <a:xfrm>
            <a:off x="5929322" y="1785926"/>
            <a:ext cx="914400" cy="1200150"/>
          </a:xfrm>
          <a:prstGeom prst="rect">
            <a:avLst/>
          </a:prstGeom>
          <a:noFill/>
          <a:ln w="9525">
            <a:noFill/>
            <a:miter lim="800000"/>
            <a:headEnd/>
            <a:tailEnd/>
          </a:ln>
          <a:effectLst/>
        </p:spPr>
      </p:pic>
      <p:pic>
        <p:nvPicPr>
          <p:cNvPr id="24583" name="Picture 7"/>
          <p:cNvPicPr>
            <a:picLocks noChangeAspect="1" noChangeArrowheads="1"/>
          </p:cNvPicPr>
          <p:nvPr/>
        </p:nvPicPr>
        <p:blipFill>
          <a:blip r:embed="rId4"/>
          <a:srcRect/>
          <a:stretch>
            <a:fillRect/>
          </a:stretch>
        </p:blipFill>
        <p:spPr bwMode="auto">
          <a:xfrm>
            <a:off x="3643306" y="3000372"/>
            <a:ext cx="5357850" cy="3714776"/>
          </a:xfrm>
          <a:prstGeom prst="rect">
            <a:avLst/>
          </a:prstGeom>
          <a:noFill/>
          <a:ln w="9525">
            <a:noFill/>
            <a:miter lim="800000"/>
            <a:headEnd/>
            <a:tailEnd/>
          </a:ln>
          <a:effectLst/>
        </p:spPr>
      </p:pic>
      <p:pic>
        <p:nvPicPr>
          <p:cNvPr id="24584" name="Picture 8"/>
          <p:cNvPicPr>
            <a:picLocks noChangeAspect="1" noChangeArrowheads="1"/>
          </p:cNvPicPr>
          <p:nvPr/>
        </p:nvPicPr>
        <p:blipFill>
          <a:blip r:embed="rId5"/>
          <a:srcRect/>
          <a:stretch>
            <a:fillRect/>
          </a:stretch>
        </p:blipFill>
        <p:spPr bwMode="auto">
          <a:xfrm>
            <a:off x="0" y="3071810"/>
            <a:ext cx="5714976" cy="3786190"/>
          </a:xfrm>
          <a:prstGeom prst="rect">
            <a:avLst/>
          </a:prstGeom>
          <a:noFill/>
          <a:ln w="9525">
            <a:noFill/>
            <a:miter lim="800000"/>
            <a:headEnd/>
            <a:tailEnd/>
          </a:ln>
          <a:effectLst/>
        </p:spPr>
      </p:pic>
      <p:sp>
        <p:nvSpPr>
          <p:cNvPr id="9" name="Прямоугольник 8"/>
          <p:cNvSpPr/>
          <p:nvPr/>
        </p:nvSpPr>
        <p:spPr>
          <a:xfrm>
            <a:off x="142844" y="3214686"/>
            <a:ext cx="5143536" cy="1908215"/>
          </a:xfrm>
          <a:prstGeom prst="rect">
            <a:avLst/>
          </a:prstGeom>
        </p:spPr>
        <p:txBody>
          <a:bodyPr wrap="square">
            <a:spAutoFit/>
          </a:bodyPr>
          <a:lstStyle/>
          <a:p>
            <a:r>
              <a:rPr lang="uk-UA" dirty="0" smtClean="0"/>
              <a:t>На засіданні КМУ </a:t>
            </a:r>
            <a:r>
              <a:rPr lang="uk-UA" u="sng" dirty="0" smtClean="0"/>
              <a:t>27 травня 2014 ліквідовано </a:t>
            </a:r>
            <a:r>
              <a:rPr lang="uk-UA" u="sng" dirty="0" err="1" smtClean="0"/>
              <a:t>Міндоходів</a:t>
            </a:r>
            <a:r>
              <a:rPr lang="uk-UA" dirty="0" smtClean="0"/>
              <a:t> і  перейменовано на </a:t>
            </a:r>
          </a:p>
          <a:p>
            <a:r>
              <a:rPr lang="uk-UA" sz="2800" b="1" u="sng" dirty="0" smtClean="0"/>
              <a:t>Державну фіскальну службу </a:t>
            </a:r>
          </a:p>
          <a:p>
            <a:r>
              <a:rPr lang="ru-RU" b="1" u="sng" dirty="0">
                <a:hlinkClick r:id="rId6"/>
              </a:rPr>
              <a:t>НАСІРОВ РОМАН </a:t>
            </a:r>
            <a:r>
              <a:rPr lang="ru-RU" b="1" u="sng" dirty="0" smtClean="0">
                <a:hlinkClick r:id="rId6"/>
              </a:rPr>
              <a:t>МИХАЙЛОВИЧ</a:t>
            </a:r>
            <a:endParaRPr lang="ru-RU" b="1" u="sng" dirty="0" smtClean="0"/>
          </a:p>
          <a:p>
            <a:r>
              <a:rPr lang="ru-RU" dirty="0" smtClean="0"/>
              <a:t>Голова </a:t>
            </a:r>
            <a:r>
              <a:rPr lang="ru-RU" dirty="0" err="1"/>
              <a:t>Державної</a:t>
            </a:r>
            <a:r>
              <a:rPr lang="ru-RU" dirty="0"/>
              <a:t> </a:t>
            </a:r>
            <a:r>
              <a:rPr lang="ru-RU" dirty="0" err="1"/>
              <a:t>фіскальної</a:t>
            </a:r>
            <a:r>
              <a:rPr lang="ru-RU" dirty="0"/>
              <a:t> </a:t>
            </a:r>
            <a:r>
              <a:rPr lang="ru-RU" dirty="0" err="1"/>
              <a:t>служби</a:t>
            </a:r>
            <a:r>
              <a:rPr lang="ru-RU" dirty="0"/>
              <a:t> </a:t>
            </a:r>
            <a:r>
              <a:rPr lang="ru-RU" dirty="0" err="1"/>
              <a:t>України</a:t>
            </a:r>
            <a:endParaRPr lang="ru-RU" dirty="0"/>
          </a:p>
          <a:p>
            <a:r>
              <a:rPr lang="uk-UA" dirty="0"/>
              <a:t>З 5 травня 2015р</a:t>
            </a:r>
            <a:r>
              <a:rPr lang="uk-UA" dirty="0" smtClean="0"/>
              <a:t>.</a:t>
            </a:r>
            <a:endParaRPr lang="uk-UA"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000232" y="0"/>
            <a:ext cx="5407827" cy="646331"/>
          </a:xfrm>
          <a:prstGeom prst="rect">
            <a:avLst/>
          </a:prstGeom>
        </p:spPr>
        <p:txBody>
          <a:bodyPr wrap="none">
            <a:spAutoFit/>
          </a:bodyPr>
          <a:lstStyle/>
          <a:p>
            <a:r>
              <a:rPr lang="uk-UA" sz="36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Times New Roman" pitchFamily="18" charset="0"/>
              </a:rPr>
              <a:t>Пенсійний фонд України</a:t>
            </a:r>
            <a:endParaRPr lang="uk-UA" sz="36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Times New Roman" pitchFamily="18" charset="0"/>
            </a:endParaRPr>
          </a:p>
        </p:txBody>
      </p:sp>
      <p:pic>
        <p:nvPicPr>
          <p:cNvPr id="25602" name="Picture 2"/>
          <p:cNvPicPr>
            <a:picLocks noChangeAspect="1" noChangeArrowheads="1"/>
          </p:cNvPicPr>
          <p:nvPr/>
        </p:nvPicPr>
        <p:blipFill>
          <a:blip r:embed="rId2"/>
          <a:srcRect/>
          <a:stretch>
            <a:fillRect/>
          </a:stretch>
        </p:blipFill>
        <p:spPr bwMode="auto">
          <a:xfrm>
            <a:off x="214282" y="214290"/>
            <a:ext cx="1428750" cy="1428750"/>
          </a:xfrm>
          <a:prstGeom prst="rect">
            <a:avLst/>
          </a:prstGeom>
          <a:noFill/>
          <a:ln w="9525">
            <a:noFill/>
            <a:miter lim="800000"/>
            <a:headEnd/>
            <a:tailEnd/>
          </a:ln>
          <a:effectLst/>
        </p:spPr>
      </p:pic>
      <p:pic>
        <p:nvPicPr>
          <p:cNvPr id="25603" name="Picture 3"/>
          <p:cNvPicPr>
            <a:picLocks noChangeAspect="1" noChangeArrowheads="1"/>
          </p:cNvPicPr>
          <p:nvPr/>
        </p:nvPicPr>
        <p:blipFill>
          <a:blip r:embed="rId3"/>
          <a:srcRect/>
          <a:stretch>
            <a:fillRect/>
          </a:stretch>
        </p:blipFill>
        <p:spPr bwMode="auto">
          <a:xfrm>
            <a:off x="7500958" y="0"/>
            <a:ext cx="1428750" cy="1162050"/>
          </a:xfrm>
          <a:prstGeom prst="rect">
            <a:avLst/>
          </a:prstGeom>
          <a:noFill/>
          <a:ln w="9525">
            <a:noFill/>
            <a:miter lim="800000"/>
            <a:headEnd/>
            <a:tailEnd/>
          </a:ln>
          <a:effectLst/>
        </p:spPr>
      </p:pic>
      <p:sp>
        <p:nvSpPr>
          <p:cNvPr id="5" name="Прямоугольник 4"/>
          <p:cNvSpPr/>
          <p:nvPr/>
        </p:nvSpPr>
        <p:spPr>
          <a:xfrm>
            <a:off x="7358082" y="1071546"/>
            <a:ext cx="1785918" cy="646331"/>
          </a:xfrm>
          <a:prstGeom prst="rect">
            <a:avLst/>
          </a:prstGeom>
        </p:spPr>
        <p:txBody>
          <a:bodyPr wrap="square">
            <a:spAutoFit/>
          </a:bodyPr>
          <a:lstStyle/>
          <a:p>
            <a:pPr algn="r"/>
            <a:r>
              <a:rPr lang="uk-UA" dirty="0" err="1" smtClean="0">
                <a:solidFill>
                  <a:schemeClr val="tx2"/>
                </a:solidFill>
                <a:latin typeface="Times New Roman" pitchFamily="18" charset="0"/>
                <a:cs typeface="Times New Roman" pitchFamily="18" charset="0"/>
              </a:rPr>
              <a:t>м.Київ</a:t>
            </a:r>
            <a:r>
              <a:rPr lang="uk-UA" dirty="0" smtClean="0">
                <a:solidFill>
                  <a:schemeClr val="tx2"/>
                </a:solidFill>
                <a:latin typeface="Times New Roman" pitchFamily="18" charset="0"/>
                <a:cs typeface="Times New Roman" pitchFamily="18" charset="0"/>
              </a:rPr>
              <a:t> - 14, </a:t>
            </a:r>
            <a:r>
              <a:rPr lang="uk-UA" dirty="0" err="1" smtClean="0">
                <a:solidFill>
                  <a:schemeClr val="tx2"/>
                </a:solidFill>
                <a:latin typeface="Times New Roman" pitchFamily="18" charset="0"/>
                <a:cs typeface="Times New Roman" pitchFamily="18" charset="0"/>
              </a:rPr>
              <a:t>вул.Бастіонна</a:t>
            </a:r>
            <a:r>
              <a:rPr lang="uk-UA" dirty="0" smtClean="0">
                <a:solidFill>
                  <a:schemeClr val="tx2"/>
                </a:solidFill>
                <a:latin typeface="Times New Roman" pitchFamily="18" charset="0"/>
                <a:cs typeface="Times New Roman" pitchFamily="18" charset="0"/>
              </a:rPr>
              <a:t>, 9</a:t>
            </a:r>
            <a:endParaRPr lang="uk-UA" dirty="0">
              <a:solidFill>
                <a:schemeClr val="tx2"/>
              </a:solidFill>
              <a:latin typeface="Times New Roman" pitchFamily="18" charset="0"/>
              <a:cs typeface="Times New Roman" pitchFamily="18" charset="0"/>
            </a:endParaRPr>
          </a:p>
        </p:txBody>
      </p:sp>
      <p:sp>
        <p:nvSpPr>
          <p:cNvPr id="6" name="Прямоугольник 5"/>
          <p:cNvSpPr/>
          <p:nvPr/>
        </p:nvSpPr>
        <p:spPr>
          <a:xfrm>
            <a:off x="1643042" y="642918"/>
            <a:ext cx="5786478" cy="3139321"/>
          </a:xfrm>
          <a:prstGeom prst="rect">
            <a:avLst/>
          </a:prstGeom>
        </p:spPr>
        <p:txBody>
          <a:bodyPr wrap="square">
            <a:spAutoFit/>
          </a:bodyPr>
          <a:lstStyle/>
          <a:p>
            <a:pPr algn="just"/>
            <a:r>
              <a:rPr lang="uk-UA" i="1" dirty="0" smtClean="0">
                <a:solidFill>
                  <a:schemeClr val="tx2"/>
                </a:solidFill>
                <a:latin typeface="Times New Roman" pitchFamily="18" charset="0"/>
                <a:cs typeface="Times New Roman" pitchFamily="18" charset="0"/>
              </a:rPr>
              <a:t>центральний орган виконавчої влади, що здійснює керівництво та управління солідарною системою загальнообов'язкового державного пенсійного страхування, провадить збір, акумуляцію та облік страхових внесків, призначає пенсії та готує документи для їх виплати, забезпечує своєчасне і в повному обсязі фінансування та виплату пенсій, допомоги на поховання, інших соціальних виплат, які згідно із законодавством здійснюються за рахунок коштів Пенсійного фонду України, здійснює контроль за цільовим використанням коштів Пенсійного фонду України. </a:t>
            </a:r>
            <a:endParaRPr lang="uk-UA" i="1" dirty="0">
              <a:solidFill>
                <a:schemeClr val="tx2"/>
              </a:solidFill>
              <a:latin typeface="Times New Roman" pitchFamily="18" charset="0"/>
              <a:cs typeface="Times New Roman" pitchFamily="18" charset="0"/>
            </a:endParaRPr>
          </a:p>
        </p:txBody>
      </p:sp>
      <p:pic>
        <p:nvPicPr>
          <p:cNvPr id="25604" name="Picture 4"/>
          <p:cNvPicPr>
            <a:picLocks noChangeAspect="1" noChangeArrowheads="1"/>
          </p:cNvPicPr>
          <p:nvPr/>
        </p:nvPicPr>
        <p:blipFill>
          <a:blip r:embed="rId4"/>
          <a:srcRect/>
          <a:stretch>
            <a:fillRect/>
          </a:stretch>
        </p:blipFill>
        <p:spPr bwMode="auto">
          <a:xfrm>
            <a:off x="0" y="1857364"/>
            <a:ext cx="1643042" cy="1214446"/>
          </a:xfrm>
          <a:prstGeom prst="rect">
            <a:avLst/>
          </a:prstGeom>
          <a:noFill/>
          <a:ln w="9525">
            <a:noFill/>
            <a:miter lim="800000"/>
            <a:headEnd/>
            <a:tailEnd/>
          </a:ln>
          <a:effectLst/>
        </p:spPr>
      </p:pic>
      <p:pic>
        <p:nvPicPr>
          <p:cNvPr id="25605" name="Picture 5"/>
          <p:cNvPicPr>
            <a:picLocks noChangeAspect="1" noChangeArrowheads="1"/>
          </p:cNvPicPr>
          <p:nvPr/>
        </p:nvPicPr>
        <p:blipFill>
          <a:blip r:embed="rId5"/>
          <a:srcRect/>
          <a:stretch>
            <a:fillRect/>
          </a:stretch>
        </p:blipFill>
        <p:spPr bwMode="auto">
          <a:xfrm>
            <a:off x="4857750" y="3714752"/>
            <a:ext cx="4286250" cy="2857500"/>
          </a:xfrm>
          <a:prstGeom prst="rect">
            <a:avLst/>
          </a:prstGeom>
          <a:noFill/>
          <a:ln w="9525">
            <a:noFill/>
            <a:miter lim="800000"/>
            <a:headEnd/>
            <a:tailEnd/>
          </a:ln>
          <a:effectLst/>
        </p:spPr>
      </p:pic>
      <p:sp>
        <p:nvSpPr>
          <p:cNvPr id="4" name="Rectangle 1"/>
          <p:cNvSpPr>
            <a:spLocks noChangeArrowheads="1"/>
          </p:cNvSpPr>
          <p:nvPr/>
        </p:nvSpPr>
        <p:spPr bwMode="auto">
          <a:xfrm>
            <a:off x="1873667" y="4151571"/>
            <a:ext cx="2775824" cy="19838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44436"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uk-UA" altLang="uk-UA" i="0" u="none" strike="noStrike" cap="none" normalizeH="0" baseline="0" dirty="0" smtClean="0">
                <a:ln>
                  <a:noFill/>
                </a:ln>
                <a:effectLst/>
                <a:latin typeface="Arial Black" panose="020B0A04020102020204" pitchFamily="34" charset="0"/>
              </a:rPr>
              <a:t>ЗАРУДНИЙ ОЛЕКСІЙ БОРИСОВИЧ – </a:t>
            </a:r>
          </a:p>
          <a:p>
            <a:pPr marL="0" marR="0" lvl="0" indent="0" algn="l" defTabSz="914400" rtl="0" eaLnBrk="0" fontAlgn="base" latinLnBrk="0" hangingPunct="0">
              <a:lnSpc>
                <a:spcPct val="100000"/>
              </a:lnSpc>
              <a:spcBef>
                <a:spcPct val="0"/>
              </a:spcBef>
              <a:spcAft>
                <a:spcPct val="0"/>
              </a:spcAft>
              <a:buClrTx/>
              <a:buSzTx/>
              <a:buFontTx/>
              <a:buNone/>
              <a:tabLst/>
            </a:pPr>
            <a:r>
              <a:rPr kumimoji="0" lang="uk-UA" altLang="uk-UA" i="0" u="none" strike="noStrike" cap="none" normalizeH="0" baseline="0" dirty="0" smtClean="0">
                <a:ln>
                  <a:noFill/>
                </a:ln>
                <a:effectLst/>
                <a:latin typeface="Arial Black" panose="020B0A04020102020204" pitchFamily="34" charset="0"/>
              </a:rPr>
              <a:t>ГОЛОВА ПРАВЛІННЯ ПЕНСІЙНОГО ФОНДУ УКРАЇНИ</a:t>
            </a:r>
          </a:p>
          <a:p>
            <a:pPr lvl="0" eaLnBrk="0" fontAlgn="base" hangingPunct="0">
              <a:spcBef>
                <a:spcPct val="0"/>
              </a:spcBef>
              <a:spcAft>
                <a:spcPct val="0"/>
              </a:spcAft>
            </a:pPr>
            <a:r>
              <a:rPr lang="uk-UA" b="1" dirty="0" smtClean="0"/>
              <a:t> На посаді з 17 </a:t>
            </a:r>
            <a:r>
              <a:rPr lang="uk-UA" b="1" dirty="0"/>
              <a:t>березня 2015</a:t>
            </a:r>
            <a:endParaRPr kumimoji="0" lang="uk-UA" altLang="uk-UA" i="0" u="none" strike="noStrike" cap="none" normalizeH="0" baseline="0" dirty="0" smtClean="0">
              <a:ln>
                <a:noFill/>
              </a:ln>
              <a:effectLst/>
              <a:latin typeface="Arial" panose="020B0604020202020204" pitchFamily="34" charset="0"/>
            </a:endParaRPr>
          </a:p>
        </p:txBody>
      </p:sp>
      <p:pic>
        <p:nvPicPr>
          <p:cNvPr id="14" name="Picture 2" descr="Описание: 22222_s"/>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4229874"/>
            <a:ext cx="1811485" cy="224225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0" y="0"/>
            <a:ext cx="9144000" cy="857232"/>
          </a:xfrm>
          <a:solidFill>
            <a:srgbClr val="FFFF00"/>
          </a:solidFill>
        </p:spPr>
        <p:txBody>
          <a:bodyPr>
            <a:normAutofit fontScale="90000"/>
          </a:bodyPr>
          <a:lstStyle/>
          <a:p>
            <a:pPr eaLnBrk="1" hangingPunct="1">
              <a:defRPr/>
            </a:pPr>
            <a:r>
              <a:rPr lang="uk-UA" sz="4600" b="1" dirty="0" smtClean="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latin typeface="Times New Roman" pitchFamily="18" charset="0"/>
              </a:rPr>
              <a:t>Система місцевого самоврядування</a:t>
            </a:r>
            <a:endParaRPr lang="ru-RU" sz="2800" b="1" dirty="0" smtClean="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latin typeface="Times New Roman" pitchFamily="18" charset="0"/>
            </a:endParaRPr>
          </a:p>
        </p:txBody>
      </p:sp>
      <p:grpSp>
        <p:nvGrpSpPr>
          <p:cNvPr id="2" name="Group 43"/>
          <p:cNvGrpSpPr>
            <a:grpSpLocks/>
          </p:cNvGrpSpPr>
          <p:nvPr/>
        </p:nvGrpSpPr>
        <p:grpSpPr bwMode="auto">
          <a:xfrm>
            <a:off x="2051050" y="908050"/>
            <a:ext cx="6248400" cy="990600"/>
            <a:chOff x="720" y="1392"/>
            <a:chExt cx="4058" cy="480"/>
          </a:xfrm>
        </p:grpSpPr>
        <p:sp>
          <p:nvSpPr>
            <p:cNvPr id="44076" name="AutoShape 44"/>
            <p:cNvSpPr>
              <a:spLocks noChangeArrowheads="1"/>
            </p:cNvSpPr>
            <p:nvPr/>
          </p:nvSpPr>
          <p:spPr bwMode="gray">
            <a:xfrm>
              <a:off x="720" y="1392"/>
              <a:ext cx="4058" cy="480"/>
            </a:xfrm>
            <a:prstGeom prst="roundRect">
              <a:avLst>
                <a:gd name="adj" fmla="val 17509"/>
              </a:avLst>
            </a:prstGeom>
            <a:gradFill rotWithShape="1">
              <a:gsLst>
                <a:gs pos="0">
                  <a:schemeClr val="accent2"/>
                </a:gs>
                <a:gs pos="50000">
                  <a:schemeClr val="accent2">
                    <a:gamma/>
                    <a:shade val="92157"/>
                    <a:invGamma/>
                  </a:schemeClr>
                </a:gs>
                <a:gs pos="100000">
                  <a:schemeClr val="accent2"/>
                </a:gs>
              </a:gsLst>
              <a:lin ang="5400000" scaled="1"/>
            </a:gradFill>
            <a:ln w="9525">
              <a:noFill/>
              <a:round/>
              <a:headEnd/>
              <a:tailEnd/>
            </a:ln>
            <a:effectLst/>
          </p:spPr>
          <p:txBody>
            <a:bodyPr wrap="none" anchor="ctr"/>
            <a:lstStyle/>
            <a:p>
              <a:pPr algn="ctr">
                <a:defRPr/>
              </a:pPr>
              <a:r>
                <a:rPr lang="uk-UA" sz="2800" b="1" dirty="0" smtClean="0">
                  <a:latin typeface="Times New Roman" pitchFamily="18" charset="0"/>
                </a:rPr>
                <a:t>Територіальна громада</a:t>
              </a:r>
            </a:p>
            <a:p>
              <a:pPr algn="ctr">
                <a:defRPr/>
              </a:pPr>
              <a:r>
                <a:rPr lang="uk-UA" sz="2800" b="1" dirty="0" smtClean="0">
                  <a:latin typeface="Times New Roman" pitchFamily="18" charset="0"/>
                </a:rPr>
                <a:t> (округа)</a:t>
              </a:r>
              <a:endParaRPr lang="ru-RU" sz="2800" b="1" dirty="0">
                <a:latin typeface="Times New Roman" pitchFamily="18" charset="0"/>
              </a:endParaRPr>
            </a:p>
          </p:txBody>
        </p:sp>
        <p:grpSp>
          <p:nvGrpSpPr>
            <p:cNvPr id="3" name="Group 45"/>
            <p:cNvGrpSpPr>
              <a:grpSpLocks/>
            </p:cNvGrpSpPr>
            <p:nvPr/>
          </p:nvGrpSpPr>
          <p:grpSpPr bwMode="auto">
            <a:xfrm>
              <a:off x="730" y="1407"/>
              <a:ext cx="4043" cy="444"/>
              <a:chOff x="744" y="1407"/>
              <a:chExt cx="3988" cy="444"/>
            </a:xfrm>
          </p:grpSpPr>
          <p:sp>
            <p:nvSpPr>
              <p:cNvPr id="44078" name="AutoShape 46"/>
              <p:cNvSpPr>
                <a:spLocks noChangeArrowheads="1"/>
              </p:cNvSpPr>
              <p:nvPr/>
            </p:nvSpPr>
            <p:spPr bwMode="gray">
              <a:xfrm>
                <a:off x="744" y="1737"/>
                <a:ext cx="3988" cy="115"/>
              </a:xfrm>
              <a:prstGeom prst="roundRect">
                <a:avLst>
                  <a:gd name="adj" fmla="val 50000"/>
                </a:avLst>
              </a:prstGeom>
              <a:gradFill rotWithShape="1">
                <a:gsLst>
                  <a:gs pos="0">
                    <a:schemeClr val="accent2">
                      <a:alpha val="0"/>
                    </a:schemeClr>
                  </a:gs>
                  <a:gs pos="100000">
                    <a:schemeClr val="accent2">
                      <a:gamma/>
                      <a:tint val="41176"/>
                      <a:invGamma/>
                    </a:schemeClr>
                  </a:gs>
                </a:gsLst>
                <a:lin ang="5400000" scaled="1"/>
              </a:gradFill>
              <a:ln w="9525">
                <a:noFill/>
                <a:round/>
                <a:headEnd/>
                <a:tailEnd/>
              </a:ln>
              <a:effectLst/>
            </p:spPr>
            <p:txBody>
              <a:bodyPr wrap="none" anchor="ctr"/>
              <a:lstStyle/>
              <a:p>
                <a:pPr>
                  <a:defRPr/>
                </a:pPr>
                <a:endParaRPr lang="uk-UA"/>
              </a:p>
            </p:txBody>
          </p:sp>
          <p:sp>
            <p:nvSpPr>
              <p:cNvPr id="44079" name="AutoShape 47"/>
              <p:cNvSpPr>
                <a:spLocks noChangeArrowheads="1"/>
              </p:cNvSpPr>
              <p:nvPr/>
            </p:nvSpPr>
            <p:spPr bwMode="gray">
              <a:xfrm>
                <a:off x="744" y="1407"/>
                <a:ext cx="3988" cy="115"/>
              </a:xfrm>
              <a:prstGeom prst="roundRect">
                <a:avLst>
                  <a:gd name="adj" fmla="val 50000"/>
                </a:avLst>
              </a:prstGeom>
              <a:gradFill rotWithShape="1">
                <a:gsLst>
                  <a:gs pos="0">
                    <a:schemeClr val="accent2">
                      <a:gamma/>
                      <a:tint val="33333"/>
                      <a:invGamma/>
                    </a:schemeClr>
                  </a:gs>
                  <a:gs pos="100000">
                    <a:schemeClr val="accent2">
                      <a:alpha val="0"/>
                    </a:schemeClr>
                  </a:gs>
                </a:gsLst>
                <a:lin ang="5400000" scaled="1"/>
              </a:gradFill>
              <a:ln w="9525">
                <a:noFill/>
                <a:round/>
                <a:headEnd/>
                <a:tailEnd/>
              </a:ln>
              <a:effectLst/>
            </p:spPr>
            <p:txBody>
              <a:bodyPr wrap="none" anchor="ctr"/>
              <a:lstStyle/>
              <a:p>
                <a:pPr>
                  <a:defRPr/>
                </a:pPr>
                <a:endParaRPr lang="uk-UA"/>
              </a:p>
            </p:txBody>
          </p:sp>
        </p:grpSp>
      </p:grpSp>
      <p:grpSp>
        <p:nvGrpSpPr>
          <p:cNvPr id="4" name="Group 48"/>
          <p:cNvGrpSpPr>
            <a:grpSpLocks/>
          </p:cNvGrpSpPr>
          <p:nvPr/>
        </p:nvGrpSpPr>
        <p:grpSpPr bwMode="auto">
          <a:xfrm>
            <a:off x="1331913" y="1125538"/>
            <a:ext cx="611187" cy="608012"/>
            <a:chOff x="579" y="1386"/>
            <a:chExt cx="385" cy="383"/>
          </a:xfrm>
        </p:grpSpPr>
        <p:sp>
          <p:nvSpPr>
            <p:cNvPr id="27706" name="Oval 49"/>
            <p:cNvSpPr>
              <a:spLocks noChangeArrowheads="1"/>
            </p:cNvSpPr>
            <p:nvPr/>
          </p:nvSpPr>
          <p:spPr bwMode="gray">
            <a:xfrm>
              <a:off x="579" y="1386"/>
              <a:ext cx="385" cy="383"/>
            </a:xfrm>
            <a:prstGeom prst="ellipse">
              <a:avLst/>
            </a:prstGeom>
            <a:solidFill>
              <a:srgbClr val="808080"/>
            </a:solidFill>
            <a:ln w="9525">
              <a:noFill/>
              <a:round/>
              <a:headEnd/>
              <a:tailEnd/>
            </a:ln>
          </p:spPr>
          <p:txBody>
            <a:bodyPr wrap="none" anchor="ctr"/>
            <a:lstStyle/>
            <a:p>
              <a:endParaRPr lang="uk-UA"/>
            </a:p>
          </p:txBody>
        </p:sp>
        <p:grpSp>
          <p:nvGrpSpPr>
            <p:cNvPr id="5" name="Group 50"/>
            <p:cNvGrpSpPr>
              <a:grpSpLocks/>
            </p:cNvGrpSpPr>
            <p:nvPr/>
          </p:nvGrpSpPr>
          <p:grpSpPr bwMode="auto">
            <a:xfrm>
              <a:off x="587" y="1392"/>
              <a:ext cx="369" cy="369"/>
              <a:chOff x="587" y="1392"/>
              <a:chExt cx="369" cy="369"/>
            </a:xfrm>
          </p:grpSpPr>
          <p:sp>
            <p:nvSpPr>
              <p:cNvPr id="27708" name="Oval 51"/>
              <p:cNvSpPr>
                <a:spLocks noChangeArrowheads="1"/>
              </p:cNvSpPr>
              <p:nvPr/>
            </p:nvSpPr>
            <p:spPr bwMode="gray">
              <a:xfrm>
                <a:off x="587" y="1392"/>
                <a:ext cx="369" cy="369"/>
              </a:xfrm>
              <a:prstGeom prst="ellipse">
                <a:avLst/>
              </a:prstGeom>
              <a:gradFill rotWithShape="1">
                <a:gsLst>
                  <a:gs pos="0">
                    <a:srgbClr val="636869"/>
                  </a:gs>
                  <a:gs pos="100000">
                    <a:srgbClr val="D6E1E2"/>
                  </a:gs>
                </a:gsLst>
                <a:lin ang="5400000" scaled="1"/>
              </a:gradFill>
              <a:ln w="9525" algn="ctr">
                <a:noFill/>
                <a:round/>
                <a:headEnd/>
                <a:tailEnd/>
              </a:ln>
            </p:spPr>
            <p:txBody>
              <a:bodyPr vert="eaVert" wrap="none" anchor="ctr"/>
              <a:lstStyle/>
              <a:p>
                <a:endParaRPr lang="uk-UA"/>
              </a:p>
            </p:txBody>
          </p:sp>
          <p:sp>
            <p:nvSpPr>
              <p:cNvPr id="27709" name="Oval 52"/>
              <p:cNvSpPr>
                <a:spLocks noChangeArrowheads="1"/>
              </p:cNvSpPr>
              <p:nvPr/>
            </p:nvSpPr>
            <p:spPr bwMode="gray">
              <a:xfrm>
                <a:off x="592" y="1394"/>
                <a:ext cx="359" cy="360"/>
              </a:xfrm>
              <a:prstGeom prst="ellipse">
                <a:avLst/>
              </a:prstGeom>
              <a:gradFill rotWithShape="1">
                <a:gsLst>
                  <a:gs pos="0">
                    <a:srgbClr val="D6E1E2">
                      <a:alpha val="0"/>
                    </a:srgbClr>
                  </a:gs>
                  <a:gs pos="100000">
                    <a:srgbClr val="F1F5F5"/>
                  </a:gs>
                </a:gsLst>
                <a:lin ang="5400000" scaled="1"/>
              </a:gradFill>
              <a:ln w="9525" algn="ctr">
                <a:noFill/>
                <a:round/>
                <a:headEnd/>
                <a:tailEnd/>
              </a:ln>
            </p:spPr>
            <p:txBody>
              <a:bodyPr vert="eaVert" wrap="none" anchor="ctr"/>
              <a:lstStyle/>
              <a:p>
                <a:endParaRPr lang="uk-UA"/>
              </a:p>
            </p:txBody>
          </p:sp>
          <p:sp>
            <p:nvSpPr>
              <p:cNvPr id="27710" name="Oval 53"/>
              <p:cNvSpPr>
                <a:spLocks noChangeArrowheads="1"/>
              </p:cNvSpPr>
              <p:nvPr/>
            </p:nvSpPr>
            <p:spPr bwMode="gray">
              <a:xfrm>
                <a:off x="596" y="1397"/>
                <a:ext cx="342" cy="337"/>
              </a:xfrm>
              <a:prstGeom prst="ellipse">
                <a:avLst/>
              </a:prstGeom>
              <a:gradFill rotWithShape="1">
                <a:gsLst>
                  <a:gs pos="0">
                    <a:srgbClr val="AAB2B3"/>
                  </a:gs>
                  <a:gs pos="100000">
                    <a:srgbClr val="D6E1E2">
                      <a:alpha val="48000"/>
                    </a:srgbClr>
                  </a:gs>
                </a:gsLst>
                <a:lin ang="5400000" scaled="1"/>
              </a:gradFill>
              <a:ln w="9525" algn="ctr">
                <a:noFill/>
                <a:round/>
                <a:headEnd/>
                <a:tailEnd/>
              </a:ln>
            </p:spPr>
            <p:txBody>
              <a:bodyPr vert="eaVert" wrap="none" anchor="ctr"/>
              <a:lstStyle/>
              <a:p>
                <a:endParaRPr lang="uk-UA"/>
              </a:p>
            </p:txBody>
          </p:sp>
          <p:sp>
            <p:nvSpPr>
              <p:cNvPr id="27711" name="Oval 54"/>
              <p:cNvSpPr>
                <a:spLocks noChangeArrowheads="1"/>
              </p:cNvSpPr>
              <p:nvPr/>
            </p:nvSpPr>
            <p:spPr bwMode="gray">
              <a:xfrm>
                <a:off x="615" y="1407"/>
                <a:ext cx="305" cy="273"/>
              </a:xfrm>
              <a:prstGeom prst="ellipse">
                <a:avLst/>
              </a:prstGeom>
              <a:gradFill rotWithShape="1">
                <a:gsLst>
                  <a:gs pos="0">
                    <a:srgbClr val="FFFFFF"/>
                  </a:gs>
                  <a:gs pos="100000">
                    <a:srgbClr val="D6E1E2">
                      <a:alpha val="37999"/>
                    </a:srgbClr>
                  </a:gs>
                </a:gsLst>
                <a:lin ang="5400000" scaled="1"/>
              </a:gradFill>
              <a:ln w="9525" algn="ctr">
                <a:noFill/>
                <a:round/>
                <a:headEnd/>
                <a:tailEnd/>
              </a:ln>
            </p:spPr>
            <p:txBody>
              <a:bodyPr vert="eaVert" wrap="none" anchor="ctr"/>
              <a:lstStyle/>
              <a:p>
                <a:endParaRPr lang="uk-UA"/>
              </a:p>
            </p:txBody>
          </p:sp>
        </p:grpSp>
      </p:grpSp>
      <p:grpSp>
        <p:nvGrpSpPr>
          <p:cNvPr id="6" name="Group 56"/>
          <p:cNvGrpSpPr>
            <a:grpSpLocks/>
          </p:cNvGrpSpPr>
          <p:nvPr/>
        </p:nvGrpSpPr>
        <p:grpSpPr bwMode="auto">
          <a:xfrm>
            <a:off x="2124075" y="1989138"/>
            <a:ext cx="6248400" cy="990600"/>
            <a:chOff x="720" y="1392"/>
            <a:chExt cx="4058" cy="480"/>
          </a:xfrm>
        </p:grpSpPr>
        <p:sp>
          <p:nvSpPr>
            <p:cNvPr id="44089" name="AutoShape 57"/>
            <p:cNvSpPr>
              <a:spLocks noChangeArrowheads="1"/>
            </p:cNvSpPr>
            <p:nvPr/>
          </p:nvSpPr>
          <p:spPr bwMode="gray">
            <a:xfrm>
              <a:off x="720" y="1392"/>
              <a:ext cx="4058" cy="480"/>
            </a:xfrm>
            <a:prstGeom prst="roundRect">
              <a:avLst>
                <a:gd name="adj" fmla="val 17509"/>
              </a:avLst>
            </a:prstGeom>
            <a:gradFill rotWithShape="1">
              <a:gsLst>
                <a:gs pos="0">
                  <a:schemeClr val="hlink"/>
                </a:gs>
                <a:gs pos="50000">
                  <a:schemeClr val="hlink">
                    <a:gamma/>
                    <a:shade val="89020"/>
                    <a:invGamma/>
                  </a:schemeClr>
                </a:gs>
                <a:gs pos="100000">
                  <a:schemeClr val="hlink"/>
                </a:gs>
              </a:gsLst>
              <a:lin ang="5400000" scaled="1"/>
            </a:gradFill>
            <a:ln w="9525">
              <a:noFill/>
              <a:round/>
              <a:headEnd/>
              <a:tailEnd/>
            </a:ln>
            <a:effectLst/>
          </p:spPr>
          <p:txBody>
            <a:bodyPr wrap="none" anchor="ctr"/>
            <a:lstStyle/>
            <a:p>
              <a:pPr algn="ctr">
                <a:defRPr/>
              </a:pPr>
              <a:r>
                <a:rPr lang="uk-UA" sz="2800" b="1" dirty="0" smtClean="0">
                  <a:latin typeface="Times New Roman" pitchFamily="18" charset="0"/>
                </a:rPr>
                <a:t>Сільська, селищна, </a:t>
              </a:r>
            </a:p>
            <a:p>
              <a:pPr algn="ctr">
                <a:defRPr/>
              </a:pPr>
              <a:r>
                <a:rPr lang="uk-UA" sz="2800" b="1" dirty="0" smtClean="0">
                  <a:latin typeface="Times New Roman" pitchFamily="18" charset="0"/>
                </a:rPr>
                <a:t>міська рада</a:t>
              </a:r>
              <a:endParaRPr lang="ru-RU" sz="2800" b="1" dirty="0">
                <a:latin typeface="Times New Roman" pitchFamily="18" charset="0"/>
              </a:endParaRPr>
            </a:p>
          </p:txBody>
        </p:sp>
        <p:grpSp>
          <p:nvGrpSpPr>
            <p:cNvPr id="7" name="Group 58"/>
            <p:cNvGrpSpPr>
              <a:grpSpLocks/>
            </p:cNvGrpSpPr>
            <p:nvPr/>
          </p:nvGrpSpPr>
          <p:grpSpPr bwMode="auto">
            <a:xfrm>
              <a:off x="730" y="1407"/>
              <a:ext cx="4043" cy="444"/>
              <a:chOff x="744" y="1407"/>
              <a:chExt cx="3988" cy="444"/>
            </a:xfrm>
          </p:grpSpPr>
          <p:sp>
            <p:nvSpPr>
              <p:cNvPr id="44091" name="AutoShape 59"/>
              <p:cNvSpPr>
                <a:spLocks noChangeArrowheads="1"/>
              </p:cNvSpPr>
              <p:nvPr/>
            </p:nvSpPr>
            <p:spPr bwMode="gray">
              <a:xfrm>
                <a:off x="744" y="1737"/>
                <a:ext cx="3988" cy="115"/>
              </a:xfrm>
              <a:prstGeom prst="roundRect">
                <a:avLst>
                  <a:gd name="adj" fmla="val 50000"/>
                </a:avLst>
              </a:prstGeom>
              <a:gradFill rotWithShape="1">
                <a:gsLst>
                  <a:gs pos="0">
                    <a:schemeClr val="hlink">
                      <a:alpha val="0"/>
                    </a:schemeClr>
                  </a:gs>
                  <a:gs pos="100000">
                    <a:schemeClr val="hlink">
                      <a:gamma/>
                      <a:tint val="41176"/>
                      <a:invGamma/>
                    </a:schemeClr>
                  </a:gs>
                </a:gsLst>
                <a:lin ang="5400000" scaled="1"/>
              </a:gradFill>
              <a:ln w="9525">
                <a:noFill/>
                <a:round/>
                <a:headEnd/>
                <a:tailEnd/>
              </a:ln>
              <a:effectLst/>
            </p:spPr>
            <p:txBody>
              <a:bodyPr wrap="none" anchor="ctr"/>
              <a:lstStyle/>
              <a:p>
                <a:pPr>
                  <a:defRPr/>
                </a:pPr>
                <a:endParaRPr lang="uk-UA"/>
              </a:p>
            </p:txBody>
          </p:sp>
          <p:sp>
            <p:nvSpPr>
              <p:cNvPr id="44092" name="AutoShape 60"/>
              <p:cNvSpPr>
                <a:spLocks noChangeArrowheads="1"/>
              </p:cNvSpPr>
              <p:nvPr/>
            </p:nvSpPr>
            <p:spPr bwMode="gray">
              <a:xfrm>
                <a:off x="744" y="1407"/>
                <a:ext cx="3988" cy="115"/>
              </a:xfrm>
              <a:prstGeom prst="roundRect">
                <a:avLst>
                  <a:gd name="adj" fmla="val 50000"/>
                </a:avLst>
              </a:prstGeom>
              <a:gradFill rotWithShape="1">
                <a:gsLst>
                  <a:gs pos="0">
                    <a:schemeClr val="hlink">
                      <a:gamma/>
                      <a:tint val="33333"/>
                      <a:invGamma/>
                    </a:schemeClr>
                  </a:gs>
                  <a:gs pos="100000">
                    <a:schemeClr val="hlink">
                      <a:alpha val="0"/>
                    </a:schemeClr>
                  </a:gs>
                </a:gsLst>
                <a:lin ang="5400000" scaled="1"/>
              </a:gradFill>
              <a:ln w="9525">
                <a:noFill/>
                <a:round/>
                <a:headEnd/>
                <a:tailEnd/>
              </a:ln>
              <a:effectLst/>
            </p:spPr>
            <p:txBody>
              <a:bodyPr wrap="none" anchor="ctr"/>
              <a:lstStyle/>
              <a:p>
                <a:pPr>
                  <a:defRPr/>
                </a:pPr>
                <a:endParaRPr lang="uk-UA"/>
              </a:p>
            </p:txBody>
          </p:sp>
        </p:grpSp>
      </p:grpSp>
      <p:grpSp>
        <p:nvGrpSpPr>
          <p:cNvPr id="8" name="Group 61"/>
          <p:cNvGrpSpPr>
            <a:grpSpLocks/>
          </p:cNvGrpSpPr>
          <p:nvPr/>
        </p:nvGrpSpPr>
        <p:grpSpPr bwMode="auto">
          <a:xfrm>
            <a:off x="1331913" y="2276475"/>
            <a:ext cx="611187" cy="608013"/>
            <a:chOff x="579" y="1386"/>
            <a:chExt cx="385" cy="383"/>
          </a:xfrm>
        </p:grpSpPr>
        <p:sp>
          <p:nvSpPr>
            <p:cNvPr id="27696" name="Oval 62"/>
            <p:cNvSpPr>
              <a:spLocks noChangeArrowheads="1"/>
            </p:cNvSpPr>
            <p:nvPr/>
          </p:nvSpPr>
          <p:spPr bwMode="gray">
            <a:xfrm>
              <a:off x="579" y="1386"/>
              <a:ext cx="385" cy="383"/>
            </a:xfrm>
            <a:prstGeom prst="ellipse">
              <a:avLst/>
            </a:prstGeom>
            <a:solidFill>
              <a:srgbClr val="808080"/>
            </a:solidFill>
            <a:ln w="9525">
              <a:noFill/>
              <a:round/>
              <a:headEnd/>
              <a:tailEnd/>
            </a:ln>
          </p:spPr>
          <p:txBody>
            <a:bodyPr wrap="none" anchor="ctr"/>
            <a:lstStyle/>
            <a:p>
              <a:endParaRPr lang="uk-UA"/>
            </a:p>
          </p:txBody>
        </p:sp>
        <p:grpSp>
          <p:nvGrpSpPr>
            <p:cNvPr id="9" name="Group 63"/>
            <p:cNvGrpSpPr>
              <a:grpSpLocks/>
            </p:cNvGrpSpPr>
            <p:nvPr/>
          </p:nvGrpSpPr>
          <p:grpSpPr bwMode="auto">
            <a:xfrm>
              <a:off x="587" y="1392"/>
              <a:ext cx="369" cy="369"/>
              <a:chOff x="587" y="1392"/>
              <a:chExt cx="369" cy="369"/>
            </a:xfrm>
          </p:grpSpPr>
          <p:sp>
            <p:nvSpPr>
              <p:cNvPr id="27698" name="Oval 64"/>
              <p:cNvSpPr>
                <a:spLocks noChangeArrowheads="1"/>
              </p:cNvSpPr>
              <p:nvPr/>
            </p:nvSpPr>
            <p:spPr bwMode="gray">
              <a:xfrm>
                <a:off x="587" y="1392"/>
                <a:ext cx="369" cy="369"/>
              </a:xfrm>
              <a:prstGeom prst="ellipse">
                <a:avLst/>
              </a:prstGeom>
              <a:gradFill rotWithShape="1">
                <a:gsLst>
                  <a:gs pos="0">
                    <a:srgbClr val="636869"/>
                  </a:gs>
                  <a:gs pos="100000">
                    <a:srgbClr val="D6E1E2"/>
                  </a:gs>
                </a:gsLst>
                <a:lin ang="5400000" scaled="1"/>
              </a:gradFill>
              <a:ln w="9525" algn="ctr">
                <a:noFill/>
                <a:round/>
                <a:headEnd/>
                <a:tailEnd/>
              </a:ln>
            </p:spPr>
            <p:txBody>
              <a:bodyPr vert="eaVert" wrap="none" anchor="ctr"/>
              <a:lstStyle/>
              <a:p>
                <a:endParaRPr lang="uk-UA"/>
              </a:p>
            </p:txBody>
          </p:sp>
          <p:sp>
            <p:nvSpPr>
              <p:cNvPr id="27699" name="Oval 65"/>
              <p:cNvSpPr>
                <a:spLocks noChangeArrowheads="1"/>
              </p:cNvSpPr>
              <p:nvPr/>
            </p:nvSpPr>
            <p:spPr bwMode="gray">
              <a:xfrm>
                <a:off x="592" y="1394"/>
                <a:ext cx="359" cy="360"/>
              </a:xfrm>
              <a:prstGeom prst="ellipse">
                <a:avLst/>
              </a:prstGeom>
              <a:gradFill rotWithShape="1">
                <a:gsLst>
                  <a:gs pos="0">
                    <a:srgbClr val="D6E1E2">
                      <a:alpha val="0"/>
                    </a:srgbClr>
                  </a:gs>
                  <a:gs pos="100000">
                    <a:srgbClr val="F1F5F5"/>
                  </a:gs>
                </a:gsLst>
                <a:lin ang="5400000" scaled="1"/>
              </a:gradFill>
              <a:ln w="9525" algn="ctr">
                <a:noFill/>
                <a:round/>
                <a:headEnd/>
                <a:tailEnd/>
              </a:ln>
            </p:spPr>
            <p:txBody>
              <a:bodyPr vert="eaVert" wrap="none" anchor="ctr"/>
              <a:lstStyle/>
              <a:p>
                <a:endParaRPr lang="uk-UA"/>
              </a:p>
            </p:txBody>
          </p:sp>
          <p:sp>
            <p:nvSpPr>
              <p:cNvPr id="27700" name="Oval 66"/>
              <p:cNvSpPr>
                <a:spLocks noChangeArrowheads="1"/>
              </p:cNvSpPr>
              <p:nvPr/>
            </p:nvSpPr>
            <p:spPr bwMode="gray">
              <a:xfrm>
                <a:off x="596" y="1397"/>
                <a:ext cx="342" cy="337"/>
              </a:xfrm>
              <a:prstGeom prst="ellipse">
                <a:avLst/>
              </a:prstGeom>
              <a:gradFill rotWithShape="1">
                <a:gsLst>
                  <a:gs pos="0">
                    <a:srgbClr val="AAB2B3"/>
                  </a:gs>
                  <a:gs pos="100000">
                    <a:srgbClr val="D6E1E2">
                      <a:alpha val="48000"/>
                    </a:srgbClr>
                  </a:gs>
                </a:gsLst>
                <a:lin ang="5400000" scaled="1"/>
              </a:gradFill>
              <a:ln w="9525" algn="ctr">
                <a:noFill/>
                <a:round/>
                <a:headEnd/>
                <a:tailEnd/>
              </a:ln>
            </p:spPr>
            <p:txBody>
              <a:bodyPr vert="eaVert" wrap="none" anchor="ctr"/>
              <a:lstStyle/>
              <a:p>
                <a:endParaRPr lang="uk-UA"/>
              </a:p>
            </p:txBody>
          </p:sp>
          <p:sp>
            <p:nvSpPr>
              <p:cNvPr id="27701" name="Oval 67"/>
              <p:cNvSpPr>
                <a:spLocks noChangeArrowheads="1"/>
              </p:cNvSpPr>
              <p:nvPr/>
            </p:nvSpPr>
            <p:spPr bwMode="gray">
              <a:xfrm>
                <a:off x="615" y="1407"/>
                <a:ext cx="305" cy="273"/>
              </a:xfrm>
              <a:prstGeom prst="ellipse">
                <a:avLst/>
              </a:prstGeom>
              <a:gradFill rotWithShape="1">
                <a:gsLst>
                  <a:gs pos="0">
                    <a:srgbClr val="FFFFFF"/>
                  </a:gs>
                  <a:gs pos="100000">
                    <a:srgbClr val="D6E1E2">
                      <a:alpha val="37999"/>
                    </a:srgbClr>
                  </a:gs>
                </a:gsLst>
                <a:lin ang="5400000" scaled="1"/>
              </a:gradFill>
              <a:ln w="9525" algn="ctr">
                <a:noFill/>
                <a:round/>
                <a:headEnd/>
                <a:tailEnd/>
              </a:ln>
            </p:spPr>
            <p:txBody>
              <a:bodyPr vert="eaVert" wrap="none" anchor="ctr"/>
              <a:lstStyle/>
              <a:p>
                <a:endParaRPr lang="uk-UA"/>
              </a:p>
            </p:txBody>
          </p:sp>
        </p:grpSp>
      </p:grpSp>
      <p:grpSp>
        <p:nvGrpSpPr>
          <p:cNvPr id="10" name="Group 74"/>
          <p:cNvGrpSpPr>
            <a:grpSpLocks/>
          </p:cNvGrpSpPr>
          <p:nvPr/>
        </p:nvGrpSpPr>
        <p:grpSpPr bwMode="auto">
          <a:xfrm>
            <a:off x="1331913" y="3357563"/>
            <a:ext cx="611187" cy="608012"/>
            <a:chOff x="579" y="1386"/>
            <a:chExt cx="385" cy="383"/>
          </a:xfrm>
        </p:grpSpPr>
        <p:sp>
          <p:nvSpPr>
            <p:cNvPr id="27690" name="Oval 75"/>
            <p:cNvSpPr>
              <a:spLocks noChangeArrowheads="1"/>
            </p:cNvSpPr>
            <p:nvPr/>
          </p:nvSpPr>
          <p:spPr bwMode="gray">
            <a:xfrm>
              <a:off x="579" y="1386"/>
              <a:ext cx="385" cy="383"/>
            </a:xfrm>
            <a:prstGeom prst="ellipse">
              <a:avLst/>
            </a:prstGeom>
            <a:solidFill>
              <a:srgbClr val="808080"/>
            </a:solidFill>
            <a:ln w="9525">
              <a:noFill/>
              <a:round/>
              <a:headEnd/>
              <a:tailEnd/>
            </a:ln>
          </p:spPr>
          <p:txBody>
            <a:bodyPr wrap="none" anchor="ctr"/>
            <a:lstStyle/>
            <a:p>
              <a:endParaRPr lang="uk-UA"/>
            </a:p>
          </p:txBody>
        </p:sp>
        <p:grpSp>
          <p:nvGrpSpPr>
            <p:cNvPr id="11" name="Group 76"/>
            <p:cNvGrpSpPr>
              <a:grpSpLocks/>
            </p:cNvGrpSpPr>
            <p:nvPr/>
          </p:nvGrpSpPr>
          <p:grpSpPr bwMode="auto">
            <a:xfrm>
              <a:off x="587" y="1392"/>
              <a:ext cx="369" cy="369"/>
              <a:chOff x="587" y="1392"/>
              <a:chExt cx="369" cy="369"/>
            </a:xfrm>
          </p:grpSpPr>
          <p:sp>
            <p:nvSpPr>
              <p:cNvPr id="27692" name="Oval 77"/>
              <p:cNvSpPr>
                <a:spLocks noChangeArrowheads="1"/>
              </p:cNvSpPr>
              <p:nvPr/>
            </p:nvSpPr>
            <p:spPr bwMode="gray">
              <a:xfrm>
                <a:off x="587" y="1392"/>
                <a:ext cx="369" cy="369"/>
              </a:xfrm>
              <a:prstGeom prst="ellipse">
                <a:avLst/>
              </a:prstGeom>
              <a:gradFill rotWithShape="1">
                <a:gsLst>
                  <a:gs pos="0">
                    <a:srgbClr val="636869"/>
                  </a:gs>
                  <a:gs pos="100000">
                    <a:srgbClr val="D6E1E2"/>
                  </a:gs>
                </a:gsLst>
                <a:lin ang="5400000" scaled="1"/>
              </a:gradFill>
              <a:ln w="9525" algn="ctr">
                <a:noFill/>
                <a:round/>
                <a:headEnd/>
                <a:tailEnd/>
              </a:ln>
            </p:spPr>
            <p:txBody>
              <a:bodyPr vert="eaVert" wrap="none" anchor="ctr"/>
              <a:lstStyle/>
              <a:p>
                <a:endParaRPr lang="uk-UA"/>
              </a:p>
            </p:txBody>
          </p:sp>
          <p:sp>
            <p:nvSpPr>
              <p:cNvPr id="27693" name="Oval 78"/>
              <p:cNvSpPr>
                <a:spLocks noChangeArrowheads="1"/>
              </p:cNvSpPr>
              <p:nvPr/>
            </p:nvSpPr>
            <p:spPr bwMode="gray">
              <a:xfrm>
                <a:off x="592" y="1394"/>
                <a:ext cx="359" cy="360"/>
              </a:xfrm>
              <a:prstGeom prst="ellipse">
                <a:avLst/>
              </a:prstGeom>
              <a:gradFill rotWithShape="1">
                <a:gsLst>
                  <a:gs pos="0">
                    <a:srgbClr val="D6E1E2">
                      <a:alpha val="0"/>
                    </a:srgbClr>
                  </a:gs>
                  <a:gs pos="100000">
                    <a:srgbClr val="F1F5F5"/>
                  </a:gs>
                </a:gsLst>
                <a:lin ang="5400000" scaled="1"/>
              </a:gradFill>
              <a:ln w="9525" algn="ctr">
                <a:noFill/>
                <a:round/>
                <a:headEnd/>
                <a:tailEnd/>
              </a:ln>
            </p:spPr>
            <p:txBody>
              <a:bodyPr vert="eaVert" wrap="none" anchor="ctr"/>
              <a:lstStyle/>
              <a:p>
                <a:endParaRPr lang="uk-UA"/>
              </a:p>
            </p:txBody>
          </p:sp>
          <p:sp>
            <p:nvSpPr>
              <p:cNvPr id="27694" name="Oval 79"/>
              <p:cNvSpPr>
                <a:spLocks noChangeArrowheads="1"/>
              </p:cNvSpPr>
              <p:nvPr/>
            </p:nvSpPr>
            <p:spPr bwMode="gray">
              <a:xfrm>
                <a:off x="596" y="1397"/>
                <a:ext cx="342" cy="337"/>
              </a:xfrm>
              <a:prstGeom prst="ellipse">
                <a:avLst/>
              </a:prstGeom>
              <a:gradFill rotWithShape="1">
                <a:gsLst>
                  <a:gs pos="0">
                    <a:srgbClr val="AAB2B3"/>
                  </a:gs>
                  <a:gs pos="100000">
                    <a:srgbClr val="D6E1E2">
                      <a:alpha val="48000"/>
                    </a:srgbClr>
                  </a:gs>
                </a:gsLst>
                <a:lin ang="5400000" scaled="1"/>
              </a:gradFill>
              <a:ln w="9525" algn="ctr">
                <a:noFill/>
                <a:round/>
                <a:headEnd/>
                <a:tailEnd/>
              </a:ln>
            </p:spPr>
            <p:txBody>
              <a:bodyPr vert="eaVert" wrap="none" anchor="ctr"/>
              <a:lstStyle/>
              <a:p>
                <a:endParaRPr lang="uk-UA"/>
              </a:p>
            </p:txBody>
          </p:sp>
          <p:sp>
            <p:nvSpPr>
              <p:cNvPr id="27695" name="Oval 80"/>
              <p:cNvSpPr>
                <a:spLocks noChangeArrowheads="1"/>
              </p:cNvSpPr>
              <p:nvPr/>
            </p:nvSpPr>
            <p:spPr bwMode="gray">
              <a:xfrm>
                <a:off x="615" y="1407"/>
                <a:ext cx="305" cy="273"/>
              </a:xfrm>
              <a:prstGeom prst="ellipse">
                <a:avLst/>
              </a:prstGeom>
              <a:gradFill rotWithShape="1">
                <a:gsLst>
                  <a:gs pos="0">
                    <a:srgbClr val="FFFFFF"/>
                  </a:gs>
                  <a:gs pos="100000">
                    <a:srgbClr val="D6E1E2">
                      <a:alpha val="37999"/>
                    </a:srgbClr>
                  </a:gs>
                </a:gsLst>
                <a:lin ang="5400000" scaled="1"/>
              </a:gradFill>
              <a:ln w="9525" algn="ctr">
                <a:noFill/>
                <a:round/>
                <a:headEnd/>
                <a:tailEnd/>
              </a:ln>
            </p:spPr>
            <p:txBody>
              <a:bodyPr vert="eaVert" wrap="none" anchor="ctr"/>
              <a:lstStyle/>
              <a:p>
                <a:endParaRPr lang="uk-UA"/>
              </a:p>
            </p:txBody>
          </p:sp>
        </p:grpSp>
      </p:grpSp>
      <p:grpSp>
        <p:nvGrpSpPr>
          <p:cNvPr id="12" name="Group 85"/>
          <p:cNvGrpSpPr>
            <a:grpSpLocks/>
          </p:cNvGrpSpPr>
          <p:nvPr/>
        </p:nvGrpSpPr>
        <p:grpSpPr bwMode="auto">
          <a:xfrm>
            <a:off x="2124075" y="3141663"/>
            <a:ext cx="6248400" cy="990600"/>
            <a:chOff x="720" y="1392"/>
            <a:chExt cx="4058" cy="480"/>
          </a:xfrm>
        </p:grpSpPr>
        <p:sp>
          <p:nvSpPr>
            <p:cNvPr id="44118" name="AutoShape 86"/>
            <p:cNvSpPr>
              <a:spLocks noChangeArrowheads="1"/>
            </p:cNvSpPr>
            <p:nvPr/>
          </p:nvSpPr>
          <p:spPr bwMode="gray">
            <a:xfrm>
              <a:off x="720" y="1392"/>
              <a:ext cx="4058" cy="480"/>
            </a:xfrm>
            <a:prstGeom prst="roundRect">
              <a:avLst>
                <a:gd name="adj" fmla="val 17509"/>
              </a:avLst>
            </a:prstGeom>
            <a:gradFill rotWithShape="1">
              <a:gsLst>
                <a:gs pos="0">
                  <a:schemeClr val="accent1"/>
                </a:gs>
                <a:gs pos="50000">
                  <a:schemeClr val="accent1">
                    <a:gamma/>
                    <a:shade val="92157"/>
                    <a:invGamma/>
                  </a:schemeClr>
                </a:gs>
                <a:gs pos="100000">
                  <a:schemeClr val="accent1"/>
                </a:gs>
              </a:gsLst>
              <a:lin ang="5400000" scaled="1"/>
            </a:gradFill>
            <a:ln w="9525">
              <a:noFill/>
              <a:round/>
              <a:headEnd/>
              <a:tailEnd/>
            </a:ln>
            <a:effectLst/>
          </p:spPr>
          <p:txBody>
            <a:bodyPr wrap="none" anchor="ctr"/>
            <a:lstStyle/>
            <a:p>
              <a:pPr algn="ctr">
                <a:defRPr/>
              </a:pPr>
              <a:r>
                <a:rPr lang="uk-UA" sz="2800" b="1" dirty="0" smtClean="0">
                  <a:latin typeface="Times New Roman" pitchFamily="18" charset="0"/>
                </a:rPr>
                <a:t>Сільський, селищний, </a:t>
              </a:r>
            </a:p>
            <a:p>
              <a:pPr algn="ctr">
                <a:defRPr/>
              </a:pPr>
              <a:r>
                <a:rPr lang="uk-UA" sz="2800" b="1" dirty="0" smtClean="0">
                  <a:latin typeface="Times New Roman" pitchFamily="18" charset="0"/>
                </a:rPr>
                <a:t>міський голова</a:t>
              </a:r>
              <a:endParaRPr lang="ru-RU" sz="2800" b="1" dirty="0">
                <a:latin typeface="Times New Roman" pitchFamily="18" charset="0"/>
              </a:endParaRPr>
            </a:p>
          </p:txBody>
        </p:sp>
        <p:grpSp>
          <p:nvGrpSpPr>
            <p:cNvPr id="13" name="Group 87"/>
            <p:cNvGrpSpPr>
              <a:grpSpLocks/>
            </p:cNvGrpSpPr>
            <p:nvPr/>
          </p:nvGrpSpPr>
          <p:grpSpPr bwMode="auto">
            <a:xfrm>
              <a:off x="730" y="1407"/>
              <a:ext cx="4043" cy="444"/>
              <a:chOff x="744" y="1407"/>
              <a:chExt cx="3988" cy="444"/>
            </a:xfrm>
          </p:grpSpPr>
          <p:sp>
            <p:nvSpPr>
              <p:cNvPr id="44120" name="AutoShape 88"/>
              <p:cNvSpPr>
                <a:spLocks noChangeArrowheads="1"/>
              </p:cNvSpPr>
              <p:nvPr/>
            </p:nvSpPr>
            <p:spPr bwMode="gray">
              <a:xfrm>
                <a:off x="744" y="1737"/>
                <a:ext cx="3988" cy="115"/>
              </a:xfrm>
              <a:prstGeom prst="roundRect">
                <a:avLst>
                  <a:gd name="adj" fmla="val 50000"/>
                </a:avLst>
              </a:prstGeom>
              <a:gradFill rotWithShape="1">
                <a:gsLst>
                  <a:gs pos="0">
                    <a:schemeClr val="accent1">
                      <a:alpha val="0"/>
                    </a:schemeClr>
                  </a:gs>
                  <a:gs pos="100000">
                    <a:schemeClr val="accent1">
                      <a:gamma/>
                      <a:tint val="41176"/>
                      <a:invGamma/>
                    </a:schemeClr>
                  </a:gs>
                </a:gsLst>
                <a:lin ang="5400000" scaled="1"/>
              </a:gradFill>
              <a:ln w="9525">
                <a:noFill/>
                <a:round/>
                <a:headEnd/>
                <a:tailEnd/>
              </a:ln>
              <a:effectLst/>
            </p:spPr>
            <p:txBody>
              <a:bodyPr wrap="none" anchor="ctr"/>
              <a:lstStyle/>
              <a:p>
                <a:pPr>
                  <a:defRPr/>
                </a:pPr>
                <a:endParaRPr lang="uk-UA"/>
              </a:p>
            </p:txBody>
          </p:sp>
          <p:sp>
            <p:nvSpPr>
              <p:cNvPr id="44121" name="AutoShape 89"/>
              <p:cNvSpPr>
                <a:spLocks noChangeArrowheads="1"/>
              </p:cNvSpPr>
              <p:nvPr/>
            </p:nvSpPr>
            <p:spPr bwMode="gray">
              <a:xfrm>
                <a:off x="744" y="1407"/>
                <a:ext cx="3988" cy="115"/>
              </a:xfrm>
              <a:prstGeom prst="roundRect">
                <a:avLst>
                  <a:gd name="adj" fmla="val 50000"/>
                </a:avLst>
              </a:prstGeom>
              <a:gradFill rotWithShape="1">
                <a:gsLst>
                  <a:gs pos="0">
                    <a:schemeClr val="accent1">
                      <a:gamma/>
                      <a:tint val="33333"/>
                      <a:invGamma/>
                    </a:schemeClr>
                  </a:gs>
                  <a:gs pos="100000">
                    <a:schemeClr val="accent1">
                      <a:alpha val="0"/>
                    </a:schemeClr>
                  </a:gs>
                </a:gsLst>
                <a:lin ang="5400000" scaled="1"/>
              </a:gradFill>
              <a:ln w="9525">
                <a:noFill/>
                <a:round/>
                <a:headEnd/>
                <a:tailEnd/>
              </a:ln>
              <a:effectLst/>
            </p:spPr>
            <p:txBody>
              <a:bodyPr wrap="none" anchor="ctr"/>
              <a:lstStyle/>
              <a:p>
                <a:pPr>
                  <a:defRPr/>
                </a:pPr>
                <a:endParaRPr lang="uk-UA"/>
              </a:p>
            </p:txBody>
          </p:sp>
        </p:grpSp>
      </p:grpSp>
      <p:grpSp>
        <p:nvGrpSpPr>
          <p:cNvPr id="14" name="Group 90"/>
          <p:cNvGrpSpPr>
            <a:grpSpLocks/>
          </p:cNvGrpSpPr>
          <p:nvPr/>
        </p:nvGrpSpPr>
        <p:grpSpPr bwMode="auto">
          <a:xfrm>
            <a:off x="2124075" y="4292600"/>
            <a:ext cx="6248400" cy="990600"/>
            <a:chOff x="720" y="1392"/>
            <a:chExt cx="4058" cy="480"/>
          </a:xfrm>
        </p:grpSpPr>
        <p:sp>
          <p:nvSpPr>
            <p:cNvPr id="44123" name="AutoShape 91"/>
            <p:cNvSpPr>
              <a:spLocks noChangeArrowheads="1"/>
            </p:cNvSpPr>
            <p:nvPr/>
          </p:nvSpPr>
          <p:spPr bwMode="gray">
            <a:xfrm>
              <a:off x="720" y="1392"/>
              <a:ext cx="4058" cy="480"/>
            </a:xfrm>
            <a:prstGeom prst="roundRect">
              <a:avLst>
                <a:gd name="adj" fmla="val 17509"/>
              </a:avLst>
            </a:prstGeom>
            <a:gradFill rotWithShape="1">
              <a:gsLst>
                <a:gs pos="0">
                  <a:schemeClr val="accent2"/>
                </a:gs>
                <a:gs pos="50000">
                  <a:schemeClr val="accent2">
                    <a:gamma/>
                    <a:shade val="92157"/>
                    <a:invGamma/>
                  </a:schemeClr>
                </a:gs>
                <a:gs pos="100000">
                  <a:schemeClr val="accent2"/>
                </a:gs>
              </a:gsLst>
              <a:lin ang="5400000" scaled="1"/>
            </a:gradFill>
            <a:ln w="9525">
              <a:noFill/>
              <a:round/>
              <a:headEnd/>
              <a:tailEnd/>
            </a:ln>
            <a:effectLst/>
          </p:spPr>
          <p:txBody>
            <a:bodyPr wrap="none" anchor="ctr"/>
            <a:lstStyle/>
            <a:p>
              <a:pPr algn="ctr">
                <a:defRPr/>
              </a:pPr>
              <a:r>
                <a:rPr lang="uk-UA" sz="2800" b="1" dirty="0" smtClean="0">
                  <a:latin typeface="Times New Roman" pitchFamily="18" charset="0"/>
                </a:rPr>
                <a:t>Виконавчі органи сільської, селищної, </a:t>
              </a:r>
            </a:p>
            <a:p>
              <a:pPr algn="ctr">
                <a:defRPr/>
              </a:pPr>
              <a:r>
                <a:rPr lang="uk-UA" sz="2800" b="1" dirty="0" smtClean="0">
                  <a:latin typeface="Times New Roman" pitchFamily="18" charset="0"/>
                </a:rPr>
                <a:t>міської ради</a:t>
              </a:r>
              <a:endParaRPr lang="ru-RU" sz="2800" b="1" dirty="0">
                <a:latin typeface="Times New Roman" pitchFamily="18" charset="0"/>
              </a:endParaRPr>
            </a:p>
          </p:txBody>
        </p:sp>
        <p:grpSp>
          <p:nvGrpSpPr>
            <p:cNvPr id="15" name="Group 92"/>
            <p:cNvGrpSpPr>
              <a:grpSpLocks/>
            </p:cNvGrpSpPr>
            <p:nvPr/>
          </p:nvGrpSpPr>
          <p:grpSpPr bwMode="auto">
            <a:xfrm>
              <a:off x="730" y="1407"/>
              <a:ext cx="4043" cy="444"/>
              <a:chOff x="744" y="1407"/>
              <a:chExt cx="3988" cy="444"/>
            </a:xfrm>
          </p:grpSpPr>
          <p:sp>
            <p:nvSpPr>
              <p:cNvPr id="44125" name="AutoShape 93"/>
              <p:cNvSpPr>
                <a:spLocks noChangeArrowheads="1"/>
              </p:cNvSpPr>
              <p:nvPr/>
            </p:nvSpPr>
            <p:spPr bwMode="gray">
              <a:xfrm>
                <a:off x="744" y="1737"/>
                <a:ext cx="3988" cy="115"/>
              </a:xfrm>
              <a:prstGeom prst="roundRect">
                <a:avLst>
                  <a:gd name="adj" fmla="val 50000"/>
                </a:avLst>
              </a:prstGeom>
              <a:gradFill rotWithShape="1">
                <a:gsLst>
                  <a:gs pos="0">
                    <a:schemeClr val="accent2">
                      <a:alpha val="0"/>
                    </a:schemeClr>
                  </a:gs>
                  <a:gs pos="100000">
                    <a:schemeClr val="accent2">
                      <a:gamma/>
                      <a:tint val="41176"/>
                      <a:invGamma/>
                    </a:schemeClr>
                  </a:gs>
                </a:gsLst>
                <a:lin ang="5400000" scaled="1"/>
              </a:gradFill>
              <a:ln w="9525">
                <a:noFill/>
                <a:round/>
                <a:headEnd/>
                <a:tailEnd/>
              </a:ln>
              <a:effectLst/>
            </p:spPr>
            <p:txBody>
              <a:bodyPr wrap="none" anchor="ctr"/>
              <a:lstStyle/>
              <a:p>
                <a:pPr>
                  <a:defRPr/>
                </a:pPr>
                <a:endParaRPr lang="uk-UA"/>
              </a:p>
            </p:txBody>
          </p:sp>
          <p:sp>
            <p:nvSpPr>
              <p:cNvPr id="44126" name="AutoShape 94"/>
              <p:cNvSpPr>
                <a:spLocks noChangeArrowheads="1"/>
              </p:cNvSpPr>
              <p:nvPr/>
            </p:nvSpPr>
            <p:spPr bwMode="gray">
              <a:xfrm>
                <a:off x="744" y="1407"/>
                <a:ext cx="3988" cy="115"/>
              </a:xfrm>
              <a:prstGeom prst="roundRect">
                <a:avLst>
                  <a:gd name="adj" fmla="val 50000"/>
                </a:avLst>
              </a:prstGeom>
              <a:gradFill rotWithShape="1">
                <a:gsLst>
                  <a:gs pos="0">
                    <a:schemeClr val="accent2">
                      <a:gamma/>
                      <a:tint val="33333"/>
                      <a:invGamma/>
                    </a:schemeClr>
                  </a:gs>
                  <a:gs pos="100000">
                    <a:schemeClr val="accent2">
                      <a:alpha val="0"/>
                    </a:schemeClr>
                  </a:gs>
                </a:gsLst>
                <a:lin ang="5400000" scaled="1"/>
              </a:gradFill>
              <a:ln w="9525">
                <a:noFill/>
                <a:round/>
                <a:headEnd/>
                <a:tailEnd/>
              </a:ln>
              <a:effectLst/>
            </p:spPr>
            <p:txBody>
              <a:bodyPr wrap="none" anchor="ctr"/>
              <a:lstStyle/>
              <a:p>
                <a:pPr>
                  <a:defRPr/>
                </a:pPr>
                <a:endParaRPr lang="uk-UA"/>
              </a:p>
            </p:txBody>
          </p:sp>
        </p:grpSp>
      </p:grpSp>
      <p:grpSp>
        <p:nvGrpSpPr>
          <p:cNvPr id="16" name="Group 108"/>
          <p:cNvGrpSpPr>
            <a:grpSpLocks/>
          </p:cNvGrpSpPr>
          <p:nvPr/>
        </p:nvGrpSpPr>
        <p:grpSpPr bwMode="auto">
          <a:xfrm>
            <a:off x="2124075" y="5445125"/>
            <a:ext cx="6248400" cy="990600"/>
            <a:chOff x="720" y="1392"/>
            <a:chExt cx="4058" cy="480"/>
          </a:xfrm>
        </p:grpSpPr>
        <p:sp>
          <p:nvSpPr>
            <p:cNvPr id="44141" name="AutoShape 109"/>
            <p:cNvSpPr>
              <a:spLocks noChangeArrowheads="1"/>
            </p:cNvSpPr>
            <p:nvPr/>
          </p:nvSpPr>
          <p:spPr bwMode="gray">
            <a:xfrm>
              <a:off x="720" y="1392"/>
              <a:ext cx="4058" cy="480"/>
            </a:xfrm>
            <a:prstGeom prst="roundRect">
              <a:avLst>
                <a:gd name="adj" fmla="val 17509"/>
              </a:avLst>
            </a:prstGeom>
            <a:gradFill rotWithShape="1">
              <a:gsLst>
                <a:gs pos="0">
                  <a:schemeClr val="hlink"/>
                </a:gs>
                <a:gs pos="50000">
                  <a:schemeClr val="hlink">
                    <a:gamma/>
                    <a:shade val="89020"/>
                    <a:invGamma/>
                  </a:schemeClr>
                </a:gs>
                <a:gs pos="100000">
                  <a:schemeClr val="hlink"/>
                </a:gs>
              </a:gsLst>
              <a:lin ang="5400000" scaled="1"/>
            </a:gradFill>
            <a:ln w="9525">
              <a:noFill/>
              <a:round/>
              <a:headEnd/>
              <a:tailEnd/>
            </a:ln>
            <a:effectLst/>
          </p:spPr>
          <p:txBody>
            <a:bodyPr wrap="none" anchor="ctr"/>
            <a:lstStyle/>
            <a:p>
              <a:pPr algn="ctr">
                <a:defRPr/>
              </a:pPr>
              <a:r>
                <a:rPr lang="uk-UA" sz="2800" b="1" dirty="0" smtClean="0">
                  <a:latin typeface="Times New Roman" pitchFamily="18" charset="0"/>
                </a:rPr>
                <a:t>Районні та обласні ради і </a:t>
              </a:r>
            </a:p>
            <a:p>
              <a:pPr algn="ctr">
                <a:defRPr/>
              </a:pPr>
              <a:r>
                <a:rPr lang="uk-UA" sz="2800" b="1" dirty="0" smtClean="0">
                  <a:latin typeface="Times New Roman" pitchFamily="18" charset="0"/>
                </a:rPr>
                <a:t>їхні виконавчі органи</a:t>
              </a:r>
              <a:endParaRPr lang="ru-RU" sz="1800" b="1" dirty="0">
                <a:latin typeface="Times New Roman" pitchFamily="18" charset="0"/>
              </a:endParaRPr>
            </a:p>
          </p:txBody>
        </p:sp>
        <p:grpSp>
          <p:nvGrpSpPr>
            <p:cNvPr id="17" name="Group 110"/>
            <p:cNvGrpSpPr>
              <a:grpSpLocks/>
            </p:cNvGrpSpPr>
            <p:nvPr/>
          </p:nvGrpSpPr>
          <p:grpSpPr bwMode="auto">
            <a:xfrm>
              <a:off x="730" y="1407"/>
              <a:ext cx="4043" cy="444"/>
              <a:chOff x="744" y="1407"/>
              <a:chExt cx="3988" cy="444"/>
            </a:xfrm>
          </p:grpSpPr>
          <p:sp>
            <p:nvSpPr>
              <p:cNvPr id="44143" name="AutoShape 111"/>
              <p:cNvSpPr>
                <a:spLocks noChangeArrowheads="1"/>
              </p:cNvSpPr>
              <p:nvPr/>
            </p:nvSpPr>
            <p:spPr bwMode="gray">
              <a:xfrm>
                <a:off x="744" y="1737"/>
                <a:ext cx="3988" cy="115"/>
              </a:xfrm>
              <a:prstGeom prst="roundRect">
                <a:avLst>
                  <a:gd name="adj" fmla="val 50000"/>
                </a:avLst>
              </a:prstGeom>
              <a:gradFill rotWithShape="1">
                <a:gsLst>
                  <a:gs pos="0">
                    <a:schemeClr val="hlink">
                      <a:alpha val="0"/>
                    </a:schemeClr>
                  </a:gs>
                  <a:gs pos="100000">
                    <a:schemeClr val="hlink">
                      <a:gamma/>
                      <a:tint val="41176"/>
                      <a:invGamma/>
                    </a:schemeClr>
                  </a:gs>
                </a:gsLst>
                <a:lin ang="5400000" scaled="1"/>
              </a:gradFill>
              <a:ln w="9525">
                <a:noFill/>
                <a:round/>
                <a:headEnd/>
                <a:tailEnd/>
              </a:ln>
              <a:effectLst/>
            </p:spPr>
            <p:txBody>
              <a:bodyPr wrap="none" anchor="ctr"/>
              <a:lstStyle/>
              <a:p>
                <a:pPr>
                  <a:defRPr/>
                </a:pPr>
                <a:endParaRPr lang="uk-UA"/>
              </a:p>
            </p:txBody>
          </p:sp>
          <p:sp>
            <p:nvSpPr>
              <p:cNvPr id="44144" name="AutoShape 112"/>
              <p:cNvSpPr>
                <a:spLocks noChangeArrowheads="1"/>
              </p:cNvSpPr>
              <p:nvPr/>
            </p:nvSpPr>
            <p:spPr bwMode="gray">
              <a:xfrm>
                <a:off x="744" y="1407"/>
                <a:ext cx="3988" cy="115"/>
              </a:xfrm>
              <a:prstGeom prst="roundRect">
                <a:avLst>
                  <a:gd name="adj" fmla="val 50000"/>
                </a:avLst>
              </a:prstGeom>
              <a:gradFill rotWithShape="1">
                <a:gsLst>
                  <a:gs pos="0">
                    <a:schemeClr val="hlink">
                      <a:gamma/>
                      <a:tint val="33333"/>
                      <a:invGamma/>
                    </a:schemeClr>
                  </a:gs>
                  <a:gs pos="100000">
                    <a:schemeClr val="hlink">
                      <a:alpha val="0"/>
                    </a:schemeClr>
                  </a:gs>
                </a:gsLst>
                <a:lin ang="5400000" scaled="1"/>
              </a:gradFill>
              <a:ln w="9525">
                <a:noFill/>
                <a:round/>
                <a:headEnd/>
                <a:tailEnd/>
              </a:ln>
              <a:effectLst/>
            </p:spPr>
            <p:txBody>
              <a:bodyPr wrap="none" anchor="ctr"/>
              <a:lstStyle/>
              <a:p>
                <a:pPr>
                  <a:defRPr/>
                </a:pPr>
                <a:endParaRPr lang="uk-UA"/>
              </a:p>
            </p:txBody>
          </p:sp>
        </p:grpSp>
      </p:grpSp>
      <p:grpSp>
        <p:nvGrpSpPr>
          <p:cNvPr id="18" name="Group 113"/>
          <p:cNvGrpSpPr>
            <a:grpSpLocks/>
          </p:cNvGrpSpPr>
          <p:nvPr/>
        </p:nvGrpSpPr>
        <p:grpSpPr bwMode="auto">
          <a:xfrm>
            <a:off x="1331913" y="4508500"/>
            <a:ext cx="611187" cy="608013"/>
            <a:chOff x="579" y="1386"/>
            <a:chExt cx="385" cy="383"/>
          </a:xfrm>
        </p:grpSpPr>
        <p:sp>
          <p:nvSpPr>
            <p:cNvPr id="27672" name="Oval 114"/>
            <p:cNvSpPr>
              <a:spLocks noChangeArrowheads="1"/>
            </p:cNvSpPr>
            <p:nvPr/>
          </p:nvSpPr>
          <p:spPr bwMode="gray">
            <a:xfrm>
              <a:off x="579" y="1386"/>
              <a:ext cx="385" cy="383"/>
            </a:xfrm>
            <a:prstGeom prst="ellipse">
              <a:avLst/>
            </a:prstGeom>
            <a:solidFill>
              <a:srgbClr val="808080"/>
            </a:solidFill>
            <a:ln w="9525">
              <a:noFill/>
              <a:round/>
              <a:headEnd/>
              <a:tailEnd/>
            </a:ln>
          </p:spPr>
          <p:txBody>
            <a:bodyPr wrap="none" anchor="ctr"/>
            <a:lstStyle/>
            <a:p>
              <a:endParaRPr lang="uk-UA"/>
            </a:p>
          </p:txBody>
        </p:sp>
        <p:grpSp>
          <p:nvGrpSpPr>
            <p:cNvPr id="19" name="Group 115"/>
            <p:cNvGrpSpPr>
              <a:grpSpLocks/>
            </p:cNvGrpSpPr>
            <p:nvPr/>
          </p:nvGrpSpPr>
          <p:grpSpPr bwMode="auto">
            <a:xfrm>
              <a:off x="587" y="1392"/>
              <a:ext cx="369" cy="369"/>
              <a:chOff x="587" y="1392"/>
              <a:chExt cx="369" cy="369"/>
            </a:xfrm>
          </p:grpSpPr>
          <p:sp>
            <p:nvSpPr>
              <p:cNvPr id="27674" name="Oval 116"/>
              <p:cNvSpPr>
                <a:spLocks noChangeArrowheads="1"/>
              </p:cNvSpPr>
              <p:nvPr/>
            </p:nvSpPr>
            <p:spPr bwMode="gray">
              <a:xfrm>
                <a:off x="587" y="1392"/>
                <a:ext cx="369" cy="369"/>
              </a:xfrm>
              <a:prstGeom prst="ellipse">
                <a:avLst/>
              </a:prstGeom>
              <a:gradFill rotWithShape="1">
                <a:gsLst>
                  <a:gs pos="0">
                    <a:srgbClr val="636869"/>
                  </a:gs>
                  <a:gs pos="100000">
                    <a:srgbClr val="D6E1E2"/>
                  </a:gs>
                </a:gsLst>
                <a:lin ang="5400000" scaled="1"/>
              </a:gradFill>
              <a:ln w="9525" algn="ctr">
                <a:noFill/>
                <a:round/>
                <a:headEnd/>
                <a:tailEnd/>
              </a:ln>
            </p:spPr>
            <p:txBody>
              <a:bodyPr vert="eaVert" wrap="none" anchor="ctr"/>
              <a:lstStyle/>
              <a:p>
                <a:endParaRPr lang="uk-UA"/>
              </a:p>
            </p:txBody>
          </p:sp>
          <p:sp>
            <p:nvSpPr>
              <p:cNvPr id="27675" name="Oval 117"/>
              <p:cNvSpPr>
                <a:spLocks noChangeArrowheads="1"/>
              </p:cNvSpPr>
              <p:nvPr/>
            </p:nvSpPr>
            <p:spPr bwMode="gray">
              <a:xfrm>
                <a:off x="592" y="1394"/>
                <a:ext cx="359" cy="360"/>
              </a:xfrm>
              <a:prstGeom prst="ellipse">
                <a:avLst/>
              </a:prstGeom>
              <a:gradFill rotWithShape="1">
                <a:gsLst>
                  <a:gs pos="0">
                    <a:srgbClr val="D6E1E2">
                      <a:alpha val="0"/>
                    </a:srgbClr>
                  </a:gs>
                  <a:gs pos="100000">
                    <a:srgbClr val="F1F5F5"/>
                  </a:gs>
                </a:gsLst>
                <a:lin ang="5400000" scaled="1"/>
              </a:gradFill>
              <a:ln w="9525" algn="ctr">
                <a:noFill/>
                <a:round/>
                <a:headEnd/>
                <a:tailEnd/>
              </a:ln>
            </p:spPr>
            <p:txBody>
              <a:bodyPr vert="eaVert" wrap="none" anchor="ctr"/>
              <a:lstStyle/>
              <a:p>
                <a:endParaRPr lang="uk-UA"/>
              </a:p>
            </p:txBody>
          </p:sp>
          <p:sp>
            <p:nvSpPr>
              <p:cNvPr id="27676" name="Oval 118"/>
              <p:cNvSpPr>
                <a:spLocks noChangeArrowheads="1"/>
              </p:cNvSpPr>
              <p:nvPr/>
            </p:nvSpPr>
            <p:spPr bwMode="gray">
              <a:xfrm>
                <a:off x="596" y="1397"/>
                <a:ext cx="342" cy="337"/>
              </a:xfrm>
              <a:prstGeom prst="ellipse">
                <a:avLst/>
              </a:prstGeom>
              <a:gradFill rotWithShape="1">
                <a:gsLst>
                  <a:gs pos="0">
                    <a:srgbClr val="AAB2B3"/>
                  </a:gs>
                  <a:gs pos="100000">
                    <a:srgbClr val="D6E1E2">
                      <a:alpha val="48000"/>
                    </a:srgbClr>
                  </a:gs>
                </a:gsLst>
                <a:lin ang="5400000" scaled="1"/>
              </a:gradFill>
              <a:ln w="9525" algn="ctr">
                <a:noFill/>
                <a:round/>
                <a:headEnd/>
                <a:tailEnd/>
              </a:ln>
            </p:spPr>
            <p:txBody>
              <a:bodyPr vert="eaVert" wrap="none" anchor="ctr"/>
              <a:lstStyle/>
              <a:p>
                <a:endParaRPr lang="uk-UA"/>
              </a:p>
            </p:txBody>
          </p:sp>
          <p:sp>
            <p:nvSpPr>
              <p:cNvPr id="27677" name="Oval 119"/>
              <p:cNvSpPr>
                <a:spLocks noChangeArrowheads="1"/>
              </p:cNvSpPr>
              <p:nvPr/>
            </p:nvSpPr>
            <p:spPr bwMode="gray">
              <a:xfrm>
                <a:off x="615" y="1407"/>
                <a:ext cx="305" cy="273"/>
              </a:xfrm>
              <a:prstGeom prst="ellipse">
                <a:avLst/>
              </a:prstGeom>
              <a:gradFill rotWithShape="1">
                <a:gsLst>
                  <a:gs pos="0">
                    <a:srgbClr val="FFFFFF"/>
                  </a:gs>
                  <a:gs pos="100000">
                    <a:srgbClr val="D6E1E2">
                      <a:alpha val="37999"/>
                    </a:srgbClr>
                  </a:gs>
                </a:gsLst>
                <a:lin ang="5400000" scaled="1"/>
              </a:gradFill>
              <a:ln w="9525" algn="ctr">
                <a:noFill/>
                <a:round/>
                <a:headEnd/>
                <a:tailEnd/>
              </a:ln>
            </p:spPr>
            <p:txBody>
              <a:bodyPr vert="eaVert" wrap="none" anchor="ctr"/>
              <a:lstStyle/>
              <a:p>
                <a:endParaRPr lang="uk-UA"/>
              </a:p>
            </p:txBody>
          </p:sp>
        </p:grpSp>
      </p:grpSp>
      <p:grpSp>
        <p:nvGrpSpPr>
          <p:cNvPr id="20" name="Group 120"/>
          <p:cNvGrpSpPr>
            <a:grpSpLocks/>
          </p:cNvGrpSpPr>
          <p:nvPr/>
        </p:nvGrpSpPr>
        <p:grpSpPr bwMode="auto">
          <a:xfrm>
            <a:off x="1258888" y="5661025"/>
            <a:ext cx="611187" cy="608013"/>
            <a:chOff x="579" y="1386"/>
            <a:chExt cx="385" cy="383"/>
          </a:xfrm>
        </p:grpSpPr>
        <p:sp>
          <p:nvSpPr>
            <p:cNvPr id="27666" name="Oval 121"/>
            <p:cNvSpPr>
              <a:spLocks noChangeArrowheads="1"/>
            </p:cNvSpPr>
            <p:nvPr/>
          </p:nvSpPr>
          <p:spPr bwMode="gray">
            <a:xfrm>
              <a:off x="579" y="1386"/>
              <a:ext cx="385" cy="383"/>
            </a:xfrm>
            <a:prstGeom prst="ellipse">
              <a:avLst/>
            </a:prstGeom>
            <a:solidFill>
              <a:srgbClr val="808080"/>
            </a:solidFill>
            <a:ln w="9525">
              <a:noFill/>
              <a:round/>
              <a:headEnd/>
              <a:tailEnd/>
            </a:ln>
          </p:spPr>
          <p:txBody>
            <a:bodyPr wrap="none" anchor="ctr"/>
            <a:lstStyle/>
            <a:p>
              <a:endParaRPr lang="uk-UA"/>
            </a:p>
          </p:txBody>
        </p:sp>
        <p:grpSp>
          <p:nvGrpSpPr>
            <p:cNvPr id="21" name="Group 122"/>
            <p:cNvGrpSpPr>
              <a:grpSpLocks/>
            </p:cNvGrpSpPr>
            <p:nvPr/>
          </p:nvGrpSpPr>
          <p:grpSpPr bwMode="auto">
            <a:xfrm>
              <a:off x="587" y="1392"/>
              <a:ext cx="369" cy="369"/>
              <a:chOff x="587" y="1392"/>
              <a:chExt cx="369" cy="369"/>
            </a:xfrm>
          </p:grpSpPr>
          <p:sp>
            <p:nvSpPr>
              <p:cNvPr id="27668" name="Oval 123"/>
              <p:cNvSpPr>
                <a:spLocks noChangeArrowheads="1"/>
              </p:cNvSpPr>
              <p:nvPr/>
            </p:nvSpPr>
            <p:spPr bwMode="gray">
              <a:xfrm>
                <a:off x="587" y="1392"/>
                <a:ext cx="369" cy="369"/>
              </a:xfrm>
              <a:prstGeom prst="ellipse">
                <a:avLst/>
              </a:prstGeom>
              <a:gradFill rotWithShape="1">
                <a:gsLst>
                  <a:gs pos="0">
                    <a:srgbClr val="636869"/>
                  </a:gs>
                  <a:gs pos="100000">
                    <a:srgbClr val="D6E1E2"/>
                  </a:gs>
                </a:gsLst>
                <a:lin ang="5400000" scaled="1"/>
              </a:gradFill>
              <a:ln w="9525" algn="ctr">
                <a:noFill/>
                <a:round/>
                <a:headEnd/>
                <a:tailEnd/>
              </a:ln>
            </p:spPr>
            <p:txBody>
              <a:bodyPr vert="eaVert" wrap="none" anchor="ctr"/>
              <a:lstStyle/>
              <a:p>
                <a:endParaRPr lang="uk-UA"/>
              </a:p>
            </p:txBody>
          </p:sp>
          <p:sp>
            <p:nvSpPr>
              <p:cNvPr id="27669" name="Oval 124"/>
              <p:cNvSpPr>
                <a:spLocks noChangeArrowheads="1"/>
              </p:cNvSpPr>
              <p:nvPr/>
            </p:nvSpPr>
            <p:spPr bwMode="gray">
              <a:xfrm>
                <a:off x="592" y="1394"/>
                <a:ext cx="359" cy="360"/>
              </a:xfrm>
              <a:prstGeom prst="ellipse">
                <a:avLst/>
              </a:prstGeom>
              <a:gradFill rotWithShape="1">
                <a:gsLst>
                  <a:gs pos="0">
                    <a:srgbClr val="D6E1E2">
                      <a:alpha val="0"/>
                    </a:srgbClr>
                  </a:gs>
                  <a:gs pos="100000">
                    <a:srgbClr val="F1F5F5"/>
                  </a:gs>
                </a:gsLst>
                <a:lin ang="5400000" scaled="1"/>
              </a:gradFill>
              <a:ln w="9525" algn="ctr">
                <a:noFill/>
                <a:round/>
                <a:headEnd/>
                <a:tailEnd/>
              </a:ln>
            </p:spPr>
            <p:txBody>
              <a:bodyPr vert="eaVert" wrap="none" anchor="ctr"/>
              <a:lstStyle/>
              <a:p>
                <a:endParaRPr lang="uk-UA"/>
              </a:p>
            </p:txBody>
          </p:sp>
          <p:sp>
            <p:nvSpPr>
              <p:cNvPr id="27670" name="Oval 125"/>
              <p:cNvSpPr>
                <a:spLocks noChangeArrowheads="1"/>
              </p:cNvSpPr>
              <p:nvPr/>
            </p:nvSpPr>
            <p:spPr bwMode="gray">
              <a:xfrm>
                <a:off x="596" y="1397"/>
                <a:ext cx="342" cy="337"/>
              </a:xfrm>
              <a:prstGeom prst="ellipse">
                <a:avLst/>
              </a:prstGeom>
              <a:gradFill rotWithShape="1">
                <a:gsLst>
                  <a:gs pos="0">
                    <a:srgbClr val="AAB2B3"/>
                  </a:gs>
                  <a:gs pos="100000">
                    <a:srgbClr val="D6E1E2">
                      <a:alpha val="48000"/>
                    </a:srgbClr>
                  </a:gs>
                </a:gsLst>
                <a:lin ang="5400000" scaled="1"/>
              </a:gradFill>
              <a:ln w="9525" algn="ctr">
                <a:noFill/>
                <a:round/>
                <a:headEnd/>
                <a:tailEnd/>
              </a:ln>
            </p:spPr>
            <p:txBody>
              <a:bodyPr vert="eaVert" wrap="none" anchor="ctr"/>
              <a:lstStyle/>
              <a:p>
                <a:endParaRPr lang="uk-UA"/>
              </a:p>
            </p:txBody>
          </p:sp>
          <p:sp>
            <p:nvSpPr>
              <p:cNvPr id="27671" name="Oval 126"/>
              <p:cNvSpPr>
                <a:spLocks noChangeArrowheads="1"/>
              </p:cNvSpPr>
              <p:nvPr/>
            </p:nvSpPr>
            <p:spPr bwMode="gray">
              <a:xfrm>
                <a:off x="615" y="1407"/>
                <a:ext cx="305" cy="273"/>
              </a:xfrm>
              <a:prstGeom prst="ellipse">
                <a:avLst/>
              </a:prstGeom>
              <a:gradFill rotWithShape="1">
                <a:gsLst>
                  <a:gs pos="0">
                    <a:srgbClr val="FFFFFF"/>
                  </a:gs>
                  <a:gs pos="100000">
                    <a:srgbClr val="D6E1E2">
                      <a:alpha val="37999"/>
                    </a:srgbClr>
                  </a:gs>
                </a:gsLst>
                <a:lin ang="5400000" scaled="1"/>
              </a:gradFill>
              <a:ln w="9525" algn="ctr">
                <a:noFill/>
                <a:round/>
                <a:headEnd/>
                <a:tailEnd/>
              </a:ln>
            </p:spPr>
            <p:txBody>
              <a:bodyPr vert="eaVert" wrap="none" anchor="ctr"/>
              <a:lstStyle/>
              <a:p>
                <a:endParaRPr lang="uk-UA"/>
              </a:p>
            </p:txBody>
          </p:sp>
        </p:grpSp>
      </p:grpSp>
      <p:sp>
        <p:nvSpPr>
          <p:cNvPr id="44159" name="AutoShape 127"/>
          <p:cNvSpPr>
            <a:spLocks noChangeArrowheads="1"/>
          </p:cNvSpPr>
          <p:nvPr/>
        </p:nvSpPr>
        <p:spPr bwMode="gray">
          <a:xfrm rot="16200000">
            <a:off x="1465262" y="2360613"/>
            <a:ext cx="455613" cy="433388"/>
          </a:xfrm>
          <a:prstGeom prst="downArrow">
            <a:avLst>
              <a:gd name="adj1" fmla="val 58889"/>
              <a:gd name="adj2" fmla="val 60000"/>
            </a:avLst>
          </a:prstGeom>
          <a:solidFill>
            <a:schemeClr val="folHlink"/>
          </a:solidFill>
          <a:ln w="19050">
            <a:solidFill>
              <a:srgbClr val="FFFFFF"/>
            </a:solidFill>
            <a:miter lim="800000"/>
            <a:headEnd/>
            <a:tailEnd/>
          </a:ln>
          <a:effectLst>
            <a:outerShdw dist="35921" dir="2700000" algn="ctr" rotWithShape="0">
              <a:schemeClr val="bg2"/>
            </a:outerShdw>
          </a:effectLst>
        </p:spPr>
        <p:txBody>
          <a:bodyPr wrap="none" anchor="ctr"/>
          <a:lstStyle/>
          <a:p>
            <a:pPr>
              <a:defRPr/>
            </a:pPr>
            <a:endParaRPr lang="uk-UA"/>
          </a:p>
        </p:txBody>
      </p:sp>
      <p:sp>
        <p:nvSpPr>
          <p:cNvPr id="44160" name="AutoShape 128"/>
          <p:cNvSpPr>
            <a:spLocks noChangeArrowheads="1"/>
          </p:cNvSpPr>
          <p:nvPr/>
        </p:nvSpPr>
        <p:spPr bwMode="gray">
          <a:xfrm rot="16200000">
            <a:off x="1392238" y="1279525"/>
            <a:ext cx="455612" cy="433388"/>
          </a:xfrm>
          <a:prstGeom prst="downArrow">
            <a:avLst>
              <a:gd name="adj1" fmla="val 58889"/>
              <a:gd name="adj2" fmla="val 60000"/>
            </a:avLst>
          </a:prstGeom>
          <a:solidFill>
            <a:schemeClr val="folHlink"/>
          </a:solidFill>
          <a:ln w="19050">
            <a:solidFill>
              <a:srgbClr val="FFFFFF"/>
            </a:solidFill>
            <a:miter lim="800000"/>
            <a:headEnd/>
            <a:tailEnd/>
          </a:ln>
          <a:effectLst>
            <a:outerShdw dist="35921" dir="2700000" algn="ctr" rotWithShape="0">
              <a:schemeClr val="bg2"/>
            </a:outerShdw>
          </a:effectLst>
        </p:spPr>
        <p:txBody>
          <a:bodyPr wrap="none" anchor="ctr"/>
          <a:lstStyle/>
          <a:p>
            <a:pPr>
              <a:defRPr/>
            </a:pPr>
            <a:endParaRPr lang="uk-UA"/>
          </a:p>
        </p:txBody>
      </p:sp>
      <p:sp>
        <p:nvSpPr>
          <p:cNvPr id="44161" name="AutoShape 129"/>
          <p:cNvSpPr>
            <a:spLocks noChangeArrowheads="1"/>
          </p:cNvSpPr>
          <p:nvPr/>
        </p:nvSpPr>
        <p:spPr bwMode="gray">
          <a:xfrm rot="16200000">
            <a:off x="1465262" y="4592638"/>
            <a:ext cx="455613" cy="433388"/>
          </a:xfrm>
          <a:prstGeom prst="downArrow">
            <a:avLst>
              <a:gd name="adj1" fmla="val 58889"/>
              <a:gd name="adj2" fmla="val 60000"/>
            </a:avLst>
          </a:prstGeom>
          <a:solidFill>
            <a:schemeClr val="folHlink"/>
          </a:solidFill>
          <a:ln w="19050">
            <a:solidFill>
              <a:srgbClr val="FFFFFF"/>
            </a:solidFill>
            <a:miter lim="800000"/>
            <a:headEnd/>
            <a:tailEnd/>
          </a:ln>
          <a:effectLst>
            <a:outerShdw dist="35921" dir="2700000" algn="ctr" rotWithShape="0">
              <a:schemeClr val="bg2"/>
            </a:outerShdw>
          </a:effectLst>
        </p:spPr>
        <p:txBody>
          <a:bodyPr wrap="none" anchor="ctr"/>
          <a:lstStyle/>
          <a:p>
            <a:pPr>
              <a:defRPr/>
            </a:pPr>
            <a:endParaRPr lang="uk-UA"/>
          </a:p>
        </p:txBody>
      </p:sp>
      <p:sp>
        <p:nvSpPr>
          <p:cNvPr id="44162" name="AutoShape 130"/>
          <p:cNvSpPr>
            <a:spLocks noChangeArrowheads="1"/>
          </p:cNvSpPr>
          <p:nvPr/>
        </p:nvSpPr>
        <p:spPr bwMode="gray">
          <a:xfrm rot="16200000">
            <a:off x="1465262" y="3440113"/>
            <a:ext cx="455613" cy="433388"/>
          </a:xfrm>
          <a:prstGeom prst="downArrow">
            <a:avLst>
              <a:gd name="adj1" fmla="val 58889"/>
              <a:gd name="adj2" fmla="val 60000"/>
            </a:avLst>
          </a:prstGeom>
          <a:solidFill>
            <a:schemeClr val="folHlink"/>
          </a:solidFill>
          <a:ln w="19050">
            <a:solidFill>
              <a:srgbClr val="FFFFFF"/>
            </a:solidFill>
            <a:miter lim="800000"/>
            <a:headEnd/>
            <a:tailEnd/>
          </a:ln>
          <a:effectLst>
            <a:outerShdw dist="35921" dir="2700000" algn="ctr" rotWithShape="0">
              <a:schemeClr val="bg2"/>
            </a:outerShdw>
          </a:effectLst>
        </p:spPr>
        <p:txBody>
          <a:bodyPr wrap="none" anchor="ctr"/>
          <a:lstStyle/>
          <a:p>
            <a:pPr>
              <a:defRPr/>
            </a:pPr>
            <a:endParaRPr lang="uk-UA"/>
          </a:p>
        </p:txBody>
      </p:sp>
      <p:sp>
        <p:nvSpPr>
          <p:cNvPr id="44163" name="AutoShape 131"/>
          <p:cNvSpPr>
            <a:spLocks noChangeArrowheads="1"/>
          </p:cNvSpPr>
          <p:nvPr/>
        </p:nvSpPr>
        <p:spPr bwMode="gray">
          <a:xfrm rot="16200000">
            <a:off x="1392237" y="5745163"/>
            <a:ext cx="455613" cy="433388"/>
          </a:xfrm>
          <a:prstGeom prst="downArrow">
            <a:avLst>
              <a:gd name="adj1" fmla="val 58889"/>
              <a:gd name="adj2" fmla="val 60000"/>
            </a:avLst>
          </a:prstGeom>
          <a:solidFill>
            <a:schemeClr val="folHlink"/>
          </a:solidFill>
          <a:ln w="19050">
            <a:solidFill>
              <a:srgbClr val="FFFFFF"/>
            </a:solidFill>
            <a:miter lim="800000"/>
            <a:headEnd/>
            <a:tailEnd/>
          </a:ln>
          <a:effectLst>
            <a:outerShdw dist="35921" dir="2700000" algn="ctr" rotWithShape="0">
              <a:schemeClr val="bg2"/>
            </a:outerShdw>
          </a:effectLst>
        </p:spPr>
        <p:txBody>
          <a:bodyPr wrap="none" anchor="ctr"/>
          <a:lstStyle/>
          <a:p>
            <a:pPr>
              <a:defRPr/>
            </a:pPr>
            <a:endParaRPr lang="uk-UA"/>
          </a:p>
        </p:txBody>
      </p:sp>
      <p:pic>
        <p:nvPicPr>
          <p:cNvPr id="5122" name="Picture 2"/>
          <p:cNvPicPr>
            <a:picLocks noChangeAspect="1" noChangeArrowheads="1"/>
          </p:cNvPicPr>
          <p:nvPr/>
        </p:nvPicPr>
        <p:blipFill>
          <a:blip r:embed="rId2"/>
          <a:srcRect/>
          <a:stretch>
            <a:fillRect/>
          </a:stretch>
        </p:blipFill>
        <p:spPr bwMode="auto">
          <a:xfrm>
            <a:off x="7715250" y="928670"/>
            <a:ext cx="1428750" cy="942975"/>
          </a:xfrm>
          <a:prstGeom prst="rect">
            <a:avLst/>
          </a:prstGeom>
          <a:noFill/>
          <a:ln w="9525">
            <a:noFill/>
            <a:miter lim="800000"/>
            <a:headEnd/>
            <a:tailEnd/>
          </a:ln>
          <a:effectLst/>
        </p:spPr>
      </p:pic>
      <p:pic>
        <p:nvPicPr>
          <p:cNvPr id="5123" name="Picture 3"/>
          <p:cNvPicPr>
            <a:picLocks noChangeAspect="1" noChangeArrowheads="1"/>
          </p:cNvPicPr>
          <p:nvPr/>
        </p:nvPicPr>
        <p:blipFill>
          <a:blip r:embed="rId3"/>
          <a:srcRect/>
          <a:stretch>
            <a:fillRect/>
          </a:stretch>
        </p:blipFill>
        <p:spPr bwMode="auto">
          <a:xfrm>
            <a:off x="7500958" y="1857365"/>
            <a:ext cx="1643042" cy="1071569"/>
          </a:xfrm>
          <a:prstGeom prst="rect">
            <a:avLst/>
          </a:prstGeom>
          <a:noFill/>
          <a:ln w="9525">
            <a:noFill/>
            <a:miter lim="800000"/>
            <a:headEnd/>
            <a:tailEnd/>
          </a:ln>
          <a:effectLst/>
        </p:spPr>
      </p:pic>
      <p:pic>
        <p:nvPicPr>
          <p:cNvPr id="5124" name="Picture 4"/>
          <p:cNvPicPr>
            <a:picLocks noChangeAspect="1" noChangeArrowheads="1"/>
          </p:cNvPicPr>
          <p:nvPr/>
        </p:nvPicPr>
        <p:blipFill>
          <a:blip r:embed="rId4"/>
          <a:srcRect/>
          <a:stretch>
            <a:fillRect/>
          </a:stretch>
        </p:blipFill>
        <p:spPr bwMode="auto">
          <a:xfrm>
            <a:off x="7572396" y="3000372"/>
            <a:ext cx="1571604" cy="1143008"/>
          </a:xfrm>
          <a:prstGeom prst="rect">
            <a:avLst/>
          </a:prstGeom>
          <a:noFill/>
          <a:ln w="9525">
            <a:noFill/>
            <a:miter lim="800000"/>
            <a:headEnd/>
            <a:tailEnd/>
          </a:ln>
          <a:effectLst/>
        </p:spPr>
      </p:pic>
      <p:pic>
        <p:nvPicPr>
          <p:cNvPr id="5125" name="Picture 5"/>
          <p:cNvPicPr>
            <a:picLocks noChangeAspect="1" noChangeArrowheads="1"/>
          </p:cNvPicPr>
          <p:nvPr/>
        </p:nvPicPr>
        <p:blipFill>
          <a:blip r:embed="rId5"/>
          <a:srcRect/>
          <a:stretch>
            <a:fillRect/>
          </a:stretch>
        </p:blipFill>
        <p:spPr bwMode="auto">
          <a:xfrm>
            <a:off x="7429520" y="5357826"/>
            <a:ext cx="1714480" cy="1143002"/>
          </a:xfrm>
          <a:prstGeom prst="rect">
            <a:avLst/>
          </a:prstGeom>
          <a:noFill/>
          <a:ln w="9525">
            <a:noFill/>
            <a:miter lim="800000"/>
            <a:headEnd/>
            <a:tailEnd/>
          </a:ln>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par>
                                <p:cTn id="8" presetID="22" presetClass="entr" presetSubtype="4"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down)">
                                      <p:cBhvr>
                                        <p:cTn id="10" dur="500"/>
                                        <p:tgtEl>
                                          <p:spTgt spid="10"/>
                                        </p:tgtEl>
                                      </p:cBhvr>
                                    </p:animEffect>
                                  </p:childTnLst>
                                </p:cTn>
                              </p:par>
                              <p:par>
                                <p:cTn id="11" presetID="22" presetClass="entr" presetSubtype="4"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par>
                                <p:cTn id="14" presetID="22" presetClass="entr" presetSubtype="4" fill="hold" nodeType="with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wipe(down)">
                                      <p:cBhvr>
                                        <p:cTn id="16" dur="500"/>
                                        <p:tgtEl>
                                          <p:spTgt spid="18"/>
                                        </p:tgtEl>
                                      </p:cBhvr>
                                    </p:animEffect>
                                  </p:childTnLst>
                                </p:cTn>
                              </p:par>
                              <p:par>
                                <p:cTn id="17" presetID="22" presetClass="entr" presetSubtype="4"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down)">
                                      <p:cBhvr>
                                        <p:cTn id="19" dur="500"/>
                                        <p:tgtEl>
                                          <p:spTgt spid="20"/>
                                        </p:tgtEl>
                                      </p:cBhvr>
                                    </p:animEffect>
                                  </p:childTnLst>
                                </p:cTn>
                              </p:par>
                            </p:childTnLst>
                          </p:cTn>
                        </p:par>
                      </p:childTnLst>
                    </p:cTn>
                  </p:par>
                  <p:par>
                    <p:cTn id="20" fill="hold">
                      <p:stCondLst>
                        <p:cond delay="indefinite"/>
                      </p:stCondLst>
                      <p:childTnLst>
                        <p:par>
                          <p:cTn id="21" fill="hold">
                            <p:stCondLst>
                              <p:cond delay="0"/>
                            </p:stCondLst>
                            <p:childTnLst>
                              <p:par>
                                <p:cTn id="22" presetID="30" presetClass="entr" presetSubtype="0" fill="hold" grpId="0" nodeType="clickEffect">
                                  <p:stCondLst>
                                    <p:cond delay="0"/>
                                  </p:stCondLst>
                                  <p:childTnLst>
                                    <p:set>
                                      <p:cBhvr>
                                        <p:cTn id="23" dur="1" fill="hold">
                                          <p:stCondLst>
                                            <p:cond delay="0"/>
                                          </p:stCondLst>
                                        </p:cTn>
                                        <p:tgtEl>
                                          <p:spTgt spid="44160"/>
                                        </p:tgtEl>
                                        <p:attrNameLst>
                                          <p:attrName>style.visibility</p:attrName>
                                        </p:attrNameLst>
                                      </p:cBhvr>
                                      <p:to>
                                        <p:strVal val="visible"/>
                                      </p:to>
                                    </p:set>
                                    <p:animEffect transition="in" filter="fade">
                                      <p:cBhvr>
                                        <p:cTn id="24" dur="800" decel="100000"/>
                                        <p:tgtEl>
                                          <p:spTgt spid="44160"/>
                                        </p:tgtEl>
                                      </p:cBhvr>
                                    </p:animEffect>
                                    <p:anim calcmode="lin" valueType="num">
                                      <p:cBhvr>
                                        <p:cTn id="25" dur="800" decel="100000" fill="hold"/>
                                        <p:tgtEl>
                                          <p:spTgt spid="44160"/>
                                        </p:tgtEl>
                                        <p:attrNameLst>
                                          <p:attrName>style.rotation</p:attrName>
                                        </p:attrNameLst>
                                      </p:cBhvr>
                                      <p:tavLst>
                                        <p:tav tm="0">
                                          <p:val>
                                            <p:fltVal val="-90"/>
                                          </p:val>
                                        </p:tav>
                                        <p:tav tm="100000">
                                          <p:val>
                                            <p:fltVal val="0"/>
                                          </p:val>
                                        </p:tav>
                                      </p:tavLst>
                                    </p:anim>
                                    <p:anim calcmode="lin" valueType="num">
                                      <p:cBhvr>
                                        <p:cTn id="26" dur="800" decel="100000" fill="hold"/>
                                        <p:tgtEl>
                                          <p:spTgt spid="44160"/>
                                        </p:tgtEl>
                                        <p:attrNameLst>
                                          <p:attrName>ppt_x</p:attrName>
                                        </p:attrNameLst>
                                      </p:cBhvr>
                                      <p:tavLst>
                                        <p:tav tm="0">
                                          <p:val>
                                            <p:strVal val="#ppt_x+0.4"/>
                                          </p:val>
                                        </p:tav>
                                        <p:tav tm="100000">
                                          <p:val>
                                            <p:strVal val="#ppt_x-0.05"/>
                                          </p:val>
                                        </p:tav>
                                      </p:tavLst>
                                    </p:anim>
                                    <p:anim calcmode="lin" valueType="num">
                                      <p:cBhvr>
                                        <p:cTn id="27" dur="800" decel="100000" fill="hold"/>
                                        <p:tgtEl>
                                          <p:spTgt spid="44160"/>
                                        </p:tgtEl>
                                        <p:attrNameLst>
                                          <p:attrName>ppt_y</p:attrName>
                                        </p:attrNameLst>
                                      </p:cBhvr>
                                      <p:tavLst>
                                        <p:tav tm="0">
                                          <p:val>
                                            <p:strVal val="#ppt_y-0.4"/>
                                          </p:val>
                                        </p:tav>
                                        <p:tav tm="100000">
                                          <p:val>
                                            <p:strVal val="#ppt_y+0.1"/>
                                          </p:val>
                                        </p:tav>
                                      </p:tavLst>
                                    </p:anim>
                                    <p:anim calcmode="lin" valueType="num">
                                      <p:cBhvr>
                                        <p:cTn id="28" dur="200" accel="100000" fill="hold">
                                          <p:stCondLst>
                                            <p:cond delay="800"/>
                                          </p:stCondLst>
                                        </p:cTn>
                                        <p:tgtEl>
                                          <p:spTgt spid="44160"/>
                                        </p:tgtEl>
                                        <p:attrNameLst>
                                          <p:attrName>ppt_x</p:attrName>
                                        </p:attrNameLst>
                                      </p:cBhvr>
                                      <p:tavLst>
                                        <p:tav tm="0">
                                          <p:val>
                                            <p:strVal val="#ppt_x-0.05"/>
                                          </p:val>
                                        </p:tav>
                                        <p:tav tm="100000">
                                          <p:val>
                                            <p:strVal val="#ppt_x"/>
                                          </p:val>
                                        </p:tav>
                                      </p:tavLst>
                                    </p:anim>
                                    <p:anim calcmode="lin" valueType="num">
                                      <p:cBhvr>
                                        <p:cTn id="29" dur="200" accel="100000" fill="hold">
                                          <p:stCondLst>
                                            <p:cond delay="800"/>
                                          </p:stCondLst>
                                        </p:cTn>
                                        <p:tgtEl>
                                          <p:spTgt spid="44160"/>
                                        </p:tgtEl>
                                        <p:attrNameLst>
                                          <p:attrName>ppt_y</p:attrName>
                                        </p:attrNameLst>
                                      </p:cBhvr>
                                      <p:tavLst>
                                        <p:tav tm="0">
                                          <p:val>
                                            <p:strVal val="#ppt_y+0.1"/>
                                          </p:val>
                                        </p:tav>
                                        <p:tav tm="100000">
                                          <p:val>
                                            <p:strVal val="#ppt_y"/>
                                          </p:val>
                                        </p:tav>
                                      </p:tavLst>
                                    </p:anim>
                                  </p:childTnLst>
                                </p:cTn>
                              </p:par>
                              <p:par>
                                <p:cTn id="30" presetID="30" presetClass="entr" presetSubtype="0" fill="hold" grpId="0" nodeType="withEffect">
                                  <p:stCondLst>
                                    <p:cond delay="0"/>
                                  </p:stCondLst>
                                  <p:childTnLst>
                                    <p:set>
                                      <p:cBhvr>
                                        <p:cTn id="31" dur="1" fill="hold">
                                          <p:stCondLst>
                                            <p:cond delay="0"/>
                                          </p:stCondLst>
                                        </p:cTn>
                                        <p:tgtEl>
                                          <p:spTgt spid="44159"/>
                                        </p:tgtEl>
                                        <p:attrNameLst>
                                          <p:attrName>style.visibility</p:attrName>
                                        </p:attrNameLst>
                                      </p:cBhvr>
                                      <p:to>
                                        <p:strVal val="visible"/>
                                      </p:to>
                                    </p:set>
                                    <p:animEffect transition="in" filter="fade">
                                      <p:cBhvr>
                                        <p:cTn id="32" dur="800" decel="100000"/>
                                        <p:tgtEl>
                                          <p:spTgt spid="44159"/>
                                        </p:tgtEl>
                                      </p:cBhvr>
                                    </p:animEffect>
                                    <p:anim calcmode="lin" valueType="num">
                                      <p:cBhvr>
                                        <p:cTn id="33" dur="800" decel="100000" fill="hold"/>
                                        <p:tgtEl>
                                          <p:spTgt spid="44159"/>
                                        </p:tgtEl>
                                        <p:attrNameLst>
                                          <p:attrName>style.rotation</p:attrName>
                                        </p:attrNameLst>
                                      </p:cBhvr>
                                      <p:tavLst>
                                        <p:tav tm="0">
                                          <p:val>
                                            <p:fltVal val="-90"/>
                                          </p:val>
                                        </p:tav>
                                        <p:tav tm="100000">
                                          <p:val>
                                            <p:fltVal val="0"/>
                                          </p:val>
                                        </p:tav>
                                      </p:tavLst>
                                    </p:anim>
                                    <p:anim calcmode="lin" valueType="num">
                                      <p:cBhvr>
                                        <p:cTn id="34" dur="800" decel="100000" fill="hold"/>
                                        <p:tgtEl>
                                          <p:spTgt spid="44159"/>
                                        </p:tgtEl>
                                        <p:attrNameLst>
                                          <p:attrName>ppt_x</p:attrName>
                                        </p:attrNameLst>
                                      </p:cBhvr>
                                      <p:tavLst>
                                        <p:tav tm="0">
                                          <p:val>
                                            <p:strVal val="#ppt_x+0.4"/>
                                          </p:val>
                                        </p:tav>
                                        <p:tav tm="100000">
                                          <p:val>
                                            <p:strVal val="#ppt_x-0.05"/>
                                          </p:val>
                                        </p:tav>
                                      </p:tavLst>
                                    </p:anim>
                                    <p:anim calcmode="lin" valueType="num">
                                      <p:cBhvr>
                                        <p:cTn id="35" dur="800" decel="100000" fill="hold"/>
                                        <p:tgtEl>
                                          <p:spTgt spid="44159"/>
                                        </p:tgtEl>
                                        <p:attrNameLst>
                                          <p:attrName>ppt_y</p:attrName>
                                        </p:attrNameLst>
                                      </p:cBhvr>
                                      <p:tavLst>
                                        <p:tav tm="0">
                                          <p:val>
                                            <p:strVal val="#ppt_y-0.4"/>
                                          </p:val>
                                        </p:tav>
                                        <p:tav tm="100000">
                                          <p:val>
                                            <p:strVal val="#ppt_y+0.1"/>
                                          </p:val>
                                        </p:tav>
                                      </p:tavLst>
                                    </p:anim>
                                    <p:anim calcmode="lin" valueType="num">
                                      <p:cBhvr>
                                        <p:cTn id="36" dur="200" accel="100000" fill="hold">
                                          <p:stCondLst>
                                            <p:cond delay="800"/>
                                          </p:stCondLst>
                                        </p:cTn>
                                        <p:tgtEl>
                                          <p:spTgt spid="44159"/>
                                        </p:tgtEl>
                                        <p:attrNameLst>
                                          <p:attrName>ppt_x</p:attrName>
                                        </p:attrNameLst>
                                      </p:cBhvr>
                                      <p:tavLst>
                                        <p:tav tm="0">
                                          <p:val>
                                            <p:strVal val="#ppt_x-0.05"/>
                                          </p:val>
                                        </p:tav>
                                        <p:tav tm="100000">
                                          <p:val>
                                            <p:strVal val="#ppt_x"/>
                                          </p:val>
                                        </p:tav>
                                      </p:tavLst>
                                    </p:anim>
                                    <p:anim calcmode="lin" valueType="num">
                                      <p:cBhvr>
                                        <p:cTn id="37" dur="200" accel="100000" fill="hold">
                                          <p:stCondLst>
                                            <p:cond delay="800"/>
                                          </p:stCondLst>
                                        </p:cTn>
                                        <p:tgtEl>
                                          <p:spTgt spid="44159"/>
                                        </p:tgtEl>
                                        <p:attrNameLst>
                                          <p:attrName>ppt_y</p:attrName>
                                        </p:attrNameLst>
                                      </p:cBhvr>
                                      <p:tavLst>
                                        <p:tav tm="0">
                                          <p:val>
                                            <p:strVal val="#ppt_y+0.1"/>
                                          </p:val>
                                        </p:tav>
                                        <p:tav tm="100000">
                                          <p:val>
                                            <p:strVal val="#ppt_y"/>
                                          </p:val>
                                        </p:tav>
                                      </p:tavLst>
                                    </p:anim>
                                  </p:childTnLst>
                                </p:cTn>
                              </p:par>
                              <p:par>
                                <p:cTn id="38" presetID="30" presetClass="entr" presetSubtype="0" fill="hold" grpId="0" nodeType="withEffect">
                                  <p:stCondLst>
                                    <p:cond delay="0"/>
                                  </p:stCondLst>
                                  <p:childTnLst>
                                    <p:set>
                                      <p:cBhvr>
                                        <p:cTn id="39" dur="1" fill="hold">
                                          <p:stCondLst>
                                            <p:cond delay="0"/>
                                          </p:stCondLst>
                                        </p:cTn>
                                        <p:tgtEl>
                                          <p:spTgt spid="44162"/>
                                        </p:tgtEl>
                                        <p:attrNameLst>
                                          <p:attrName>style.visibility</p:attrName>
                                        </p:attrNameLst>
                                      </p:cBhvr>
                                      <p:to>
                                        <p:strVal val="visible"/>
                                      </p:to>
                                    </p:set>
                                    <p:animEffect transition="in" filter="fade">
                                      <p:cBhvr>
                                        <p:cTn id="40" dur="800" decel="100000"/>
                                        <p:tgtEl>
                                          <p:spTgt spid="44162"/>
                                        </p:tgtEl>
                                      </p:cBhvr>
                                    </p:animEffect>
                                    <p:anim calcmode="lin" valueType="num">
                                      <p:cBhvr>
                                        <p:cTn id="41" dur="800" decel="100000" fill="hold"/>
                                        <p:tgtEl>
                                          <p:spTgt spid="44162"/>
                                        </p:tgtEl>
                                        <p:attrNameLst>
                                          <p:attrName>style.rotation</p:attrName>
                                        </p:attrNameLst>
                                      </p:cBhvr>
                                      <p:tavLst>
                                        <p:tav tm="0">
                                          <p:val>
                                            <p:fltVal val="-90"/>
                                          </p:val>
                                        </p:tav>
                                        <p:tav tm="100000">
                                          <p:val>
                                            <p:fltVal val="0"/>
                                          </p:val>
                                        </p:tav>
                                      </p:tavLst>
                                    </p:anim>
                                    <p:anim calcmode="lin" valueType="num">
                                      <p:cBhvr>
                                        <p:cTn id="42" dur="800" decel="100000" fill="hold"/>
                                        <p:tgtEl>
                                          <p:spTgt spid="44162"/>
                                        </p:tgtEl>
                                        <p:attrNameLst>
                                          <p:attrName>ppt_x</p:attrName>
                                        </p:attrNameLst>
                                      </p:cBhvr>
                                      <p:tavLst>
                                        <p:tav tm="0">
                                          <p:val>
                                            <p:strVal val="#ppt_x+0.4"/>
                                          </p:val>
                                        </p:tav>
                                        <p:tav tm="100000">
                                          <p:val>
                                            <p:strVal val="#ppt_x-0.05"/>
                                          </p:val>
                                        </p:tav>
                                      </p:tavLst>
                                    </p:anim>
                                    <p:anim calcmode="lin" valueType="num">
                                      <p:cBhvr>
                                        <p:cTn id="43" dur="800" decel="100000" fill="hold"/>
                                        <p:tgtEl>
                                          <p:spTgt spid="44162"/>
                                        </p:tgtEl>
                                        <p:attrNameLst>
                                          <p:attrName>ppt_y</p:attrName>
                                        </p:attrNameLst>
                                      </p:cBhvr>
                                      <p:tavLst>
                                        <p:tav tm="0">
                                          <p:val>
                                            <p:strVal val="#ppt_y-0.4"/>
                                          </p:val>
                                        </p:tav>
                                        <p:tav tm="100000">
                                          <p:val>
                                            <p:strVal val="#ppt_y+0.1"/>
                                          </p:val>
                                        </p:tav>
                                      </p:tavLst>
                                    </p:anim>
                                    <p:anim calcmode="lin" valueType="num">
                                      <p:cBhvr>
                                        <p:cTn id="44" dur="200" accel="100000" fill="hold">
                                          <p:stCondLst>
                                            <p:cond delay="800"/>
                                          </p:stCondLst>
                                        </p:cTn>
                                        <p:tgtEl>
                                          <p:spTgt spid="44162"/>
                                        </p:tgtEl>
                                        <p:attrNameLst>
                                          <p:attrName>ppt_x</p:attrName>
                                        </p:attrNameLst>
                                      </p:cBhvr>
                                      <p:tavLst>
                                        <p:tav tm="0">
                                          <p:val>
                                            <p:strVal val="#ppt_x-0.05"/>
                                          </p:val>
                                        </p:tav>
                                        <p:tav tm="100000">
                                          <p:val>
                                            <p:strVal val="#ppt_x"/>
                                          </p:val>
                                        </p:tav>
                                      </p:tavLst>
                                    </p:anim>
                                    <p:anim calcmode="lin" valueType="num">
                                      <p:cBhvr>
                                        <p:cTn id="45" dur="200" accel="100000" fill="hold">
                                          <p:stCondLst>
                                            <p:cond delay="800"/>
                                          </p:stCondLst>
                                        </p:cTn>
                                        <p:tgtEl>
                                          <p:spTgt spid="44162"/>
                                        </p:tgtEl>
                                        <p:attrNameLst>
                                          <p:attrName>ppt_y</p:attrName>
                                        </p:attrNameLst>
                                      </p:cBhvr>
                                      <p:tavLst>
                                        <p:tav tm="0">
                                          <p:val>
                                            <p:strVal val="#ppt_y+0.1"/>
                                          </p:val>
                                        </p:tav>
                                        <p:tav tm="100000">
                                          <p:val>
                                            <p:strVal val="#ppt_y"/>
                                          </p:val>
                                        </p:tav>
                                      </p:tavLst>
                                    </p:anim>
                                  </p:childTnLst>
                                </p:cTn>
                              </p:par>
                              <p:par>
                                <p:cTn id="46" presetID="30" presetClass="entr" presetSubtype="0" fill="hold" grpId="0" nodeType="withEffect">
                                  <p:stCondLst>
                                    <p:cond delay="0"/>
                                  </p:stCondLst>
                                  <p:childTnLst>
                                    <p:set>
                                      <p:cBhvr>
                                        <p:cTn id="47" dur="1" fill="hold">
                                          <p:stCondLst>
                                            <p:cond delay="0"/>
                                          </p:stCondLst>
                                        </p:cTn>
                                        <p:tgtEl>
                                          <p:spTgt spid="44161"/>
                                        </p:tgtEl>
                                        <p:attrNameLst>
                                          <p:attrName>style.visibility</p:attrName>
                                        </p:attrNameLst>
                                      </p:cBhvr>
                                      <p:to>
                                        <p:strVal val="visible"/>
                                      </p:to>
                                    </p:set>
                                    <p:animEffect transition="in" filter="fade">
                                      <p:cBhvr>
                                        <p:cTn id="48" dur="800" decel="100000"/>
                                        <p:tgtEl>
                                          <p:spTgt spid="44161"/>
                                        </p:tgtEl>
                                      </p:cBhvr>
                                    </p:animEffect>
                                    <p:anim calcmode="lin" valueType="num">
                                      <p:cBhvr>
                                        <p:cTn id="49" dur="800" decel="100000" fill="hold"/>
                                        <p:tgtEl>
                                          <p:spTgt spid="44161"/>
                                        </p:tgtEl>
                                        <p:attrNameLst>
                                          <p:attrName>style.rotation</p:attrName>
                                        </p:attrNameLst>
                                      </p:cBhvr>
                                      <p:tavLst>
                                        <p:tav tm="0">
                                          <p:val>
                                            <p:fltVal val="-90"/>
                                          </p:val>
                                        </p:tav>
                                        <p:tav tm="100000">
                                          <p:val>
                                            <p:fltVal val="0"/>
                                          </p:val>
                                        </p:tav>
                                      </p:tavLst>
                                    </p:anim>
                                    <p:anim calcmode="lin" valueType="num">
                                      <p:cBhvr>
                                        <p:cTn id="50" dur="800" decel="100000" fill="hold"/>
                                        <p:tgtEl>
                                          <p:spTgt spid="44161"/>
                                        </p:tgtEl>
                                        <p:attrNameLst>
                                          <p:attrName>ppt_x</p:attrName>
                                        </p:attrNameLst>
                                      </p:cBhvr>
                                      <p:tavLst>
                                        <p:tav tm="0">
                                          <p:val>
                                            <p:strVal val="#ppt_x+0.4"/>
                                          </p:val>
                                        </p:tav>
                                        <p:tav tm="100000">
                                          <p:val>
                                            <p:strVal val="#ppt_x-0.05"/>
                                          </p:val>
                                        </p:tav>
                                      </p:tavLst>
                                    </p:anim>
                                    <p:anim calcmode="lin" valueType="num">
                                      <p:cBhvr>
                                        <p:cTn id="51" dur="800" decel="100000" fill="hold"/>
                                        <p:tgtEl>
                                          <p:spTgt spid="44161"/>
                                        </p:tgtEl>
                                        <p:attrNameLst>
                                          <p:attrName>ppt_y</p:attrName>
                                        </p:attrNameLst>
                                      </p:cBhvr>
                                      <p:tavLst>
                                        <p:tav tm="0">
                                          <p:val>
                                            <p:strVal val="#ppt_y-0.4"/>
                                          </p:val>
                                        </p:tav>
                                        <p:tav tm="100000">
                                          <p:val>
                                            <p:strVal val="#ppt_y+0.1"/>
                                          </p:val>
                                        </p:tav>
                                      </p:tavLst>
                                    </p:anim>
                                    <p:anim calcmode="lin" valueType="num">
                                      <p:cBhvr>
                                        <p:cTn id="52" dur="200" accel="100000" fill="hold">
                                          <p:stCondLst>
                                            <p:cond delay="800"/>
                                          </p:stCondLst>
                                        </p:cTn>
                                        <p:tgtEl>
                                          <p:spTgt spid="44161"/>
                                        </p:tgtEl>
                                        <p:attrNameLst>
                                          <p:attrName>ppt_x</p:attrName>
                                        </p:attrNameLst>
                                      </p:cBhvr>
                                      <p:tavLst>
                                        <p:tav tm="0">
                                          <p:val>
                                            <p:strVal val="#ppt_x-0.05"/>
                                          </p:val>
                                        </p:tav>
                                        <p:tav tm="100000">
                                          <p:val>
                                            <p:strVal val="#ppt_x"/>
                                          </p:val>
                                        </p:tav>
                                      </p:tavLst>
                                    </p:anim>
                                    <p:anim calcmode="lin" valueType="num">
                                      <p:cBhvr>
                                        <p:cTn id="53" dur="200" accel="100000" fill="hold">
                                          <p:stCondLst>
                                            <p:cond delay="800"/>
                                          </p:stCondLst>
                                        </p:cTn>
                                        <p:tgtEl>
                                          <p:spTgt spid="44161"/>
                                        </p:tgtEl>
                                        <p:attrNameLst>
                                          <p:attrName>ppt_y</p:attrName>
                                        </p:attrNameLst>
                                      </p:cBhvr>
                                      <p:tavLst>
                                        <p:tav tm="0">
                                          <p:val>
                                            <p:strVal val="#ppt_y+0.1"/>
                                          </p:val>
                                        </p:tav>
                                        <p:tav tm="100000">
                                          <p:val>
                                            <p:strVal val="#ppt_y"/>
                                          </p:val>
                                        </p:tav>
                                      </p:tavLst>
                                    </p:anim>
                                  </p:childTnLst>
                                </p:cTn>
                              </p:par>
                              <p:par>
                                <p:cTn id="54" presetID="30" presetClass="entr" presetSubtype="0" fill="hold" grpId="0" nodeType="withEffect">
                                  <p:stCondLst>
                                    <p:cond delay="0"/>
                                  </p:stCondLst>
                                  <p:childTnLst>
                                    <p:set>
                                      <p:cBhvr>
                                        <p:cTn id="55" dur="1" fill="hold">
                                          <p:stCondLst>
                                            <p:cond delay="0"/>
                                          </p:stCondLst>
                                        </p:cTn>
                                        <p:tgtEl>
                                          <p:spTgt spid="44163"/>
                                        </p:tgtEl>
                                        <p:attrNameLst>
                                          <p:attrName>style.visibility</p:attrName>
                                        </p:attrNameLst>
                                      </p:cBhvr>
                                      <p:to>
                                        <p:strVal val="visible"/>
                                      </p:to>
                                    </p:set>
                                    <p:animEffect transition="in" filter="fade">
                                      <p:cBhvr>
                                        <p:cTn id="56" dur="800" decel="100000"/>
                                        <p:tgtEl>
                                          <p:spTgt spid="44163"/>
                                        </p:tgtEl>
                                      </p:cBhvr>
                                    </p:animEffect>
                                    <p:anim calcmode="lin" valueType="num">
                                      <p:cBhvr>
                                        <p:cTn id="57" dur="800" decel="100000" fill="hold"/>
                                        <p:tgtEl>
                                          <p:spTgt spid="44163"/>
                                        </p:tgtEl>
                                        <p:attrNameLst>
                                          <p:attrName>style.rotation</p:attrName>
                                        </p:attrNameLst>
                                      </p:cBhvr>
                                      <p:tavLst>
                                        <p:tav tm="0">
                                          <p:val>
                                            <p:fltVal val="-90"/>
                                          </p:val>
                                        </p:tav>
                                        <p:tav tm="100000">
                                          <p:val>
                                            <p:fltVal val="0"/>
                                          </p:val>
                                        </p:tav>
                                      </p:tavLst>
                                    </p:anim>
                                    <p:anim calcmode="lin" valueType="num">
                                      <p:cBhvr>
                                        <p:cTn id="58" dur="800" decel="100000" fill="hold"/>
                                        <p:tgtEl>
                                          <p:spTgt spid="44163"/>
                                        </p:tgtEl>
                                        <p:attrNameLst>
                                          <p:attrName>ppt_x</p:attrName>
                                        </p:attrNameLst>
                                      </p:cBhvr>
                                      <p:tavLst>
                                        <p:tav tm="0">
                                          <p:val>
                                            <p:strVal val="#ppt_x+0.4"/>
                                          </p:val>
                                        </p:tav>
                                        <p:tav tm="100000">
                                          <p:val>
                                            <p:strVal val="#ppt_x-0.05"/>
                                          </p:val>
                                        </p:tav>
                                      </p:tavLst>
                                    </p:anim>
                                    <p:anim calcmode="lin" valueType="num">
                                      <p:cBhvr>
                                        <p:cTn id="59" dur="800" decel="100000" fill="hold"/>
                                        <p:tgtEl>
                                          <p:spTgt spid="44163"/>
                                        </p:tgtEl>
                                        <p:attrNameLst>
                                          <p:attrName>ppt_y</p:attrName>
                                        </p:attrNameLst>
                                      </p:cBhvr>
                                      <p:tavLst>
                                        <p:tav tm="0">
                                          <p:val>
                                            <p:strVal val="#ppt_y-0.4"/>
                                          </p:val>
                                        </p:tav>
                                        <p:tav tm="100000">
                                          <p:val>
                                            <p:strVal val="#ppt_y+0.1"/>
                                          </p:val>
                                        </p:tav>
                                      </p:tavLst>
                                    </p:anim>
                                    <p:anim calcmode="lin" valueType="num">
                                      <p:cBhvr>
                                        <p:cTn id="60" dur="200" accel="100000" fill="hold">
                                          <p:stCondLst>
                                            <p:cond delay="800"/>
                                          </p:stCondLst>
                                        </p:cTn>
                                        <p:tgtEl>
                                          <p:spTgt spid="44163"/>
                                        </p:tgtEl>
                                        <p:attrNameLst>
                                          <p:attrName>ppt_x</p:attrName>
                                        </p:attrNameLst>
                                      </p:cBhvr>
                                      <p:tavLst>
                                        <p:tav tm="0">
                                          <p:val>
                                            <p:strVal val="#ppt_x-0.05"/>
                                          </p:val>
                                        </p:tav>
                                        <p:tav tm="100000">
                                          <p:val>
                                            <p:strVal val="#ppt_x"/>
                                          </p:val>
                                        </p:tav>
                                      </p:tavLst>
                                    </p:anim>
                                    <p:anim calcmode="lin" valueType="num">
                                      <p:cBhvr>
                                        <p:cTn id="61" dur="200" accel="100000" fill="hold">
                                          <p:stCondLst>
                                            <p:cond delay="800"/>
                                          </p:stCondLst>
                                        </p:cTn>
                                        <p:tgtEl>
                                          <p:spTgt spid="44163"/>
                                        </p:tgtEl>
                                        <p:attrNameLst>
                                          <p:attrName>ppt_y</p:attrName>
                                        </p:attrNameLst>
                                      </p:cBhvr>
                                      <p:tavLst>
                                        <p:tav tm="0">
                                          <p:val>
                                            <p:strVal val="#ppt_y+0.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15" presetClass="entr" presetSubtype="0" fill="hold" nodeType="clickEffect">
                                  <p:stCondLst>
                                    <p:cond delay="0"/>
                                  </p:stCondLst>
                                  <p:childTnLst>
                                    <p:set>
                                      <p:cBhvr>
                                        <p:cTn id="65" dur="1" fill="hold">
                                          <p:stCondLst>
                                            <p:cond delay="0"/>
                                          </p:stCondLst>
                                        </p:cTn>
                                        <p:tgtEl>
                                          <p:spTgt spid="2"/>
                                        </p:tgtEl>
                                        <p:attrNameLst>
                                          <p:attrName>style.visibility</p:attrName>
                                        </p:attrNameLst>
                                      </p:cBhvr>
                                      <p:to>
                                        <p:strVal val="visible"/>
                                      </p:to>
                                    </p:set>
                                    <p:anim calcmode="lin" valueType="num">
                                      <p:cBhvr>
                                        <p:cTn id="66" dur="1000" fill="hold"/>
                                        <p:tgtEl>
                                          <p:spTgt spid="2"/>
                                        </p:tgtEl>
                                        <p:attrNameLst>
                                          <p:attrName>ppt_w</p:attrName>
                                        </p:attrNameLst>
                                      </p:cBhvr>
                                      <p:tavLst>
                                        <p:tav tm="0">
                                          <p:val>
                                            <p:fltVal val="0"/>
                                          </p:val>
                                        </p:tav>
                                        <p:tav tm="100000">
                                          <p:val>
                                            <p:strVal val="#ppt_w"/>
                                          </p:val>
                                        </p:tav>
                                      </p:tavLst>
                                    </p:anim>
                                    <p:anim calcmode="lin" valueType="num">
                                      <p:cBhvr>
                                        <p:cTn id="67" dur="1000" fill="hold"/>
                                        <p:tgtEl>
                                          <p:spTgt spid="2"/>
                                        </p:tgtEl>
                                        <p:attrNameLst>
                                          <p:attrName>ppt_h</p:attrName>
                                        </p:attrNameLst>
                                      </p:cBhvr>
                                      <p:tavLst>
                                        <p:tav tm="0">
                                          <p:val>
                                            <p:fltVal val="0"/>
                                          </p:val>
                                        </p:tav>
                                        <p:tav tm="100000">
                                          <p:val>
                                            <p:strVal val="#ppt_h"/>
                                          </p:val>
                                        </p:tav>
                                      </p:tavLst>
                                    </p:anim>
                                    <p:anim calcmode="lin" valueType="num">
                                      <p:cBhvr>
                                        <p:cTn id="68"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69" dur="1000" fill="hold"/>
                                        <p:tgtEl>
                                          <p:spTgt spid="2"/>
                                        </p:tgtEl>
                                        <p:attrNameLst>
                                          <p:attrName>ppt_y</p:attrName>
                                        </p:attrNameLst>
                                      </p:cBhvr>
                                      <p:tavLst>
                                        <p:tav tm="0" fmla="#ppt_y+(sin(-2*pi*(1-$))*-#ppt_x+cos(-2*pi*(1-$))*(1-#ppt_y))*(1-$)">
                                          <p:val>
                                            <p:fltVal val="0"/>
                                          </p:val>
                                        </p:tav>
                                        <p:tav tm="100000">
                                          <p:val>
                                            <p:fltVal val="1"/>
                                          </p:val>
                                        </p:tav>
                                      </p:tavLst>
                                    </p:anim>
                                  </p:childTnLst>
                                </p:cTn>
                              </p:par>
                              <p:par>
                                <p:cTn id="70" presetID="15" presetClass="entr" presetSubtype="0" fill="hold" nodeType="withEffect">
                                  <p:stCondLst>
                                    <p:cond delay="0"/>
                                  </p:stCondLst>
                                  <p:childTnLst>
                                    <p:set>
                                      <p:cBhvr>
                                        <p:cTn id="71" dur="1" fill="hold">
                                          <p:stCondLst>
                                            <p:cond delay="0"/>
                                          </p:stCondLst>
                                        </p:cTn>
                                        <p:tgtEl>
                                          <p:spTgt spid="6"/>
                                        </p:tgtEl>
                                        <p:attrNameLst>
                                          <p:attrName>style.visibility</p:attrName>
                                        </p:attrNameLst>
                                      </p:cBhvr>
                                      <p:to>
                                        <p:strVal val="visible"/>
                                      </p:to>
                                    </p:set>
                                    <p:anim calcmode="lin" valueType="num">
                                      <p:cBhvr>
                                        <p:cTn id="72" dur="1000" fill="hold"/>
                                        <p:tgtEl>
                                          <p:spTgt spid="6"/>
                                        </p:tgtEl>
                                        <p:attrNameLst>
                                          <p:attrName>ppt_w</p:attrName>
                                        </p:attrNameLst>
                                      </p:cBhvr>
                                      <p:tavLst>
                                        <p:tav tm="0">
                                          <p:val>
                                            <p:fltVal val="0"/>
                                          </p:val>
                                        </p:tav>
                                        <p:tav tm="100000">
                                          <p:val>
                                            <p:strVal val="#ppt_w"/>
                                          </p:val>
                                        </p:tav>
                                      </p:tavLst>
                                    </p:anim>
                                    <p:anim calcmode="lin" valueType="num">
                                      <p:cBhvr>
                                        <p:cTn id="73" dur="1000" fill="hold"/>
                                        <p:tgtEl>
                                          <p:spTgt spid="6"/>
                                        </p:tgtEl>
                                        <p:attrNameLst>
                                          <p:attrName>ppt_h</p:attrName>
                                        </p:attrNameLst>
                                      </p:cBhvr>
                                      <p:tavLst>
                                        <p:tav tm="0">
                                          <p:val>
                                            <p:fltVal val="0"/>
                                          </p:val>
                                        </p:tav>
                                        <p:tav tm="100000">
                                          <p:val>
                                            <p:strVal val="#ppt_h"/>
                                          </p:val>
                                        </p:tav>
                                      </p:tavLst>
                                    </p:anim>
                                    <p:anim calcmode="lin" valueType="num">
                                      <p:cBhvr>
                                        <p:cTn id="74"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75" dur="1000" fill="hold"/>
                                        <p:tgtEl>
                                          <p:spTgt spid="6"/>
                                        </p:tgtEl>
                                        <p:attrNameLst>
                                          <p:attrName>ppt_y</p:attrName>
                                        </p:attrNameLst>
                                      </p:cBhvr>
                                      <p:tavLst>
                                        <p:tav tm="0" fmla="#ppt_y+(sin(-2*pi*(1-$))*-#ppt_x+cos(-2*pi*(1-$))*(1-#ppt_y))*(1-$)">
                                          <p:val>
                                            <p:fltVal val="0"/>
                                          </p:val>
                                        </p:tav>
                                        <p:tav tm="100000">
                                          <p:val>
                                            <p:fltVal val="1"/>
                                          </p:val>
                                        </p:tav>
                                      </p:tavLst>
                                    </p:anim>
                                  </p:childTnLst>
                                </p:cTn>
                              </p:par>
                              <p:par>
                                <p:cTn id="76" presetID="15" presetClass="entr" presetSubtype="0" fill="hold" nodeType="withEffect">
                                  <p:stCondLst>
                                    <p:cond delay="0"/>
                                  </p:stCondLst>
                                  <p:childTnLst>
                                    <p:set>
                                      <p:cBhvr>
                                        <p:cTn id="77" dur="1" fill="hold">
                                          <p:stCondLst>
                                            <p:cond delay="0"/>
                                          </p:stCondLst>
                                        </p:cTn>
                                        <p:tgtEl>
                                          <p:spTgt spid="12"/>
                                        </p:tgtEl>
                                        <p:attrNameLst>
                                          <p:attrName>style.visibility</p:attrName>
                                        </p:attrNameLst>
                                      </p:cBhvr>
                                      <p:to>
                                        <p:strVal val="visible"/>
                                      </p:to>
                                    </p:set>
                                    <p:anim calcmode="lin" valueType="num">
                                      <p:cBhvr>
                                        <p:cTn id="78" dur="1000" fill="hold"/>
                                        <p:tgtEl>
                                          <p:spTgt spid="12"/>
                                        </p:tgtEl>
                                        <p:attrNameLst>
                                          <p:attrName>ppt_w</p:attrName>
                                        </p:attrNameLst>
                                      </p:cBhvr>
                                      <p:tavLst>
                                        <p:tav tm="0">
                                          <p:val>
                                            <p:fltVal val="0"/>
                                          </p:val>
                                        </p:tav>
                                        <p:tav tm="100000">
                                          <p:val>
                                            <p:strVal val="#ppt_w"/>
                                          </p:val>
                                        </p:tav>
                                      </p:tavLst>
                                    </p:anim>
                                    <p:anim calcmode="lin" valueType="num">
                                      <p:cBhvr>
                                        <p:cTn id="79" dur="1000" fill="hold"/>
                                        <p:tgtEl>
                                          <p:spTgt spid="12"/>
                                        </p:tgtEl>
                                        <p:attrNameLst>
                                          <p:attrName>ppt_h</p:attrName>
                                        </p:attrNameLst>
                                      </p:cBhvr>
                                      <p:tavLst>
                                        <p:tav tm="0">
                                          <p:val>
                                            <p:fltVal val="0"/>
                                          </p:val>
                                        </p:tav>
                                        <p:tav tm="100000">
                                          <p:val>
                                            <p:strVal val="#ppt_h"/>
                                          </p:val>
                                        </p:tav>
                                      </p:tavLst>
                                    </p:anim>
                                    <p:anim calcmode="lin" valueType="num">
                                      <p:cBhvr>
                                        <p:cTn id="80" dur="1000" fill="hold"/>
                                        <p:tgtEl>
                                          <p:spTgt spid="12"/>
                                        </p:tgtEl>
                                        <p:attrNameLst>
                                          <p:attrName>ppt_x</p:attrName>
                                        </p:attrNameLst>
                                      </p:cBhvr>
                                      <p:tavLst>
                                        <p:tav tm="0" fmla="#ppt_x+(cos(-2*pi*(1-$))*-#ppt_x-sin(-2*pi*(1-$))*(1-#ppt_y))*(1-$)">
                                          <p:val>
                                            <p:fltVal val="0"/>
                                          </p:val>
                                        </p:tav>
                                        <p:tav tm="100000">
                                          <p:val>
                                            <p:fltVal val="1"/>
                                          </p:val>
                                        </p:tav>
                                      </p:tavLst>
                                    </p:anim>
                                    <p:anim calcmode="lin" valueType="num">
                                      <p:cBhvr>
                                        <p:cTn id="81" dur="1000" fill="hold"/>
                                        <p:tgtEl>
                                          <p:spTgt spid="12"/>
                                        </p:tgtEl>
                                        <p:attrNameLst>
                                          <p:attrName>ppt_y</p:attrName>
                                        </p:attrNameLst>
                                      </p:cBhvr>
                                      <p:tavLst>
                                        <p:tav tm="0" fmla="#ppt_y+(sin(-2*pi*(1-$))*-#ppt_x+cos(-2*pi*(1-$))*(1-#ppt_y))*(1-$)">
                                          <p:val>
                                            <p:fltVal val="0"/>
                                          </p:val>
                                        </p:tav>
                                        <p:tav tm="100000">
                                          <p:val>
                                            <p:fltVal val="1"/>
                                          </p:val>
                                        </p:tav>
                                      </p:tavLst>
                                    </p:anim>
                                  </p:childTnLst>
                                </p:cTn>
                              </p:par>
                              <p:par>
                                <p:cTn id="82" presetID="15" presetClass="entr" presetSubtype="0" fill="hold" nodeType="withEffect">
                                  <p:stCondLst>
                                    <p:cond delay="0"/>
                                  </p:stCondLst>
                                  <p:childTnLst>
                                    <p:set>
                                      <p:cBhvr>
                                        <p:cTn id="83" dur="1" fill="hold">
                                          <p:stCondLst>
                                            <p:cond delay="0"/>
                                          </p:stCondLst>
                                        </p:cTn>
                                        <p:tgtEl>
                                          <p:spTgt spid="14"/>
                                        </p:tgtEl>
                                        <p:attrNameLst>
                                          <p:attrName>style.visibility</p:attrName>
                                        </p:attrNameLst>
                                      </p:cBhvr>
                                      <p:to>
                                        <p:strVal val="visible"/>
                                      </p:to>
                                    </p:set>
                                    <p:anim calcmode="lin" valueType="num">
                                      <p:cBhvr>
                                        <p:cTn id="84" dur="1000" fill="hold"/>
                                        <p:tgtEl>
                                          <p:spTgt spid="14"/>
                                        </p:tgtEl>
                                        <p:attrNameLst>
                                          <p:attrName>ppt_w</p:attrName>
                                        </p:attrNameLst>
                                      </p:cBhvr>
                                      <p:tavLst>
                                        <p:tav tm="0">
                                          <p:val>
                                            <p:fltVal val="0"/>
                                          </p:val>
                                        </p:tav>
                                        <p:tav tm="100000">
                                          <p:val>
                                            <p:strVal val="#ppt_w"/>
                                          </p:val>
                                        </p:tav>
                                      </p:tavLst>
                                    </p:anim>
                                    <p:anim calcmode="lin" valueType="num">
                                      <p:cBhvr>
                                        <p:cTn id="85" dur="1000" fill="hold"/>
                                        <p:tgtEl>
                                          <p:spTgt spid="14"/>
                                        </p:tgtEl>
                                        <p:attrNameLst>
                                          <p:attrName>ppt_h</p:attrName>
                                        </p:attrNameLst>
                                      </p:cBhvr>
                                      <p:tavLst>
                                        <p:tav tm="0">
                                          <p:val>
                                            <p:fltVal val="0"/>
                                          </p:val>
                                        </p:tav>
                                        <p:tav tm="100000">
                                          <p:val>
                                            <p:strVal val="#ppt_h"/>
                                          </p:val>
                                        </p:tav>
                                      </p:tavLst>
                                    </p:anim>
                                    <p:anim calcmode="lin" valueType="num">
                                      <p:cBhvr>
                                        <p:cTn id="86" dur="1000" fill="hold"/>
                                        <p:tgtEl>
                                          <p:spTgt spid="14"/>
                                        </p:tgtEl>
                                        <p:attrNameLst>
                                          <p:attrName>ppt_x</p:attrName>
                                        </p:attrNameLst>
                                      </p:cBhvr>
                                      <p:tavLst>
                                        <p:tav tm="0" fmla="#ppt_x+(cos(-2*pi*(1-$))*-#ppt_x-sin(-2*pi*(1-$))*(1-#ppt_y))*(1-$)">
                                          <p:val>
                                            <p:fltVal val="0"/>
                                          </p:val>
                                        </p:tav>
                                        <p:tav tm="100000">
                                          <p:val>
                                            <p:fltVal val="1"/>
                                          </p:val>
                                        </p:tav>
                                      </p:tavLst>
                                    </p:anim>
                                    <p:anim calcmode="lin" valueType="num">
                                      <p:cBhvr>
                                        <p:cTn id="87" dur="1000" fill="hold"/>
                                        <p:tgtEl>
                                          <p:spTgt spid="14"/>
                                        </p:tgtEl>
                                        <p:attrNameLst>
                                          <p:attrName>ppt_y</p:attrName>
                                        </p:attrNameLst>
                                      </p:cBhvr>
                                      <p:tavLst>
                                        <p:tav tm="0" fmla="#ppt_y+(sin(-2*pi*(1-$))*-#ppt_x+cos(-2*pi*(1-$))*(1-#ppt_y))*(1-$)">
                                          <p:val>
                                            <p:fltVal val="0"/>
                                          </p:val>
                                        </p:tav>
                                        <p:tav tm="100000">
                                          <p:val>
                                            <p:fltVal val="1"/>
                                          </p:val>
                                        </p:tav>
                                      </p:tavLst>
                                    </p:anim>
                                  </p:childTnLst>
                                </p:cTn>
                              </p:par>
                              <p:par>
                                <p:cTn id="88" presetID="15" presetClass="entr" presetSubtype="0" fill="hold" nodeType="withEffect">
                                  <p:stCondLst>
                                    <p:cond delay="0"/>
                                  </p:stCondLst>
                                  <p:childTnLst>
                                    <p:set>
                                      <p:cBhvr>
                                        <p:cTn id="89" dur="1" fill="hold">
                                          <p:stCondLst>
                                            <p:cond delay="0"/>
                                          </p:stCondLst>
                                        </p:cTn>
                                        <p:tgtEl>
                                          <p:spTgt spid="16"/>
                                        </p:tgtEl>
                                        <p:attrNameLst>
                                          <p:attrName>style.visibility</p:attrName>
                                        </p:attrNameLst>
                                      </p:cBhvr>
                                      <p:to>
                                        <p:strVal val="visible"/>
                                      </p:to>
                                    </p:set>
                                    <p:anim calcmode="lin" valueType="num">
                                      <p:cBhvr>
                                        <p:cTn id="90" dur="1000" fill="hold"/>
                                        <p:tgtEl>
                                          <p:spTgt spid="16"/>
                                        </p:tgtEl>
                                        <p:attrNameLst>
                                          <p:attrName>ppt_w</p:attrName>
                                        </p:attrNameLst>
                                      </p:cBhvr>
                                      <p:tavLst>
                                        <p:tav tm="0">
                                          <p:val>
                                            <p:fltVal val="0"/>
                                          </p:val>
                                        </p:tav>
                                        <p:tav tm="100000">
                                          <p:val>
                                            <p:strVal val="#ppt_w"/>
                                          </p:val>
                                        </p:tav>
                                      </p:tavLst>
                                    </p:anim>
                                    <p:anim calcmode="lin" valueType="num">
                                      <p:cBhvr>
                                        <p:cTn id="91" dur="1000" fill="hold"/>
                                        <p:tgtEl>
                                          <p:spTgt spid="16"/>
                                        </p:tgtEl>
                                        <p:attrNameLst>
                                          <p:attrName>ppt_h</p:attrName>
                                        </p:attrNameLst>
                                      </p:cBhvr>
                                      <p:tavLst>
                                        <p:tav tm="0">
                                          <p:val>
                                            <p:fltVal val="0"/>
                                          </p:val>
                                        </p:tav>
                                        <p:tav tm="100000">
                                          <p:val>
                                            <p:strVal val="#ppt_h"/>
                                          </p:val>
                                        </p:tav>
                                      </p:tavLst>
                                    </p:anim>
                                    <p:anim calcmode="lin" valueType="num">
                                      <p:cBhvr>
                                        <p:cTn id="92" dur="1000" fill="hold"/>
                                        <p:tgtEl>
                                          <p:spTgt spid="16"/>
                                        </p:tgtEl>
                                        <p:attrNameLst>
                                          <p:attrName>ppt_x</p:attrName>
                                        </p:attrNameLst>
                                      </p:cBhvr>
                                      <p:tavLst>
                                        <p:tav tm="0" fmla="#ppt_x+(cos(-2*pi*(1-$))*-#ppt_x-sin(-2*pi*(1-$))*(1-#ppt_y))*(1-$)">
                                          <p:val>
                                            <p:fltVal val="0"/>
                                          </p:val>
                                        </p:tav>
                                        <p:tav tm="100000">
                                          <p:val>
                                            <p:fltVal val="1"/>
                                          </p:val>
                                        </p:tav>
                                      </p:tavLst>
                                    </p:anim>
                                    <p:anim calcmode="lin" valueType="num">
                                      <p:cBhvr>
                                        <p:cTn id="93" dur="1000" fill="hold"/>
                                        <p:tgtEl>
                                          <p:spTgt spid="16"/>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159" grpId="0" animBg="1"/>
      <p:bldP spid="44160" grpId="0" animBg="1"/>
      <p:bldP spid="44161" grpId="0" animBg="1"/>
      <p:bldP spid="44162" grpId="0" animBg="1"/>
      <p:bldP spid="4416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duotone>
              <a:prstClr val="black"/>
              <a:schemeClr val="accent6">
                <a:tint val="45000"/>
                <a:satMod val="400000"/>
              </a:schemeClr>
            </a:duotone>
          </a:blip>
          <a:srcRect/>
          <a:stretch>
            <a:fillRect/>
          </a:stretch>
        </p:blipFill>
        <p:spPr bwMode="auto">
          <a:xfrm>
            <a:off x="428596" y="0"/>
            <a:ext cx="8215370" cy="6858000"/>
          </a:xfrm>
          <a:prstGeom prst="rect">
            <a:avLst/>
          </a:prstGeom>
          <a:noFill/>
          <a:ln w="9525">
            <a:noFill/>
            <a:miter lim="800000"/>
            <a:headEnd/>
            <a:tailEnd/>
          </a:ln>
          <a:effectLst/>
        </p:spPr>
      </p:pic>
      <p:sp>
        <p:nvSpPr>
          <p:cNvPr id="3" name="Прямоугольник 2"/>
          <p:cNvSpPr/>
          <p:nvPr/>
        </p:nvSpPr>
        <p:spPr>
          <a:xfrm>
            <a:off x="3714744" y="6286520"/>
            <a:ext cx="1571636" cy="571480"/>
          </a:xfrm>
          <a:prstGeom prst="rect">
            <a:avLst/>
          </a:prstGeom>
          <a:solidFill>
            <a:schemeClr val="accent6">
              <a:lumMod val="60000"/>
              <a:lumOff val="4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642910" y="0"/>
            <a:ext cx="8001056" cy="6858000"/>
          </a:xfrm>
          <a:prstGeom prst="rect">
            <a:avLst/>
          </a:prstGeom>
          <a:noFill/>
          <a:ln w="9525">
            <a:noFill/>
            <a:miter lim="800000"/>
            <a:headEnd/>
            <a:tailEnd/>
          </a:ln>
          <a:effec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srcRect/>
          <a:stretch>
            <a:fillRect/>
          </a:stretch>
        </p:blipFill>
        <p:spPr bwMode="auto">
          <a:xfrm>
            <a:off x="785786" y="0"/>
            <a:ext cx="7358114" cy="6858000"/>
          </a:xfrm>
          <a:prstGeom prst="rect">
            <a:avLst/>
          </a:prstGeom>
          <a:noFill/>
          <a:ln w="9525">
            <a:noFill/>
            <a:miter lim="800000"/>
            <a:headEnd/>
            <a:tailEnd/>
          </a:ln>
          <a:effec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357166"/>
            <a:ext cx="9001156" cy="2677656"/>
          </a:xfrm>
          <a:prstGeom prst="rect">
            <a:avLst/>
          </a:prstGeom>
          <a:solidFill>
            <a:schemeClr val="accent1">
              <a:lumMod val="20000"/>
              <a:lumOff val="80000"/>
            </a:schemeClr>
          </a:solidFill>
        </p:spPr>
        <p:txBody>
          <a:bodyPr wrap="square">
            <a:spAutoFit/>
          </a:bodyPr>
          <a:lstStyle/>
          <a:p>
            <a:r>
              <a:rPr lang="uk-UA" sz="2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Times New Roman" pitchFamily="18" charset="0"/>
              </a:rPr>
              <a:t>Обласна державна адміністрація (ОДА) — місцева державна адміністрація, місцевий орган державної виконавчої влади, що входить до системи органів виконавчої влади</a:t>
            </a:r>
            <a:r>
              <a:rPr lang="uk-UA" sz="2400" dirty="0" smtClean="0">
                <a:solidFill>
                  <a:schemeClr val="tx2"/>
                </a:solidFill>
                <a:latin typeface="Times New Roman" pitchFamily="18" charset="0"/>
                <a:cs typeface="Times New Roman" pitchFamily="18" charset="0"/>
              </a:rPr>
              <a:t>.</a:t>
            </a:r>
          </a:p>
          <a:p>
            <a:r>
              <a:rPr lang="uk-UA" sz="2400" i="1" dirty="0" smtClean="0">
                <a:solidFill>
                  <a:schemeClr val="tx2"/>
                </a:solidFill>
                <a:latin typeface="Times New Roman" pitchFamily="18" charset="0"/>
                <a:cs typeface="Times New Roman" pitchFamily="18" charset="0"/>
              </a:rPr>
              <a:t>ОДА в межах своїх повноважень здійснює виконавчу владу на території відповідної адміністративно-територіальної одиниці — області, а також реалізує повноваження, делеговані їй відповідною обласною радою</a:t>
            </a:r>
            <a:r>
              <a:rPr lang="uk-UA" sz="2400" dirty="0" smtClean="0">
                <a:solidFill>
                  <a:schemeClr val="tx2"/>
                </a:solidFill>
                <a:latin typeface="Times New Roman" pitchFamily="18" charset="0"/>
                <a:cs typeface="Times New Roman" pitchFamily="18" charset="0"/>
              </a:rPr>
              <a:t>.</a:t>
            </a:r>
            <a:endParaRPr lang="uk-UA" sz="2400" dirty="0">
              <a:solidFill>
                <a:schemeClr val="tx2"/>
              </a:solidFill>
              <a:latin typeface="Times New Roman" pitchFamily="18" charset="0"/>
              <a:cs typeface="Times New Roman" pitchFamily="18" charset="0"/>
            </a:endParaRPr>
          </a:p>
        </p:txBody>
      </p:sp>
      <p:sp>
        <p:nvSpPr>
          <p:cNvPr id="27649" name="Rectangle 1"/>
          <p:cNvSpPr>
            <a:spLocks noChangeArrowheads="1"/>
          </p:cNvSpPr>
          <p:nvPr/>
        </p:nvSpPr>
        <p:spPr bwMode="auto">
          <a:xfrm>
            <a:off x="142844" y="3143248"/>
            <a:ext cx="9001156" cy="3416320"/>
          </a:xfrm>
          <a:prstGeom prst="rect">
            <a:avLst/>
          </a:prstGeom>
          <a:solidFill>
            <a:srgbClr val="FFFF00"/>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539750" defTabSz="914400" rtl="0" eaLnBrk="1" fontAlgn="base" latinLnBrk="0" hangingPunct="1">
              <a:lnSpc>
                <a:spcPct val="100000"/>
              </a:lnSpc>
              <a:spcBef>
                <a:spcPct val="0"/>
              </a:spcBef>
              <a:spcAft>
                <a:spcPct val="0"/>
              </a:spcAft>
              <a:buClrTx/>
              <a:buSzTx/>
              <a:buFontTx/>
              <a:buNone/>
              <a:tabLst>
                <a:tab pos="450850" algn="l"/>
              </a:tabLst>
            </a:pPr>
            <a:r>
              <a:rPr kumimoji="0" lang="ru-RU" sz="2400" b="1" i="1" u="none" strike="noStrike" cap="none" normalizeH="0" baseline="0" dirty="0" err="1" smtClean="0">
                <a:ln>
                  <a:noFill/>
                </a:ln>
                <a:solidFill>
                  <a:schemeClr val="tx2"/>
                </a:solidFill>
                <a:effectLst/>
                <a:latin typeface="Times New Roman" pitchFamily="18" charset="0"/>
                <a:ea typeface="Times New Roman" pitchFamily="18" charset="0"/>
                <a:cs typeface="Times New Roman" pitchFamily="18" charset="0"/>
              </a:rPr>
              <a:t>Обласні</a:t>
            </a:r>
            <a:r>
              <a:rPr kumimoji="0" lang="ru-RU" sz="2400" b="1" i="1" u="none" strike="noStrike" cap="none" normalizeH="0" baseline="0" dirty="0" smtClean="0">
                <a:ln>
                  <a:noFill/>
                </a:ln>
                <a:solidFill>
                  <a:schemeClr val="tx2"/>
                </a:solidFill>
                <a:effectLst/>
                <a:latin typeface="Times New Roman" pitchFamily="18" charset="0"/>
                <a:ea typeface="Times New Roman" pitchFamily="18" charset="0"/>
                <a:cs typeface="Times New Roman" pitchFamily="18" charset="0"/>
              </a:rPr>
              <a:t> та </a:t>
            </a:r>
            <a:r>
              <a:rPr kumimoji="0" lang="ru-RU" sz="2400" b="1" i="1" u="none" strike="noStrike" cap="none" normalizeH="0" baseline="0" dirty="0" err="1" smtClean="0">
                <a:ln>
                  <a:noFill/>
                </a:ln>
                <a:solidFill>
                  <a:schemeClr val="tx2"/>
                </a:solidFill>
                <a:effectLst/>
                <a:latin typeface="Times New Roman" pitchFamily="18" charset="0"/>
                <a:ea typeface="Times New Roman" pitchFamily="18" charset="0"/>
                <a:cs typeface="Times New Roman" pitchFamily="18" charset="0"/>
              </a:rPr>
              <a:t>районні</a:t>
            </a:r>
            <a:r>
              <a:rPr kumimoji="0" lang="ru-RU" sz="2400" b="1" i="1" u="none" strike="noStrike" cap="none" normalizeH="0" baseline="0" dirty="0" smtClean="0">
                <a:ln>
                  <a:noFill/>
                </a:ln>
                <a:solidFill>
                  <a:schemeClr val="tx2"/>
                </a:solidFill>
                <a:effectLst/>
                <a:latin typeface="Times New Roman" pitchFamily="18" charset="0"/>
                <a:ea typeface="Times New Roman" pitchFamily="18" charset="0"/>
                <a:cs typeface="Times New Roman" pitchFamily="18" charset="0"/>
              </a:rPr>
              <a:t> ради: </a:t>
            </a:r>
            <a:endParaRPr kumimoji="0" lang="uk-UA" sz="2400" b="0" i="0" u="none" strike="noStrike" cap="none" normalizeH="0" baseline="0" dirty="0" smtClean="0">
              <a:ln>
                <a:noFill/>
              </a:ln>
              <a:solidFill>
                <a:schemeClr val="tx2"/>
              </a:solidFill>
              <a:effectLst/>
              <a:latin typeface="Times New Roman" pitchFamily="18" charset="0"/>
              <a:cs typeface="Times New Roman" pitchFamily="18" charset="0"/>
            </a:endParaRPr>
          </a:p>
          <a:p>
            <a:pPr marL="0" marR="0" lvl="0" indent="539750" defTabSz="914400" rtl="0" eaLnBrk="0" fontAlgn="base" latinLnBrk="0" hangingPunct="0">
              <a:lnSpc>
                <a:spcPct val="100000"/>
              </a:lnSpc>
              <a:spcBef>
                <a:spcPct val="0"/>
              </a:spcBef>
              <a:spcAft>
                <a:spcPct val="0"/>
              </a:spcAft>
              <a:buClrTx/>
              <a:buSzTx/>
              <a:buFontTx/>
              <a:buNone/>
              <a:tabLst>
                <a:tab pos="450850" algn="l"/>
              </a:tabLst>
            </a:pPr>
            <a:r>
              <a:rPr kumimoji="0" lang="uk-UA" sz="2400" b="0" i="0" u="none" strike="noStrike" cap="none" normalizeH="0" baseline="0" dirty="0" smtClean="0">
                <a:ln>
                  <a:noFill/>
                </a:ln>
                <a:solidFill>
                  <a:schemeClr val="tx2"/>
                </a:solidFill>
                <a:effectLst/>
                <a:latin typeface="Times New Roman" pitchFamily="18" charset="0"/>
                <a:ea typeface="Times New Roman" pitchFamily="18" charset="0"/>
                <a:cs typeface="Times New Roman" pitchFamily="18" charset="0"/>
              </a:rPr>
              <a:t>-</a:t>
            </a:r>
            <a:r>
              <a:rPr kumimoji="0" lang="ru-RU" sz="2400" b="0" i="0" u="none" strike="noStrike" cap="none" normalizeH="0" baseline="0" dirty="0" err="1" smtClean="0">
                <a:ln>
                  <a:noFill/>
                </a:ln>
                <a:solidFill>
                  <a:schemeClr val="tx2"/>
                </a:solidFill>
                <a:effectLst/>
                <a:latin typeface="Times New Roman" pitchFamily="18" charset="0"/>
                <a:ea typeface="Times New Roman" pitchFamily="18" charset="0"/>
                <a:cs typeface="Times New Roman" pitchFamily="18" charset="0"/>
              </a:rPr>
              <a:t>затверджують</a:t>
            </a:r>
            <a:r>
              <a:rPr kumimoji="0" lang="ru-RU" sz="2400" b="0" i="0" u="none" strike="noStrike" cap="none" normalizeH="0" baseline="0" dirty="0" smtClean="0">
                <a:ln>
                  <a:noFill/>
                </a:ln>
                <a:solidFill>
                  <a:schemeClr val="tx2"/>
                </a:solidFill>
                <a:effectLst/>
                <a:latin typeface="Times New Roman" pitchFamily="18" charset="0"/>
                <a:ea typeface="Times New Roman" pitchFamily="18" charset="0"/>
                <a:cs typeface="Times New Roman" pitchFamily="18" charset="0"/>
              </a:rPr>
              <a:t> </a:t>
            </a:r>
            <a:r>
              <a:rPr kumimoji="0" lang="ru-RU" sz="2400" b="0" i="0" u="none" strike="noStrike" cap="none" normalizeH="0" baseline="0" dirty="0" err="1" smtClean="0">
                <a:ln>
                  <a:noFill/>
                </a:ln>
                <a:solidFill>
                  <a:schemeClr val="tx2"/>
                </a:solidFill>
                <a:effectLst/>
                <a:latin typeface="Times New Roman" pitchFamily="18" charset="0"/>
                <a:ea typeface="Times New Roman" pitchFamily="18" charset="0"/>
                <a:cs typeface="Times New Roman" pitchFamily="18" charset="0"/>
              </a:rPr>
              <a:t>програми</a:t>
            </a:r>
            <a:r>
              <a:rPr kumimoji="0" lang="ru-RU" sz="2400" b="0" i="0" u="none" strike="noStrike" cap="none" normalizeH="0" baseline="0" dirty="0" smtClean="0">
                <a:ln>
                  <a:noFill/>
                </a:ln>
                <a:solidFill>
                  <a:schemeClr val="tx2"/>
                </a:solidFill>
                <a:effectLst/>
                <a:latin typeface="Times New Roman" pitchFamily="18" charset="0"/>
                <a:ea typeface="Times New Roman" pitchFamily="18" charset="0"/>
                <a:cs typeface="Times New Roman" pitchFamily="18" charset="0"/>
              </a:rPr>
              <a:t> </a:t>
            </a:r>
            <a:r>
              <a:rPr kumimoji="0" lang="ru-RU" sz="2400" b="0" i="0" u="none" strike="noStrike" cap="none" normalizeH="0" baseline="0" dirty="0" err="1" smtClean="0">
                <a:ln>
                  <a:noFill/>
                </a:ln>
                <a:solidFill>
                  <a:schemeClr val="tx2"/>
                </a:solidFill>
                <a:effectLst/>
                <a:latin typeface="Times New Roman" pitchFamily="18" charset="0"/>
                <a:ea typeface="Times New Roman" pitchFamily="18" charset="0"/>
                <a:cs typeface="Times New Roman" pitchFamily="18" charset="0"/>
              </a:rPr>
              <a:t>соціально-економічного</a:t>
            </a:r>
            <a:r>
              <a:rPr kumimoji="0" lang="ru-RU" sz="2400" b="0" i="0" u="none" strike="noStrike" cap="none" normalizeH="0" baseline="0" dirty="0" smtClean="0">
                <a:ln>
                  <a:noFill/>
                </a:ln>
                <a:solidFill>
                  <a:schemeClr val="tx2"/>
                </a:solidFill>
                <a:effectLst/>
                <a:latin typeface="Times New Roman" pitchFamily="18" charset="0"/>
                <a:ea typeface="Times New Roman" pitchFamily="18" charset="0"/>
                <a:cs typeface="Times New Roman" pitchFamily="18" charset="0"/>
              </a:rPr>
              <a:t> та культурного </a:t>
            </a:r>
            <a:r>
              <a:rPr kumimoji="0" lang="ru-RU" sz="2400" b="0" i="0" u="none" strike="noStrike" cap="none" normalizeH="0" baseline="0" dirty="0" err="1" smtClean="0">
                <a:ln>
                  <a:noFill/>
                </a:ln>
                <a:solidFill>
                  <a:schemeClr val="tx2"/>
                </a:solidFill>
                <a:effectLst/>
                <a:latin typeface="Times New Roman" pitchFamily="18" charset="0"/>
                <a:ea typeface="Times New Roman" pitchFamily="18" charset="0"/>
                <a:cs typeface="Times New Roman" pitchFamily="18" charset="0"/>
              </a:rPr>
              <a:t>розвитку</a:t>
            </a:r>
            <a:r>
              <a:rPr kumimoji="0" lang="ru-RU" sz="2400" b="0" i="0" u="none" strike="noStrike" cap="none" normalizeH="0" baseline="0" dirty="0" smtClean="0">
                <a:ln>
                  <a:noFill/>
                </a:ln>
                <a:solidFill>
                  <a:schemeClr val="tx2"/>
                </a:solidFill>
                <a:effectLst/>
                <a:latin typeface="Times New Roman" pitchFamily="18" charset="0"/>
                <a:ea typeface="Times New Roman" pitchFamily="18" charset="0"/>
                <a:cs typeface="Times New Roman" pitchFamily="18" charset="0"/>
              </a:rPr>
              <a:t> </a:t>
            </a:r>
            <a:r>
              <a:rPr kumimoji="0" lang="ru-RU" sz="2400" b="0" i="0" u="none" strike="noStrike" cap="none" normalizeH="0" baseline="0" dirty="0" err="1" smtClean="0">
                <a:ln>
                  <a:noFill/>
                </a:ln>
                <a:solidFill>
                  <a:schemeClr val="tx2"/>
                </a:solidFill>
                <a:effectLst/>
                <a:latin typeface="Times New Roman" pitchFamily="18" charset="0"/>
                <a:ea typeface="Times New Roman" pitchFamily="18" charset="0"/>
                <a:cs typeface="Times New Roman" pitchFamily="18" charset="0"/>
              </a:rPr>
              <a:t>відповідних</a:t>
            </a:r>
            <a:r>
              <a:rPr kumimoji="0" lang="ru-RU" sz="2400" b="0" i="0" u="none" strike="noStrike" cap="none" normalizeH="0" baseline="0" dirty="0" smtClean="0">
                <a:ln>
                  <a:noFill/>
                </a:ln>
                <a:solidFill>
                  <a:schemeClr val="tx2"/>
                </a:solidFill>
                <a:effectLst/>
                <a:latin typeface="Times New Roman" pitchFamily="18" charset="0"/>
                <a:ea typeface="Times New Roman" pitchFamily="18" charset="0"/>
                <a:cs typeface="Times New Roman" pitchFamily="18" charset="0"/>
              </a:rPr>
              <a:t> областей </a:t>
            </a:r>
            <a:r>
              <a:rPr kumimoji="0" lang="ru-RU" sz="2400" b="0" i="0" u="none" strike="noStrike" cap="none" normalizeH="0" baseline="0" dirty="0" err="1" smtClean="0">
                <a:ln>
                  <a:noFill/>
                </a:ln>
                <a:solidFill>
                  <a:schemeClr val="tx2"/>
                </a:solidFill>
                <a:effectLst/>
                <a:latin typeface="Times New Roman" pitchFamily="18" charset="0"/>
                <a:ea typeface="Times New Roman" pitchFamily="18" charset="0"/>
                <a:cs typeface="Times New Roman" pitchFamily="18" charset="0"/>
              </a:rPr>
              <a:t>і</a:t>
            </a:r>
            <a:r>
              <a:rPr kumimoji="0" lang="ru-RU" sz="2400" b="0" i="0" u="none" strike="noStrike" cap="none" normalizeH="0" baseline="0" dirty="0" smtClean="0">
                <a:ln>
                  <a:noFill/>
                </a:ln>
                <a:solidFill>
                  <a:schemeClr val="tx2"/>
                </a:solidFill>
                <a:effectLst/>
                <a:latin typeface="Times New Roman" pitchFamily="18" charset="0"/>
                <a:ea typeface="Times New Roman" pitchFamily="18" charset="0"/>
                <a:cs typeface="Times New Roman" pitchFamily="18" charset="0"/>
              </a:rPr>
              <a:t> </a:t>
            </a:r>
            <a:r>
              <a:rPr kumimoji="0" lang="ru-RU" sz="2400" b="0" i="0" u="none" strike="noStrike" cap="none" normalizeH="0" baseline="0" dirty="0" err="1" smtClean="0">
                <a:ln>
                  <a:noFill/>
                </a:ln>
                <a:solidFill>
                  <a:schemeClr val="tx2"/>
                </a:solidFill>
                <a:effectLst/>
                <a:latin typeface="Times New Roman" pitchFamily="18" charset="0"/>
                <a:ea typeface="Times New Roman" pitchFamily="18" charset="0"/>
                <a:cs typeface="Times New Roman" pitchFamily="18" charset="0"/>
              </a:rPr>
              <a:t>районів</a:t>
            </a:r>
            <a:r>
              <a:rPr kumimoji="0" lang="ru-RU" sz="2400" b="0" i="0" u="none" strike="noStrike" cap="none" normalizeH="0" baseline="0" dirty="0" smtClean="0">
                <a:ln>
                  <a:noFill/>
                </a:ln>
                <a:solidFill>
                  <a:schemeClr val="tx2"/>
                </a:solidFill>
                <a:effectLst/>
                <a:latin typeface="Times New Roman" pitchFamily="18" charset="0"/>
                <a:ea typeface="Times New Roman" pitchFamily="18" charset="0"/>
                <a:cs typeface="Times New Roman" pitchFamily="18" charset="0"/>
              </a:rPr>
              <a:t> та </a:t>
            </a:r>
            <a:r>
              <a:rPr kumimoji="0" lang="ru-RU" sz="2400" b="0" i="0" u="none" strike="noStrike" cap="none" normalizeH="0" baseline="0" dirty="0" err="1" smtClean="0">
                <a:ln>
                  <a:noFill/>
                </a:ln>
                <a:solidFill>
                  <a:schemeClr val="tx2"/>
                </a:solidFill>
                <a:effectLst/>
                <a:latin typeface="Times New Roman" pitchFamily="18" charset="0"/>
                <a:ea typeface="Times New Roman" pitchFamily="18" charset="0"/>
                <a:cs typeface="Times New Roman" pitchFamily="18" charset="0"/>
              </a:rPr>
              <a:t>контролюють</a:t>
            </a:r>
            <a:r>
              <a:rPr kumimoji="0" lang="ru-RU" sz="2400" b="0" i="0" u="none" strike="noStrike" cap="none" normalizeH="0" baseline="0" dirty="0" smtClean="0">
                <a:ln>
                  <a:noFill/>
                </a:ln>
                <a:solidFill>
                  <a:schemeClr val="tx2"/>
                </a:solidFill>
                <a:effectLst/>
                <a:latin typeface="Times New Roman" pitchFamily="18" charset="0"/>
                <a:ea typeface="Times New Roman" pitchFamily="18" charset="0"/>
                <a:cs typeface="Times New Roman" pitchFamily="18" charset="0"/>
              </a:rPr>
              <a:t> </a:t>
            </a:r>
            <a:r>
              <a:rPr kumimoji="0" lang="ru-RU" sz="2400" b="0" i="0" u="none" strike="noStrike" cap="none" normalizeH="0" baseline="0" dirty="0" err="1" smtClean="0">
                <a:ln>
                  <a:noFill/>
                </a:ln>
                <a:solidFill>
                  <a:schemeClr val="tx2"/>
                </a:solidFill>
                <a:effectLst/>
                <a:latin typeface="Times New Roman" pitchFamily="18" charset="0"/>
                <a:ea typeface="Times New Roman" pitchFamily="18" charset="0"/>
                <a:cs typeface="Times New Roman" pitchFamily="18" charset="0"/>
              </a:rPr>
              <a:t>їх</a:t>
            </a:r>
            <a:r>
              <a:rPr kumimoji="0" lang="ru-RU" sz="2400" b="0" i="0" u="none" strike="noStrike" cap="none" normalizeH="0" baseline="0" dirty="0" smtClean="0">
                <a:ln>
                  <a:noFill/>
                </a:ln>
                <a:solidFill>
                  <a:schemeClr val="tx2"/>
                </a:solidFill>
                <a:effectLst/>
                <a:latin typeface="Times New Roman" pitchFamily="18" charset="0"/>
                <a:ea typeface="Times New Roman" pitchFamily="18" charset="0"/>
                <a:cs typeface="Times New Roman" pitchFamily="18" charset="0"/>
              </a:rPr>
              <a:t> </a:t>
            </a:r>
            <a:r>
              <a:rPr kumimoji="0" lang="ru-RU" sz="2400" b="0" i="0" u="none" strike="noStrike" cap="none" normalizeH="0" baseline="0" dirty="0" err="1" smtClean="0">
                <a:ln>
                  <a:noFill/>
                </a:ln>
                <a:solidFill>
                  <a:schemeClr val="tx2"/>
                </a:solidFill>
                <a:effectLst/>
                <a:latin typeface="Times New Roman" pitchFamily="18" charset="0"/>
                <a:ea typeface="Times New Roman" pitchFamily="18" charset="0"/>
                <a:cs typeface="Times New Roman" pitchFamily="18" charset="0"/>
              </a:rPr>
              <a:t>виконання</a:t>
            </a:r>
            <a:r>
              <a:rPr kumimoji="0" lang="ru-RU" sz="2400" b="0" i="0" u="none" strike="noStrike" cap="none" normalizeH="0" baseline="0" dirty="0" smtClean="0">
                <a:ln>
                  <a:noFill/>
                </a:ln>
                <a:solidFill>
                  <a:schemeClr val="tx2"/>
                </a:solidFill>
                <a:effectLst/>
                <a:latin typeface="Times New Roman" pitchFamily="18" charset="0"/>
                <a:ea typeface="Times New Roman" pitchFamily="18" charset="0"/>
                <a:cs typeface="Times New Roman" pitchFamily="18" charset="0"/>
              </a:rPr>
              <a:t>;</a:t>
            </a:r>
            <a:endParaRPr kumimoji="0" lang="uk-UA" sz="2400" b="0" i="0" u="none" strike="noStrike" cap="none" normalizeH="0" baseline="0" dirty="0" smtClean="0">
              <a:ln>
                <a:noFill/>
              </a:ln>
              <a:solidFill>
                <a:schemeClr val="tx2"/>
              </a:solidFill>
              <a:effectLst/>
              <a:latin typeface="Times New Roman" pitchFamily="18" charset="0"/>
              <a:cs typeface="Times New Roman" pitchFamily="18" charset="0"/>
            </a:endParaRPr>
          </a:p>
          <a:p>
            <a:pPr marL="0" marR="0" lvl="0" indent="539750" defTabSz="914400" rtl="0" eaLnBrk="0" fontAlgn="base" latinLnBrk="0" hangingPunct="0">
              <a:lnSpc>
                <a:spcPct val="100000"/>
              </a:lnSpc>
              <a:spcBef>
                <a:spcPct val="0"/>
              </a:spcBef>
              <a:spcAft>
                <a:spcPct val="0"/>
              </a:spcAft>
              <a:buClrTx/>
              <a:buSzTx/>
              <a:buFontTx/>
              <a:buNone/>
              <a:tabLst>
                <a:tab pos="450850" algn="l"/>
              </a:tabLst>
            </a:pPr>
            <a:r>
              <a:rPr kumimoji="0" lang="uk-UA" sz="2400" b="0" i="0" u="none" strike="noStrike" cap="none" normalizeH="0" baseline="0" dirty="0" smtClean="0">
                <a:ln>
                  <a:noFill/>
                </a:ln>
                <a:solidFill>
                  <a:schemeClr val="tx2"/>
                </a:solidFill>
                <a:effectLst/>
                <a:latin typeface="Times New Roman" pitchFamily="18" charset="0"/>
                <a:ea typeface="Times New Roman" pitchFamily="18" charset="0"/>
                <a:cs typeface="Times New Roman" pitchFamily="18" charset="0"/>
              </a:rPr>
              <a:t>-</a:t>
            </a:r>
            <a:r>
              <a:rPr kumimoji="0" lang="ru-RU" sz="2400" b="0" i="0" u="none" strike="noStrike" cap="none" normalizeH="0" baseline="0" dirty="0" err="1" smtClean="0">
                <a:ln>
                  <a:noFill/>
                </a:ln>
                <a:solidFill>
                  <a:schemeClr val="tx2"/>
                </a:solidFill>
                <a:effectLst/>
                <a:latin typeface="Times New Roman" pitchFamily="18" charset="0"/>
                <a:ea typeface="Times New Roman" pitchFamily="18" charset="0"/>
                <a:cs typeface="Times New Roman" pitchFamily="18" charset="0"/>
              </a:rPr>
              <a:t>затверджують</a:t>
            </a:r>
            <a:r>
              <a:rPr kumimoji="0" lang="ru-RU" sz="2400" b="0" i="0" u="none" strike="noStrike" cap="none" normalizeH="0" baseline="0" dirty="0" smtClean="0">
                <a:ln>
                  <a:noFill/>
                </a:ln>
                <a:solidFill>
                  <a:schemeClr val="tx2"/>
                </a:solidFill>
                <a:effectLst/>
                <a:latin typeface="Times New Roman" pitchFamily="18" charset="0"/>
                <a:ea typeface="Times New Roman" pitchFamily="18" charset="0"/>
                <a:cs typeface="Times New Roman" pitchFamily="18" charset="0"/>
              </a:rPr>
              <a:t> </a:t>
            </a:r>
            <a:r>
              <a:rPr kumimoji="0" lang="ru-RU" sz="2400" b="0" i="0" u="none" strike="noStrike" cap="none" normalizeH="0" baseline="0" dirty="0" err="1" smtClean="0">
                <a:ln>
                  <a:noFill/>
                </a:ln>
                <a:solidFill>
                  <a:schemeClr val="tx2"/>
                </a:solidFill>
                <a:effectLst/>
                <a:latin typeface="Times New Roman" pitchFamily="18" charset="0"/>
                <a:ea typeface="Times New Roman" pitchFamily="18" charset="0"/>
                <a:cs typeface="Times New Roman" pitchFamily="18" charset="0"/>
              </a:rPr>
              <a:t>районні</a:t>
            </a:r>
            <a:r>
              <a:rPr kumimoji="0" lang="ru-RU" sz="2400" b="0" i="0" u="none" strike="noStrike" cap="none" normalizeH="0" baseline="0" dirty="0" smtClean="0">
                <a:ln>
                  <a:noFill/>
                </a:ln>
                <a:solidFill>
                  <a:schemeClr val="tx2"/>
                </a:solidFill>
                <a:effectLst/>
                <a:latin typeface="Times New Roman" pitchFamily="18" charset="0"/>
                <a:ea typeface="Times New Roman" pitchFamily="18" charset="0"/>
                <a:cs typeface="Times New Roman" pitchFamily="18" charset="0"/>
              </a:rPr>
              <a:t> </a:t>
            </a:r>
            <a:r>
              <a:rPr kumimoji="0" lang="ru-RU" sz="2400" b="0" i="0" u="none" strike="noStrike" cap="none" normalizeH="0" baseline="0" dirty="0" err="1" smtClean="0">
                <a:ln>
                  <a:noFill/>
                </a:ln>
                <a:solidFill>
                  <a:schemeClr val="tx2"/>
                </a:solidFill>
                <a:effectLst/>
                <a:latin typeface="Times New Roman" pitchFamily="18" charset="0"/>
                <a:ea typeface="Times New Roman" pitchFamily="18" charset="0"/>
                <a:cs typeface="Times New Roman" pitchFamily="18" charset="0"/>
              </a:rPr>
              <a:t>й</a:t>
            </a:r>
            <a:r>
              <a:rPr kumimoji="0" lang="ru-RU" sz="2400" b="0" i="0" u="none" strike="noStrike" cap="none" normalizeH="0" baseline="0" dirty="0" smtClean="0">
                <a:ln>
                  <a:noFill/>
                </a:ln>
                <a:solidFill>
                  <a:schemeClr val="tx2"/>
                </a:solidFill>
                <a:effectLst/>
                <a:latin typeface="Times New Roman" pitchFamily="18" charset="0"/>
                <a:ea typeface="Times New Roman" pitchFamily="18" charset="0"/>
                <a:cs typeface="Times New Roman" pitchFamily="18" charset="0"/>
              </a:rPr>
              <a:t> </a:t>
            </a:r>
            <a:r>
              <a:rPr kumimoji="0" lang="ru-RU" sz="2400" b="0" i="0" u="none" strike="noStrike" cap="none" normalizeH="0" baseline="0" dirty="0" err="1" smtClean="0">
                <a:ln>
                  <a:noFill/>
                </a:ln>
                <a:solidFill>
                  <a:schemeClr val="tx2"/>
                </a:solidFill>
                <a:effectLst/>
                <a:latin typeface="Times New Roman" pitchFamily="18" charset="0"/>
                <a:ea typeface="Times New Roman" pitchFamily="18" charset="0"/>
                <a:cs typeface="Times New Roman" pitchFamily="18" charset="0"/>
              </a:rPr>
              <a:t>обласні</a:t>
            </a:r>
            <a:r>
              <a:rPr kumimoji="0" lang="ru-RU" sz="2400" b="0" i="0" u="none" strike="noStrike" cap="none" normalizeH="0" baseline="0" dirty="0" smtClean="0">
                <a:ln>
                  <a:noFill/>
                </a:ln>
                <a:solidFill>
                  <a:schemeClr val="tx2"/>
                </a:solidFill>
                <a:effectLst/>
                <a:latin typeface="Times New Roman" pitchFamily="18" charset="0"/>
                <a:ea typeface="Times New Roman" pitchFamily="18" charset="0"/>
                <a:cs typeface="Times New Roman" pitchFamily="18" charset="0"/>
              </a:rPr>
              <a:t> </a:t>
            </a:r>
            <a:r>
              <a:rPr kumimoji="0" lang="ru-RU" sz="2400" b="0" i="0" u="none" strike="noStrike" cap="none" normalizeH="0" baseline="0" dirty="0" err="1" smtClean="0">
                <a:ln>
                  <a:noFill/>
                </a:ln>
                <a:solidFill>
                  <a:schemeClr val="tx2"/>
                </a:solidFill>
                <a:effectLst/>
                <a:latin typeface="Times New Roman" pitchFamily="18" charset="0"/>
                <a:ea typeface="Times New Roman" pitchFamily="18" charset="0"/>
                <a:cs typeface="Times New Roman" pitchFamily="18" charset="0"/>
              </a:rPr>
              <a:t>бюджети</a:t>
            </a:r>
            <a:r>
              <a:rPr kumimoji="0" lang="ru-RU" sz="2400" b="0" i="0" u="none" strike="noStrike" cap="none" normalizeH="0" baseline="0" dirty="0" smtClean="0">
                <a:ln>
                  <a:noFill/>
                </a:ln>
                <a:solidFill>
                  <a:schemeClr val="tx2"/>
                </a:solidFill>
                <a:effectLst/>
                <a:latin typeface="Times New Roman" pitchFamily="18" charset="0"/>
                <a:ea typeface="Times New Roman" pitchFamily="18" charset="0"/>
                <a:cs typeface="Times New Roman" pitchFamily="18" charset="0"/>
              </a:rPr>
              <a:t> та </a:t>
            </a:r>
            <a:r>
              <a:rPr kumimoji="0" lang="ru-RU" sz="2400" b="0" i="0" u="none" strike="noStrike" cap="none" normalizeH="0" baseline="0" dirty="0" err="1" smtClean="0">
                <a:ln>
                  <a:noFill/>
                </a:ln>
                <a:solidFill>
                  <a:schemeClr val="tx2"/>
                </a:solidFill>
                <a:effectLst/>
                <a:latin typeface="Times New Roman" pitchFamily="18" charset="0"/>
                <a:ea typeface="Times New Roman" pitchFamily="18" charset="0"/>
                <a:cs typeface="Times New Roman" pitchFamily="18" charset="0"/>
              </a:rPr>
              <a:t>контролюють</a:t>
            </a:r>
            <a:r>
              <a:rPr kumimoji="0" lang="ru-RU" sz="2400" b="0" i="0" u="none" strike="noStrike" cap="none" normalizeH="0" baseline="0" dirty="0" smtClean="0">
                <a:ln>
                  <a:noFill/>
                </a:ln>
                <a:solidFill>
                  <a:schemeClr val="tx2"/>
                </a:solidFill>
                <a:effectLst/>
                <a:latin typeface="Times New Roman" pitchFamily="18" charset="0"/>
                <a:ea typeface="Times New Roman" pitchFamily="18" charset="0"/>
                <a:cs typeface="Times New Roman" pitchFamily="18" charset="0"/>
              </a:rPr>
              <a:t> </a:t>
            </a:r>
            <a:r>
              <a:rPr kumimoji="0" lang="ru-RU" sz="2400" b="0" i="0" u="none" strike="noStrike" cap="none" normalizeH="0" baseline="0" dirty="0" err="1" smtClean="0">
                <a:ln>
                  <a:noFill/>
                </a:ln>
                <a:solidFill>
                  <a:schemeClr val="tx2"/>
                </a:solidFill>
                <a:effectLst/>
                <a:latin typeface="Times New Roman" pitchFamily="18" charset="0"/>
                <a:ea typeface="Times New Roman" pitchFamily="18" charset="0"/>
                <a:cs typeface="Times New Roman" pitchFamily="18" charset="0"/>
              </a:rPr>
              <a:t>їх</a:t>
            </a:r>
            <a:r>
              <a:rPr kumimoji="0" lang="ru-RU" sz="2400" b="0" i="0" u="none" strike="noStrike" cap="none" normalizeH="0" baseline="0" dirty="0" smtClean="0">
                <a:ln>
                  <a:noFill/>
                </a:ln>
                <a:solidFill>
                  <a:schemeClr val="tx2"/>
                </a:solidFill>
                <a:effectLst/>
                <a:latin typeface="Times New Roman" pitchFamily="18" charset="0"/>
                <a:ea typeface="Times New Roman" pitchFamily="18" charset="0"/>
                <a:cs typeface="Times New Roman" pitchFamily="18" charset="0"/>
              </a:rPr>
              <a:t> </a:t>
            </a:r>
            <a:r>
              <a:rPr kumimoji="0" lang="ru-RU" sz="2400" b="0" i="0" u="none" strike="noStrike" cap="none" normalizeH="0" baseline="0" dirty="0" err="1" smtClean="0">
                <a:ln>
                  <a:noFill/>
                </a:ln>
                <a:solidFill>
                  <a:schemeClr val="tx2"/>
                </a:solidFill>
                <a:effectLst/>
                <a:latin typeface="Times New Roman" pitchFamily="18" charset="0"/>
                <a:ea typeface="Times New Roman" pitchFamily="18" charset="0"/>
                <a:cs typeface="Times New Roman" pitchFamily="18" charset="0"/>
              </a:rPr>
              <a:t>виконання</a:t>
            </a:r>
            <a:r>
              <a:rPr kumimoji="0" lang="ru-RU" sz="2400" b="0" i="0" u="none" strike="noStrike" cap="none" normalizeH="0" baseline="0" dirty="0" smtClean="0">
                <a:ln>
                  <a:noFill/>
                </a:ln>
                <a:solidFill>
                  <a:schemeClr val="tx2"/>
                </a:solidFill>
                <a:effectLst/>
                <a:latin typeface="Times New Roman" pitchFamily="18" charset="0"/>
                <a:ea typeface="Times New Roman" pitchFamily="18" charset="0"/>
                <a:cs typeface="Times New Roman" pitchFamily="18" charset="0"/>
              </a:rPr>
              <a:t>; </a:t>
            </a:r>
            <a:r>
              <a:rPr kumimoji="0" lang="ru-RU" sz="2400" b="0" i="0" u="none" strike="noStrike" cap="none" normalizeH="0" baseline="0" dirty="0" err="1" smtClean="0">
                <a:ln>
                  <a:noFill/>
                </a:ln>
                <a:solidFill>
                  <a:schemeClr val="tx2"/>
                </a:solidFill>
                <a:effectLst/>
                <a:latin typeface="Times New Roman" pitchFamily="18" charset="0"/>
                <a:ea typeface="Times New Roman" pitchFamily="18" charset="0"/>
                <a:cs typeface="Times New Roman" pitchFamily="18" charset="0"/>
              </a:rPr>
              <a:t>вирішують</a:t>
            </a:r>
            <a:r>
              <a:rPr kumimoji="0" lang="ru-RU" sz="2400" b="0" i="0" u="none" strike="noStrike" cap="none" normalizeH="0" baseline="0" dirty="0" smtClean="0">
                <a:ln>
                  <a:noFill/>
                </a:ln>
                <a:solidFill>
                  <a:schemeClr val="tx2"/>
                </a:solidFill>
                <a:effectLst/>
                <a:latin typeface="Times New Roman" pitchFamily="18" charset="0"/>
                <a:ea typeface="Times New Roman" pitchFamily="18" charset="0"/>
                <a:cs typeface="Times New Roman" pitchFamily="18" charset="0"/>
              </a:rPr>
              <a:t> у межах, </a:t>
            </a:r>
            <a:r>
              <a:rPr kumimoji="0" lang="ru-RU" sz="2400" b="0" i="0" u="none" strike="noStrike" cap="none" normalizeH="0" baseline="0" dirty="0" err="1" smtClean="0">
                <a:ln>
                  <a:noFill/>
                </a:ln>
                <a:solidFill>
                  <a:schemeClr val="tx2"/>
                </a:solidFill>
                <a:effectLst/>
                <a:latin typeface="Times New Roman" pitchFamily="18" charset="0"/>
                <a:ea typeface="Times New Roman" pitchFamily="18" charset="0"/>
                <a:cs typeface="Times New Roman" pitchFamily="18" charset="0"/>
              </a:rPr>
              <a:t>визначених</a:t>
            </a:r>
            <a:r>
              <a:rPr kumimoji="0" lang="ru-RU" sz="2400" b="0" i="0" u="none" strike="noStrike" cap="none" normalizeH="0" baseline="0" dirty="0" smtClean="0">
                <a:ln>
                  <a:noFill/>
                </a:ln>
                <a:solidFill>
                  <a:schemeClr val="tx2"/>
                </a:solidFill>
                <a:effectLst/>
                <a:latin typeface="Times New Roman" pitchFamily="18" charset="0"/>
                <a:ea typeface="Times New Roman" pitchFamily="18" charset="0"/>
                <a:cs typeface="Times New Roman" pitchFamily="18" charset="0"/>
              </a:rPr>
              <a:t> законом, </a:t>
            </a:r>
            <a:r>
              <a:rPr kumimoji="0" lang="ru-RU" sz="2400" b="0" i="0" u="none" strike="noStrike" cap="none" normalizeH="0" baseline="0" dirty="0" err="1" smtClean="0">
                <a:ln>
                  <a:noFill/>
                </a:ln>
                <a:solidFill>
                  <a:schemeClr val="tx2"/>
                </a:solidFill>
                <a:effectLst/>
                <a:latin typeface="Times New Roman" pitchFamily="18" charset="0"/>
                <a:ea typeface="Times New Roman" pitchFamily="18" charset="0"/>
                <a:cs typeface="Times New Roman" pitchFamily="18" charset="0"/>
              </a:rPr>
              <a:t>питання</a:t>
            </a:r>
            <a:r>
              <a:rPr kumimoji="0" lang="ru-RU" sz="2400" b="0" i="0" u="none" strike="noStrike" cap="none" normalizeH="0" baseline="0" dirty="0" smtClean="0">
                <a:ln>
                  <a:noFill/>
                </a:ln>
                <a:solidFill>
                  <a:schemeClr val="tx2"/>
                </a:solidFill>
                <a:effectLst/>
                <a:latin typeface="Times New Roman" pitchFamily="18" charset="0"/>
                <a:ea typeface="Times New Roman" pitchFamily="18" charset="0"/>
                <a:cs typeface="Times New Roman" pitchFamily="18" charset="0"/>
              </a:rPr>
              <a:t> </a:t>
            </a:r>
            <a:r>
              <a:rPr kumimoji="0" lang="ru-RU" sz="2400" b="0" i="0" u="none" strike="noStrike" cap="none" normalizeH="0" baseline="0" dirty="0" err="1" smtClean="0">
                <a:ln>
                  <a:noFill/>
                </a:ln>
                <a:solidFill>
                  <a:schemeClr val="tx2"/>
                </a:solidFill>
                <a:effectLst/>
                <a:latin typeface="Times New Roman" pitchFamily="18" charset="0"/>
                <a:ea typeface="Times New Roman" pitchFamily="18" charset="0"/>
                <a:cs typeface="Times New Roman" pitchFamily="18" charset="0"/>
              </a:rPr>
              <a:t>адміністративно-територіального</a:t>
            </a:r>
            <a:r>
              <a:rPr kumimoji="0" lang="ru-RU" sz="2400" b="0" i="0" u="none" strike="noStrike" cap="none" normalizeH="0" baseline="0" dirty="0" smtClean="0">
                <a:ln>
                  <a:noFill/>
                </a:ln>
                <a:solidFill>
                  <a:schemeClr val="tx2"/>
                </a:solidFill>
                <a:effectLst/>
                <a:latin typeface="Times New Roman" pitchFamily="18" charset="0"/>
                <a:ea typeface="Times New Roman" pitchFamily="18" charset="0"/>
                <a:cs typeface="Times New Roman" pitchFamily="18" charset="0"/>
              </a:rPr>
              <a:t> устрою; </a:t>
            </a:r>
            <a:endParaRPr kumimoji="0" lang="uk-UA" sz="2400" b="0" i="0" u="none" strike="noStrike" cap="none" normalizeH="0" baseline="0" dirty="0" smtClean="0">
              <a:ln>
                <a:noFill/>
              </a:ln>
              <a:solidFill>
                <a:schemeClr val="tx2"/>
              </a:solidFill>
              <a:effectLst/>
              <a:latin typeface="Times New Roman" pitchFamily="18" charset="0"/>
              <a:cs typeface="Times New Roman" pitchFamily="18" charset="0"/>
            </a:endParaRPr>
          </a:p>
          <a:p>
            <a:pPr marL="0" marR="0" lvl="0" indent="539750" defTabSz="914400" rtl="0" eaLnBrk="0" fontAlgn="base" latinLnBrk="0" hangingPunct="0">
              <a:lnSpc>
                <a:spcPct val="100000"/>
              </a:lnSpc>
              <a:spcBef>
                <a:spcPct val="0"/>
              </a:spcBef>
              <a:spcAft>
                <a:spcPct val="0"/>
              </a:spcAft>
              <a:buClrTx/>
              <a:buSzTx/>
              <a:buFontTx/>
              <a:buNone/>
              <a:tabLst>
                <a:tab pos="450850" algn="l"/>
              </a:tabLst>
            </a:pPr>
            <a:r>
              <a:rPr kumimoji="0" lang="uk-UA" sz="2400" b="0" i="0" u="none" strike="noStrike" cap="none" normalizeH="0" baseline="0" dirty="0" smtClean="0">
                <a:ln>
                  <a:noFill/>
                </a:ln>
                <a:solidFill>
                  <a:schemeClr val="tx2"/>
                </a:solidFill>
                <a:effectLst/>
                <a:latin typeface="Times New Roman" pitchFamily="18" charset="0"/>
                <a:ea typeface="Times New Roman" pitchFamily="18" charset="0"/>
                <a:cs typeface="Times New Roman" pitchFamily="18" charset="0"/>
              </a:rPr>
              <a:t>-</a:t>
            </a:r>
            <a:r>
              <a:rPr kumimoji="0" lang="ru-RU" sz="2400" b="0" i="0" u="none" strike="noStrike" cap="none" normalizeH="0" baseline="0" dirty="0" err="1" smtClean="0">
                <a:ln>
                  <a:noFill/>
                </a:ln>
                <a:solidFill>
                  <a:schemeClr val="tx2"/>
                </a:solidFill>
                <a:effectLst/>
                <a:latin typeface="Times New Roman" pitchFamily="18" charset="0"/>
                <a:ea typeface="Times New Roman" pitchFamily="18" charset="0"/>
                <a:cs typeface="Times New Roman" pitchFamily="18" charset="0"/>
              </a:rPr>
              <a:t>вирішують</a:t>
            </a:r>
            <a:r>
              <a:rPr kumimoji="0" lang="ru-RU" sz="2400" b="0" i="0" u="none" strike="noStrike" cap="none" normalizeH="0" baseline="0" dirty="0" smtClean="0">
                <a:ln>
                  <a:noFill/>
                </a:ln>
                <a:solidFill>
                  <a:schemeClr val="tx2"/>
                </a:solidFill>
                <a:effectLst/>
                <a:latin typeface="Times New Roman" pitchFamily="18" charset="0"/>
                <a:ea typeface="Times New Roman" pitchFamily="18" charset="0"/>
                <a:cs typeface="Times New Roman" pitchFamily="18" charset="0"/>
              </a:rPr>
              <a:t> </a:t>
            </a:r>
            <a:r>
              <a:rPr kumimoji="0" lang="ru-RU" sz="2400" b="0" i="0" u="none" strike="noStrike" cap="none" normalizeH="0" baseline="0" dirty="0" err="1" smtClean="0">
                <a:ln>
                  <a:noFill/>
                </a:ln>
                <a:solidFill>
                  <a:schemeClr val="tx2"/>
                </a:solidFill>
                <a:effectLst/>
                <a:latin typeface="Times New Roman" pitchFamily="18" charset="0"/>
                <a:ea typeface="Times New Roman" pitchFamily="18" charset="0"/>
                <a:cs typeface="Times New Roman" pitchFamily="18" charset="0"/>
              </a:rPr>
              <a:t>інші</a:t>
            </a:r>
            <a:r>
              <a:rPr kumimoji="0" lang="ru-RU" sz="2400" b="0" i="0" u="none" strike="noStrike" cap="none" normalizeH="0" baseline="0" dirty="0" smtClean="0">
                <a:ln>
                  <a:noFill/>
                </a:ln>
                <a:solidFill>
                  <a:schemeClr val="tx2"/>
                </a:solidFill>
                <a:effectLst/>
                <a:latin typeface="Times New Roman" pitchFamily="18" charset="0"/>
                <a:ea typeface="Times New Roman" pitchFamily="18" charset="0"/>
                <a:cs typeface="Times New Roman" pitchFamily="18" charset="0"/>
              </a:rPr>
              <a:t> </a:t>
            </a:r>
            <a:r>
              <a:rPr kumimoji="0" lang="ru-RU" sz="2400" b="0" i="0" u="none" strike="noStrike" cap="none" normalizeH="0" baseline="0" dirty="0" err="1" smtClean="0">
                <a:ln>
                  <a:noFill/>
                </a:ln>
                <a:solidFill>
                  <a:schemeClr val="tx2"/>
                </a:solidFill>
                <a:effectLst/>
                <a:latin typeface="Times New Roman" pitchFamily="18" charset="0"/>
                <a:ea typeface="Times New Roman" pitchFamily="18" charset="0"/>
                <a:cs typeface="Times New Roman" pitchFamily="18" charset="0"/>
              </a:rPr>
              <a:t>питання</a:t>
            </a:r>
            <a:r>
              <a:rPr kumimoji="0" lang="ru-RU" sz="2400" b="0" i="0" u="none" strike="noStrike" cap="none" normalizeH="0" baseline="0" dirty="0" smtClean="0">
                <a:ln>
                  <a:noFill/>
                </a:ln>
                <a:solidFill>
                  <a:schemeClr val="tx2"/>
                </a:solidFill>
                <a:effectLst/>
                <a:latin typeface="Times New Roman" pitchFamily="18" charset="0"/>
                <a:ea typeface="Times New Roman" pitchFamily="18" charset="0"/>
                <a:cs typeface="Times New Roman" pitchFamily="18" charset="0"/>
              </a:rPr>
              <a:t>, </a:t>
            </a:r>
            <a:r>
              <a:rPr kumimoji="0" lang="ru-RU" sz="2400" b="0" i="0" u="none" strike="noStrike" cap="none" normalizeH="0" baseline="0" dirty="0" err="1" smtClean="0">
                <a:ln>
                  <a:noFill/>
                </a:ln>
                <a:solidFill>
                  <a:schemeClr val="tx2"/>
                </a:solidFill>
                <a:effectLst/>
                <a:latin typeface="Times New Roman" pitchFamily="18" charset="0"/>
                <a:ea typeface="Times New Roman" pitchFamily="18" charset="0"/>
                <a:cs typeface="Times New Roman" pitchFamily="18" charset="0"/>
              </a:rPr>
              <a:t>віднесені</a:t>
            </a:r>
            <a:r>
              <a:rPr kumimoji="0" lang="ru-RU" sz="2400" b="0" i="0" u="none" strike="noStrike" cap="none" normalizeH="0" baseline="0" dirty="0" smtClean="0">
                <a:ln>
                  <a:noFill/>
                </a:ln>
                <a:solidFill>
                  <a:schemeClr val="tx2"/>
                </a:solidFill>
                <a:effectLst/>
                <a:latin typeface="Times New Roman" pitchFamily="18" charset="0"/>
                <a:ea typeface="Times New Roman" pitchFamily="18" charset="0"/>
                <a:cs typeface="Times New Roman" pitchFamily="18" charset="0"/>
              </a:rPr>
              <a:t> законом до </a:t>
            </a:r>
            <a:r>
              <a:rPr kumimoji="0" lang="ru-RU" sz="2400" b="0" i="0" u="none" strike="noStrike" cap="none" normalizeH="0" baseline="0" dirty="0" err="1" smtClean="0">
                <a:ln>
                  <a:noFill/>
                </a:ln>
                <a:solidFill>
                  <a:schemeClr val="tx2"/>
                </a:solidFill>
                <a:effectLst/>
                <a:latin typeface="Times New Roman" pitchFamily="18" charset="0"/>
                <a:ea typeface="Times New Roman" pitchFamily="18" charset="0"/>
                <a:cs typeface="Times New Roman" pitchFamily="18" charset="0"/>
              </a:rPr>
              <a:t>їхньої</a:t>
            </a:r>
            <a:r>
              <a:rPr kumimoji="0" lang="ru-RU" sz="2400" b="0" i="0" u="none" strike="noStrike" cap="none" normalizeH="0" baseline="0" dirty="0" smtClean="0">
                <a:ln>
                  <a:noFill/>
                </a:ln>
                <a:solidFill>
                  <a:schemeClr val="tx2"/>
                </a:solidFill>
                <a:effectLst/>
                <a:latin typeface="Times New Roman" pitchFamily="18" charset="0"/>
                <a:ea typeface="Times New Roman" pitchFamily="18" charset="0"/>
                <a:cs typeface="Times New Roman" pitchFamily="18" charset="0"/>
              </a:rPr>
              <a:t> </a:t>
            </a:r>
            <a:r>
              <a:rPr kumimoji="0" lang="ru-RU" sz="2400" b="0" i="0" u="none" strike="noStrike" cap="none" normalizeH="0" baseline="0" dirty="0" err="1" smtClean="0">
                <a:ln>
                  <a:noFill/>
                </a:ln>
                <a:solidFill>
                  <a:schemeClr val="tx2"/>
                </a:solidFill>
                <a:effectLst/>
                <a:latin typeface="Times New Roman" pitchFamily="18" charset="0"/>
                <a:ea typeface="Times New Roman" pitchFamily="18" charset="0"/>
                <a:cs typeface="Times New Roman" pitchFamily="18" charset="0"/>
              </a:rPr>
              <a:t>компетенції</a:t>
            </a:r>
            <a:r>
              <a:rPr kumimoji="0" lang="ru-RU" sz="2400" b="0" i="0" u="none" strike="noStrike" cap="none" normalizeH="0" baseline="0" dirty="0" smtClean="0">
                <a:ln>
                  <a:noFill/>
                </a:ln>
                <a:solidFill>
                  <a:schemeClr val="tx2"/>
                </a:solidFill>
                <a:effectLst/>
                <a:latin typeface="Times New Roman" pitchFamily="18" charset="0"/>
                <a:ea typeface="Times New Roman" pitchFamily="18" charset="0"/>
                <a:cs typeface="Times New Roman" pitchFamily="18" charset="0"/>
              </a:rPr>
              <a:t>.</a:t>
            </a:r>
            <a:endParaRPr kumimoji="0" lang="ru-RU" sz="2400" b="0" i="0" u="none" strike="noStrike" cap="none" normalizeH="0" baseline="0" dirty="0" smtClean="0">
              <a:ln>
                <a:noFill/>
              </a:ln>
              <a:solidFill>
                <a:schemeClr val="tx2"/>
              </a:solidFill>
              <a:effectLst/>
              <a:latin typeface="Times New Roman" pitchFamily="18" charset="0"/>
              <a:cs typeface="Times New Roman" pitchFamily="18"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p:cNvPicPr>
            <a:picLocks noChangeAspect="1" noChangeArrowheads="1"/>
          </p:cNvPicPr>
          <p:nvPr/>
        </p:nvPicPr>
        <p:blipFill>
          <a:blip r:embed="rId2"/>
          <a:srcRect/>
          <a:stretch>
            <a:fillRect/>
          </a:stretch>
        </p:blipFill>
        <p:spPr bwMode="auto">
          <a:xfrm>
            <a:off x="1285852" y="1000108"/>
            <a:ext cx="6858048" cy="3857642"/>
          </a:xfrm>
          <a:prstGeom prst="rect">
            <a:avLst/>
          </a:prstGeom>
          <a:noFill/>
          <a:ln w="9525">
            <a:noFill/>
            <a:miter lim="800000"/>
            <a:headEnd/>
            <a:tailEnd/>
          </a:ln>
          <a:effectLst/>
        </p:spPr>
      </p:pic>
      <p:sp>
        <p:nvSpPr>
          <p:cNvPr id="4" name="Прямоугольник 3"/>
          <p:cNvSpPr/>
          <p:nvPr/>
        </p:nvSpPr>
        <p:spPr>
          <a:xfrm>
            <a:off x="1315639" y="214290"/>
            <a:ext cx="7828361" cy="646331"/>
          </a:xfrm>
          <a:prstGeom prst="rect">
            <a:avLst/>
          </a:prstGeom>
        </p:spPr>
        <p:txBody>
          <a:bodyPr wrap="none">
            <a:spAutoFit/>
          </a:bodyPr>
          <a:lstStyle/>
          <a:p>
            <a:r>
              <a:rPr lang="uk-UA" sz="36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Тернопільська облдержадміністрація</a:t>
            </a:r>
            <a:endParaRPr lang="uk-UA" sz="36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pic>
        <p:nvPicPr>
          <p:cNvPr id="26629" name="Picture 5"/>
          <p:cNvPicPr>
            <a:picLocks noChangeAspect="1" noChangeArrowheads="1"/>
          </p:cNvPicPr>
          <p:nvPr/>
        </p:nvPicPr>
        <p:blipFill>
          <a:blip r:embed="rId3"/>
          <a:srcRect/>
          <a:stretch>
            <a:fillRect/>
          </a:stretch>
        </p:blipFill>
        <p:spPr bwMode="auto">
          <a:xfrm>
            <a:off x="928662" y="4857760"/>
            <a:ext cx="2857520" cy="2000240"/>
          </a:xfrm>
          <a:prstGeom prst="rect">
            <a:avLst/>
          </a:prstGeom>
          <a:noFill/>
          <a:ln w="9525">
            <a:noFill/>
            <a:miter lim="800000"/>
            <a:headEnd/>
            <a:tailEnd/>
          </a:ln>
          <a:effectLst/>
        </p:spPr>
      </p:pic>
      <p:pic>
        <p:nvPicPr>
          <p:cNvPr id="26630" name="Picture 6"/>
          <p:cNvPicPr>
            <a:picLocks noChangeAspect="1" noChangeArrowheads="1"/>
          </p:cNvPicPr>
          <p:nvPr/>
        </p:nvPicPr>
        <p:blipFill>
          <a:blip r:embed="rId4"/>
          <a:srcRect/>
          <a:stretch>
            <a:fillRect/>
          </a:stretch>
        </p:blipFill>
        <p:spPr bwMode="auto">
          <a:xfrm>
            <a:off x="5143504" y="4857760"/>
            <a:ext cx="3000396" cy="2000240"/>
          </a:xfrm>
          <a:prstGeom prst="rect">
            <a:avLst/>
          </a:prstGeom>
          <a:noFill/>
          <a:ln w="9525">
            <a:noFill/>
            <a:miter lim="800000"/>
            <a:headEnd/>
            <a:tailEnd/>
          </a:ln>
          <a:effectLst/>
        </p:spPr>
      </p:pic>
      <p:pic>
        <p:nvPicPr>
          <p:cNvPr id="26631" name="Picture 7"/>
          <p:cNvPicPr>
            <a:picLocks noChangeAspect="1" noChangeArrowheads="1"/>
          </p:cNvPicPr>
          <p:nvPr/>
        </p:nvPicPr>
        <p:blipFill>
          <a:blip r:embed="rId5"/>
          <a:srcRect/>
          <a:stretch>
            <a:fillRect/>
          </a:stretch>
        </p:blipFill>
        <p:spPr bwMode="auto">
          <a:xfrm>
            <a:off x="0" y="285728"/>
            <a:ext cx="1076325" cy="1171575"/>
          </a:xfrm>
          <a:prstGeom prst="rect">
            <a:avLst/>
          </a:prstGeom>
          <a:noFill/>
          <a:ln w="9525">
            <a:noFill/>
            <a:miter lim="800000"/>
            <a:headEnd/>
            <a:tailEnd/>
          </a:ln>
          <a:effectLst/>
        </p:spPr>
      </p:pic>
      <p:pic>
        <p:nvPicPr>
          <p:cNvPr id="26632" name="Picture 8"/>
          <p:cNvPicPr>
            <a:picLocks noChangeAspect="1" noChangeArrowheads="1"/>
          </p:cNvPicPr>
          <p:nvPr/>
        </p:nvPicPr>
        <p:blipFill>
          <a:blip r:embed="rId6"/>
          <a:srcRect/>
          <a:stretch>
            <a:fillRect/>
          </a:stretch>
        </p:blipFill>
        <p:spPr bwMode="auto">
          <a:xfrm>
            <a:off x="8191500" y="857232"/>
            <a:ext cx="952500" cy="1171575"/>
          </a:xfrm>
          <a:prstGeom prst="rect">
            <a:avLst/>
          </a:prstGeom>
          <a:noFill/>
          <a:ln w="9525">
            <a:noFill/>
            <a:miter lim="800000"/>
            <a:headEnd/>
            <a:tailEnd/>
          </a:ln>
          <a:effec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4357694"/>
            <a:ext cx="2571736" cy="1754326"/>
          </a:xfrm>
          <a:prstGeom prst="rect">
            <a:avLst/>
          </a:prstGeom>
        </p:spPr>
        <p:txBody>
          <a:bodyPr wrap="square">
            <a:spAutoFit/>
          </a:bodyPr>
          <a:lstStyle/>
          <a:p>
            <a:endParaRPr lang="ru-RU" dirty="0" smtClean="0"/>
          </a:p>
          <a:p>
            <a:r>
              <a:rPr lang="ru-RU" dirty="0" smtClean="0"/>
              <a:t>Голова </a:t>
            </a:r>
            <a:r>
              <a:rPr lang="ru-RU" dirty="0" err="1" smtClean="0"/>
              <a:t>Тернопільської</a:t>
            </a:r>
            <a:r>
              <a:rPr lang="ru-RU" dirty="0" smtClean="0"/>
              <a:t> </a:t>
            </a:r>
            <a:r>
              <a:rPr lang="ru-RU" dirty="0" err="1" smtClean="0"/>
              <a:t>обласної</a:t>
            </a:r>
            <a:r>
              <a:rPr lang="ru-RU" dirty="0" smtClean="0"/>
              <a:t> </a:t>
            </a:r>
            <a:r>
              <a:rPr lang="ru-RU" dirty="0" err="1" smtClean="0"/>
              <a:t>державної</a:t>
            </a:r>
            <a:r>
              <a:rPr lang="ru-RU" dirty="0" smtClean="0"/>
              <a:t> </a:t>
            </a:r>
            <a:r>
              <a:rPr lang="ru-RU" dirty="0" err="1" smtClean="0"/>
              <a:t>адміністрації</a:t>
            </a:r>
            <a:endParaRPr lang="ru-RU" dirty="0" smtClean="0"/>
          </a:p>
          <a:p>
            <a:r>
              <a:rPr lang="ru-RU" dirty="0" smtClean="0"/>
              <a:t>Час на </a:t>
            </a:r>
            <a:r>
              <a:rPr lang="ru-RU" dirty="0" err="1" smtClean="0"/>
              <a:t>посаді</a:t>
            </a:r>
            <a:r>
              <a:rPr lang="ru-RU" dirty="0" smtClean="0"/>
              <a:t>:</a:t>
            </a:r>
          </a:p>
          <a:p>
            <a:r>
              <a:rPr lang="ru-RU" dirty="0" smtClean="0"/>
              <a:t>З 2 </a:t>
            </a:r>
            <a:r>
              <a:rPr lang="ru-RU" dirty="0" err="1" smtClean="0"/>
              <a:t>березня</a:t>
            </a:r>
            <a:r>
              <a:rPr lang="ru-RU" dirty="0" smtClean="0"/>
              <a:t> 2014</a:t>
            </a:r>
            <a:endParaRPr lang="uk-UA" dirty="0"/>
          </a:p>
        </p:txBody>
      </p:sp>
      <p:pic>
        <p:nvPicPr>
          <p:cNvPr id="2050" name="Picture 2"/>
          <p:cNvPicPr>
            <a:picLocks noChangeAspect="1" noChangeArrowheads="1"/>
          </p:cNvPicPr>
          <p:nvPr/>
        </p:nvPicPr>
        <p:blipFill>
          <a:blip r:embed="rId2"/>
          <a:srcRect/>
          <a:stretch>
            <a:fillRect/>
          </a:stretch>
        </p:blipFill>
        <p:spPr bwMode="auto">
          <a:xfrm>
            <a:off x="214282" y="214290"/>
            <a:ext cx="2381250" cy="3590925"/>
          </a:xfrm>
          <a:prstGeom prst="rect">
            <a:avLst/>
          </a:prstGeom>
          <a:noFill/>
          <a:ln w="9525">
            <a:noFill/>
            <a:miter lim="800000"/>
            <a:headEnd/>
            <a:tailEnd/>
          </a:ln>
          <a:effectLst/>
        </p:spPr>
      </p:pic>
      <p:sp>
        <p:nvSpPr>
          <p:cNvPr id="4" name="Прямоугольник 3"/>
          <p:cNvSpPr/>
          <p:nvPr/>
        </p:nvSpPr>
        <p:spPr>
          <a:xfrm>
            <a:off x="0" y="3857628"/>
            <a:ext cx="2643174" cy="646331"/>
          </a:xfrm>
          <a:prstGeom prst="rect">
            <a:avLst/>
          </a:prstGeom>
        </p:spPr>
        <p:txBody>
          <a:bodyPr wrap="square">
            <a:spAutoFit/>
          </a:bodyPr>
          <a:lstStyle/>
          <a:p>
            <a:pPr algn="ctr"/>
            <a:r>
              <a:rPr lang="uk-UA" b="1" dirty="0" smtClean="0"/>
              <a:t>Олег Мирославович Сиротюк</a:t>
            </a:r>
            <a:endParaRPr lang="uk-UA" b="1" dirty="0"/>
          </a:p>
        </p:txBody>
      </p:sp>
      <p:sp>
        <p:nvSpPr>
          <p:cNvPr id="5" name="Прямоугольник 4"/>
          <p:cNvSpPr/>
          <p:nvPr/>
        </p:nvSpPr>
        <p:spPr>
          <a:xfrm>
            <a:off x="6929454" y="3071810"/>
            <a:ext cx="2214546" cy="2862322"/>
          </a:xfrm>
          <a:prstGeom prst="rect">
            <a:avLst/>
          </a:prstGeom>
        </p:spPr>
        <p:txBody>
          <a:bodyPr wrap="square">
            <a:spAutoFit/>
          </a:bodyPr>
          <a:lstStyle/>
          <a:p>
            <a:pPr algn="ctr"/>
            <a:r>
              <a:rPr lang="ru-RU" b="1" dirty="0" err="1" smtClean="0"/>
              <a:t>Хомінець</a:t>
            </a:r>
            <a:r>
              <a:rPr lang="ru-RU" b="1" dirty="0" smtClean="0"/>
              <a:t> Василь Петрович </a:t>
            </a:r>
          </a:p>
          <a:p>
            <a:pPr algn="ctr"/>
            <a:r>
              <a:rPr lang="ru-RU" dirty="0" smtClean="0"/>
              <a:t>Голова </a:t>
            </a:r>
            <a:r>
              <a:rPr lang="ru-RU" dirty="0" err="1" smtClean="0"/>
              <a:t>Тернопільської</a:t>
            </a:r>
            <a:r>
              <a:rPr lang="ru-RU" dirty="0" smtClean="0"/>
              <a:t> </a:t>
            </a:r>
            <a:r>
              <a:rPr lang="ru-RU" dirty="0" err="1" smtClean="0"/>
              <a:t>обласної</a:t>
            </a:r>
            <a:r>
              <a:rPr lang="ru-RU" dirty="0" smtClean="0"/>
              <a:t> ради</a:t>
            </a:r>
          </a:p>
          <a:p>
            <a:pPr algn="ctr"/>
            <a:r>
              <a:rPr lang="ru-RU" dirty="0" err="1" smtClean="0"/>
              <a:t>Нині</a:t>
            </a:r>
            <a:r>
              <a:rPr lang="ru-RU" dirty="0" smtClean="0"/>
              <a:t> на </a:t>
            </a:r>
            <a:r>
              <a:rPr lang="ru-RU" dirty="0" err="1" smtClean="0"/>
              <a:t>посаді</a:t>
            </a:r>
            <a:endParaRPr lang="ru-RU" dirty="0" smtClean="0"/>
          </a:p>
          <a:p>
            <a:pPr algn="ctr"/>
            <a:r>
              <a:rPr lang="ru-RU" dirty="0" smtClean="0"/>
              <a:t>На </a:t>
            </a:r>
            <a:r>
              <a:rPr lang="ru-RU" dirty="0" err="1" smtClean="0"/>
              <a:t>посаді</a:t>
            </a:r>
            <a:r>
              <a:rPr lang="ru-RU" dirty="0" smtClean="0"/>
              <a:t> з 31 </a:t>
            </a:r>
            <a:r>
              <a:rPr lang="ru-RU" dirty="0" err="1" smtClean="0"/>
              <a:t>жовтня</a:t>
            </a:r>
            <a:r>
              <a:rPr lang="ru-RU" dirty="0" smtClean="0"/>
              <a:t> 2013</a:t>
            </a:r>
          </a:p>
          <a:p>
            <a:pPr algn="ctr"/>
            <a:r>
              <a:rPr lang="ru-RU" dirty="0" err="1" smtClean="0"/>
              <a:t>Попередник</a:t>
            </a:r>
            <a:r>
              <a:rPr lang="ru-RU" dirty="0" smtClean="0"/>
              <a:t> </a:t>
            </a:r>
            <a:r>
              <a:rPr lang="ru-RU" dirty="0" err="1" smtClean="0"/>
              <a:t>Олексій</a:t>
            </a:r>
            <a:r>
              <a:rPr lang="ru-RU" dirty="0" smtClean="0"/>
              <a:t> </a:t>
            </a:r>
            <a:r>
              <a:rPr lang="ru-RU" dirty="0" err="1" smtClean="0"/>
              <a:t>Кайда</a:t>
            </a:r>
            <a:endParaRPr lang="uk-UA" dirty="0"/>
          </a:p>
        </p:txBody>
      </p:sp>
      <p:pic>
        <p:nvPicPr>
          <p:cNvPr id="2051" name="Picture 3"/>
          <p:cNvPicPr>
            <a:picLocks noChangeAspect="1" noChangeArrowheads="1"/>
          </p:cNvPicPr>
          <p:nvPr/>
        </p:nvPicPr>
        <p:blipFill>
          <a:blip r:embed="rId3"/>
          <a:srcRect/>
          <a:stretch>
            <a:fillRect/>
          </a:stretch>
        </p:blipFill>
        <p:spPr bwMode="auto">
          <a:xfrm>
            <a:off x="7239000" y="285728"/>
            <a:ext cx="1905000" cy="2847975"/>
          </a:xfrm>
          <a:prstGeom prst="rect">
            <a:avLst/>
          </a:prstGeom>
          <a:noFill/>
          <a:ln w="9525">
            <a:noFill/>
            <a:miter lim="800000"/>
            <a:headEnd/>
            <a:tailEnd/>
          </a:ln>
          <a:effectLst/>
        </p:spPr>
      </p:pic>
      <p:pic>
        <p:nvPicPr>
          <p:cNvPr id="2052" name="Picture 4"/>
          <p:cNvPicPr>
            <a:picLocks noChangeAspect="1" noChangeArrowheads="1"/>
          </p:cNvPicPr>
          <p:nvPr/>
        </p:nvPicPr>
        <p:blipFill>
          <a:blip r:embed="rId4"/>
          <a:srcRect/>
          <a:stretch>
            <a:fillRect/>
          </a:stretch>
        </p:blipFill>
        <p:spPr bwMode="auto">
          <a:xfrm>
            <a:off x="2643174" y="142852"/>
            <a:ext cx="4314822" cy="4429132"/>
          </a:xfrm>
          <a:prstGeom prst="rect">
            <a:avLst/>
          </a:prstGeom>
          <a:noFill/>
          <a:ln w="9525">
            <a:noFill/>
            <a:miter lim="800000"/>
            <a:headEnd/>
            <a:tailEnd/>
          </a:ln>
          <a:effectLst/>
        </p:spPr>
      </p:pic>
      <p:sp>
        <p:nvSpPr>
          <p:cNvPr id="8" name="Прямоугольник 7"/>
          <p:cNvSpPr/>
          <p:nvPr/>
        </p:nvSpPr>
        <p:spPr>
          <a:xfrm>
            <a:off x="3071802" y="4786322"/>
            <a:ext cx="3426836" cy="646331"/>
          </a:xfrm>
          <a:prstGeom prst="rect">
            <a:avLst/>
          </a:prstGeom>
        </p:spPr>
        <p:txBody>
          <a:bodyPr wrap="none">
            <a:spAutoFit/>
          </a:bodyPr>
          <a:lstStyle/>
          <a:p>
            <a:pPr algn="ctr"/>
            <a:r>
              <a:rPr lang="uk-UA" b="1" dirty="0" smtClean="0"/>
              <a:t>Міський голова міста Тернопіль </a:t>
            </a:r>
          </a:p>
          <a:p>
            <a:pPr algn="ctr"/>
            <a:r>
              <a:rPr lang="uk-UA" b="1" dirty="0" smtClean="0"/>
              <a:t>НАДАЛ Сергій Віталійович</a:t>
            </a:r>
            <a:endParaRPr lang="uk-UA" b="1" dirty="0"/>
          </a:p>
        </p:txBody>
      </p:sp>
      <p:sp>
        <p:nvSpPr>
          <p:cNvPr id="9" name="Прямоугольник 8"/>
          <p:cNvSpPr/>
          <p:nvPr/>
        </p:nvSpPr>
        <p:spPr>
          <a:xfrm>
            <a:off x="2928926" y="5500702"/>
            <a:ext cx="3206968" cy="369332"/>
          </a:xfrm>
          <a:prstGeom prst="rect">
            <a:avLst/>
          </a:prstGeom>
        </p:spPr>
        <p:txBody>
          <a:bodyPr wrap="none">
            <a:spAutoFit/>
          </a:bodyPr>
          <a:lstStyle/>
          <a:p>
            <a:r>
              <a:rPr lang="ru-RU" dirty="0" smtClean="0"/>
              <a:t>На </a:t>
            </a:r>
            <a:r>
              <a:rPr lang="ru-RU" dirty="0" err="1" smtClean="0"/>
              <a:t>посаді</a:t>
            </a:r>
            <a:r>
              <a:rPr lang="ru-RU" dirty="0" smtClean="0"/>
              <a:t>  з 30 листопада 2010</a:t>
            </a:r>
            <a:endParaRPr lang="uk-UA"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Схема 4"/>
          <p:cNvGraphicFramePr/>
          <p:nvPr/>
        </p:nvGraphicFramePr>
        <p:xfrm>
          <a:off x="0" y="0"/>
          <a:ext cx="9001156" cy="685799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0" y="142852"/>
            <a:ext cx="9144000" cy="1200329"/>
          </a:xfrm>
          <a:prstGeom prst="rect">
            <a:avLst/>
          </a:prstGeom>
        </p:spPr>
        <p:txBody>
          <a:bodyPr wrap="square">
            <a:spAutoFit/>
          </a:bodyPr>
          <a:lstStyle/>
          <a:p>
            <a:pPr algn="ctr"/>
            <a:r>
              <a:rPr lang="uk-UA" sz="36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Times New Roman" pitchFamily="18" charset="0"/>
              </a:rPr>
              <a:t>Державний комітет телебачення і радіомовлення України </a:t>
            </a:r>
            <a:endParaRPr lang="uk-UA" sz="36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Times New Roman" pitchFamily="18" charset="0"/>
            </a:endParaRPr>
          </a:p>
        </p:txBody>
      </p:sp>
      <p:pic>
        <p:nvPicPr>
          <p:cNvPr id="17410" name="Picture 2"/>
          <p:cNvPicPr>
            <a:picLocks noChangeAspect="1" noChangeArrowheads="1"/>
          </p:cNvPicPr>
          <p:nvPr/>
        </p:nvPicPr>
        <p:blipFill>
          <a:blip r:embed="rId2"/>
          <a:srcRect/>
          <a:stretch>
            <a:fillRect/>
          </a:stretch>
        </p:blipFill>
        <p:spPr bwMode="auto">
          <a:xfrm>
            <a:off x="357158" y="785794"/>
            <a:ext cx="1438275" cy="1171575"/>
          </a:xfrm>
          <a:prstGeom prst="rect">
            <a:avLst/>
          </a:prstGeom>
          <a:noFill/>
          <a:ln w="9525">
            <a:noFill/>
            <a:miter lim="800000"/>
            <a:headEnd/>
            <a:tailEnd/>
          </a:ln>
          <a:effectLst/>
        </p:spPr>
      </p:pic>
      <p:pic>
        <p:nvPicPr>
          <p:cNvPr id="17411" name="Picture 3"/>
          <p:cNvPicPr>
            <a:picLocks noChangeAspect="1" noChangeArrowheads="1"/>
          </p:cNvPicPr>
          <p:nvPr/>
        </p:nvPicPr>
        <p:blipFill>
          <a:blip r:embed="rId3"/>
          <a:srcRect/>
          <a:stretch>
            <a:fillRect/>
          </a:stretch>
        </p:blipFill>
        <p:spPr bwMode="auto">
          <a:xfrm>
            <a:off x="3857620" y="1357298"/>
            <a:ext cx="2428892" cy="1643074"/>
          </a:xfrm>
          <a:prstGeom prst="rect">
            <a:avLst/>
          </a:prstGeom>
          <a:noFill/>
          <a:ln w="9525">
            <a:noFill/>
            <a:miter lim="800000"/>
            <a:headEnd/>
            <a:tailEnd/>
          </a:ln>
          <a:effectLst/>
        </p:spPr>
      </p:pic>
      <p:pic>
        <p:nvPicPr>
          <p:cNvPr id="17412" name="Picture 4"/>
          <p:cNvPicPr>
            <a:picLocks noChangeAspect="1" noChangeArrowheads="1"/>
          </p:cNvPicPr>
          <p:nvPr/>
        </p:nvPicPr>
        <p:blipFill>
          <a:blip r:embed="rId4"/>
          <a:srcRect/>
          <a:stretch>
            <a:fillRect/>
          </a:stretch>
        </p:blipFill>
        <p:spPr bwMode="auto">
          <a:xfrm>
            <a:off x="6500826" y="1285860"/>
            <a:ext cx="2357454" cy="1643074"/>
          </a:xfrm>
          <a:prstGeom prst="rect">
            <a:avLst/>
          </a:prstGeom>
          <a:noFill/>
          <a:ln w="9525">
            <a:noFill/>
            <a:miter lim="800000"/>
            <a:headEnd/>
            <a:tailEnd/>
          </a:ln>
          <a:effectLst/>
        </p:spPr>
      </p:pic>
      <p:pic>
        <p:nvPicPr>
          <p:cNvPr id="17414" name="Picture 6"/>
          <p:cNvPicPr>
            <a:picLocks noChangeAspect="1" noChangeArrowheads="1"/>
          </p:cNvPicPr>
          <p:nvPr/>
        </p:nvPicPr>
        <p:blipFill>
          <a:blip r:embed="rId5"/>
          <a:srcRect/>
          <a:stretch>
            <a:fillRect/>
          </a:stretch>
        </p:blipFill>
        <p:spPr bwMode="auto">
          <a:xfrm>
            <a:off x="8229600" y="0"/>
            <a:ext cx="914400" cy="914400"/>
          </a:xfrm>
          <a:prstGeom prst="rect">
            <a:avLst/>
          </a:prstGeom>
          <a:noFill/>
          <a:ln w="9525">
            <a:noFill/>
            <a:miter lim="800000"/>
            <a:headEnd/>
            <a:tailEnd/>
          </a:ln>
          <a:effectLst/>
        </p:spPr>
      </p:pic>
      <p:pic>
        <p:nvPicPr>
          <p:cNvPr id="17416" name="Picture 8"/>
          <p:cNvPicPr>
            <a:picLocks noChangeAspect="1" noChangeArrowheads="1"/>
          </p:cNvPicPr>
          <p:nvPr/>
        </p:nvPicPr>
        <p:blipFill>
          <a:blip r:embed="rId6"/>
          <a:srcRect/>
          <a:stretch>
            <a:fillRect/>
          </a:stretch>
        </p:blipFill>
        <p:spPr bwMode="auto">
          <a:xfrm>
            <a:off x="4000496" y="3000372"/>
            <a:ext cx="5000660" cy="3857628"/>
          </a:xfrm>
          <a:prstGeom prst="rect">
            <a:avLst/>
          </a:prstGeom>
          <a:noFill/>
          <a:ln w="9525">
            <a:noFill/>
            <a:miter lim="800000"/>
            <a:headEnd/>
            <a:tailEnd/>
          </a:ln>
          <a:effectLst/>
        </p:spPr>
      </p:pic>
      <p:sp>
        <p:nvSpPr>
          <p:cNvPr id="11" name="Прямоугольник 10"/>
          <p:cNvSpPr/>
          <p:nvPr/>
        </p:nvSpPr>
        <p:spPr>
          <a:xfrm>
            <a:off x="285720" y="2428868"/>
            <a:ext cx="3500462" cy="3416320"/>
          </a:xfrm>
          <a:prstGeom prst="rect">
            <a:avLst/>
          </a:prstGeom>
        </p:spPr>
        <p:txBody>
          <a:bodyPr wrap="square">
            <a:spAutoFit/>
          </a:bodyPr>
          <a:lstStyle/>
          <a:p>
            <a:pPr algn="ctr"/>
            <a:r>
              <a:rPr lang="uk-UA" sz="2400" dirty="0">
                <a:solidFill>
                  <a:schemeClr val="tx2"/>
                </a:solidFill>
                <a:latin typeface="Times New Roman" pitchFamily="18" charset="0"/>
                <a:cs typeface="Times New Roman" pitchFamily="18" charset="0"/>
              </a:rPr>
              <a:t>О</a:t>
            </a:r>
            <a:r>
              <a:rPr lang="uk-UA" sz="2400" dirty="0" smtClean="0">
                <a:solidFill>
                  <a:schemeClr val="tx2"/>
                </a:solidFill>
                <a:latin typeface="Times New Roman" pitchFamily="18" charset="0"/>
                <a:cs typeface="Times New Roman" pitchFamily="18" charset="0"/>
              </a:rPr>
              <a:t>рган виконавчої влади, відповідальний за інформаційну політику в державі (зокрема, за </a:t>
            </a:r>
            <a:r>
              <a:rPr lang="uk-UA" sz="2400" b="1" dirty="0" smtClean="0">
                <a:solidFill>
                  <a:schemeClr val="tx2"/>
                </a:solidFill>
                <a:latin typeface="Times New Roman" pitchFamily="18" charset="0"/>
                <a:cs typeface="Times New Roman" pitchFamily="18" charset="0"/>
              </a:rPr>
              <a:t>мовну політику, видавничу справу, захист суспільної моралі, доступ до публічної інформації</a:t>
            </a:r>
            <a:r>
              <a:rPr lang="uk-UA" sz="2400" dirty="0" smtClean="0">
                <a:solidFill>
                  <a:schemeClr val="tx2"/>
                </a:solidFill>
                <a:latin typeface="Times New Roman" pitchFamily="18" charset="0"/>
                <a:cs typeface="Times New Roman" pitchFamily="18" charset="0"/>
              </a:rPr>
              <a:t>).</a:t>
            </a:r>
            <a:endParaRPr lang="uk-UA" sz="2400" dirty="0">
              <a:solidFill>
                <a:schemeClr val="tx2"/>
              </a:solidFill>
              <a:latin typeface="Times New Roman" pitchFamily="18" charset="0"/>
              <a:cs typeface="Times New Roman" pitchFamily="18" charset="0"/>
            </a:endParaRPr>
          </a:p>
        </p:txBody>
      </p:sp>
      <p:sp>
        <p:nvSpPr>
          <p:cNvPr id="2" name="Прямокутник 1"/>
          <p:cNvSpPr/>
          <p:nvPr/>
        </p:nvSpPr>
        <p:spPr>
          <a:xfrm>
            <a:off x="285720" y="5874466"/>
            <a:ext cx="4572000" cy="646331"/>
          </a:xfrm>
          <a:prstGeom prst="rect">
            <a:avLst/>
          </a:prstGeom>
        </p:spPr>
        <p:txBody>
          <a:bodyPr>
            <a:spAutoFit/>
          </a:bodyPr>
          <a:lstStyle/>
          <a:p>
            <a:r>
              <a:rPr lang="ru-RU" b="1" dirty="0">
                <a:latin typeface="Verdana" panose="020B0604030504040204" pitchFamily="34" charset="0"/>
                <a:hlinkClick r:id="rId7"/>
              </a:rPr>
              <a:t>Голова </a:t>
            </a:r>
            <a:r>
              <a:rPr lang="ru-RU" b="1" dirty="0" err="1">
                <a:latin typeface="Verdana" panose="020B0604030504040204" pitchFamily="34" charset="0"/>
                <a:hlinkClick r:id="rId7"/>
              </a:rPr>
              <a:t>Держкомтелерадіо</a:t>
            </a:r>
            <a:r>
              <a:rPr lang="ru-RU" b="1" dirty="0">
                <a:latin typeface="Verdana" panose="020B0604030504040204" pitchFamily="34" charset="0"/>
                <a:hlinkClick r:id="rId7"/>
              </a:rPr>
              <a:t> </a:t>
            </a:r>
            <a:r>
              <a:rPr lang="ru-RU" b="1" dirty="0" err="1">
                <a:latin typeface="Verdana" panose="020B0604030504040204" pitchFamily="34" charset="0"/>
                <a:hlinkClick r:id="rId7"/>
              </a:rPr>
              <a:t>України</a:t>
            </a:r>
            <a:r>
              <a:rPr lang="ru-RU" b="1" dirty="0">
                <a:latin typeface="Verdana" panose="020B0604030504040204" pitchFamily="34" charset="0"/>
                <a:hlinkClick r:id="rId7"/>
              </a:rPr>
              <a:t> О.І. НАЛИВАЙКО</a:t>
            </a:r>
            <a:endParaRPr lang="uk-UA"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142976" y="142852"/>
            <a:ext cx="7143800" cy="1200329"/>
          </a:xfrm>
          <a:prstGeom prst="rect">
            <a:avLst/>
          </a:prstGeom>
        </p:spPr>
        <p:txBody>
          <a:bodyPr wrap="square">
            <a:spAutoFit/>
          </a:bodyPr>
          <a:lstStyle/>
          <a:p>
            <a:pPr algn="ctr"/>
            <a:r>
              <a:rPr lang="uk-UA" sz="36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Times New Roman" pitchFamily="18" charset="0"/>
              </a:rPr>
              <a:t>Державний комітет архівів </a:t>
            </a:r>
            <a:r>
              <a:rPr lang="uk-UA" sz="36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Times New Roman" pitchFamily="18" charset="0"/>
              </a:rPr>
              <a:t>У</a:t>
            </a:r>
            <a:r>
              <a:rPr lang="uk-UA" sz="36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Times New Roman" pitchFamily="18" charset="0"/>
              </a:rPr>
              <a:t>країни</a:t>
            </a:r>
            <a:endParaRPr lang="uk-UA" sz="36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Times New Roman" pitchFamily="18" charset="0"/>
            </a:endParaRPr>
          </a:p>
        </p:txBody>
      </p:sp>
      <p:pic>
        <p:nvPicPr>
          <p:cNvPr id="18434" name="Picture 2"/>
          <p:cNvPicPr>
            <a:picLocks noChangeAspect="1" noChangeArrowheads="1"/>
          </p:cNvPicPr>
          <p:nvPr/>
        </p:nvPicPr>
        <p:blipFill>
          <a:blip r:embed="rId2"/>
          <a:srcRect/>
          <a:stretch>
            <a:fillRect/>
          </a:stretch>
        </p:blipFill>
        <p:spPr bwMode="auto">
          <a:xfrm>
            <a:off x="5526684" y="2738916"/>
            <a:ext cx="3429024" cy="2000240"/>
          </a:xfrm>
          <a:prstGeom prst="rect">
            <a:avLst/>
          </a:prstGeom>
          <a:noFill/>
          <a:ln w="9525">
            <a:noFill/>
            <a:miter lim="800000"/>
            <a:headEnd/>
            <a:tailEnd/>
          </a:ln>
          <a:effectLst/>
        </p:spPr>
      </p:pic>
      <p:pic>
        <p:nvPicPr>
          <p:cNvPr id="18435" name="Picture 3"/>
          <p:cNvPicPr>
            <a:picLocks noChangeAspect="1" noChangeArrowheads="1"/>
          </p:cNvPicPr>
          <p:nvPr/>
        </p:nvPicPr>
        <p:blipFill>
          <a:blip r:embed="rId3"/>
          <a:srcRect/>
          <a:stretch>
            <a:fillRect/>
          </a:stretch>
        </p:blipFill>
        <p:spPr bwMode="auto">
          <a:xfrm>
            <a:off x="0" y="142852"/>
            <a:ext cx="1495425" cy="533400"/>
          </a:xfrm>
          <a:prstGeom prst="rect">
            <a:avLst/>
          </a:prstGeom>
          <a:noFill/>
          <a:ln w="9525">
            <a:noFill/>
            <a:miter lim="800000"/>
            <a:headEnd/>
            <a:tailEnd/>
          </a:ln>
          <a:effectLst/>
        </p:spPr>
      </p:pic>
      <p:pic>
        <p:nvPicPr>
          <p:cNvPr id="18437" name="Picture 5"/>
          <p:cNvPicPr>
            <a:picLocks noChangeAspect="1" noChangeArrowheads="1"/>
          </p:cNvPicPr>
          <p:nvPr/>
        </p:nvPicPr>
        <p:blipFill>
          <a:blip r:embed="rId4"/>
          <a:srcRect/>
          <a:stretch>
            <a:fillRect/>
          </a:stretch>
        </p:blipFill>
        <p:spPr bwMode="auto">
          <a:xfrm>
            <a:off x="0" y="1071546"/>
            <a:ext cx="1438275" cy="1076325"/>
          </a:xfrm>
          <a:prstGeom prst="rect">
            <a:avLst/>
          </a:prstGeom>
          <a:noFill/>
          <a:ln w="9525">
            <a:noFill/>
            <a:miter lim="800000"/>
            <a:headEnd/>
            <a:tailEnd/>
          </a:ln>
          <a:effectLst/>
        </p:spPr>
      </p:pic>
      <p:pic>
        <p:nvPicPr>
          <p:cNvPr id="18438" name="Picture 6"/>
          <p:cNvPicPr>
            <a:picLocks noChangeAspect="1" noChangeArrowheads="1"/>
          </p:cNvPicPr>
          <p:nvPr/>
        </p:nvPicPr>
        <p:blipFill>
          <a:blip r:embed="rId5"/>
          <a:srcRect/>
          <a:stretch>
            <a:fillRect/>
          </a:stretch>
        </p:blipFill>
        <p:spPr bwMode="auto">
          <a:xfrm>
            <a:off x="214282" y="2214554"/>
            <a:ext cx="3929089" cy="2419363"/>
          </a:xfrm>
          <a:prstGeom prst="rect">
            <a:avLst/>
          </a:prstGeom>
          <a:noFill/>
          <a:ln w="9525">
            <a:noFill/>
            <a:miter lim="800000"/>
            <a:headEnd/>
            <a:tailEnd/>
          </a:ln>
          <a:effectLst/>
        </p:spPr>
      </p:pic>
      <p:pic>
        <p:nvPicPr>
          <p:cNvPr id="18439" name="Picture 7"/>
          <p:cNvPicPr>
            <a:picLocks noChangeAspect="1" noChangeArrowheads="1"/>
          </p:cNvPicPr>
          <p:nvPr/>
        </p:nvPicPr>
        <p:blipFill>
          <a:blip r:embed="rId6"/>
          <a:srcRect/>
          <a:stretch>
            <a:fillRect/>
          </a:stretch>
        </p:blipFill>
        <p:spPr bwMode="auto">
          <a:xfrm>
            <a:off x="7572396" y="0"/>
            <a:ext cx="1571604" cy="2143116"/>
          </a:xfrm>
          <a:prstGeom prst="rect">
            <a:avLst/>
          </a:prstGeom>
          <a:noFill/>
          <a:ln w="9525">
            <a:noFill/>
            <a:miter lim="800000"/>
            <a:headEnd/>
            <a:tailEnd/>
          </a:ln>
          <a:effectLst/>
        </p:spPr>
      </p:pic>
      <p:sp>
        <p:nvSpPr>
          <p:cNvPr id="10" name="Прямоугольник 9"/>
          <p:cNvSpPr/>
          <p:nvPr/>
        </p:nvSpPr>
        <p:spPr>
          <a:xfrm>
            <a:off x="1571604" y="1357298"/>
            <a:ext cx="5857916" cy="923330"/>
          </a:xfrm>
          <a:prstGeom prst="rect">
            <a:avLst/>
          </a:prstGeom>
        </p:spPr>
        <p:txBody>
          <a:bodyPr wrap="square">
            <a:spAutoFit/>
          </a:bodyPr>
          <a:lstStyle/>
          <a:p>
            <a:pPr algn="just"/>
            <a:r>
              <a:rPr lang="ru-RU" i="1" dirty="0" smtClean="0">
                <a:solidFill>
                  <a:schemeClr val="tx2"/>
                </a:solidFill>
                <a:latin typeface="Times New Roman" pitchFamily="18" charset="0"/>
                <a:cs typeface="Times New Roman" pitchFamily="18" charset="0"/>
              </a:rPr>
              <a:t>У 2010 </a:t>
            </a:r>
            <a:r>
              <a:rPr lang="ru-RU" i="1" dirty="0" err="1" smtClean="0">
                <a:solidFill>
                  <a:schemeClr val="tx2"/>
                </a:solidFill>
                <a:latin typeface="Times New Roman" pitchFamily="18" charset="0"/>
                <a:cs typeface="Times New Roman" pitchFamily="18" charset="0"/>
              </a:rPr>
              <a:t>році</a:t>
            </a:r>
            <a:r>
              <a:rPr lang="ru-RU" i="1" dirty="0" smtClean="0">
                <a:solidFill>
                  <a:schemeClr val="tx2"/>
                </a:solidFill>
                <a:latin typeface="Times New Roman" pitchFamily="18" charset="0"/>
                <a:cs typeface="Times New Roman" pitchFamily="18" charset="0"/>
              </a:rPr>
              <a:t> Указом Президента </a:t>
            </a:r>
            <a:r>
              <a:rPr lang="ru-RU" i="1" dirty="0" err="1" smtClean="0">
                <a:solidFill>
                  <a:schemeClr val="tx2"/>
                </a:solidFill>
                <a:latin typeface="Times New Roman" pitchFamily="18" charset="0"/>
                <a:cs typeface="Times New Roman" pitchFamily="18" charset="0"/>
              </a:rPr>
              <a:t>України</a:t>
            </a:r>
            <a:r>
              <a:rPr lang="ru-RU" i="1" dirty="0" smtClean="0">
                <a:solidFill>
                  <a:schemeClr val="tx2"/>
                </a:solidFill>
                <a:latin typeface="Times New Roman" pitchFamily="18" charset="0"/>
                <a:cs typeface="Times New Roman" pitchFamily="18" charset="0"/>
              </a:rPr>
              <a:t> </a:t>
            </a:r>
            <a:r>
              <a:rPr lang="ru-RU" i="1" dirty="0" err="1" smtClean="0">
                <a:solidFill>
                  <a:schemeClr val="tx2"/>
                </a:solidFill>
                <a:latin typeface="Times New Roman" pitchFamily="18" charset="0"/>
                <a:cs typeface="Times New Roman" pitchFamily="18" charset="0"/>
              </a:rPr>
              <a:t>Державний</a:t>
            </a:r>
            <a:r>
              <a:rPr lang="ru-RU" i="1" dirty="0" smtClean="0">
                <a:solidFill>
                  <a:schemeClr val="tx2"/>
                </a:solidFill>
                <a:latin typeface="Times New Roman" pitchFamily="18" charset="0"/>
                <a:cs typeface="Times New Roman" pitchFamily="18" charset="0"/>
              </a:rPr>
              <a:t> </a:t>
            </a:r>
            <a:r>
              <a:rPr lang="ru-RU" i="1" dirty="0" err="1" smtClean="0">
                <a:solidFill>
                  <a:schemeClr val="tx2"/>
                </a:solidFill>
                <a:latin typeface="Times New Roman" pitchFamily="18" charset="0"/>
                <a:cs typeface="Times New Roman" pitchFamily="18" charset="0"/>
              </a:rPr>
              <a:t>комітет</a:t>
            </a:r>
            <a:r>
              <a:rPr lang="ru-RU" i="1" dirty="0" smtClean="0">
                <a:solidFill>
                  <a:schemeClr val="tx2"/>
                </a:solidFill>
                <a:latin typeface="Times New Roman" pitchFamily="18" charset="0"/>
                <a:cs typeface="Times New Roman" pitchFamily="18" charset="0"/>
              </a:rPr>
              <a:t> </a:t>
            </a:r>
            <a:r>
              <a:rPr lang="ru-RU" i="1" dirty="0" err="1" smtClean="0">
                <a:solidFill>
                  <a:schemeClr val="tx2"/>
                </a:solidFill>
                <a:latin typeface="Times New Roman" pitchFamily="18" charset="0"/>
                <a:cs typeface="Times New Roman" pitchFamily="18" charset="0"/>
              </a:rPr>
              <a:t>архівів</a:t>
            </a:r>
            <a:r>
              <a:rPr lang="ru-RU" i="1" dirty="0" smtClean="0">
                <a:solidFill>
                  <a:schemeClr val="tx2"/>
                </a:solidFill>
                <a:latin typeface="Times New Roman" pitchFamily="18" charset="0"/>
                <a:cs typeface="Times New Roman" pitchFamily="18" charset="0"/>
              </a:rPr>
              <a:t> </a:t>
            </a:r>
            <a:r>
              <a:rPr lang="ru-RU" i="1" dirty="0" err="1" smtClean="0">
                <a:solidFill>
                  <a:schemeClr val="tx2"/>
                </a:solidFill>
                <a:latin typeface="Times New Roman" pitchFamily="18" charset="0"/>
                <a:cs typeface="Times New Roman" pitchFamily="18" charset="0"/>
              </a:rPr>
              <a:t>України</a:t>
            </a:r>
            <a:r>
              <a:rPr lang="ru-RU" i="1" dirty="0" smtClean="0">
                <a:solidFill>
                  <a:schemeClr val="tx2"/>
                </a:solidFill>
                <a:latin typeface="Times New Roman" pitchFamily="18" charset="0"/>
                <a:cs typeface="Times New Roman" pitchFamily="18" charset="0"/>
              </a:rPr>
              <a:t> </a:t>
            </a:r>
            <a:r>
              <a:rPr lang="ru-RU" i="1" dirty="0" err="1" smtClean="0">
                <a:solidFill>
                  <a:schemeClr val="tx2"/>
                </a:solidFill>
                <a:latin typeface="Times New Roman" pitchFamily="18" charset="0"/>
                <a:cs typeface="Times New Roman" pitchFamily="18" charset="0"/>
              </a:rPr>
              <a:t>був</a:t>
            </a:r>
            <a:r>
              <a:rPr lang="ru-RU" i="1" dirty="0" smtClean="0">
                <a:solidFill>
                  <a:schemeClr val="tx2"/>
                </a:solidFill>
                <a:latin typeface="Times New Roman" pitchFamily="18" charset="0"/>
                <a:cs typeface="Times New Roman" pitchFamily="18" charset="0"/>
              </a:rPr>
              <a:t> </a:t>
            </a:r>
            <a:r>
              <a:rPr lang="ru-RU" i="1" dirty="0" err="1" smtClean="0">
                <a:solidFill>
                  <a:schemeClr val="tx2"/>
                </a:solidFill>
                <a:latin typeface="Times New Roman" pitchFamily="18" charset="0"/>
                <a:cs typeface="Times New Roman" pitchFamily="18" charset="0"/>
              </a:rPr>
              <a:t>реорганізований</a:t>
            </a:r>
            <a:r>
              <a:rPr lang="ru-RU" i="1" dirty="0" smtClean="0">
                <a:solidFill>
                  <a:schemeClr val="tx2"/>
                </a:solidFill>
                <a:latin typeface="Times New Roman" pitchFamily="18" charset="0"/>
                <a:cs typeface="Times New Roman" pitchFamily="18" charset="0"/>
              </a:rPr>
              <a:t> у </a:t>
            </a:r>
          </a:p>
          <a:p>
            <a:pPr algn="ctr"/>
            <a:r>
              <a:rPr lang="ru-RU" b="1" i="1" u="sng" dirty="0" err="1" smtClean="0">
                <a:solidFill>
                  <a:schemeClr val="tx2"/>
                </a:solidFill>
                <a:latin typeface="Times New Roman" pitchFamily="18" charset="0"/>
                <a:cs typeface="Times New Roman" pitchFamily="18" charset="0"/>
              </a:rPr>
              <a:t>Державну</a:t>
            </a:r>
            <a:r>
              <a:rPr lang="ru-RU" b="1" i="1" u="sng" dirty="0" smtClean="0">
                <a:solidFill>
                  <a:schemeClr val="tx2"/>
                </a:solidFill>
                <a:latin typeface="Times New Roman" pitchFamily="18" charset="0"/>
                <a:cs typeface="Times New Roman" pitchFamily="18" charset="0"/>
              </a:rPr>
              <a:t> </a:t>
            </a:r>
            <a:r>
              <a:rPr lang="ru-RU" b="1" i="1" u="sng" dirty="0" err="1" smtClean="0">
                <a:solidFill>
                  <a:schemeClr val="tx2"/>
                </a:solidFill>
                <a:latin typeface="Times New Roman" pitchFamily="18" charset="0"/>
                <a:cs typeface="Times New Roman" pitchFamily="18" charset="0"/>
              </a:rPr>
              <a:t>архівну</a:t>
            </a:r>
            <a:r>
              <a:rPr lang="ru-RU" b="1" i="1" u="sng" dirty="0" smtClean="0">
                <a:solidFill>
                  <a:schemeClr val="tx2"/>
                </a:solidFill>
                <a:latin typeface="Times New Roman" pitchFamily="18" charset="0"/>
                <a:cs typeface="Times New Roman" pitchFamily="18" charset="0"/>
              </a:rPr>
              <a:t> службу </a:t>
            </a:r>
            <a:r>
              <a:rPr lang="ru-RU" b="1" i="1" u="sng" dirty="0" err="1" smtClean="0">
                <a:solidFill>
                  <a:schemeClr val="tx2"/>
                </a:solidFill>
                <a:latin typeface="Times New Roman" pitchFamily="18" charset="0"/>
                <a:cs typeface="Times New Roman" pitchFamily="18" charset="0"/>
              </a:rPr>
              <a:t>України</a:t>
            </a:r>
            <a:endParaRPr lang="uk-UA" b="1" i="1" u="sng" dirty="0">
              <a:solidFill>
                <a:schemeClr val="tx2"/>
              </a:solidFill>
              <a:latin typeface="Times New Roman" pitchFamily="18" charset="0"/>
              <a:cs typeface="Times New Roman" pitchFamily="18" charset="0"/>
            </a:endParaRPr>
          </a:p>
        </p:txBody>
      </p:sp>
      <p:pic>
        <p:nvPicPr>
          <p:cNvPr id="18440" name="Picture 8"/>
          <p:cNvPicPr>
            <a:picLocks noChangeAspect="1" noChangeArrowheads="1"/>
          </p:cNvPicPr>
          <p:nvPr/>
        </p:nvPicPr>
        <p:blipFill>
          <a:blip r:embed="rId7"/>
          <a:srcRect/>
          <a:stretch>
            <a:fillRect/>
          </a:stretch>
        </p:blipFill>
        <p:spPr bwMode="auto">
          <a:xfrm>
            <a:off x="6715140" y="4786322"/>
            <a:ext cx="2428860" cy="1747840"/>
          </a:xfrm>
          <a:prstGeom prst="rect">
            <a:avLst/>
          </a:prstGeom>
          <a:noFill/>
          <a:ln w="9525">
            <a:noFill/>
            <a:miter lim="800000"/>
            <a:headEnd/>
            <a:tailEnd/>
          </a:ln>
          <a:effectLst/>
        </p:spPr>
      </p:pic>
      <p:pic>
        <p:nvPicPr>
          <p:cNvPr id="18441" name="Picture 9"/>
          <p:cNvPicPr>
            <a:picLocks noChangeAspect="1" noChangeArrowheads="1"/>
          </p:cNvPicPr>
          <p:nvPr/>
        </p:nvPicPr>
        <p:blipFill>
          <a:blip r:embed="rId8"/>
          <a:srcRect/>
          <a:stretch>
            <a:fillRect/>
          </a:stretch>
        </p:blipFill>
        <p:spPr bwMode="auto">
          <a:xfrm>
            <a:off x="428596" y="4786322"/>
            <a:ext cx="2643206" cy="1857388"/>
          </a:xfrm>
          <a:prstGeom prst="rect">
            <a:avLst/>
          </a:prstGeom>
          <a:noFill/>
          <a:ln w="9525">
            <a:noFill/>
            <a:miter lim="800000"/>
            <a:headEnd/>
            <a:tailEnd/>
          </a:ln>
          <a:effectLst/>
        </p:spPr>
      </p:pic>
      <p:sp>
        <p:nvSpPr>
          <p:cNvPr id="13" name="Прямоугольник 12"/>
          <p:cNvSpPr/>
          <p:nvPr/>
        </p:nvSpPr>
        <p:spPr>
          <a:xfrm>
            <a:off x="3143240" y="5072074"/>
            <a:ext cx="3500462" cy="923330"/>
          </a:xfrm>
          <a:prstGeom prst="rect">
            <a:avLst/>
          </a:prstGeom>
        </p:spPr>
        <p:txBody>
          <a:bodyPr wrap="square">
            <a:spAutoFit/>
          </a:bodyPr>
          <a:lstStyle/>
          <a:p>
            <a:pPr algn="ctr"/>
            <a:r>
              <a:rPr lang="ru-RU" dirty="0" smtClean="0"/>
              <a:t> </a:t>
            </a:r>
            <a:r>
              <a:rPr lang="ru-RU" dirty="0" err="1" smtClean="0">
                <a:solidFill>
                  <a:schemeClr val="tx2"/>
                </a:solidFill>
                <a:latin typeface="Times New Roman" pitchFamily="18" charset="0"/>
                <a:cs typeface="Times New Roman" pitchFamily="18" charset="0"/>
              </a:rPr>
              <a:t>Державний</a:t>
            </a:r>
            <a:r>
              <a:rPr lang="ru-RU" dirty="0" smtClean="0">
                <a:solidFill>
                  <a:schemeClr val="tx2"/>
                </a:solidFill>
                <a:latin typeface="Times New Roman" pitchFamily="18" charset="0"/>
                <a:cs typeface="Times New Roman" pitchFamily="18" charset="0"/>
              </a:rPr>
              <a:t> </a:t>
            </a:r>
            <a:r>
              <a:rPr lang="ru-RU" dirty="0" err="1" smtClean="0">
                <a:solidFill>
                  <a:schemeClr val="tx2"/>
                </a:solidFill>
                <a:latin typeface="Times New Roman" pitchFamily="18" charset="0"/>
                <a:cs typeface="Times New Roman" pitchFamily="18" charset="0"/>
              </a:rPr>
              <a:t>архів</a:t>
            </a:r>
            <a:r>
              <a:rPr lang="ru-RU" dirty="0" smtClean="0">
                <a:solidFill>
                  <a:schemeClr val="tx2"/>
                </a:solidFill>
                <a:latin typeface="Times New Roman" pitchFamily="18" charset="0"/>
                <a:cs typeface="Times New Roman" pitchFamily="18" charset="0"/>
              </a:rPr>
              <a:t> </a:t>
            </a:r>
            <a:r>
              <a:rPr lang="ru-RU" dirty="0" err="1" smtClean="0">
                <a:solidFill>
                  <a:schemeClr val="tx2"/>
                </a:solidFill>
                <a:latin typeface="Times New Roman" pitchFamily="18" charset="0"/>
                <a:cs typeface="Times New Roman" pitchFamily="18" charset="0"/>
              </a:rPr>
              <a:t>Тернопільської</a:t>
            </a:r>
            <a:r>
              <a:rPr lang="ru-RU" dirty="0" smtClean="0">
                <a:solidFill>
                  <a:schemeClr val="tx2"/>
                </a:solidFill>
                <a:latin typeface="Times New Roman" pitchFamily="18" charset="0"/>
                <a:cs typeface="Times New Roman" pitchFamily="18" charset="0"/>
              </a:rPr>
              <a:t> </a:t>
            </a:r>
            <a:r>
              <a:rPr lang="ru-RU" dirty="0" err="1" smtClean="0">
                <a:solidFill>
                  <a:schemeClr val="tx2"/>
                </a:solidFill>
                <a:latin typeface="Times New Roman" pitchFamily="18" charset="0"/>
                <a:cs typeface="Times New Roman" pitchFamily="18" charset="0"/>
              </a:rPr>
              <a:t>області</a:t>
            </a:r>
            <a:r>
              <a:rPr lang="ru-RU" dirty="0" smtClean="0">
                <a:solidFill>
                  <a:schemeClr val="tx2"/>
                </a:solidFill>
                <a:latin typeface="Times New Roman" pitchFamily="18" charset="0"/>
                <a:cs typeface="Times New Roman" pitchFamily="18" charset="0"/>
              </a:rPr>
              <a:t> м. </a:t>
            </a:r>
            <a:r>
              <a:rPr lang="ru-RU" dirty="0" err="1" smtClean="0">
                <a:solidFill>
                  <a:schemeClr val="tx2"/>
                </a:solidFill>
                <a:latin typeface="Times New Roman" pitchFamily="18" charset="0"/>
                <a:cs typeface="Times New Roman" pitchFamily="18" charset="0"/>
              </a:rPr>
              <a:t>Тернопіль</a:t>
            </a:r>
            <a:r>
              <a:rPr lang="ru-RU" dirty="0" smtClean="0">
                <a:solidFill>
                  <a:schemeClr val="tx2"/>
                </a:solidFill>
                <a:latin typeface="Times New Roman" pitchFamily="18" charset="0"/>
                <a:cs typeface="Times New Roman" pitchFamily="18" charset="0"/>
              </a:rPr>
              <a:t>, </a:t>
            </a:r>
            <a:r>
              <a:rPr lang="ru-RU" dirty="0" err="1" smtClean="0">
                <a:solidFill>
                  <a:schemeClr val="tx2"/>
                </a:solidFill>
                <a:latin typeface="Times New Roman" pitchFamily="18" charset="0"/>
                <a:cs typeface="Times New Roman" pitchFamily="18" charset="0"/>
              </a:rPr>
              <a:t>вул.Сагайдачного</a:t>
            </a:r>
            <a:r>
              <a:rPr lang="ru-RU" dirty="0" smtClean="0">
                <a:solidFill>
                  <a:schemeClr val="tx2"/>
                </a:solidFill>
                <a:latin typeface="Times New Roman" pitchFamily="18" charset="0"/>
                <a:cs typeface="Times New Roman" pitchFamily="18" charset="0"/>
              </a:rPr>
              <a:t>, 14.</a:t>
            </a:r>
            <a:endParaRPr lang="uk-UA" dirty="0">
              <a:solidFill>
                <a:schemeClr val="tx2"/>
              </a:solidFill>
              <a:latin typeface="Times New Roman" pitchFamily="18" charset="0"/>
              <a:cs typeface="Times New Roman" pitchFamily="18" charset="0"/>
            </a:endParaRPr>
          </a:p>
        </p:txBody>
      </p:sp>
      <p:sp>
        <p:nvSpPr>
          <p:cNvPr id="3" name="Прямокутник 2"/>
          <p:cNvSpPr/>
          <p:nvPr/>
        </p:nvSpPr>
        <p:spPr>
          <a:xfrm>
            <a:off x="4466017" y="2428880"/>
            <a:ext cx="4001865" cy="369332"/>
          </a:xfrm>
          <a:prstGeom prst="rect">
            <a:avLst/>
          </a:prstGeom>
        </p:spPr>
        <p:txBody>
          <a:bodyPr wrap="none">
            <a:spAutoFit/>
          </a:bodyPr>
          <a:lstStyle/>
          <a:p>
            <a:pPr>
              <a:buFont typeface="Arial" panose="020B0604020202020204" pitchFamily="34" charset="0"/>
              <a:buChar char="•"/>
            </a:pPr>
            <a:r>
              <a:rPr lang="uk-UA" dirty="0">
                <a:solidFill>
                  <a:srgbClr val="000000"/>
                </a:solidFill>
                <a:latin typeface="Times New Roman" panose="02020603050405020304" pitchFamily="18" charset="0"/>
              </a:rPr>
              <a:t>Голова: </a:t>
            </a:r>
            <a:r>
              <a:rPr lang="uk-UA" b="1" i="1" dirty="0">
                <a:solidFill>
                  <a:srgbClr val="000000"/>
                </a:solidFill>
                <a:latin typeface="Times New Roman" panose="02020603050405020304" pitchFamily="18" charset="0"/>
                <a:hlinkClick r:id="rId9"/>
              </a:rPr>
              <a:t>БАРАНОВА Тетяна Іванівна</a:t>
            </a:r>
            <a:endParaRPr lang="uk-UA" b="0" i="0" dirty="0">
              <a:solidFill>
                <a:srgbClr val="000000"/>
              </a:solidFill>
              <a:effectLst/>
              <a:latin typeface="Times New Roman" panose="02020603050405020304" pitchFamily="18" charset="0"/>
            </a:endParaRPr>
          </a:p>
        </p:txBody>
      </p:sp>
      <p:pic>
        <p:nvPicPr>
          <p:cNvPr id="6146" name="Picture 2" descr="http://www.archives.gov.ua/Archives/Images/Baranova_T.jp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172489" y="2898025"/>
            <a:ext cx="1508749" cy="207423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0"/>
            <a:ext cx="7215206" cy="1200329"/>
          </a:xfrm>
          <a:prstGeom prst="rect">
            <a:avLst/>
          </a:prstGeom>
        </p:spPr>
        <p:txBody>
          <a:bodyPr wrap="square">
            <a:spAutoFit/>
          </a:bodyPr>
          <a:lstStyle/>
          <a:p>
            <a:pPr algn="ctr"/>
            <a:r>
              <a:rPr lang="ru-RU" sz="3600" b="1"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Times New Roman" pitchFamily="18" charset="0"/>
              </a:rPr>
              <a:t>Державний</a:t>
            </a:r>
            <a:r>
              <a:rPr lang="ru-RU" sz="36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Times New Roman" pitchFamily="18" charset="0"/>
              </a:rPr>
              <a:t> </a:t>
            </a:r>
            <a:r>
              <a:rPr lang="ru-RU" sz="3600" b="1"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Times New Roman" pitchFamily="18" charset="0"/>
              </a:rPr>
              <a:t>комітет</a:t>
            </a:r>
            <a:r>
              <a:rPr lang="ru-RU" sz="36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Times New Roman" pitchFamily="18" charset="0"/>
              </a:rPr>
              <a:t> </a:t>
            </a:r>
            <a:r>
              <a:rPr lang="ru-RU" sz="3600" b="1"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Times New Roman" pitchFamily="18" charset="0"/>
              </a:rPr>
              <a:t>України</a:t>
            </a:r>
            <a:r>
              <a:rPr lang="ru-RU" sz="36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Times New Roman" pitchFamily="18" charset="0"/>
              </a:rPr>
              <a:t> </a:t>
            </a:r>
            <a:r>
              <a:rPr lang="ru-RU" sz="3600" b="1"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Times New Roman" pitchFamily="18" charset="0"/>
              </a:rPr>
              <a:t>з</a:t>
            </a:r>
            <a:r>
              <a:rPr lang="ru-RU" sz="36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Times New Roman" pitchFamily="18" charset="0"/>
              </a:rPr>
              <a:t> </a:t>
            </a:r>
            <a:r>
              <a:rPr lang="ru-RU" sz="3600" b="1"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Times New Roman" pitchFamily="18" charset="0"/>
              </a:rPr>
              <a:t>будівництва</a:t>
            </a:r>
            <a:r>
              <a:rPr lang="ru-RU" sz="36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Times New Roman" pitchFamily="18" charset="0"/>
              </a:rPr>
              <a:t> та </a:t>
            </a:r>
            <a:r>
              <a:rPr lang="ru-RU" sz="3600" b="1"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Times New Roman" pitchFamily="18" charset="0"/>
              </a:rPr>
              <a:t>архітектури</a:t>
            </a:r>
            <a:endParaRPr lang="uk-UA" sz="36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Times New Roman" pitchFamily="18" charset="0"/>
            </a:endParaRPr>
          </a:p>
        </p:txBody>
      </p:sp>
      <p:sp>
        <p:nvSpPr>
          <p:cNvPr id="3" name="Прямоугольник 2"/>
          <p:cNvSpPr/>
          <p:nvPr/>
        </p:nvSpPr>
        <p:spPr>
          <a:xfrm>
            <a:off x="0" y="1571612"/>
            <a:ext cx="4572000" cy="4801314"/>
          </a:xfrm>
          <a:prstGeom prst="rect">
            <a:avLst/>
          </a:prstGeom>
        </p:spPr>
        <p:txBody>
          <a:bodyPr wrap="square">
            <a:spAutoFit/>
          </a:bodyPr>
          <a:lstStyle/>
          <a:p>
            <a:r>
              <a:rPr lang="uk-UA" dirty="0" smtClean="0"/>
              <a:t> </a:t>
            </a:r>
            <a:r>
              <a:rPr lang="uk-UA" dirty="0" smtClean="0">
                <a:solidFill>
                  <a:schemeClr val="tx2"/>
                </a:solidFill>
              </a:rPr>
              <a:t>ЗАТВЕРДЖЕНО </a:t>
            </a:r>
          </a:p>
          <a:p>
            <a:r>
              <a:rPr lang="uk-UA" dirty="0" smtClean="0">
                <a:solidFill>
                  <a:schemeClr val="tx2"/>
                </a:solidFill>
              </a:rPr>
              <a:t>                                    Указом Президента України </a:t>
            </a:r>
          </a:p>
          <a:p>
            <a:pPr algn="ctr"/>
            <a:r>
              <a:rPr lang="uk-UA" dirty="0" smtClean="0">
                <a:solidFill>
                  <a:schemeClr val="tx2"/>
                </a:solidFill>
              </a:rPr>
              <a:t>                                від 20 серпня 2002 року</a:t>
            </a:r>
            <a:r>
              <a:rPr lang="en-US" dirty="0" smtClean="0">
                <a:solidFill>
                  <a:schemeClr val="tx2"/>
                </a:solidFill>
              </a:rPr>
              <a:t> </a:t>
            </a:r>
            <a:r>
              <a:rPr lang="uk-UA" dirty="0" smtClean="0">
                <a:solidFill>
                  <a:schemeClr val="tx2"/>
                </a:solidFill>
              </a:rPr>
              <a:t>ПОЛОЖЕННЯ </a:t>
            </a:r>
          </a:p>
          <a:p>
            <a:r>
              <a:rPr lang="uk-UA" dirty="0" smtClean="0">
                <a:solidFill>
                  <a:schemeClr val="tx2"/>
                </a:solidFill>
              </a:rPr>
              <a:t>                  про Державний комітет України </a:t>
            </a:r>
          </a:p>
          <a:p>
            <a:r>
              <a:rPr lang="uk-UA" dirty="0" smtClean="0">
                <a:solidFill>
                  <a:schemeClr val="tx2"/>
                </a:solidFill>
              </a:rPr>
              <a:t>                   з будівництва та архітектури </a:t>
            </a:r>
          </a:p>
          <a:p>
            <a:r>
              <a:rPr lang="uk-UA" dirty="0" smtClean="0">
                <a:solidFill>
                  <a:schemeClr val="tx2"/>
                </a:solidFill>
              </a:rPr>
              <a:t> 1. Державний  комітет  України  з  будівництва та архітектури </a:t>
            </a:r>
          </a:p>
          <a:p>
            <a:r>
              <a:rPr lang="uk-UA" dirty="0" smtClean="0">
                <a:solidFill>
                  <a:schemeClr val="tx2"/>
                </a:solidFill>
              </a:rPr>
              <a:t>(Держбуд  України)  є  центральним   органом   виконавчої   влади, </a:t>
            </a:r>
          </a:p>
          <a:p>
            <a:r>
              <a:rPr lang="uk-UA" dirty="0" smtClean="0">
                <a:solidFill>
                  <a:schemeClr val="tx2"/>
                </a:solidFill>
              </a:rPr>
              <a:t>діяльність якого спрямовується і координується Кабінетом Міністрів </a:t>
            </a:r>
          </a:p>
          <a:p>
            <a:r>
              <a:rPr lang="uk-UA" dirty="0" smtClean="0">
                <a:solidFill>
                  <a:schemeClr val="tx2"/>
                </a:solidFill>
              </a:rPr>
              <a:t>України. </a:t>
            </a:r>
          </a:p>
          <a:p>
            <a:r>
              <a:rPr lang="uk-UA" dirty="0" smtClean="0">
                <a:solidFill>
                  <a:schemeClr val="tx2"/>
                </a:solidFill>
              </a:rPr>
              <a:t> Держбуд України є спеціально уповноваженим органом  з  питань </a:t>
            </a:r>
          </a:p>
          <a:p>
            <a:r>
              <a:rPr lang="uk-UA" dirty="0" smtClean="0">
                <a:solidFill>
                  <a:schemeClr val="tx2"/>
                </a:solidFill>
              </a:rPr>
              <a:t>будівництва, містобудування та архітектури. </a:t>
            </a:r>
            <a:endParaRPr lang="uk-UA" dirty="0">
              <a:solidFill>
                <a:schemeClr val="tx2"/>
              </a:solidFill>
            </a:endParaRPr>
          </a:p>
        </p:txBody>
      </p:sp>
      <p:pic>
        <p:nvPicPr>
          <p:cNvPr id="19458" name="Picture 2"/>
          <p:cNvPicPr>
            <a:picLocks noChangeAspect="1" noChangeArrowheads="1"/>
          </p:cNvPicPr>
          <p:nvPr/>
        </p:nvPicPr>
        <p:blipFill>
          <a:blip r:embed="rId2"/>
          <a:srcRect/>
          <a:stretch>
            <a:fillRect/>
          </a:stretch>
        </p:blipFill>
        <p:spPr bwMode="auto">
          <a:xfrm>
            <a:off x="7072330" y="0"/>
            <a:ext cx="1714512" cy="2428868"/>
          </a:xfrm>
          <a:prstGeom prst="rect">
            <a:avLst/>
          </a:prstGeom>
          <a:noFill/>
          <a:ln w="9525">
            <a:noFill/>
            <a:miter lim="800000"/>
            <a:headEnd/>
            <a:tailEnd/>
          </a:ln>
          <a:effectLst/>
        </p:spPr>
      </p:pic>
      <p:pic>
        <p:nvPicPr>
          <p:cNvPr id="19461" name="Picture 5"/>
          <p:cNvPicPr>
            <a:picLocks noChangeAspect="1" noChangeArrowheads="1"/>
          </p:cNvPicPr>
          <p:nvPr/>
        </p:nvPicPr>
        <p:blipFill>
          <a:blip r:embed="rId3"/>
          <a:srcRect/>
          <a:stretch>
            <a:fillRect/>
          </a:stretch>
        </p:blipFill>
        <p:spPr bwMode="auto">
          <a:xfrm>
            <a:off x="5786414" y="2428868"/>
            <a:ext cx="3357586" cy="4429132"/>
          </a:xfrm>
          <a:prstGeom prst="rect">
            <a:avLst/>
          </a:prstGeom>
          <a:noFill/>
          <a:ln w="9525">
            <a:noFill/>
            <a:miter lim="800000"/>
            <a:headEnd/>
            <a:tailEnd/>
          </a:ln>
          <a:effectLst/>
        </p:spPr>
      </p:pic>
      <p:sp>
        <p:nvSpPr>
          <p:cNvPr id="8" name="Прямоугольник 7"/>
          <p:cNvSpPr/>
          <p:nvPr/>
        </p:nvSpPr>
        <p:spPr>
          <a:xfrm>
            <a:off x="1857356" y="1214422"/>
            <a:ext cx="4572000" cy="646331"/>
          </a:xfrm>
          <a:prstGeom prst="rect">
            <a:avLst/>
          </a:prstGeom>
        </p:spPr>
        <p:txBody>
          <a:bodyPr>
            <a:spAutoFit/>
          </a:bodyPr>
          <a:lstStyle/>
          <a:p>
            <a:pPr algn="ctr"/>
            <a:r>
              <a:rPr lang="uk-UA" dirty="0" smtClean="0">
                <a:solidFill>
                  <a:schemeClr val="tx2"/>
                </a:solidFill>
                <a:latin typeface="Times New Roman" pitchFamily="18" charset="0"/>
                <a:cs typeface="Times New Roman" pitchFamily="18" charset="0"/>
              </a:rPr>
              <a:t>Сьогодні – це </a:t>
            </a:r>
            <a:r>
              <a:rPr lang="uk-UA" b="1" dirty="0" smtClean="0">
                <a:solidFill>
                  <a:schemeClr val="tx2"/>
                </a:solidFill>
                <a:latin typeface="Times New Roman" pitchFamily="18" charset="0"/>
                <a:cs typeface="Times New Roman" pitchFamily="18" charset="0"/>
              </a:rPr>
              <a:t>Державна архітектурно-будівельна інспекція України</a:t>
            </a:r>
            <a:endParaRPr lang="uk-UA" b="1" dirty="0">
              <a:solidFill>
                <a:schemeClr val="tx2"/>
              </a:solidFill>
              <a:latin typeface="Times New Roman" pitchFamily="18" charset="0"/>
              <a:cs typeface="Times New Roman" pitchFamily="18" charset="0"/>
            </a:endParaRPr>
          </a:p>
        </p:txBody>
      </p:sp>
      <p:sp>
        <p:nvSpPr>
          <p:cNvPr id="4" name="Прямокутник 3"/>
          <p:cNvSpPr/>
          <p:nvPr/>
        </p:nvSpPr>
        <p:spPr>
          <a:xfrm>
            <a:off x="4283968" y="1888963"/>
            <a:ext cx="3788446" cy="1200329"/>
          </a:xfrm>
          <a:prstGeom prst="rect">
            <a:avLst/>
          </a:prstGeom>
        </p:spPr>
        <p:txBody>
          <a:bodyPr wrap="square">
            <a:spAutoFit/>
          </a:bodyPr>
          <a:lstStyle/>
          <a:p>
            <a:r>
              <a:rPr lang="ru-RU" dirty="0">
                <a:solidFill>
                  <a:srgbClr val="333333"/>
                </a:solidFill>
                <a:latin typeface="Ubuntu"/>
              </a:rPr>
              <a:t>Голова </a:t>
            </a:r>
            <a:r>
              <a:rPr lang="ru-RU" dirty="0" err="1">
                <a:solidFill>
                  <a:srgbClr val="333333"/>
                </a:solidFill>
                <a:latin typeface="Ubuntu"/>
              </a:rPr>
              <a:t>Державної</a:t>
            </a:r>
            <a:r>
              <a:rPr lang="ru-RU" dirty="0">
                <a:solidFill>
                  <a:srgbClr val="333333"/>
                </a:solidFill>
                <a:latin typeface="Ubuntu"/>
              </a:rPr>
              <a:t> </a:t>
            </a:r>
            <a:r>
              <a:rPr lang="ru-RU" dirty="0" err="1">
                <a:solidFill>
                  <a:srgbClr val="333333"/>
                </a:solidFill>
                <a:latin typeface="Ubuntu"/>
              </a:rPr>
              <a:t>архітектурно-будівельної</a:t>
            </a:r>
            <a:r>
              <a:rPr lang="ru-RU" dirty="0">
                <a:solidFill>
                  <a:srgbClr val="333333"/>
                </a:solidFill>
                <a:latin typeface="Ubuntu"/>
              </a:rPr>
              <a:t> </a:t>
            </a:r>
            <a:r>
              <a:rPr lang="ru-RU" dirty="0" err="1">
                <a:solidFill>
                  <a:srgbClr val="333333"/>
                </a:solidFill>
                <a:latin typeface="Ubuntu"/>
              </a:rPr>
              <a:t>інспекції</a:t>
            </a:r>
            <a:r>
              <a:rPr lang="ru-RU" dirty="0">
                <a:solidFill>
                  <a:srgbClr val="333333"/>
                </a:solidFill>
                <a:latin typeface="Ubuntu"/>
              </a:rPr>
              <a:t> </a:t>
            </a:r>
            <a:r>
              <a:rPr lang="ru-RU" dirty="0" err="1">
                <a:solidFill>
                  <a:srgbClr val="333333"/>
                </a:solidFill>
                <a:latin typeface="Ubuntu"/>
              </a:rPr>
              <a:t>України</a:t>
            </a:r>
            <a:endParaRPr lang="ru-RU" dirty="0">
              <a:solidFill>
                <a:srgbClr val="333333"/>
              </a:solidFill>
              <a:latin typeface="Ubuntu"/>
            </a:endParaRPr>
          </a:p>
          <a:p>
            <a:r>
              <a:rPr lang="ru-RU" b="1" dirty="0">
                <a:solidFill>
                  <a:srgbClr val="333333"/>
                </a:solidFill>
                <a:latin typeface="Ubuntu"/>
              </a:rPr>
              <a:t>Кудрявцев </a:t>
            </a:r>
            <a:r>
              <a:rPr lang="ru-RU" b="1" dirty="0" err="1">
                <a:solidFill>
                  <a:srgbClr val="333333"/>
                </a:solidFill>
                <a:latin typeface="Ubuntu"/>
              </a:rPr>
              <a:t>Олексій</a:t>
            </a:r>
            <a:r>
              <a:rPr lang="ru-RU" b="1" dirty="0">
                <a:solidFill>
                  <a:srgbClr val="333333"/>
                </a:solidFill>
                <a:latin typeface="Ubuntu"/>
              </a:rPr>
              <a:t> </a:t>
            </a:r>
            <a:r>
              <a:rPr lang="ru-RU" b="1" dirty="0" err="1">
                <a:solidFill>
                  <a:srgbClr val="333333"/>
                </a:solidFill>
                <a:latin typeface="Ubuntu"/>
              </a:rPr>
              <a:t>Віталійович</a:t>
            </a:r>
            <a:endParaRPr lang="ru-RU" b="1" i="0" dirty="0">
              <a:solidFill>
                <a:srgbClr val="333333"/>
              </a:solidFill>
              <a:effectLst/>
              <a:latin typeface="Ubuntu"/>
            </a:endParaRPr>
          </a:p>
        </p:txBody>
      </p:sp>
      <p:pic>
        <p:nvPicPr>
          <p:cNvPr id="4098" name="Picture 2" descr="http://www.dabi.gov.ua/administrator/components/com_clbk/photos/eba99c9a1bd355d943b393e494a234ee-12kudriavcev.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67178" y="3460575"/>
            <a:ext cx="1333500" cy="1905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428596" y="285728"/>
            <a:ext cx="8358246" cy="1754326"/>
          </a:xfrm>
          <a:prstGeom prst="rect">
            <a:avLst/>
          </a:prstGeom>
        </p:spPr>
        <p:txBody>
          <a:bodyPr wrap="square">
            <a:spAutoFit/>
          </a:bodyPr>
          <a:lstStyle/>
          <a:p>
            <a:pPr algn="ctr"/>
            <a:r>
              <a:rPr lang="ru-RU" sz="2800" b="1" u="sng"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Times New Roman" pitchFamily="18" charset="0"/>
              </a:rPr>
              <a:t>Державне</a:t>
            </a:r>
            <a:r>
              <a:rPr lang="ru-RU" sz="2800" b="1" u="sng"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Times New Roman" pitchFamily="18" charset="0"/>
              </a:rPr>
              <a:t> агентство </a:t>
            </a:r>
            <a:r>
              <a:rPr lang="ru-RU" sz="2800" b="1" u="sng"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Times New Roman" pitchFamily="18" charset="0"/>
              </a:rPr>
              <a:t>земельних</a:t>
            </a:r>
            <a:r>
              <a:rPr lang="ru-RU" sz="2800" b="1" u="sng"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Times New Roman" pitchFamily="18" charset="0"/>
              </a:rPr>
              <a:t> </a:t>
            </a:r>
            <a:r>
              <a:rPr lang="ru-RU" sz="2800" b="1" u="sng"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Times New Roman" pitchFamily="18" charset="0"/>
              </a:rPr>
              <a:t>ресурсів</a:t>
            </a:r>
            <a:r>
              <a:rPr lang="ru-RU" sz="2800" b="1" u="sng"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Times New Roman" pitchFamily="18" charset="0"/>
              </a:rPr>
              <a:t> </a:t>
            </a:r>
            <a:r>
              <a:rPr lang="ru-RU" sz="2800" b="1" u="sng"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Times New Roman" pitchFamily="18" charset="0"/>
              </a:rPr>
              <a:t>України</a:t>
            </a:r>
            <a:endParaRPr lang="ru-RU" sz="2800" b="1" u="sng"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Times New Roman" pitchFamily="18" charset="0"/>
            </a:endParaRPr>
          </a:p>
          <a:p>
            <a:pPr algn="ctr"/>
            <a:r>
              <a:rPr lang="ru-RU" sz="2800" b="1" u="sng"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Times New Roman" pitchFamily="18" charset="0"/>
              </a:rPr>
              <a:t>або</a:t>
            </a:r>
            <a:r>
              <a:rPr lang="ru-RU" sz="2800" b="1" u="sng"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Times New Roman" pitchFamily="18" charset="0"/>
              </a:rPr>
              <a:t> </a:t>
            </a:r>
            <a:r>
              <a:rPr lang="ru-RU" sz="2800" b="1" u="sng"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Times New Roman" pitchFamily="18" charset="0"/>
              </a:rPr>
              <a:t>Державна</a:t>
            </a:r>
            <a:r>
              <a:rPr lang="ru-RU" sz="2800" b="1" u="sng"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Times New Roman" pitchFamily="18" charset="0"/>
              </a:rPr>
              <a:t> служба </a:t>
            </a:r>
            <a:r>
              <a:rPr lang="ru-RU" sz="2800" b="1" u="sng"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Times New Roman" pitchFamily="18" charset="0"/>
              </a:rPr>
              <a:t>України</a:t>
            </a:r>
            <a:r>
              <a:rPr lang="ru-RU" sz="2800" b="1" u="sng"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Times New Roman" pitchFamily="18" charset="0"/>
              </a:rPr>
              <a:t> з питань </a:t>
            </a:r>
            <a:r>
              <a:rPr lang="ru-RU" sz="2800" b="1" u="sng"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Times New Roman" pitchFamily="18" charset="0"/>
              </a:rPr>
              <a:t>геодезії</a:t>
            </a:r>
            <a:r>
              <a:rPr lang="ru-RU" sz="2800" b="1" u="sng"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Times New Roman" pitchFamily="18" charset="0"/>
              </a:rPr>
              <a:t>, </a:t>
            </a:r>
            <a:r>
              <a:rPr lang="ru-RU" sz="2800" b="1" u="sng"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Times New Roman" pitchFamily="18" charset="0"/>
              </a:rPr>
              <a:t>картографії</a:t>
            </a:r>
            <a:r>
              <a:rPr lang="ru-RU" sz="2800" b="1" u="sng"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Times New Roman" pitchFamily="18" charset="0"/>
              </a:rPr>
              <a:t> та кадастру  </a:t>
            </a:r>
          </a:p>
          <a:p>
            <a:pPr algn="ctr">
              <a:buFontTx/>
              <a:buChar char="-"/>
            </a:pPr>
            <a:r>
              <a:rPr lang="ru-RU" sz="2400" i="1" dirty="0" smtClean="0">
                <a:solidFill>
                  <a:schemeClr val="tx2"/>
                </a:solidFill>
                <a:latin typeface="Times New Roman" pitchFamily="18" charset="0"/>
                <a:cs typeface="Times New Roman" pitchFamily="18" charset="0"/>
              </a:rPr>
              <a:t>03151 </a:t>
            </a:r>
            <a:r>
              <a:rPr lang="ru-RU" sz="2400" i="1" dirty="0" err="1" smtClean="0">
                <a:solidFill>
                  <a:schemeClr val="tx2"/>
                </a:solidFill>
                <a:latin typeface="Times New Roman" pitchFamily="18" charset="0"/>
                <a:cs typeface="Times New Roman" pitchFamily="18" charset="0"/>
              </a:rPr>
              <a:t>м.Київ</a:t>
            </a:r>
            <a:r>
              <a:rPr lang="ru-RU" sz="2400" i="1" dirty="0" smtClean="0">
                <a:solidFill>
                  <a:schemeClr val="tx2"/>
                </a:solidFill>
                <a:latin typeface="Times New Roman" pitchFamily="18" charset="0"/>
                <a:cs typeface="Times New Roman" pitchFamily="18" charset="0"/>
              </a:rPr>
              <a:t>; </a:t>
            </a:r>
            <a:r>
              <a:rPr lang="ru-RU" sz="2400" i="1" dirty="0" err="1" smtClean="0">
                <a:solidFill>
                  <a:schemeClr val="tx2"/>
                </a:solidFill>
                <a:latin typeface="Times New Roman" pitchFamily="18" charset="0"/>
                <a:cs typeface="Times New Roman" pitchFamily="18" charset="0"/>
              </a:rPr>
              <a:t>вул</a:t>
            </a:r>
            <a:r>
              <a:rPr lang="ru-RU" sz="2400" i="1" dirty="0" smtClean="0">
                <a:solidFill>
                  <a:schemeClr val="tx2"/>
                </a:solidFill>
                <a:latin typeface="Times New Roman" pitchFamily="18" charset="0"/>
                <a:cs typeface="Times New Roman" pitchFamily="18" charset="0"/>
              </a:rPr>
              <a:t>. Народного </a:t>
            </a:r>
            <a:r>
              <a:rPr lang="ru-RU" sz="2400" i="1" dirty="0" err="1" smtClean="0">
                <a:solidFill>
                  <a:schemeClr val="tx2"/>
                </a:solidFill>
                <a:latin typeface="Times New Roman" pitchFamily="18" charset="0"/>
                <a:cs typeface="Times New Roman" pitchFamily="18" charset="0"/>
              </a:rPr>
              <a:t>ополчення</a:t>
            </a:r>
            <a:r>
              <a:rPr lang="ru-RU" sz="2400" i="1" dirty="0" smtClean="0">
                <a:solidFill>
                  <a:schemeClr val="tx2"/>
                </a:solidFill>
                <a:latin typeface="Times New Roman" pitchFamily="18" charset="0"/>
                <a:cs typeface="Times New Roman" pitchFamily="18" charset="0"/>
              </a:rPr>
              <a:t>, 3	</a:t>
            </a:r>
            <a:endParaRPr lang="uk-UA" sz="2400" i="1" dirty="0">
              <a:solidFill>
                <a:schemeClr val="tx2"/>
              </a:solidFill>
              <a:latin typeface="Times New Roman" pitchFamily="18" charset="0"/>
              <a:cs typeface="Times New Roman" pitchFamily="18" charset="0"/>
            </a:endParaRPr>
          </a:p>
        </p:txBody>
      </p:sp>
      <p:pic>
        <p:nvPicPr>
          <p:cNvPr id="7" name="Picture 4"/>
          <p:cNvPicPr>
            <a:picLocks noChangeAspect="1" noChangeArrowheads="1"/>
          </p:cNvPicPr>
          <p:nvPr/>
        </p:nvPicPr>
        <p:blipFill>
          <a:blip r:embed="rId2" cstate="print"/>
          <a:srcRect/>
          <a:stretch>
            <a:fillRect/>
          </a:stretch>
        </p:blipFill>
        <p:spPr bwMode="auto">
          <a:xfrm>
            <a:off x="0" y="2643182"/>
            <a:ext cx="9144000" cy="4071942"/>
          </a:xfrm>
          <a:prstGeom prst="rect">
            <a:avLst/>
          </a:prstGeom>
          <a:noFill/>
          <a:ln w="9525">
            <a:noFill/>
            <a:miter lim="800000"/>
            <a:headEnd/>
            <a:tailEnd/>
          </a:ln>
          <a:effectLst/>
        </p:spPr>
      </p:pic>
      <p:sp>
        <p:nvSpPr>
          <p:cNvPr id="8" name="Прямоугольник 7"/>
          <p:cNvSpPr/>
          <p:nvPr/>
        </p:nvSpPr>
        <p:spPr>
          <a:xfrm>
            <a:off x="357158" y="1928802"/>
            <a:ext cx="8072494" cy="954107"/>
          </a:xfrm>
          <a:prstGeom prst="rect">
            <a:avLst/>
          </a:prstGeom>
        </p:spPr>
        <p:txBody>
          <a:bodyPr wrap="square">
            <a:spAutoFit/>
          </a:bodyPr>
          <a:lstStyle/>
          <a:p>
            <a:pPr algn="ctr"/>
            <a:r>
              <a:rPr lang="ru-RU" sz="2800" b="1" dirty="0" err="1">
                <a:solidFill>
                  <a:schemeClr val="tx2"/>
                </a:solidFill>
                <a:latin typeface="Times New Roman" pitchFamily="18" charset="0"/>
                <a:cs typeface="Times New Roman" pitchFamily="18" charset="0"/>
              </a:rPr>
              <a:t>З</a:t>
            </a:r>
            <a:r>
              <a:rPr lang="ru-RU" sz="2800" b="1" dirty="0" err="1" smtClean="0">
                <a:solidFill>
                  <a:schemeClr val="tx2"/>
                </a:solidFill>
                <a:latin typeface="Times New Roman" pitchFamily="18" charset="0"/>
                <a:cs typeface="Times New Roman" pitchFamily="18" charset="0"/>
              </a:rPr>
              <a:t>абезпечує</a:t>
            </a:r>
            <a:r>
              <a:rPr lang="ru-RU" sz="2800" b="1" dirty="0" smtClean="0">
                <a:solidFill>
                  <a:schemeClr val="tx2"/>
                </a:solidFill>
                <a:latin typeface="Times New Roman" pitchFamily="18" charset="0"/>
                <a:cs typeface="Times New Roman" pitchFamily="18" charset="0"/>
              </a:rPr>
              <a:t> </a:t>
            </a:r>
            <a:r>
              <a:rPr lang="ru-RU" sz="2800" b="1" dirty="0" err="1" smtClean="0">
                <a:solidFill>
                  <a:schemeClr val="tx2"/>
                </a:solidFill>
                <a:latin typeface="Times New Roman" pitchFamily="18" charset="0"/>
                <a:cs typeface="Times New Roman" pitchFamily="18" charset="0"/>
              </a:rPr>
              <a:t>реалізацію</a:t>
            </a:r>
            <a:r>
              <a:rPr lang="ru-RU" sz="2800" b="1" dirty="0" smtClean="0">
                <a:solidFill>
                  <a:schemeClr val="tx2"/>
                </a:solidFill>
                <a:latin typeface="Times New Roman" pitchFamily="18" charset="0"/>
                <a:cs typeface="Times New Roman" pitchFamily="18" charset="0"/>
              </a:rPr>
              <a:t> </a:t>
            </a:r>
            <a:r>
              <a:rPr lang="ru-RU" sz="2800" b="1" dirty="0" err="1" smtClean="0">
                <a:solidFill>
                  <a:schemeClr val="tx2"/>
                </a:solidFill>
                <a:latin typeface="Times New Roman" pitchFamily="18" charset="0"/>
                <a:cs typeface="Times New Roman" pitchFamily="18" charset="0"/>
              </a:rPr>
              <a:t>державної</a:t>
            </a:r>
            <a:r>
              <a:rPr lang="ru-RU" sz="2800" b="1" dirty="0" smtClean="0">
                <a:solidFill>
                  <a:schemeClr val="tx2"/>
                </a:solidFill>
                <a:latin typeface="Times New Roman" pitchFamily="18" charset="0"/>
                <a:cs typeface="Times New Roman" pitchFamily="18" charset="0"/>
              </a:rPr>
              <a:t> </a:t>
            </a:r>
            <a:r>
              <a:rPr lang="ru-RU" sz="2800" b="1" dirty="0" err="1" smtClean="0">
                <a:solidFill>
                  <a:schemeClr val="tx2"/>
                </a:solidFill>
                <a:latin typeface="Times New Roman" pitchFamily="18" charset="0"/>
                <a:cs typeface="Times New Roman" pitchFamily="18" charset="0"/>
              </a:rPr>
              <a:t>політики</a:t>
            </a:r>
            <a:r>
              <a:rPr lang="ru-RU" sz="2800" b="1" dirty="0" smtClean="0">
                <a:solidFill>
                  <a:schemeClr val="tx2"/>
                </a:solidFill>
                <a:latin typeface="Times New Roman" pitchFamily="18" charset="0"/>
                <a:cs typeface="Times New Roman" pitchFamily="18" charset="0"/>
              </a:rPr>
              <a:t> у </a:t>
            </a:r>
            <a:r>
              <a:rPr lang="ru-RU" sz="2800" b="1" dirty="0" err="1" smtClean="0">
                <a:solidFill>
                  <a:schemeClr val="tx2"/>
                </a:solidFill>
                <a:latin typeface="Times New Roman" pitchFamily="18" charset="0"/>
                <a:cs typeface="Times New Roman" pitchFamily="18" charset="0"/>
              </a:rPr>
              <a:t>сфері</a:t>
            </a:r>
            <a:r>
              <a:rPr lang="ru-RU" sz="2800" b="1" dirty="0" smtClean="0">
                <a:solidFill>
                  <a:schemeClr val="tx2"/>
                </a:solidFill>
                <a:latin typeface="Times New Roman" pitchFamily="18" charset="0"/>
                <a:cs typeface="Times New Roman" pitchFamily="18" charset="0"/>
              </a:rPr>
              <a:t> </a:t>
            </a:r>
            <a:r>
              <a:rPr lang="ru-RU" sz="2800" b="1" dirty="0" err="1" smtClean="0">
                <a:solidFill>
                  <a:schemeClr val="tx2"/>
                </a:solidFill>
                <a:latin typeface="Times New Roman" pitchFamily="18" charset="0"/>
                <a:cs typeface="Times New Roman" pitchFamily="18" charset="0"/>
              </a:rPr>
              <a:t>земельних</a:t>
            </a:r>
            <a:r>
              <a:rPr lang="ru-RU" sz="2800" b="1" dirty="0" smtClean="0">
                <a:solidFill>
                  <a:schemeClr val="tx2"/>
                </a:solidFill>
                <a:latin typeface="Times New Roman" pitchFamily="18" charset="0"/>
                <a:cs typeface="Times New Roman" pitchFamily="18" charset="0"/>
              </a:rPr>
              <a:t> </a:t>
            </a:r>
            <a:r>
              <a:rPr lang="ru-RU" sz="2800" b="1" dirty="0" err="1" smtClean="0">
                <a:solidFill>
                  <a:schemeClr val="tx2"/>
                </a:solidFill>
                <a:latin typeface="Times New Roman" pitchFamily="18" charset="0"/>
                <a:cs typeface="Times New Roman" pitchFamily="18" charset="0"/>
              </a:rPr>
              <a:t>відносин</a:t>
            </a:r>
            <a:endParaRPr lang="uk-UA" sz="2800" b="1" dirty="0">
              <a:latin typeface="Times New Roman" pitchFamily="18" charset="0"/>
              <a:cs typeface="Times New Roman" pitchFamily="18" charset="0"/>
            </a:endParaRPr>
          </a:p>
        </p:txBody>
      </p:sp>
      <p:sp>
        <p:nvSpPr>
          <p:cNvPr id="2" name="Прямокутник 1"/>
          <p:cNvSpPr/>
          <p:nvPr/>
        </p:nvSpPr>
        <p:spPr>
          <a:xfrm>
            <a:off x="5111552" y="3082963"/>
            <a:ext cx="4032448" cy="1200329"/>
          </a:xfrm>
          <a:prstGeom prst="rect">
            <a:avLst/>
          </a:prstGeom>
        </p:spPr>
        <p:txBody>
          <a:bodyPr wrap="square">
            <a:spAutoFit/>
          </a:bodyPr>
          <a:lstStyle/>
          <a:p>
            <a:r>
              <a:rPr lang="ru-RU" dirty="0" err="1">
                <a:latin typeface="Fira Sans"/>
                <a:hlinkClick r:id="rId3"/>
              </a:rPr>
              <a:t>Мартинюк</a:t>
            </a:r>
            <a:r>
              <a:rPr lang="ru-RU" dirty="0">
                <a:latin typeface="Fira Sans"/>
                <a:hlinkClick r:id="rId3"/>
              </a:rPr>
              <a:t> Максим Петрович - Голова </a:t>
            </a:r>
            <a:r>
              <a:rPr lang="ru-RU" dirty="0" err="1">
                <a:latin typeface="Fira Sans"/>
                <a:hlinkClick r:id="rId3"/>
              </a:rPr>
              <a:t>Державної</a:t>
            </a:r>
            <a:r>
              <a:rPr lang="ru-RU" dirty="0">
                <a:latin typeface="Fira Sans"/>
                <a:hlinkClick r:id="rId3"/>
              </a:rPr>
              <a:t> </a:t>
            </a:r>
            <a:r>
              <a:rPr lang="ru-RU" dirty="0" err="1">
                <a:latin typeface="Fira Sans"/>
                <a:hlinkClick r:id="rId3"/>
              </a:rPr>
              <a:t>служби</a:t>
            </a:r>
            <a:r>
              <a:rPr lang="ru-RU" dirty="0">
                <a:latin typeface="Fira Sans"/>
                <a:hlinkClick r:id="rId3"/>
              </a:rPr>
              <a:t> </a:t>
            </a:r>
            <a:r>
              <a:rPr lang="ru-RU" dirty="0" err="1">
                <a:latin typeface="Fira Sans"/>
                <a:hlinkClick r:id="rId3"/>
              </a:rPr>
              <a:t>України</a:t>
            </a:r>
            <a:r>
              <a:rPr lang="ru-RU" dirty="0">
                <a:latin typeface="Fira Sans"/>
                <a:hlinkClick r:id="rId3"/>
              </a:rPr>
              <a:t> з питань </a:t>
            </a:r>
            <a:r>
              <a:rPr lang="ru-RU" dirty="0" err="1">
                <a:latin typeface="Fira Sans"/>
                <a:hlinkClick r:id="rId3"/>
              </a:rPr>
              <a:t>геодезії</a:t>
            </a:r>
            <a:r>
              <a:rPr lang="ru-RU" dirty="0">
                <a:latin typeface="Fira Sans"/>
                <a:hlinkClick r:id="rId3"/>
              </a:rPr>
              <a:t>, </a:t>
            </a:r>
            <a:r>
              <a:rPr lang="ru-RU" dirty="0" err="1">
                <a:latin typeface="Fira Sans"/>
                <a:hlinkClick r:id="rId3"/>
              </a:rPr>
              <a:t>картографії</a:t>
            </a:r>
            <a:r>
              <a:rPr lang="ru-RU" dirty="0">
                <a:latin typeface="Fira Sans"/>
                <a:hlinkClick r:id="rId3"/>
              </a:rPr>
              <a:t> та кадастру</a:t>
            </a:r>
            <a:endParaRPr lang="ru-RU" b="0" i="0" dirty="0">
              <a:effectLst/>
              <a:latin typeface="Fira Sans"/>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285728"/>
            <a:ext cx="8929718" cy="1908215"/>
          </a:xfrm>
          <a:prstGeom prst="rect">
            <a:avLst/>
          </a:prstGeom>
        </p:spPr>
        <p:txBody>
          <a:bodyPr wrap="square">
            <a:spAutoFit/>
          </a:bodyPr>
          <a:lstStyle/>
          <a:p>
            <a:pPr algn="ctr"/>
            <a:r>
              <a:rPr lang="ru-RU" sz="3200" b="1" i="1" cap="all"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Державне</a:t>
            </a:r>
            <a:r>
              <a:rPr lang="ru-RU" sz="3200" b="1" i="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агентство з питань </a:t>
            </a:r>
            <a:r>
              <a:rPr lang="ru-RU" sz="3200" b="1" i="1" cap="all"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електронного</a:t>
            </a:r>
            <a:r>
              <a:rPr lang="ru-RU" sz="3200" b="1" i="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ru-RU" sz="3200" b="1" i="1" cap="all"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урядування</a:t>
            </a:r>
            <a:r>
              <a:rPr lang="ru-RU" sz="3200" b="1" i="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p>
          <a:p>
            <a:pPr algn="ctr"/>
            <a:r>
              <a:rPr lang="ru-RU" b="1" i="1" dirty="0" err="1" smtClean="0">
                <a:solidFill>
                  <a:schemeClr val="tx2"/>
                </a:solidFill>
              </a:rPr>
              <a:t>утворене</a:t>
            </a:r>
            <a:r>
              <a:rPr lang="ru-RU" b="1" i="1" dirty="0" smtClean="0">
                <a:solidFill>
                  <a:schemeClr val="tx2"/>
                </a:solidFill>
              </a:rPr>
              <a:t> 4 </a:t>
            </a:r>
            <a:r>
              <a:rPr lang="ru-RU" b="1" i="1" dirty="0" err="1" smtClean="0">
                <a:solidFill>
                  <a:schemeClr val="tx2"/>
                </a:solidFill>
              </a:rPr>
              <a:t>червня</a:t>
            </a:r>
            <a:r>
              <a:rPr lang="ru-RU" b="1" i="1" dirty="0" smtClean="0">
                <a:solidFill>
                  <a:schemeClr val="tx2"/>
                </a:solidFill>
              </a:rPr>
              <a:t> 2014 шляхом </a:t>
            </a:r>
            <a:r>
              <a:rPr lang="ru-RU" b="1" i="1" dirty="0" err="1" smtClean="0">
                <a:solidFill>
                  <a:schemeClr val="tx2"/>
                </a:solidFill>
              </a:rPr>
              <a:t>перейменування</a:t>
            </a:r>
            <a:endParaRPr lang="ru-RU" b="1" i="1" dirty="0" smtClean="0">
              <a:solidFill>
                <a:schemeClr val="tx2"/>
              </a:solidFill>
            </a:endParaRPr>
          </a:p>
          <a:p>
            <a:pPr algn="ctr"/>
            <a:r>
              <a:rPr lang="ru-RU" b="1" i="1" dirty="0" smtClean="0">
                <a:solidFill>
                  <a:schemeClr val="tx2"/>
                </a:solidFill>
              </a:rPr>
              <a:t> Державного агентства з питань науки, </a:t>
            </a:r>
            <a:r>
              <a:rPr lang="ru-RU" b="1" i="1" dirty="0" err="1" smtClean="0">
                <a:solidFill>
                  <a:schemeClr val="tx2"/>
                </a:solidFill>
              </a:rPr>
              <a:t>інновацій</a:t>
            </a:r>
            <a:r>
              <a:rPr lang="ru-RU" b="1" i="1" dirty="0" smtClean="0">
                <a:solidFill>
                  <a:schemeClr val="tx2"/>
                </a:solidFill>
              </a:rPr>
              <a:t> та </a:t>
            </a:r>
            <a:r>
              <a:rPr lang="ru-RU" b="1" i="1" dirty="0" err="1" smtClean="0">
                <a:solidFill>
                  <a:schemeClr val="tx2"/>
                </a:solidFill>
              </a:rPr>
              <a:t>інформатизації</a:t>
            </a:r>
            <a:r>
              <a:rPr lang="ru-RU" b="1" i="1" dirty="0" smtClean="0">
                <a:solidFill>
                  <a:schemeClr val="tx2"/>
                </a:solidFill>
              </a:rPr>
              <a:t> </a:t>
            </a:r>
            <a:r>
              <a:rPr lang="ru-RU" b="1" i="1" dirty="0" err="1" smtClean="0">
                <a:solidFill>
                  <a:schemeClr val="tx2"/>
                </a:solidFill>
              </a:rPr>
              <a:t>Украї́ни</a:t>
            </a:r>
            <a:r>
              <a:rPr lang="ru-RU" b="1" i="1" dirty="0" smtClean="0">
                <a:solidFill>
                  <a:schemeClr val="tx2"/>
                </a:solidFill>
              </a:rPr>
              <a:t>  — </a:t>
            </a:r>
            <a:r>
              <a:rPr lang="ru-RU" b="1" i="1" dirty="0" err="1" smtClean="0">
                <a:solidFill>
                  <a:schemeClr val="tx2"/>
                </a:solidFill>
              </a:rPr>
              <a:t>центральний</a:t>
            </a:r>
            <a:r>
              <a:rPr lang="ru-RU" b="1" i="1" dirty="0" smtClean="0">
                <a:solidFill>
                  <a:schemeClr val="tx2"/>
                </a:solidFill>
              </a:rPr>
              <a:t> орган </a:t>
            </a:r>
            <a:r>
              <a:rPr lang="ru-RU" b="1" i="1" dirty="0" err="1" smtClean="0">
                <a:solidFill>
                  <a:schemeClr val="tx2"/>
                </a:solidFill>
              </a:rPr>
              <a:t>виконавчої</a:t>
            </a:r>
            <a:r>
              <a:rPr lang="ru-RU" b="1" i="1" dirty="0" smtClean="0">
                <a:solidFill>
                  <a:schemeClr val="tx2"/>
                </a:solidFill>
              </a:rPr>
              <a:t> </a:t>
            </a:r>
            <a:r>
              <a:rPr lang="ru-RU" b="1" i="1" dirty="0" err="1" smtClean="0">
                <a:solidFill>
                  <a:schemeClr val="tx2"/>
                </a:solidFill>
              </a:rPr>
              <a:t>влади</a:t>
            </a:r>
            <a:r>
              <a:rPr lang="ru-RU" b="1" i="1" dirty="0" smtClean="0">
                <a:solidFill>
                  <a:schemeClr val="tx2"/>
                </a:solidFill>
              </a:rPr>
              <a:t>.</a:t>
            </a:r>
            <a:endParaRPr lang="uk-UA" b="1" i="1" dirty="0">
              <a:solidFill>
                <a:schemeClr val="tx2"/>
              </a:solidFill>
            </a:endParaRPr>
          </a:p>
        </p:txBody>
      </p:sp>
      <p:sp>
        <p:nvSpPr>
          <p:cNvPr id="8" name="Прямоугольник 7"/>
          <p:cNvSpPr/>
          <p:nvPr/>
        </p:nvSpPr>
        <p:spPr>
          <a:xfrm>
            <a:off x="0" y="5214950"/>
            <a:ext cx="3429024" cy="646331"/>
          </a:xfrm>
          <a:prstGeom prst="rect">
            <a:avLst/>
          </a:prstGeom>
        </p:spPr>
        <p:txBody>
          <a:bodyPr wrap="square">
            <a:spAutoFit/>
          </a:bodyPr>
          <a:lstStyle/>
          <a:p>
            <a:pPr algn="ctr"/>
            <a:r>
              <a:rPr lang="ru-RU" dirty="0" err="1" smtClean="0">
                <a:solidFill>
                  <a:schemeClr val="tx2"/>
                </a:solidFill>
              </a:rPr>
              <a:t>Україна</a:t>
            </a:r>
            <a:r>
              <a:rPr lang="ru-RU" dirty="0" smtClean="0">
                <a:solidFill>
                  <a:schemeClr val="tx2"/>
                </a:solidFill>
              </a:rPr>
              <a:t>, 01601, </a:t>
            </a:r>
            <a:r>
              <a:rPr lang="ru-RU" dirty="0" err="1" smtClean="0">
                <a:solidFill>
                  <a:schemeClr val="tx2"/>
                </a:solidFill>
              </a:rPr>
              <a:t>Київ</a:t>
            </a:r>
            <a:r>
              <a:rPr lang="ru-RU" dirty="0" smtClean="0">
                <a:solidFill>
                  <a:schemeClr val="tx2"/>
                </a:solidFill>
              </a:rPr>
              <a:t>,</a:t>
            </a:r>
          </a:p>
          <a:p>
            <a:pPr algn="ctr"/>
            <a:r>
              <a:rPr lang="ru-RU" dirty="0" smtClean="0">
                <a:solidFill>
                  <a:schemeClr val="tx2"/>
                </a:solidFill>
              </a:rPr>
              <a:t>бульвар Тараса </a:t>
            </a:r>
            <a:r>
              <a:rPr lang="ru-RU" dirty="0" err="1" smtClean="0">
                <a:solidFill>
                  <a:schemeClr val="tx2"/>
                </a:solidFill>
              </a:rPr>
              <a:t>Шевченка</a:t>
            </a:r>
            <a:r>
              <a:rPr lang="ru-RU" dirty="0" smtClean="0">
                <a:solidFill>
                  <a:schemeClr val="tx2"/>
                </a:solidFill>
              </a:rPr>
              <a:t>, 16</a:t>
            </a:r>
            <a:endParaRPr lang="uk-UA" dirty="0">
              <a:solidFill>
                <a:schemeClr val="tx2"/>
              </a:solidFill>
            </a:endParaRPr>
          </a:p>
        </p:txBody>
      </p:sp>
      <p:pic>
        <p:nvPicPr>
          <p:cNvPr id="21509" name="Picture 5"/>
          <p:cNvPicPr>
            <a:picLocks noChangeAspect="1" noChangeArrowheads="1"/>
          </p:cNvPicPr>
          <p:nvPr/>
        </p:nvPicPr>
        <p:blipFill>
          <a:blip r:embed="rId2"/>
          <a:srcRect/>
          <a:stretch>
            <a:fillRect/>
          </a:stretch>
        </p:blipFill>
        <p:spPr bwMode="auto">
          <a:xfrm>
            <a:off x="0" y="2643182"/>
            <a:ext cx="3724296" cy="2643206"/>
          </a:xfrm>
          <a:prstGeom prst="rect">
            <a:avLst/>
          </a:prstGeom>
          <a:noFill/>
          <a:ln w="9525">
            <a:noFill/>
            <a:miter lim="800000"/>
            <a:headEnd/>
            <a:tailEnd/>
          </a:ln>
          <a:effectLst/>
        </p:spPr>
      </p:pic>
      <p:sp>
        <p:nvSpPr>
          <p:cNvPr id="11" name="Прямоугольник 10"/>
          <p:cNvSpPr/>
          <p:nvPr/>
        </p:nvSpPr>
        <p:spPr>
          <a:xfrm>
            <a:off x="4071934" y="4929198"/>
            <a:ext cx="4786330" cy="646331"/>
          </a:xfrm>
          <a:prstGeom prst="rect">
            <a:avLst/>
          </a:prstGeom>
        </p:spPr>
        <p:txBody>
          <a:bodyPr wrap="square">
            <a:spAutoFit/>
          </a:bodyPr>
          <a:lstStyle/>
          <a:p>
            <a:pPr algn="ctr"/>
            <a:r>
              <a:rPr lang="ru-RU" dirty="0" smtClean="0">
                <a:solidFill>
                  <a:schemeClr val="tx2"/>
                </a:solidFill>
                <a:latin typeface="Times New Roman" pitchFamily="18" charset="0"/>
                <a:cs typeface="Times New Roman" pitchFamily="18" charset="0"/>
              </a:rPr>
              <a:t>Голова </a:t>
            </a:r>
            <a:r>
              <a:rPr lang="ru-RU" dirty="0" err="1" smtClean="0">
                <a:solidFill>
                  <a:schemeClr val="tx2"/>
                </a:solidFill>
                <a:latin typeface="Times New Roman" pitchFamily="18" charset="0"/>
                <a:cs typeface="Times New Roman" pitchFamily="18" charset="0"/>
              </a:rPr>
              <a:t>Держагентства</a:t>
            </a:r>
            <a:r>
              <a:rPr lang="ru-RU" dirty="0" smtClean="0">
                <a:solidFill>
                  <a:schemeClr val="tx2"/>
                </a:solidFill>
                <a:latin typeface="Times New Roman" pitchFamily="18" charset="0"/>
                <a:cs typeface="Times New Roman" pitchFamily="18" charset="0"/>
              </a:rPr>
              <a:t> з питань </a:t>
            </a:r>
            <a:r>
              <a:rPr lang="ru-RU" dirty="0" err="1" smtClean="0">
                <a:solidFill>
                  <a:schemeClr val="tx2"/>
                </a:solidFill>
                <a:latin typeface="Times New Roman" pitchFamily="18" charset="0"/>
                <a:cs typeface="Times New Roman" pitchFamily="18" charset="0"/>
              </a:rPr>
              <a:t>електронного</a:t>
            </a:r>
            <a:r>
              <a:rPr lang="ru-RU" dirty="0" smtClean="0">
                <a:solidFill>
                  <a:schemeClr val="tx2"/>
                </a:solidFill>
                <a:latin typeface="Times New Roman" pitchFamily="18" charset="0"/>
                <a:cs typeface="Times New Roman" pitchFamily="18" charset="0"/>
              </a:rPr>
              <a:t> </a:t>
            </a:r>
            <a:r>
              <a:rPr lang="ru-RU" dirty="0" err="1" smtClean="0">
                <a:solidFill>
                  <a:schemeClr val="tx2"/>
                </a:solidFill>
                <a:latin typeface="Times New Roman" pitchFamily="18" charset="0"/>
                <a:cs typeface="Times New Roman" pitchFamily="18" charset="0"/>
              </a:rPr>
              <a:t>урядування</a:t>
            </a:r>
            <a:endParaRPr lang="ru-RU" dirty="0" smtClean="0">
              <a:solidFill>
                <a:schemeClr val="tx2"/>
              </a:solidFill>
              <a:latin typeface="Times New Roman" pitchFamily="18" charset="0"/>
              <a:cs typeface="Times New Roman" pitchFamily="18" charset="0"/>
            </a:endParaRPr>
          </a:p>
        </p:txBody>
      </p:sp>
      <p:pic>
        <p:nvPicPr>
          <p:cNvPr id="1026" name="Picture 2"/>
          <p:cNvPicPr>
            <a:picLocks noChangeAspect="1" noChangeArrowheads="1"/>
          </p:cNvPicPr>
          <p:nvPr/>
        </p:nvPicPr>
        <p:blipFill>
          <a:blip r:embed="rId3"/>
          <a:srcRect/>
          <a:stretch>
            <a:fillRect/>
          </a:stretch>
        </p:blipFill>
        <p:spPr bwMode="auto">
          <a:xfrm>
            <a:off x="5214942" y="2143116"/>
            <a:ext cx="3324225" cy="2219325"/>
          </a:xfrm>
          <a:prstGeom prst="rect">
            <a:avLst/>
          </a:prstGeom>
          <a:noFill/>
          <a:ln w="9525">
            <a:noFill/>
            <a:miter lim="800000"/>
            <a:headEnd/>
            <a:tailEnd/>
          </a:ln>
          <a:effectLst/>
        </p:spPr>
      </p:pic>
      <p:sp>
        <p:nvSpPr>
          <p:cNvPr id="9" name="Прямоугольник 8"/>
          <p:cNvSpPr/>
          <p:nvPr/>
        </p:nvSpPr>
        <p:spPr>
          <a:xfrm>
            <a:off x="4643438" y="4500570"/>
            <a:ext cx="3975960" cy="369332"/>
          </a:xfrm>
          <a:prstGeom prst="rect">
            <a:avLst/>
          </a:prstGeom>
        </p:spPr>
        <p:txBody>
          <a:bodyPr wrap="none">
            <a:spAutoFit/>
          </a:bodyPr>
          <a:lstStyle/>
          <a:p>
            <a:r>
              <a:rPr lang="uk-UA" b="1" dirty="0" err="1" smtClean="0"/>
              <a:t>Риженко</a:t>
            </a:r>
            <a:r>
              <a:rPr lang="uk-UA" b="1" dirty="0" smtClean="0"/>
              <a:t> Олександр Володимирович </a:t>
            </a:r>
            <a:endParaRPr lang="uk-UA" b="1"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642918"/>
            <a:ext cx="7715272" cy="1938992"/>
          </a:xfrm>
          <a:prstGeom prst="rect">
            <a:avLst/>
          </a:prstGeom>
        </p:spPr>
        <p:txBody>
          <a:bodyPr wrap="square">
            <a:spAutoFit/>
          </a:bodyPr>
          <a:lstStyle/>
          <a:p>
            <a:r>
              <a:rPr lang="uk-UA" dirty="0" smtClean="0">
                <a:latin typeface="Times New Roman" pitchFamily="18" charset="0"/>
                <a:cs typeface="Times New Roman" pitchFamily="18" charset="0"/>
              </a:rPr>
              <a:t>Нині – це</a:t>
            </a:r>
            <a:r>
              <a:rPr lang="uk-UA" b="1" dirty="0" smtClean="0">
                <a:solidFill>
                  <a:schemeClr val="tx2"/>
                </a:solidFill>
                <a:latin typeface="Times New Roman" pitchFamily="18" charset="0"/>
                <a:cs typeface="Times New Roman" pitchFamily="18" charset="0"/>
              </a:rPr>
              <a:t> </a:t>
            </a:r>
            <a:r>
              <a:rPr lang="uk-UA" sz="2400" b="1" dirty="0" smtClean="0">
                <a:solidFill>
                  <a:schemeClr val="tx2"/>
                </a:solidFill>
                <a:latin typeface="Times New Roman" pitchFamily="18" charset="0"/>
                <a:cs typeface="Times New Roman" pitchFamily="18" charset="0"/>
              </a:rPr>
              <a:t>Державне агентство з </a:t>
            </a:r>
            <a:r>
              <a:rPr lang="uk-UA" sz="2400" b="1" dirty="0" err="1" smtClean="0">
                <a:solidFill>
                  <a:schemeClr val="tx2"/>
                </a:solidFill>
                <a:latin typeface="Times New Roman" pitchFamily="18" charset="0"/>
                <a:cs typeface="Times New Roman" pitchFamily="18" charset="0"/>
              </a:rPr>
              <a:t>енергоефективності</a:t>
            </a:r>
            <a:r>
              <a:rPr lang="uk-UA" sz="2400" b="1" dirty="0" smtClean="0">
                <a:solidFill>
                  <a:schemeClr val="tx2"/>
                </a:solidFill>
                <a:latin typeface="Times New Roman" pitchFamily="18" charset="0"/>
                <a:cs typeface="Times New Roman" pitchFamily="18" charset="0"/>
              </a:rPr>
              <a:t> та енергозбереження України </a:t>
            </a:r>
            <a:r>
              <a:rPr lang="uk-UA" dirty="0" smtClean="0">
                <a:latin typeface="Times New Roman" pitchFamily="18" charset="0"/>
                <a:cs typeface="Times New Roman" pitchFamily="18" charset="0"/>
              </a:rPr>
              <a:t>входить до системи органів виконавчої влади і забезпечує реалізацію державної політики у сферах ефективного використання паливно-енергетичних ресурсів, енергозбереження, відновлюваних джерел енергії та альтернативних видів палива</a:t>
            </a:r>
            <a:endParaRPr lang="uk-UA" dirty="0">
              <a:latin typeface="Times New Roman" pitchFamily="18" charset="0"/>
              <a:cs typeface="Times New Roman" pitchFamily="18" charset="0"/>
            </a:endParaRPr>
          </a:p>
        </p:txBody>
      </p:sp>
      <p:sp>
        <p:nvSpPr>
          <p:cNvPr id="3" name="Прямоугольник 2"/>
          <p:cNvSpPr/>
          <p:nvPr/>
        </p:nvSpPr>
        <p:spPr>
          <a:xfrm>
            <a:off x="0" y="0"/>
            <a:ext cx="8572528" cy="646331"/>
          </a:xfrm>
          <a:prstGeom prst="rect">
            <a:avLst/>
          </a:prstGeom>
        </p:spPr>
        <p:txBody>
          <a:bodyPr wrap="square">
            <a:spAutoFit/>
          </a:bodyPr>
          <a:lstStyle/>
          <a:p>
            <a:pPr algn="ctr"/>
            <a:r>
              <a:rPr lang="uk-UA" sz="36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Times New Roman" pitchFamily="18" charset="0"/>
              </a:rPr>
              <a:t>Д</a:t>
            </a:r>
            <a:r>
              <a:rPr lang="uk-UA" sz="36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Times New Roman" pitchFamily="18" charset="0"/>
              </a:rPr>
              <a:t>ержавний комітет з енергозбереження</a:t>
            </a:r>
            <a:endParaRPr lang="uk-UA" sz="36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Times New Roman" pitchFamily="18" charset="0"/>
            </a:endParaRPr>
          </a:p>
        </p:txBody>
      </p:sp>
      <p:pic>
        <p:nvPicPr>
          <p:cNvPr id="22530" name="Picture 2"/>
          <p:cNvPicPr>
            <a:picLocks noChangeAspect="1" noChangeArrowheads="1"/>
          </p:cNvPicPr>
          <p:nvPr/>
        </p:nvPicPr>
        <p:blipFill>
          <a:blip r:embed="rId2"/>
          <a:srcRect/>
          <a:stretch>
            <a:fillRect/>
          </a:stretch>
        </p:blipFill>
        <p:spPr bwMode="auto">
          <a:xfrm>
            <a:off x="0" y="2214554"/>
            <a:ext cx="5000628" cy="4643446"/>
          </a:xfrm>
          <a:prstGeom prst="rect">
            <a:avLst/>
          </a:prstGeom>
          <a:noFill/>
          <a:ln w="9525">
            <a:noFill/>
            <a:miter lim="800000"/>
            <a:headEnd/>
            <a:tailEnd/>
          </a:ln>
          <a:effectLst/>
        </p:spPr>
      </p:pic>
      <p:pic>
        <p:nvPicPr>
          <p:cNvPr id="22531" name="Picture 3"/>
          <p:cNvPicPr>
            <a:picLocks noChangeAspect="1" noChangeArrowheads="1"/>
          </p:cNvPicPr>
          <p:nvPr/>
        </p:nvPicPr>
        <p:blipFill>
          <a:blip r:embed="rId3"/>
          <a:srcRect/>
          <a:stretch>
            <a:fillRect/>
          </a:stretch>
        </p:blipFill>
        <p:spPr bwMode="auto">
          <a:xfrm>
            <a:off x="7572396" y="642918"/>
            <a:ext cx="1381125" cy="1200150"/>
          </a:xfrm>
          <a:prstGeom prst="rect">
            <a:avLst/>
          </a:prstGeom>
          <a:noFill/>
          <a:ln w="9525">
            <a:noFill/>
            <a:miter lim="800000"/>
            <a:headEnd/>
            <a:tailEnd/>
          </a:ln>
          <a:effectLst/>
        </p:spPr>
      </p:pic>
      <p:pic>
        <p:nvPicPr>
          <p:cNvPr id="22532" name="Picture 4"/>
          <p:cNvPicPr>
            <a:picLocks noChangeAspect="1" noChangeArrowheads="1"/>
          </p:cNvPicPr>
          <p:nvPr/>
        </p:nvPicPr>
        <p:blipFill>
          <a:blip r:embed="rId4"/>
          <a:srcRect/>
          <a:stretch>
            <a:fillRect/>
          </a:stretch>
        </p:blipFill>
        <p:spPr bwMode="auto">
          <a:xfrm>
            <a:off x="5572100" y="3571852"/>
            <a:ext cx="3571900" cy="3286148"/>
          </a:xfrm>
          <a:prstGeom prst="rect">
            <a:avLst/>
          </a:prstGeom>
          <a:noFill/>
          <a:ln w="9525">
            <a:noFill/>
            <a:miter lim="800000"/>
            <a:headEnd/>
            <a:tailEnd/>
          </a:ln>
          <a:effectLst/>
        </p:spPr>
      </p:pic>
      <p:sp>
        <p:nvSpPr>
          <p:cNvPr id="7" name="Прямоугольник 6"/>
          <p:cNvSpPr/>
          <p:nvPr/>
        </p:nvSpPr>
        <p:spPr>
          <a:xfrm>
            <a:off x="6215074" y="5786454"/>
            <a:ext cx="2677977" cy="369332"/>
          </a:xfrm>
          <a:prstGeom prst="rect">
            <a:avLst/>
          </a:prstGeom>
        </p:spPr>
        <p:txBody>
          <a:bodyPr wrap="none">
            <a:spAutoFit/>
          </a:bodyPr>
          <a:lstStyle/>
          <a:p>
            <a:r>
              <a:rPr lang="uk-UA" dirty="0" smtClean="0">
                <a:solidFill>
                  <a:schemeClr val="bg1"/>
                </a:solidFill>
                <a:latin typeface="Times New Roman" pitchFamily="18" charset="0"/>
                <a:cs typeface="Times New Roman" pitchFamily="18" charset="0"/>
              </a:rPr>
              <a:t>Київ, Музейний пров., 12</a:t>
            </a:r>
            <a:endParaRPr lang="uk-UA" dirty="0">
              <a:solidFill>
                <a:schemeClr val="bg1"/>
              </a:solidFill>
              <a:latin typeface="Times New Roman" pitchFamily="18" charset="0"/>
              <a:cs typeface="Times New Roman" pitchFamily="18" charset="0"/>
            </a:endParaRPr>
          </a:p>
        </p:txBody>
      </p:sp>
      <p:pic>
        <p:nvPicPr>
          <p:cNvPr id="2050" name="Picture 2"/>
          <p:cNvPicPr>
            <a:picLocks noChangeAspect="1" noChangeArrowheads="1"/>
          </p:cNvPicPr>
          <p:nvPr/>
        </p:nvPicPr>
        <p:blipFill>
          <a:blip r:embed="rId5"/>
          <a:srcRect/>
          <a:stretch>
            <a:fillRect/>
          </a:stretch>
        </p:blipFill>
        <p:spPr bwMode="auto">
          <a:xfrm>
            <a:off x="6215042" y="2214554"/>
            <a:ext cx="2928958" cy="1562102"/>
          </a:xfrm>
          <a:prstGeom prst="rect">
            <a:avLst/>
          </a:prstGeom>
          <a:noFill/>
          <a:ln w="9525">
            <a:noFill/>
            <a:miter lim="800000"/>
            <a:headEnd/>
            <a:tailEnd/>
          </a:ln>
          <a:effectLst/>
        </p:spPr>
      </p:pic>
      <p:sp>
        <p:nvSpPr>
          <p:cNvPr id="9" name="Прямоугольник 8"/>
          <p:cNvSpPr/>
          <p:nvPr/>
        </p:nvSpPr>
        <p:spPr>
          <a:xfrm>
            <a:off x="6215074" y="3643314"/>
            <a:ext cx="2928926" cy="1754326"/>
          </a:xfrm>
          <a:prstGeom prst="rect">
            <a:avLst/>
          </a:prstGeom>
        </p:spPr>
        <p:txBody>
          <a:bodyPr wrap="square">
            <a:spAutoFit/>
          </a:bodyPr>
          <a:lstStyle/>
          <a:p>
            <a:r>
              <a:rPr lang="ru-RU" dirty="0" err="1" smtClean="0">
                <a:solidFill>
                  <a:schemeClr val="bg1"/>
                </a:solidFill>
              </a:rPr>
              <a:t>Сергій</a:t>
            </a:r>
            <a:r>
              <a:rPr lang="ru-RU" dirty="0" smtClean="0">
                <a:solidFill>
                  <a:schemeClr val="bg1"/>
                </a:solidFill>
              </a:rPr>
              <a:t> </a:t>
            </a:r>
            <a:r>
              <a:rPr lang="ru-RU" dirty="0" err="1" smtClean="0">
                <a:solidFill>
                  <a:schemeClr val="bg1"/>
                </a:solidFill>
              </a:rPr>
              <a:t>Дмитрович</a:t>
            </a:r>
            <a:r>
              <a:rPr lang="ru-RU" dirty="0" smtClean="0">
                <a:solidFill>
                  <a:schemeClr val="bg1"/>
                </a:solidFill>
              </a:rPr>
              <a:t> Савчук— голова Державного агентства з </a:t>
            </a:r>
            <a:r>
              <a:rPr lang="ru-RU" dirty="0" err="1" smtClean="0">
                <a:solidFill>
                  <a:schemeClr val="bg1"/>
                </a:solidFill>
              </a:rPr>
              <a:t>енергоефективності</a:t>
            </a:r>
            <a:r>
              <a:rPr lang="ru-RU" dirty="0" smtClean="0">
                <a:solidFill>
                  <a:schemeClr val="bg1"/>
                </a:solidFill>
              </a:rPr>
              <a:t> та </a:t>
            </a:r>
            <a:r>
              <a:rPr lang="ru-RU" dirty="0" err="1" smtClean="0">
                <a:solidFill>
                  <a:schemeClr val="bg1"/>
                </a:solidFill>
              </a:rPr>
              <a:t>енергозбереження</a:t>
            </a:r>
            <a:r>
              <a:rPr lang="ru-RU" dirty="0" smtClean="0">
                <a:solidFill>
                  <a:schemeClr val="bg1"/>
                </a:solidFill>
              </a:rPr>
              <a:t> </a:t>
            </a:r>
            <a:r>
              <a:rPr lang="ru-RU" dirty="0" err="1" smtClean="0">
                <a:solidFill>
                  <a:schemeClr val="bg1"/>
                </a:solidFill>
              </a:rPr>
              <a:t>України</a:t>
            </a:r>
            <a:r>
              <a:rPr lang="ru-RU" dirty="0" smtClean="0">
                <a:solidFill>
                  <a:schemeClr val="bg1"/>
                </a:solidFill>
              </a:rPr>
              <a:t> (з 20 </a:t>
            </a:r>
            <a:r>
              <a:rPr lang="ru-RU" dirty="0" err="1" smtClean="0">
                <a:solidFill>
                  <a:schemeClr val="bg1"/>
                </a:solidFill>
              </a:rPr>
              <a:t>серпня</a:t>
            </a:r>
            <a:r>
              <a:rPr lang="ru-RU" dirty="0" smtClean="0">
                <a:solidFill>
                  <a:schemeClr val="bg1"/>
                </a:solidFill>
              </a:rPr>
              <a:t> 2014</a:t>
            </a:r>
            <a:r>
              <a:rPr lang="ru-RU" dirty="0" smtClean="0"/>
              <a:t>).</a:t>
            </a:r>
            <a:endParaRPr lang="uk-UA"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p:cNvPicPr>
            <a:picLocks noChangeAspect="1" noChangeArrowheads="1"/>
          </p:cNvPicPr>
          <p:nvPr/>
        </p:nvPicPr>
        <p:blipFill>
          <a:blip r:embed="rId2"/>
          <a:srcRect/>
          <a:stretch>
            <a:fillRect/>
          </a:stretch>
        </p:blipFill>
        <p:spPr bwMode="auto">
          <a:xfrm>
            <a:off x="7248525" y="0"/>
            <a:ext cx="1895475" cy="1905000"/>
          </a:xfrm>
          <a:prstGeom prst="rect">
            <a:avLst/>
          </a:prstGeom>
          <a:noFill/>
          <a:ln w="9525">
            <a:noFill/>
            <a:miter lim="800000"/>
            <a:headEnd/>
            <a:tailEnd/>
          </a:ln>
          <a:effectLst/>
        </p:spPr>
      </p:pic>
      <p:sp>
        <p:nvSpPr>
          <p:cNvPr id="3" name="Прямоугольник 2"/>
          <p:cNvSpPr/>
          <p:nvPr/>
        </p:nvSpPr>
        <p:spPr>
          <a:xfrm>
            <a:off x="0" y="0"/>
            <a:ext cx="5977085" cy="523220"/>
          </a:xfrm>
          <a:prstGeom prst="rect">
            <a:avLst/>
          </a:prstGeom>
        </p:spPr>
        <p:txBody>
          <a:bodyPr wrap="none">
            <a:spAutoFit/>
          </a:bodyPr>
          <a:lstStyle/>
          <a:p>
            <a:pPr algn="just"/>
            <a:r>
              <a:rPr lang="uk-UA" sz="2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Times New Roman" pitchFamily="18" charset="0"/>
              </a:rPr>
              <a:t>Антимонопольний комітет України</a:t>
            </a:r>
            <a:endParaRPr lang="uk-UA" sz="28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Times New Roman" pitchFamily="18" charset="0"/>
            </a:endParaRPr>
          </a:p>
        </p:txBody>
      </p:sp>
      <p:sp>
        <p:nvSpPr>
          <p:cNvPr id="4" name="Прямоугольник 3"/>
          <p:cNvSpPr/>
          <p:nvPr/>
        </p:nvSpPr>
        <p:spPr>
          <a:xfrm>
            <a:off x="7072329" y="2143116"/>
            <a:ext cx="2071671" cy="646331"/>
          </a:xfrm>
          <a:prstGeom prst="rect">
            <a:avLst/>
          </a:prstGeom>
        </p:spPr>
        <p:txBody>
          <a:bodyPr wrap="square">
            <a:spAutoFit/>
          </a:bodyPr>
          <a:lstStyle/>
          <a:p>
            <a:r>
              <a:rPr lang="uk-UA" dirty="0" err="1" smtClean="0"/>
              <a:t>м.Київ</a:t>
            </a:r>
            <a:r>
              <a:rPr lang="uk-UA" dirty="0" smtClean="0"/>
              <a:t>, вул. Урицького, 45</a:t>
            </a:r>
            <a:endParaRPr lang="uk-UA" dirty="0"/>
          </a:p>
        </p:txBody>
      </p:sp>
      <p:sp>
        <p:nvSpPr>
          <p:cNvPr id="5" name="Прямоугольник 4"/>
          <p:cNvSpPr/>
          <p:nvPr/>
        </p:nvSpPr>
        <p:spPr>
          <a:xfrm>
            <a:off x="0" y="500042"/>
            <a:ext cx="6143636" cy="1569660"/>
          </a:xfrm>
          <a:prstGeom prst="rect">
            <a:avLst/>
          </a:prstGeom>
        </p:spPr>
        <p:txBody>
          <a:bodyPr wrap="square">
            <a:spAutoFit/>
          </a:bodyPr>
          <a:lstStyle/>
          <a:p>
            <a:r>
              <a:rPr lang="ru-RU" sz="2400" dirty="0" err="1" smtClean="0">
                <a:solidFill>
                  <a:schemeClr val="tx2"/>
                </a:solidFill>
                <a:latin typeface="Times New Roman" pitchFamily="18" charset="0"/>
                <a:cs typeface="Times New Roman" pitchFamily="18" charset="0"/>
              </a:rPr>
              <a:t>Державний</a:t>
            </a:r>
            <a:r>
              <a:rPr lang="ru-RU" sz="2400" dirty="0" smtClean="0">
                <a:solidFill>
                  <a:schemeClr val="tx2"/>
                </a:solidFill>
                <a:latin typeface="Times New Roman" pitchFamily="18" charset="0"/>
                <a:cs typeface="Times New Roman" pitchFamily="18" charset="0"/>
              </a:rPr>
              <a:t> орган </a:t>
            </a:r>
            <a:r>
              <a:rPr lang="ru-RU" sz="2400" dirty="0" err="1" smtClean="0">
                <a:solidFill>
                  <a:schemeClr val="tx2"/>
                </a:solidFill>
                <a:latin typeface="Times New Roman" pitchFamily="18" charset="0"/>
                <a:cs typeface="Times New Roman" pitchFamily="18" charset="0"/>
              </a:rPr>
              <a:t>із</a:t>
            </a:r>
            <a:r>
              <a:rPr lang="ru-RU" sz="2400" dirty="0" smtClean="0">
                <a:solidFill>
                  <a:schemeClr val="tx2"/>
                </a:solidFill>
                <a:latin typeface="Times New Roman" pitchFamily="18" charset="0"/>
                <a:cs typeface="Times New Roman" pitchFamily="18" charset="0"/>
              </a:rPr>
              <a:t> </a:t>
            </a:r>
            <a:r>
              <a:rPr lang="ru-RU" sz="2400" dirty="0" err="1" smtClean="0">
                <a:solidFill>
                  <a:schemeClr val="tx2"/>
                </a:solidFill>
                <a:latin typeface="Times New Roman" pitchFamily="18" charset="0"/>
                <a:cs typeface="Times New Roman" pitchFamily="18" charset="0"/>
              </a:rPr>
              <a:t>спеціальним</a:t>
            </a:r>
            <a:r>
              <a:rPr lang="ru-RU" sz="2400" dirty="0" smtClean="0">
                <a:solidFill>
                  <a:schemeClr val="tx2"/>
                </a:solidFill>
                <a:latin typeface="Times New Roman" pitchFamily="18" charset="0"/>
                <a:cs typeface="Times New Roman" pitchFamily="18" charset="0"/>
              </a:rPr>
              <a:t> статусом, метою </a:t>
            </a:r>
            <a:r>
              <a:rPr lang="ru-RU" sz="2400" dirty="0" err="1" smtClean="0">
                <a:solidFill>
                  <a:schemeClr val="tx2"/>
                </a:solidFill>
                <a:latin typeface="Times New Roman" pitchFamily="18" charset="0"/>
                <a:cs typeface="Times New Roman" pitchFamily="18" charset="0"/>
              </a:rPr>
              <a:t>діяльності</a:t>
            </a:r>
            <a:r>
              <a:rPr lang="ru-RU" sz="2400" dirty="0" smtClean="0">
                <a:solidFill>
                  <a:schemeClr val="tx2"/>
                </a:solidFill>
                <a:latin typeface="Times New Roman" pitchFamily="18" charset="0"/>
                <a:cs typeface="Times New Roman" pitchFamily="18" charset="0"/>
              </a:rPr>
              <a:t> </a:t>
            </a:r>
            <a:r>
              <a:rPr lang="ru-RU" sz="2400" dirty="0" err="1" smtClean="0">
                <a:solidFill>
                  <a:schemeClr val="tx2"/>
                </a:solidFill>
                <a:latin typeface="Times New Roman" pitchFamily="18" charset="0"/>
                <a:cs typeface="Times New Roman" pitchFamily="18" charset="0"/>
              </a:rPr>
              <a:t>якого</a:t>
            </a:r>
            <a:r>
              <a:rPr lang="ru-RU" sz="2400" dirty="0" smtClean="0">
                <a:solidFill>
                  <a:schemeClr val="tx2"/>
                </a:solidFill>
                <a:latin typeface="Times New Roman" pitchFamily="18" charset="0"/>
                <a:cs typeface="Times New Roman" pitchFamily="18" charset="0"/>
              </a:rPr>
              <a:t> </a:t>
            </a:r>
            <a:r>
              <a:rPr lang="ru-RU" sz="2400" dirty="0" err="1" smtClean="0">
                <a:solidFill>
                  <a:schemeClr val="tx2"/>
                </a:solidFill>
                <a:latin typeface="Times New Roman" pitchFamily="18" charset="0"/>
                <a:cs typeface="Times New Roman" pitchFamily="18" charset="0"/>
              </a:rPr>
              <a:t>є</a:t>
            </a:r>
            <a:r>
              <a:rPr lang="ru-RU" sz="2400" dirty="0" smtClean="0">
                <a:solidFill>
                  <a:schemeClr val="tx2"/>
                </a:solidFill>
                <a:latin typeface="Times New Roman" pitchFamily="18" charset="0"/>
                <a:cs typeface="Times New Roman" pitchFamily="18" charset="0"/>
              </a:rPr>
              <a:t> </a:t>
            </a:r>
            <a:r>
              <a:rPr lang="ru-RU" sz="2400" dirty="0" err="1" smtClean="0">
                <a:solidFill>
                  <a:schemeClr val="tx2"/>
                </a:solidFill>
                <a:latin typeface="Times New Roman" pitchFamily="18" charset="0"/>
                <a:cs typeface="Times New Roman" pitchFamily="18" charset="0"/>
              </a:rPr>
              <a:t>забезпечення</a:t>
            </a:r>
            <a:r>
              <a:rPr lang="ru-RU" sz="2400" dirty="0" smtClean="0">
                <a:solidFill>
                  <a:schemeClr val="tx2"/>
                </a:solidFill>
                <a:latin typeface="Times New Roman" pitchFamily="18" charset="0"/>
                <a:cs typeface="Times New Roman" pitchFamily="18" charset="0"/>
              </a:rPr>
              <a:t> державного </a:t>
            </a:r>
            <a:r>
              <a:rPr lang="ru-RU" sz="2400" dirty="0" err="1" smtClean="0">
                <a:solidFill>
                  <a:schemeClr val="tx2"/>
                </a:solidFill>
                <a:latin typeface="Times New Roman" pitchFamily="18" charset="0"/>
                <a:cs typeface="Times New Roman" pitchFamily="18" charset="0"/>
              </a:rPr>
              <a:t>захисту</a:t>
            </a:r>
            <a:r>
              <a:rPr lang="ru-RU" sz="2400" dirty="0" smtClean="0">
                <a:solidFill>
                  <a:schemeClr val="tx2"/>
                </a:solidFill>
                <a:latin typeface="Times New Roman" pitchFamily="18" charset="0"/>
                <a:cs typeface="Times New Roman" pitchFamily="18" charset="0"/>
              </a:rPr>
              <a:t> </a:t>
            </a:r>
            <a:r>
              <a:rPr lang="ru-RU" sz="2400" dirty="0" err="1" smtClean="0">
                <a:solidFill>
                  <a:schemeClr val="tx2"/>
                </a:solidFill>
                <a:latin typeface="Times New Roman" pitchFamily="18" charset="0"/>
                <a:cs typeface="Times New Roman" pitchFamily="18" charset="0"/>
              </a:rPr>
              <a:t>конкуренції</a:t>
            </a:r>
            <a:r>
              <a:rPr lang="ru-RU" sz="2400" dirty="0" smtClean="0">
                <a:solidFill>
                  <a:schemeClr val="tx2"/>
                </a:solidFill>
                <a:latin typeface="Times New Roman" pitchFamily="18" charset="0"/>
                <a:cs typeface="Times New Roman" pitchFamily="18" charset="0"/>
              </a:rPr>
              <a:t> у </a:t>
            </a:r>
            <a:r>
              <a:rPr lang="ru-RU" sz="2400" dirty="0" err="1" smtClean="0">
                <a:solidFill>
                  <a:schemeClr val="tx2"/>
                </a:solidFill>
                <a:latin typeface="Times New Roman" pitchFamily="18" charset="0"/>
                <a:cs typeface="Times New Roman" pitchFamily="18" charset="0"/>
              </a:rPr>
              <a:t>підприємницькій</a:t>
            </a:r>
            <a:r>
              <a:rPr lang="ru-RU" sz="2400" dirty="0" smtClean="0">
                <a:solidFill>
                  <a:schemeClr val="tx2"/>
                </a:solidFill>
                <a:latin typeface="Times New Roman" pitchFamily="18" charset="0"/>
                <a:cs typeface="Times New Roman" pitchFamily="18" charset="0"/>
              </a:rPr>
              <a:t> </a:t>
            </a:r>
            <a:r>
              <a:rPr lang="ru-RU" sz="2400" dirty="0" err="1" smtClean="0">
                <a:solidFill>
                  <a:schemeClr val="tx2"/>
                </a:solidFill>
                <a:latin typeface="Times New Roman" pitchFamily="18" charset="0"/>
                <a:cs typeface="Times New Roman" pitchFamily="18" charset="0"/>
              </a:rPr>
              <a:t>діяльності</a:t>
            </a:r>
            <a:endParaRPr lang="uk-UA" sz="2400" dirty="0">
              <a:solidFill>
                <a:schemeClr val="tx2"/>
              </a:solidFill>
              <a:latin typeface="Times New Roman" pitchFamily="18" charset="0"/>
              <a:cs typeface="Times New Roman" pitchFamily="18" charset="0"/>
            </a:endParaRPr>
          </a:p>
        </p:txBody>
      </p:sp>
      <p:sp>
        <p:nvSpPr>
          <p:cNvPr id="6" name="Прямоугольник 5"/>
          <p:cNvSpPr/>
          <p:nvPr/>
        </p:nvSpPr>
        <p:spPr>
          <a:xfrm>
            <a:off x="0" y="2428868"/>
            <a:ext cx="4786346" cy="4185761"/>
          </a:xfrm>
          <a:prstGeom prst="rect">
            <a:avLst/>
          </a:prstGeom>
        </p:spPr>
        <p:txBody>
          <a:bodyPr wrap="square">
            <a:spAutoFit/>
          </a:bodyPr>
          <a:lstStyle/>
          <a:p>
            <a:r>
              <a:rPr lang="uk-UA" sz="1400" b="1" i="1" dirty="0" smtClean="0">
                <a:solidFill>
                  <a:schemeClr val="tx2"/>
                </a:solidFill>
                <a:latin typeface="Times New Roman" pitchFamily="18" charset="0"/>
                <a:cs typeface="Times New Roman" pitchFamily="18" charset="0"/>
              </a:rPr>
              <a:t>Антимонопольний комітет України відповідно до статті 3 Закону України «Про Антимонопольний комітет України» виконує такі завдання:</a:t>
            </a:r>
          </a:p>
          <a:p>
            <a:r>
              <a:rPr lang="uk-UA" sz="1400" i="1" dirty="0" smtClean="0">
                <a:solidFill>
                  <a:schemeClr val="tx2"/>
                </a:solidFill>
                <a:latin typeface="Times New Roman" pitchFamily="18" charset="0"/>
                <a:cs typeface="Times New Roman" pitchFamily="18" charset="0"/>
              </a:rPr>
              <a:t>здійснює державний контроль за дотриманням законодавства про захист економічної конкуренції на засадах рівності суб'єктів господарювання перед законом та пріоритету прав споживачів, запобігає, виявляє і припиняє порушення законодавства про захист економічної конкуренції;</a:t>
            </a:r>
          </a:p>
          <a:p>
            <a:r>
              <a:rPr lang="uk-UA" sz="1400" i="1" dirty="0" smtClean="0">
                <a:solidFill>
                  <a:schemeClr val="tx2"/>
                </a:solidFill>
                <a:latin typeface="Times New Roman" pitchFamily="18" charset="0"/>
                <a:cs typeface="Times New Roman" pitchFamily="18" charset="0"/>
              </a:rPr>
              <a:t>контролює за концентраціє, узгоджує дії суб'єктів господарювання та регулює ціни (тарифи) на товари, що виробляються (реалізуються) суб'єктами природних монополій;</a:t>
            </a:r>
          </a:p>
          <a:p>
            <a:r>
              <a:rPr lang="uk-UA" sz="1400" i="1" dirty="0" smtClean="0">
                <a:solidFill>
                  <a:schemeClr val="tx2"/>
                </a:solidFill>
                <a:latin typeface="Times New Roman" pitchFamily="18" charset="0"/>
                <a:cs typeface="Times New Roman" pitchFamily="18" charset="0"/>
              </a:rPr>
              <a:t>сприяє розвитку добросовісної конкуренції;</a:t>
            </a:r>
          </a:p>
          <a:p>
            <a:r>
              <a:rPr lang="uk-UA" sz="1400" i="1" dirty="0" smtClean="0">
                <a:solidFill>
                  <a:schemeClr val="tx2"/>
                </a:solidFill>
                <a:latin typeface="Times New Roman" pitchFamily="18" charset="0"/>
                <a:cs typeface="Times New Roman" pitchFamily="18" charset="0"/>
              </a:rPr>
              <a:t>здійснює методичне забезпечення застосування законодавства про захист економічної конкуренції;</a:t>
            </a:r>
          </a:p>
          <a:p>
            <a:r>
              <a:rPr lang="uk-UA" sz="1400" i="1" dirty="0" smtClean="0">
                <a:solidFill>
                  <a:schemeClr val="tx2"/>
                </a:solidFill>
                <a:latin typeface="Times New Roman" pitchFamily="18" charset="0"/>
                <a:cs typeface="Times New Roman" pitchFamily="18" charset="0"/>
              </a:rPr>
              <a:t>здійснення контролю щодо створення конкурентного середовища та захисту конкуренції у сфері державних закупівель</a:t>
            </a:r>
            <a:endParaRPr lang="uk-UA" sz="1400" i="1" dirty="0">
              <a:solidFill>
                <a:schemeClr val="tx2"/>
              </a:solidFill>
              <a:latin typeface="Times New Roman" pitchFamily="18" charset="0"/>
              <a:cs typeface="Times New Roman" pitchFamily="18" charset="0"/>
            </a:endParaRPr>
          </a:p>
        </p:txBody>
      </p:sp>
      <p:sp>
        <p:nvSpPr>
          <p:cNvPr id="7" name="Прямоугольник 6"/>
          <p:cNvSpPr/>
          <p:nvPr/>
        </p:nvSpPr>
        <p:spPr>
          <a:xfrm>
            <a:off x="4857752" y="2714621"/>
            <a:ext cx="4000528" cy="3970318"/>
          </a:xfrm>
          <a:prstGeom prst="rect">
            <a:avLst/>
          </a:prstGeom>
          <a:ln w="38100">
            <a:solidFill>
              <a:schemeClr val="tx1"/>
            </a:solidFill>
          </a:ln>
        </p:spPr>
        <p:txBody>
          <a:bodyPr wrap="square">
            <a:spAutoFit/>
          </a:bodyPr>
          <a:lstStyle/>
          <a:p>
            <a:r>
              <a:rPr lang="ru-RU" i="1" dirty="0" err="1" smtClean="0">
                <a:latin typeface="Times New Roman" pitchFamily="18" charset="0"/>
                <a:cs typeface="Times New Roman" pitchFamily="18" charset="0"/>
              </a:rPr>
              <a:t>Наприклад</a:t>
            </a:r>
            <a:r>
              <a:rPr lang="ru-RU" i="1" dirty="0" smtClean="0">
                <a:latin typeface="Times New Roman" pitchFamily="18" charset="0"/>
                <a:cs typeface="Times New Roman" pitchFamily="18" charset="0"/>
              </a:rPr>
              <a:t>:</a:t>
            </a:r>
          </a:p>
          <a:p>
            <a:endParaRPr lang="ru-RU" i="1" dirty="0">
              <a:latin typeface="Times New Roman" pitchFamily="18" charset="0"/>
              <a:cs typeface="Times New Roman" pitchFamily="18" charset="0"/>
            </a:endParaRPr>
          </a:p>
          <a:p>
            <a:endParaRPr lang="ru-RU" i="1" dirty="0" smtClean="0">
              <a:latin typeface="Times New Roman" pitchFamily="18" charset="0"/>
              <a:cs typeface="Times New Roman" pitchFamily="18" charset="0"/>
            </a:endParaRPr>
          </a:p>
          <a:p>
            <a:endParaRPr lang="ru-RU" i="1" dirty="0">
              <a:latin typeface="Times New Roman" pitchFamily="18" charset="0"/>
              <a:cs typeface="Times New Roman" pitchFamily="18" charset="0"/>
            </a:endParaRPr>
          </a:p>
          <a:p>
            <a:r>
              <a:rPr lang="ru-RU" i="1" dirty="0" smtClean="0">
                <a:latin typeface="Times New Roman" pitchFamily="18" charset="0"/>
                <a:cs typeface="Times New Roman" pitchFamily="18" charset="0"/>
              </a:rPr>
              <a:t>27.06.13  |  оштрафовано ПАТ "</a:t>
            </a:r>
            <a:r>
              <a:rPr lang="ru-RU" i="1" dirty="0" err="1" smtClean="0">
                <a:latin typeface="Times New Roman" pitchFamily="18" charset="0"/>
                <a:cs typeface="Times New Roman" pitchFamily="18" charset="0"/>
              </a:rPr>
              <a:t>Галичина</a:t>
            </a:r>
            <a:r>
              <a:rPr lang="ru-RU" i="1" dirty="0" smtClean="0">
                <a:latin typeface="Times New Roman" pitchFamily="18" charset="0"/>
                <a:cs typeface="Times New Roman" pitchFamily="18" charset="0"/>
              </a:rPr>
              <a:t>" за </a:t>
            </a:r>
            <a:r>
              <a:rPr lang="ru-RU" i="1" dirty="0" err="1" smtClean="0">
                <a:latin typeface="Times New Roman" pitchFamily="18" charset="0"/>
                <a:cs typeface="Times New Roman" pitchFamily="18" charset="0"/>
              </a:rPr>
              <a:t>недобросовісну</a:t>
            </a:r>
            <a:r>
              <a:rPr lang="ru-RU" i="1" dirty="0" smtClean="0">
                <a:latin typeface="Times New Roman" pitchFamily="18" charset="0"/>
                <a:cs typeface="Times New Roman" pitchFamily="18" charset="0"/>
              </a:rPr>
              <a:t> </a:t>
            </a:r>
            <a:r>
              <a:rPr lang="ru-RU" i="1" dirty="0" err="1" smtClean="0">
                <a:latin typeface="Times New Roman" pitchFamily="18" charset="0"/>
                <a:cs typeface="Times New Roman" pitchFamily="18" charset="0"/>
              </a:rPr>
              <a:t>конкуренцію</a:t>
            </a:r>
            <a:r>
              <a:rPr lang="ru-RU" i="1" dirty="0" smtClean="0">
                <a:latin typeface="Times New Roman" pitchFamily="18" charset="0"/>
                <a:cs typeface="Times New Roman" pitchFamily="18" charset="0"/>
              </a:rPr>
              <a:t> у </a:t>
            </a:r>
            <a:r>
              <a:rPr lang="ru-RU" i="1" dirty="0" err="1" smtClean="0">
                <a:latin typeface="Times New Roman" pitchFamily="18" charset="0"/>
                <a:cs typeface="Times New Roman" pitchFamily="18" charset="0"/>
              </a:rPr>
              <a:t>вигляді</a:t>
            </a:r>
            <a:r>
              <a:rPr lang="ru-RU" i="1" dirty="0" smtClean="0">
                <a:latin typeface="Times New Roman" pitchFamily="18" charset="0"/>
                <a:cs typeface="Times New Roman" pitchFamily="18" charset="0"/>
              </a:rPr>
              <a:t> </a:t>
            </a:r>
            <a:r>
              <a:rPr lang="ru-RU" i="1" dirty="0" err="1" smtClean="0">
                <a:latin typeface="Times New Roman" pitchFamily="18" charset="0"/>
                <a:cs typeface="Times New Roman" pitchFamily="18" charset="0"/>
              </a:rPr>
              <a:t>поширення</a:t>
            </a:r>
            <a:r>
              <a:rPr lang="ru-RU" i="1" dirty="0" smtClean="0">
                <a:latin typeface="Times New Roman" pitchFamily="18" charset="0"/>
                <a:cs typeface="Times New Roman" pitchFamily="18" charset="0"/>
              </a:rPr>
              <a:t> </a:t>
            </a:r>
            <a:r>
              <a:rPr lang="ru-RU" i="1" dirty="0" err="1" smtClean="0">
                <a:latin typeface="Times New Roman" pitchFamily="18" charset="0"/>
                <a:cs typeface="Times New Roman" pitchFamily="18" charset="0"/>
              </a:rPr>
              <a:t>інформації</a:t>
            </a:r>
            <a:r>
              <a:rPr lang="ru-RU" i="1" dirty="0" smtClean="0">
                <a:latin typeface="Times New Roman" pitchFamily="18" charset="0"/>
                <a:cs typeface="Times New Roman" pitchFamily="18" charset="0"/>
              </a:rPr>
              <a:t>, </a:t>
            </a:r>
            <a:r>
              <a:rPr lang="ru-RU" i="1" dirty="0" err="1" smtClean="0">
                <a:latin typeface="Times New Roman" pitchFamily="18" charset="0"/>
                <a:cs typeface="Times New Roman" pitchFamily="18" charset="0"/>
              </a:rPr>
              <a:t>що</a:t>
            </a:r>
            <a:r>
              <a:rPr lang="ru-RU" i="1" dirty="0" smtClean="0">
                <a:latin typeface="Times New Roman" pitchFamily="18" charset="0"/>
                <a:cs typeface="Times New Roman" pitchFamily="18" charset="0"/>
              </a:rPr>
              <a:t> вводить в </a:t>
            </a:r>
            <a:r>
              <a:rPr lang="ru-RU" i="1" dirty="0" err="1" smtClean="0">
                <a:latin typeface="Times New Roman" pitchFamily="18" charset="0"/>
                <a:cs typeface="Times New Roman" pitchFamily="18" charset="0"/>
              </a:rPr>
              <a:t>оману</a:t>
            </a:r>
            <a:r>
              <a:rPr lang="ru-RU" i="1" dirty="0" smtClean="0">
                <a:latin typeface="Times New Roman" pitchFamily="18" charset="0"/>
                <a:cs typeface="Times New Roman" pitchFamily="18" charset="0"/>
              </a:rPr>
              <a:t> </a:t>
            </a:r>
          </a:p>
          <a:p>
            <a:r>
              <a:rPr lang="ru-RU" i="1" dirty="0" err="1" smtClean="0">
                <a:latin typeface="Times New Roman" pitchFamily="18" charset="0"/>
                <a:cs typeface="Times New Roman" pitchFamily="18" charset="0"/>
              </a:rPr>
              <a:t>Тернопільське</a:t>
            </a:r>
            <a:r>
              <a:rPr lang="ru-RU" i="1" dirty="0" smtClean="0">
                <a:latin typeface="Times New Roman" pitchFamily="18" charset="0"/>
                <a:cs typeface="Times New Roman" pitchFamily="18" charset="0"/>
              </a:rPr>
              <a:t> </a:t>
            </a:r>
            <a:r>
              <a:rPr lang="ru-RU" i="1" dirty="0" err="1" smtClean="0">
                <a:latin typeface="Times New Roman" pitchFamily="18" charset="0"/>
                <a:cs typeface="Times New Roman" pitchFamily="18" charset="0"/>
              </a:rPr>
              <a:t>обласне</a:t>
            </a:r>
            <a:r>
              <a:rPr lang="ru-RU" i="1" dirty="0" smtClean="0">
                <a:latin typeface="Times New Roman" pitchFamily="18" charset="0"/>
                <a:cs typeface="Times New Roman" pitchFamily="18" charset="0"/>
              </a:rPr>
              <a:t> </a:t>
            </a:r>
            <a:r>
              <a:rPr lang="ru-RU" i="1" dirty="0" err="1" smtClean="0">
                <a:latin typeface="Times New Roman" pitchFamily="18" charset="0"/>
                <a:cs typeface="Times New Roman" pitchFamily="18" charset="0"/>
              </a:rPr>
              <a:t>територіальне</a:t>
            </a:r>
            <a:r>
              <a:rPr lang="ru-RU" i="1" dirty="0" smtClean="0">
                <a:latin typeface="Times New Roman" pitchFamily="18" charset="0"/>
                <a:cs typeface="Times New Roman" pitchFamily="18" charset="0"/>
              </a:rPr>
              <a:t> </a:t>
            </a:r>
            <a:r>
              <a:rPr lang="ru-RU" i="1" dirty="0" err="1" smtClean="0">
                <a:latin typeface="Times New Roman" pitchFamily="18" charset="0"/>
                <a:cs typeface="Times New Roman" pitchFamily="18" charset="0"/>
              </a:rPr>
              <a:t>відділення</a:t>
            </a:r>
            <a:r>
              <a:rPr lang="ru-RU" i="1" dirty="0" smtClean="0">
                <a:latin typeface="Times New Roman" pitchFamily="18" charset="0"/>
                <a:cs typeface="Times New Roman" pitchFamily="18" charset="0"/>
              </a:rPr>
              <a:t> </a:t>
            </a:r>
            <a:r>
              <a:rPr lang="ru-RU" i="1" dirty="0" err="1" smtClean="0">
                <a:latin typeface="Times New Roman" pitchFamily="18" charset="0"/>
                <a:cs typeface="Times New Roman" pitchFamily="18" charset="0"/>
              </a:rPr>
              <a:t>Комітету</a:t>
            </a:r>
            <a:r>
              <a:rPr lang="ru-RU" i="1" dirty="0" smtClean="0">
                <a:latin typeface="Times New Roman" pitchFamily="18" charset="0"/>
                <a:cs typeface="Times New Roman" pitchFamily="18" charset="0"/>
              </a:rPr>
              <a:t> </a:t>
            </a:r>
            <a:r>
              <a:rPr lang="ru-RU" i="1" dirty="0" err="1" smtClean="0">
                <a:latin typeface="Times New Roman" pitchFamily="18" charset="0"/>
                <a:cs typeface="Times New Roman" pitchFamily="18" charset="0"/>
              </a:rPr>
              <a:t>оштрафувало</a:t>
            </a:r>
            <a:r>
              <a:rPr lang="ru-RU" i="1" dirty="0" smtClean="0">
                <a:latin typeface="Times New Roman" pitchFamily="18" charset="0"/>
                <a:cs typeface="Times New Roman" pitchFamily="18" charset="0"/>
              </a:rPr>
              <a:t> на 68 тис. </a:t>
            </a:r>
            <a:r>
              <a:rPr lang="ru-RU" i="1" dirty="0" err="1" smtClean="0">
                <a:latin typeface="Times New Roman" pitchFamily="18" charset="0"/>
                <a:cs typeface="Times New Roman" pitchFamily="18" charset="0"/>
              </a:rPr>
              <a:t>грн</a:t>
            </a:r>
            <a:r>
              <a:rPr lang="ru-RU" i="1" dirty="0" smtClean="0">
                <a:latin typeface="Times New Roman" pitchFamily="18" charset="0"/>
                <a:cs typeface="Times New Roman" pitchFamily="18" charset="0"/>
              </a:rPr>
              <a:t>. ПАТ "</a:t>
            </a:r>
            <a:r>
              <a:rPr lang="ru-RU" i="1" dirty="0" err="1" smtClean="0">
                <a:latin typeface="Times New Roman" pitchFamily="18" charset="0"/>
                <a:cs typeface="Times New Roman" pitchFamily="18" charset="0"/>
              </a:rPr>
              <a:t>Галичина</a:t>
            </a:r>
            <a:r>
              <a:rPr lang="ru-RU" i="1" dirty="0" smtClean="0">
                <a:latin typeface="Times New Roman" pitchFamily="18" charset="0"/>
                <a:cs typeface="Times New Roman" pitchFamily="18" charset="0"/>
              </a:rPr>
              <a:t>" за </a:t>
            </a:r>
            <a:r>
              <a:rPr lang="ru-RU" i="1" dirty="0" err="1" smtClean="0">
                <a:latin typeface="Times New Roman" pitchFamily="18" charset="0"/>
                <a:cs typeface="Times New Roman" pitchFamily="18" charset="0"/>
              </a:rPr>
              <a:t>недобросовісну</a:t>
            </a:r>
            <a:r>
              <a:rPr lang="ru-RU" i="1" dirty="0" smtClean="0">
                <a:latin typeface="Times New Roman" pitchFamily="18" charset="0"/>
                <a:cs typeface="Times New Roman" pitchFamily="18" charset="0"/>
              </a:rPr>
              <a:t> </a:t>
            </a:r>
            <a:r>
              <a:rPr lang="ru-RU" i="1" dirty="0" err="1" smtClean="0">
                <a:latin typeface="Times New Roman" pitchFamily="18" charset="0"/>
                <a:cs typeface="Times New Roman" pitchFamily="18" charset="0"/>
              </a:rPr>
              <a:t>конкуренцію</a:t>
            </a:r>
            <a:r>
              <a:rPr lang="ru-RU" i="1" dirty="0" smtClean="0">
                <a:latin typeface="Times New Roman" pitchFamily="18" charset="0"/>
                <a:cs typeface="Times New Roman" pitchFamily="18" charset="0"/>
              </a:rPr>
              <a:t> у </a:t>
            </a:r>
            <a:r>
              <a:rPr lang="ru-RU" i="1" dirty="0" err="1" smtClean="0">
                <a:latin typeface="Times New Roman" pitchFamily="18" charset="0"/>
                <a:cs typeface="Times New Roman" pitchFamily="18" charset="0"/>
              </a:rPr>
              <a:t>вигляді</a:t>
            </a:r>
            <a:r>
              <a:rPr lang="ru-RU" i="1" dirty="0" smtClean="0">
                <a:latin typeface="Times New Roman" pitchFamily="18" charset="0"/>
                <a:cs typeface="Times New Roman" pitchFamily="18" charset="0"/>
              </a:rPr>
              <a:t> </a:t>
            </a:r>
            <a:r>
              <a:rPr lang="ru-RU" i="1" dirty="0" err="1" smtClean="0">
                <a:latin typeface="Times New Roman" pitchFamily="18" charset="0"/>
                <a:cs typeface="Times New Roman" pitchFamily="18" charset="0"/>
              </a:rPr>
              <a:t>поширення</a:t>
            </a:r>
            <a:r>
              <a:rPr lang="ru-RU" i="1" dirty="0" smtClean="0">
                <a:latin typeface="Times New Roman" pitchFamily="18" charset="0"/>
                <a:cs typeface="Times New Roman" pitchFamily="18" charset="0"/>
              </a:rPr>
              <a:t> </a:t>
            </a:r>
            <a:r>
              <a:rPr lang="ru-RU" i="1" dirty="0" err="1" smtClean="0">
                <a:latin typeface="Times New Roman" pitchFamily="18" charset="0"/>
                <a:cs typeface="Times New Roman" pitchFamily="18" charset="0"/>
              </a:rPr>
              <a:t>інформації</a:t>
            </a:r>
            <a:r>
              <a:rPr lang="ru-RU" i="1" dirty="0" smtClean="0">
                <a:latin typeface="Times New Roman" pitchFamily="18" charset="0"/>
                <a:cs typeface="Times New Roman" pitchFamily="18" charset="0"/>
              </a:rPr>
              <a:t>, </a:t>
            </a:r>
            <a:r>
              <a:rPr lang="ru-RU" i="1" dirty="0" err="1" smtClean="0">
                <a:latin typeface="Times New Roman" pitchFamily="18" charset="0"/>
                <a:cs typeface="Times New Roman" pitchFamily="18" charset="0"/>
              </a:rPr>
              <a:t>що</a:t>
            </a:r>
            <a:r>
              <a:rPr lang="ru-RU" i="1" dirty="0" smtClean="0">
                <a:latin typeface="Times New Roman" pitchFamily="18" charset="0"/>
                <a:cs typeface="Times New Roman" pitchFamily="18" charset="0"/>
              </a:rPr>
              <a:t> вводить в </a:t>
            </a:r>
            <a:r>
              <a:rPr lang="ru-RU" i="1" dirty="0" err="1" smtClean="0">
                <a:latin typeface="Times New Roman" pitchFamily="18" charset="0"/>
                <a:cs typeface="Times New Roman" pitchFamily="18" charset="0"/>
              </a:rPr>
              <a:t>оману</a:t>
            </a:r>
            <a:r>
              <a:rPr lang="ru-RU" i="1" dirty="0" smtClean="0">
                <a:latin typeface="Times New Roman" pitchFamily="18" charset="0"/>
                <a:cs typeface="Times New Roman" pitchFamily="18" charset="0"/>
              </a:rPr>
              <a:t>.</a:t>
            </a:r>
            <a:endParaRPr lang="uk-UA" i="1" dirty="0">
              <a:latin typeface="Times New Roman" pitchFamily="18" charset="0"/>
              <a:cs typeface="Times New Roman" pitchFamily="18" charset="0"/>
            </a:endParaRPr>
          </a:p>
        </p:txBody>
      </p:sp>
      <p:pic>
        <p:nvPicPr>
          <p:cNvPr id="23555" name="Picture 3"/>
          <p:cNvPicPr>
            <a:picLocks noChangeAspect="1" noChangeArrowheads="1"/>
          </p:cNvPicPr>
          <p:nvPr/>
        </p:nvPicPr>
        <p:blipFill>
          <a:blip r:embed="rId3"/>
          <a:srcRect/>
          <a:stretch>
            <a:fillRect/>
          </a:stretch>
        </p:blipFill>
        <p:spPr bwMode="auto">
          <a:xfrm>
            <a:off x="6143636" y="2857496"/>
            <a:ext cx="1819275" cy="1095375"/>
          </a:xfrm>
          <a:prstGeom prst="rect">
            <a:avLst/>
          </a:prstGeom>
          <a:noFill/>
          <a:ln w="9525">
            <a:noFill/>
            <a:miter lim="800000"/>
            <a:headEnd/>
            <a:tailEnd/>
          </a:ln>
          <a:effectLst/>
        </p:spPr>
      </p:pic>
      <p:sp>
        <p:nvSpPr>
          <p:cNvPr id="8" name="Rectangle 2"/>
          <p:cNvSpPr>
            <a:spLocks noChangeArrowheads="1"/>
          </p:cNvSpPr>
          <p:nvPr/>
        </p:nvSpPr>
        <p:spPr bwMode="auto">
          <a:xfrm>
            <a:off x="4805710" y="1154195"/>
            <a:ext cx="2462179"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lvl="0" algn="ctr"/>
            <a:r>
              <a:rPr lang="uk-UA" sz="1600" dirty="0"/>
              <a:t>з </a:t>
            </a:r>
            <a:r>
              <a:rPr lang="uk-UA" sz="1600" dirty="0" smtClean="0"/>
              <a:t>25.05.2015</a:t>
            </a:r>
          </a:p>
          <a:p>
            <a:pPr lvl="0" algn="just"/>
            <a:r>
              <a:rPr kumimoji="0" lang="uk-UA" altLang="uk-UA" sz="1600" b="1" i="0" u="none" strike="noStrike" cap="none" normalizeH="0" baseline="0" dirty="0" smtClean="0">
                <a:ln>
                  <a:noFill/>
                </a:ln>
                <a:solidFill>
                  <a:srgbClr val="000000"/>
                </a:solidFill>
                <a:effectLst/>
                <a:cs typeface="Arial" panose="020B0604020202020204" pitchFamily="34" charset="0"/>
              </a:rPr>
              <a:t>ТЕРЕНТЬЄВ ЮРІЙ ОЛЕКСАНДРОВИЧ</a:t>
            </a:r>
            <a:endParaRPr kumimoji="0" lang="uk-UA" altLang="uk-UA" sz="1600" b="0" i="0" u="none" strike="noStrike" cap="none" normalizeH="0" baseline="0" dirty="0" smtClean="0">
              <a:ln>
                <a:noFill/>
              </a:ln>
              <a:solidFill>
                <a:schemeClr val="tx1"/>
              </a:solidFill>
              <a:effectLst/>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uk-UA" altLang="uk-UA" sz="1600" b="0" i="0" u="none" strike="noStrike" cap="none" normalizeH="0" baseline="0" dirty="0" smtClean="0">
                <a:ln>
                  <a:noFill/>
                </a:ln>
                <a:solidFill>
                  <a:srgbClr val="000000"/>
                </a:solidFill>
                <a:effectLst/>
                <a:cs typeface="Arial" panose="020B0604020202020204" pitchFamily="34" charset="0"/>
              </a:rPr>
              <a:t>Голова Антимонопольного комітету України</a:t>
            </a:r>
            <a:endParaRPr kumimoji="0" lang="uk-UA" altLang="uk-UA" sz="1600" b="0" i="0" u="none" strike="noStrike" cap="none" normalizeH="0" baseline="0" dirty="0" smtClean="0">
              <a:ln>
                <a:noFill/>
              </a:ln>
              <a:solidFill>
                <a:schemeClr val="tx1"/>
              </a:solidFill>
              <a:effectLst/>
            </a:endParaRPr>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391</TotalTime>
  <Words>1045</Words>
  <Application>Microsoft Office PowerPoint</Application>
  <PresentationFormat>Экран (4:3)</PresentationFormat>
  <Paragraphs>136</Paragraphs>
  <Slides>18</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18</vt:i4>
      </vt:variant>
    </vt:vector>
  </HeadingPairs>
  <TitlesOfParts>
    <vt:vector size="19" baseType="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Система місцевого самоврядування</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Misha</dc:creator>
  <cp:lastModifiedBy>Admin</cp:lastModifiedBy>
  <cp:revision>45</cp:revision>
  <dcterms:created xsi:type="dcterms:W3CDTF">2013-10-11T12:42:49Z</dcterms:created>
  <dcterms:modified xsi:type="dcterms:W3CDTF">2022-02-02T04:27:40Z</dcterms:modified>
</cp:coreProperties>
</file>