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13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Призначення та види </a:t>
            </a:r>
            <a:r>
              <a:rPr lang="uk-UA" i="1" dirty="0" err="1" smtClean="0"/>
              <a:t>ідентифікування</a:t>
            </a:r>
            <a:r>
              <a:rPr lang="uk-UA" i="1" dirty="0" smtClean="0"/>
              <a:t> продукції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 </a:t>
            </a:r>
            <a:r>
              <a:rPr lang="ru-RU" dirty="0" err="1" smtClean="0"/>
              <a:t>залежності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 </a:t>
            </a:r>
            <a:r>
              <a:rPr lang="ru-RU" dirty="0" err="1" smtClean="0"/>
              <a:t>розрізняють</a:t>
            </a:r>
            <a:r>
              <a:rPr lang="ru-RU" dirty="0" smtClean="0"/>
              <a:t> </a:t>
            </a:r>
            <a:r>
              <a:rPr lang="ru-RU" dirty="0" err="1" smtClean="0"/>
              <a:t>слідуючи</a:t>
            </a:r>
            <a:r>
              <a:rPr lang="ru-RU" dirty="0" smtClean="0"/>
              <a:t> </a:t>
            </a:r>
            <a:r>
              <a:rPr lang="ru-RU" b="1" dirty="0" err="1" smtClean="0"/>
              <a:t>види</a:t>
            </a:r>
            <a:r>
              <a:rPr lang="ru-RU" b="1" dirty="0" smtClean="0"/>
              <a:t> </a:t>
            </a:r>
            <a:r>
              <a:rPr lang="ru-RU" dirty="0" err="1" smtClean="0"/>
              <a:t>ідентифікації</a:t>
            </a:r>
            <a:r>
              <a:rPr lang="ru-RU" dirty="0" smtClean="0"/>
              <a:t>: </a:t>
            </a:r>
          </a:p>
          <a:p>
            <a:r>
              <a:rPr lang="ru-RU" dirty="0" err="1" smtClean="0"/>
              <a:t>споживча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асортиментна</a:t>
            </a:r>
            <a:r>
              <a:rPr lang="ru-RU" dirty="0" smtClean="0"/>
              <a:t> (</a:t>
            </a:r>
            <a:r>
              <a:rPr lang="ru-RU" dirty="0" err="1" smtClean="0"/>
              <a:t>видова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якісна</a:t>
            </a:r>
            <a:r>
              <a:rPr lang="ru-RU" dirty="0" smtClean="0"/>
              <a:t> (</a:t>
            </a:r>
            <a:r>
              <a:rPr lang="ru-RU" dirty="0" err="1" smtClean="0"/>
              <a:t>кваліметрична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товарно-партіонна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026072"/>
          </a:xfrm>
        </p:spPr>
        <p:txBody>
          <a:bodyPr/>
          <a:lstStyle/>
          <a:p>
            <a:pPr indent="384048">
              <a:buNone/>
            </a:pPr>
            <a:r>
              <a:rPr lang="ru-RU" b="1" dirty="0" err="1" smtClean="0"/>
              <a:t>Споживча</a:t>
            </a:r>
            <a:r>
              <a:rPr lang="ru-RU" b="1" dirty="0" smtClean="0"/>
              <a:t> </a:t>
            </a:r>
            <a:r>
              <a:rPr lang="ru-RU" dirty="0" err="1" smtClean="0"/>
              <a:t>ідентифікація</a:t>
            </a:r>
            <a:r>
              <a:rPr lang="ru-RU" dirty="0" smtClean="0"/>
              <a:t> проводиться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можливостей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товару </a:t>
            </a:r>
            <a:r>
              <a:rPr lang="ru-RU" dirty="0" err="1" smtClean="0"/>
              <a:t>відповідно</a:t>
            </a:r>
            <a:r>
              <a:rPr lang="ru-RU" dirty="0" smtClean="0"/>
              <a:t> до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призначення</a:t>
            </a:r>
            <a:r>
              <a:rPr lang="ru-RU" dirty="0" smtClean="0"/>
              <a:t> та </a:t>
            </a:r>
            <a:r>
              <a:rPr lang="ru-RU" dirty="0" err="1" smtClean="0"/>
              <a:t>функціональних</a:t>
            </a:r>
            <a:r>
              <a:rPr lang="ru-RU" dirty="0" smtClean="0"/>
              <a:t> </a:t>
            </a:r>
            <a:r>
              <a:rPr lang="ru-RU" dirty="0" err="1" smtClean="0"/>
              <a:t>властивостей</a:t>
            </a:r>
            <a:r>
              <a:rPr lang="ru-RU" dirty="0" smtClean="0"/>
              <a:t>. </a:t>
            </a:r>
            <a:r>
              <a:rPr lang="ru-RU" dirty="0" err="1" smtClean="0"/>
              <a:t>Споживча</a:t>
            </a:r>
            <a:r>
              <a:rPr lang="ru-RU" dirty="0" smtClean="0"/>
              <a:t> </a:t>
            </a:r>
            <a:r>
              <a:rPr lang="ru-RU" dirty="0" err="1" smtClean="0"/>
              <a:t>ідентифікація</a:t>
            </a:r>
            <a:r>
              <a:rPr lang="ru-RU" dirty="0" smtClean="0"/>
              <a:t> не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появи</a:t>
            </a:r>
            <a:r>
              <a:rPr lang="ru-RU" dirty="0" smtClean="0"/>
              <a:t> в </a:t>
            </a:r>
            <a:r>
              <a:rPr lang="ru-RU" dirty="0" err="1" smtClean="0"/>
              <a:t>торговій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не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споживчим</a:t>
            </a:r>
            <a:r>
              <a:rPr lang="ru-RU" dirty="0" smtClean="0"/>
              <a:t> </a:t>
            </a:r>
            <a:r>
              <a:rPr lang="ru-RU" dirty="0" err="1" smtClean="0"/>
              <a:t>вимогам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небезпечні</a:t>
            </a:r>
            <a:r>
              <a:rPr lang="ru-RU" dirty="0" smtClean="0"/>
              <a:t> для </a:t>
            </a:r>
            <a:r>
              <a:rPr lang="ru-RU" dirty="0" err="1" smtClean="0"/>
              <a:t>здоров'я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214974"/>
          </a:xfrm>
        </p:spPr>
        <p:txBody>
          <a:bodyPr>
            <a:normAutofit fontScale="92500" lnSpcReduction="20000"/>
          </a:bodyPr>
          <a:lstStyle/>
          <a:p>
            <a:pPr indent="384048">
              <a:buNone/>
            </a:pPr>
            <a:r>
              <a:rPr lang="ru-RU" b="1" dirty="0" err="1" smtClean="0"/>
              <a:t>Асортиментна</a:t>
            </a:r>
            <a:r>
              <a:rPr lang="ru-RU" b="1" dirty="0" smtClean="0"/>
              <a:t> 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видова</a:t>
            </a:r>
            <a:r>
              <a:rPr lang="ru-RU" dirty="0" smtClean="0"/>
              <a:t> </a:t>
            </a:r>
            <a:r>
              <a:rPr lang="ru-RU" dirty="0" err="1" smtClean="0"/>
              <a:t>ідентифікація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</a:t>
            </a:r>
            <a:r>
              <a:rPr lang="ru-RU" dirty="0" err="1" smtClean="0"/>
              <a:t>даного</a:t>
            </a:r>
            <a:r>
              <a:rPr lang="ru-RU" dirty="0" smtClean="0"/>
              <a:t> товару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належності</a:t>
            </a:r>
            <a:r>
              <a:rPr lang="ru-RU" dirty="0" smtClean="0"/>
              <a:t> до </a:t>
            </a:r>
            <a:r>
              <a:rPr lang="ru-RU" dirty="0" err="1" smtClean="0"/>
              <a:t>певної</a:t>
            </a:r>
            <a:r>
              <a:rPr lang="ru-RU" dirty="0" smtClean="0"/>
              <a:t> </a:t>
            </a:r>
            <a:r>
              <a:rPr lang="ru-RU" dirty="0" err="1" smtClean="0"/>
              <a:t>асортиментної</a:t>
            </a:r>
            <a:r>
              <a:rPr lang="ru-RU" dirty="0" smtClean="0"/>
              <a:t> </a:t>
            </a:r>
            <a:r>
              <a:rPr lang="ru-RU" dirty="0" err="1" smtClean="0"/>
              <a:t>групи</a:t>
            </a:r>
            <a:r>
              <a:rPr lang="ru-RU" dirty="0" smtClean="0"/>
              <a:t>. Цей вид </a:t>
            </a:r>
            <a:r>
              <a:rPr lang="ru-RU" dirty="0" err="1" smtClean="0"/>
              <a:t>ідентифікації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особливе</a:t>
            </a:r>
            <a:r>
              <a:rPr lang="ru-RU" dirty="0" smtClean="0"/>
              <a:t> </a:t>
            </a:r>
            <a:r>
              <a:rPr lang="ru-RU" dirty="0" err="1" smtClean="0"/>
              <a:t>значення</a:t>
            </a:r>
            <a:r>
              <a:rPr lang="ru-RU" dirty="0" smtClean="0"/>
              <a:t> при </a:t>
            </a:r>
            <a:r>
              <a:rPr lang="ru-RU" dirty="0" err="1" smtClean="0"/>
              <a:t>митній</a:t>
            </a:r>
            <a:r>
              <a:rPr lang="ru-RU" dirty="0" smtClean="0"/>
              <a:t> </a:t>
            </a:r>
            <a:r>
              <a:rPr lang="ru-RU" dirty="0" err="1" smtClean="0"/>
              <a:t>експертизі</a:t>
            </a:r>
            <a:r>
              <a:rPr lang="ru-RU" dirty="0" smtClean="0"/>
              <a:t> для </a:t>
            </a:r>
            <a:r>
              <a:rPr lang="ru-RU" dirty="0" err="1" smtClean="0"/>
              <a:t>встановлення</a:t>
            </a:r>
            <a:r>
              <a:rPr lang="ru-RU" dirty="0" smtClean="0"/>
              <a:t> коду ТН ЗЕД та </a:t>
            </a:r>
            <a:r>
              <a:rPr lang="ru-RU" dirty="0" err="1" smtClean="0"/>
              <a:t>сертифікації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.</a:t>
            </a:r>
          </a:p>
          <a:p>
            <a:pPr indent="384048">
              <a:buNone/>
            </a:pPr>
            <a:r>
              <a:rPr lang="ru-RU" b="1" dirty="0" err="1" smtClean="0"/>
              <a:t>Якісна</a:t>
            </a:r>
            <a:r>
              <a:rPr lang="ru-RU" b="1" dirty="0" smtClean="0"/>
              <a:t> </a:t>
            </a:r>
            <a:r>
              <a:rPr lang="ru-RU" dirty="0" smtClean="0"/>
              <a:t>(</a:t>
            </a:r>
            <a:r>
              <a:rPr lang="ru-RU" dirty="0" err="1" smtClean="0"/>
              <a:t>кваліметрична</a:t>
            </a:r>
            <a:r>
              <a:rPr lang="ru-RU" dirty="0" smtClean="0"/>
              <a:t>) </a:t>
            </a:r>
            <a:r>
              <a:rPr lang="ru-RU" dirty="0" err="1" smtClean="0"/>
              <a:t>ідентифікація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</a:t>
            </a:r>
            <a:r>
              <a:rPr lang="ru-RU" dirty="0" err="1" smtClean="0"/>
              <a:t>відповідності</a:t>
            </a:r>
            <a:r>
              <a:rPr lang="ru-RU" dirty="0" smtClean="0"/>
              <a:t> </a:t>
            </a:r>
            <a:r>
              <a:rPr lang="ru-RU" dirty="0" err="1" smtClean="0"/>
              <a:t>вимогам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товару,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передбачені</a:t>
            </a:r>
            <a:r>
              <a:rPr lang="ru-RU" dirty="0" smtClean="0"/>
              <a:t> в </a:t>
            </a:r>
            <a:r>
              <a:rPr lang="ru-RU" dirty="0" err="1" smtClean="0"/>
              <a:t>нормативній</a:t>
            </a:r>
            <a:r>
              <a:rPr lang="ru-RU" dirty="0" smtClean="0"/>
              <a:t> </a:t>
            </a:r>
            <a:r>
              <a:rPr lang="ru-RU" dirty="0" err="1" smtClean="0"/>
              <a:t>документації</a:t>
            </a:r>
            <a:r>
              <a:rPr lang="ru-RU" dirty="0" smtClean="0"/>
              <a:t>. Цей вид </a:t>
            </a:r>
            <a:r>
              <a:rPr lang="ru-RU" dirty="0" err="1" smtClean="0"/>
              <a:t>ідентифікації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встановити</a:t>
            </a:r>
            <a:r>
              <a:rPr lang="ru-RU" dirty="0" smtClean="0"/>
              <a:t> </a:t>
            </a:r>
            <a:r>
              <a:rPr lang="ru-RU" dirty="0" err="1" smtClean="0"/>
              <a:t>градації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на </a:t>
            </a:r>
            <a:r>
              <a:rPr lang="ru-RU" dirty="0" err="1" smtClean="0"/>
              <a:t>стандартну</a:t>
            </a:r>
            <a:r>
              <a:rPr lang="ru-RU" dirty="0" smtClean="0"/>
              <a:t>, </a:t>
            </a:r>
            <a:r>
              <a:rPr lang="ru-RU" dirty="0" err="1" smtClean="0"/>
              <a:t>нестандартну</a:t>
            </a:r>
            <a:r>
              <a:rPr lang="ru-RU" dirty="0" smtClean="0"/>
              <a:t>, </a:t>
            </a:r>
            <a:r>
              <a:rPr lang="ru-RU" dirty="0" err="1" smtClean="0"/>
              <a:t>умовно-придатну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непридатну</a:t>
            </a:r>
            <a:r>
              <a:rPr lang="ru-RU" dirty="0" smtClean="0"/>
              <a:t> для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цілей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329642" cy="516894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b="1" dirty="0" err="1" smtClean="0"/>
              <a:t>Товарно-партіонна</a:t>
            </a:r>
            <a:r>
              <a:rPr lang="ru-RU" b="1" dirty="0" smtClean="0"/>
              <a:t> </a:t>
            </a:r>
            <a:r>
              <a:rPr lang="ru-RU" dirty="0" err="1" smtClean="0"/>
              <a:t>ідентифікація</a:t>
            </a:r>
            <a:r>
              <a:rPr lang="ru-RU" dirty="0" smtClean="0"/>
              <a:t> 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найбільш</a:t>
            </a:r>
            <a:r>
              <a:rPr lang="ru-RU" dirty="0" smtClean="0"/>
              <a:t> </a:t>
            </a:r>
            <a:r>
              <a:rPr lang="ru-RU" dirty="0" err="1" smtClean="0"/>
              <a:t>складний</a:t>
            </a:r>
            <a:r>
              <a:rPr lang="ru-RU" dirty="0" smtClean="0"/>
              <a:t> вид </a:t>
            </a:r>
            <a:r>
              <a:rPr lang="ru-RU" dirty="0" err="1" smtClean="0"/>
              <a:t>ідентифікації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встановлюється</a:t>
            </a:r>
            <a:r>
              <a:rPr lang="ru-RU" dirty="0" smtClean="0"/>
              <a:t> </a:t>
            </a:r>
            <a:r>
              <a:rPr lang="ru-RU" dirty="0" err="1" smtClean="0"/>
              <a:t>належність</a:t>
            </a:r>
            <a:r>
              <a:rPr lang="ru-RU" dirty="0" smtClean="0"/>
              <a:t> </a:t>
            </a:r>
            <a:r>
              <a:rPr lang="ru-RU" dirty="0" err="1" smtClean="0"/>
              <a:t>представленої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товару (</a:t>
            </a:r>
            <a:r>
              <a:rPr lang="ru-RU" dirty="0" err="1" smtClean="0"/>
              <a:t>об'єднаної</a:t>
            </a:r>
            <a:r>
              <a:rPr lang="ru-RU" dirty="0" smtClean="0"/>
              <a:t> </a:t>
            </a:r>
            <a:r>
              <a:rPr lang="ru-RU" dirty="0" err="1" smtClean="0"/>
              <a:t>проби</a:t>
            </a:r>
            <a:r>
              <a:rPr lang="ru-RU" dirty="0" smtClean="0"/>
              <a:t>, </a:t>
            </a:r>
            <a:r>
              <a:rPr lang="ru-RU" dirty="0" err="1" smtClean="0"/>
              <a:t>середнього</a:t>
            </a:r>
            <a:r>
              <a:rPr lang="ru-RU" dirty="0" smtClean="0"/>
              <a:t> </a:t>
            </a:r>
            <a:r>
              <a:rPr lang="ru-RU" dirty="0" err="1" smtClean="0"/>
              <a:t>зразка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одиничних</a:t>
            </a:r>
            <a:r>
              <a:rPr lang="ru-RU" dirty="0" smtClean="0"/>
              <a:t> </a:t>
            </a:r>
            <a:r>
              <a:rPr lang="ru-RU" dirty="0" err="1" smtClean="0"/>
              <a:t>екземплярів</a:t>
            </a:r>
            <a:r>
              <a:rPr lang="ru-RU" dirty="0" smtClean="0"/>
              <a:t>) до </a:t>
            </a:r>
            <a:r>
              <a:rPr lang="ru-RU" dirty="0" err="1" smtClean="0"/>
              <a:t>конкретної</a:t>
            </a:r>
            <a:r>
              <a:rPr lang="ru-RU" dirty="0" smtClean="0"/>
              <a:t> </a:t>
            </a:r>
            <a:r>
              <a:rPr lang="ru-RU" dirty="0" err="1" smtClean="0"/>
              <a:t>товарної</a:t>
            </a:r>
            <a:r>
              <a:rPr lang="ru-RU" dirty="0" smtClean="0"/>
              <a:t> </a:t>
            </a:r>
            <a:r>
              <a:rPr lang="ru-RU" dirty="0" err="1" smtClean="0"/>
              <a:t>партії</a:t>
            </a:r>
            <a:r>
              <a:rPr lang="ru-RU" dirty="0" smtClean="0"/>
              <a:t>. </a:t>
            </a:r>
            <a:r>
              <a:rPr lang="ru-RU" dirty="0" err="1" smtClean="0"/>
              <a:t>Складність</a:t>
            </a:r>
            <a:r>
              <a:rPr lang="ru-RU" dirty="0" smtClean="0"/>
              <a:t> </a:t>
            </a:r>
            <a:r>
              <a:rPr lang="ru-RU" dirty="0" err="1" smtClean="0"/>
              <a:t>полягає</a:t>
            </a:r>
            <a:r>
              <a:rPr lang="ru-RU" dirty="0" smtClean="0"/>
              <a:t> в тому, </a:t>
            </a:r>
            <a:r>
              <a:rPr lang="ru-RU" dirty="0" err="1" smtClean="0"/>
              <a:t>що</a:t>
            </a:r>
            <a:r>
              <a:rPr lang="ru-RU" dirty="0" smtClean="0"/>
              <a:t> у </a:t>
            </a:r>
            <a:r>
              <a:rPr lang="ru-RU" dirty="0" err="1" smtClean="0"/>
              <a:t>більшості</a:t>
            </a:r>
            <a:r>
              <a:rPr lang="ru-RU" dirty="0" smtClean="0"/>
              <a:t> </a:t>
            </a:r>
            <a:r>
              <a:rPr lang="ru-RU" dirty="0" err="1" smtClean="0"/>
              <a:t>випадків</a:t>
            </a:r>
            <a:r>
              <a:rPr lang="ru-RU" dirty="0" smtClean="0"/>
              <a:t> </a:t>
            </a:r>
            <a:r>
              <a:rPr lang="ru-RU" dirty="0" err="1" smtClean="0"/>
              <a:t>відсутні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ненадійні</a:t>
            </a:r>
            <a:r>
              <a:rPr lang="ru-RU" dirty="0" smtClean="0"/>
              <a:t> </a:t>
            </a:r>
            <a:r>
              <a:rPr lang="ru-RU" dirty="0" err="1" smtClean="0"/>
              <a:t>критерії</a:t>
            </a:r>
            <a:r>
              <a:rPr lang="ru-RU" dirty="0" smtClean="0"/>
              <a:t> </a:t>
            </a:r>
            <a:r>
              <a:rPr lang="ru-RU" dirty="0" err="1" smtClean="0"/>
              <a:t>ідентифікації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Функції</a:t>
            </a:r>
            <a:r>
              <a:rPr lang="ru-RU" dirty="0" smtClean="0"/>
              <a:t> </a:t>
            </a:r>
            <a:r>
              <a:rPr lang="ru-RU" dirty="0" err="1" smtClean="0"/>
              <a:t>ідентифікації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інформаційна</a:t>
            </a:r>
            <a:r>
              <a:rPr lang="ru-RU" dirty="0" smtClean="0"/>
              <a:t> — доводить до </a:t>
            </a:r>
            <a:r>
              <a:rPr lang="ru-RU" dirty="0" err="1" smtClean="0"/>
              <a:t>суб'єктів</a:t>
            </a:r>
            <a:r>
              <a:rPr lang="ru-RU" dirty="0" smtClean="0"/>
              <a:t> </a:t>
            </a:r>
            <a:r>
              <a:rPr lang="ru-RU" dirty="0" err="1" smtClean="0"/>
              <a:t>необхідну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вказуюча</a:t>
            </a:r>
            <a:r>
              <a:rPr lang="ru-RU" dirty="0" smtClean="0"/>
              <a:t> — </a:t>
            </a:r>
            <a:r>
              <a:rPr lang="ru-RU" dirty="0" err="1" smtClean="0"/>
              <a:t>ототожнює</a:t>
            </a:r>
            <a:r>
              <a:rPr lang="ru-RU" dirty="0" smtClean="0"/>
              <a:t> </a:t>
            </a:r>
            <a:r>
              <a:rPr lang="ru-RU" dirty="0" err="1" smtClean="0"/>
              <a:t>зразок</a:t>
            </a:r>
            <a:r>
              <a:rPr lang="ru-RU" dirty="0" smtClean="0"/>
              <a:t> товару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певним</a:t>
            </a:r>
            <a:r>
              <a:rPr lang="ru-RU" dirty="0" smtClean="0"/>
              <a:t> </a:t>
            </a:r>
            <a:r>
              <a:rPr lang="ru-RU" dirty="0" err="1" smtClean="0"/>
              <a:t>найменуванням</a:t>
            </a:r>
            <a:r>
              <a:rPr lang="ru-RU" dirty="0" smtClean="0"/>
              <a:t>, сортом, типом, </a:t>
            </a:r>
            <a:r>
              <a:rPr lang="ru-RU" dirty="0" err="1" smtClean="0"/>
              <a:t>партією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управлінська</a:t>
            </a:r>
            <a:r>
              <a:rPr lang="ru-RU" dirty="0" smtClean="0"/>
              <a:t> —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елементом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r>
              <a:rPr lang="ru-RU" b="1" i="1" dirty="0" err="1" smtClean="0"/>
              <a:t>підтверджує</a:t>
            </a:r>
            <a:r>
              <a:rPr lang="ru-RU" b="1" i="1" dirty="0" smtClean="0"/>
              <a:t> </a:t>
            </a:r>
            <a:r>
              <a:rPr lang="ru-RU" dirty="0" err="1" smtClean="0"/>
              <a:t>відповідність</a:t>
            </a:r>
            <a:r>
              <a:rPr lang="ru-RU" dirty="0" smtClean="0"/>
              <a:t> </a:t>
            </a:r>
            <a:r>
              <a:rPr lang="ru-RU" dirty="0" err="1" smtClean="0"/>
              <a:t>видової</a:t>
            </a:r>
            <a:r>
              <a:rPr lang="ru-RU" dirty="0" smtClean="0"/>
              <a:t> характеристики товару </a:t>
            </a:r>
            <a:r>
              <a:rPr lang="ru-RU" dirty="0" err="1" smtClean="0"/>
              <a:t>даним</a:t>
            </a:r>
            <a:r>
              <a:rPr lang="ru-RU" dirty="0" smtClean="0"/>
              <a:t>, </a:t>
            </a:r>
            <a:r>
              <a:rPr lang="ru-RU" dirty="0" err="1" smtClean="0"/>
              <a:t>вказаним</a:t>
            </a:r>
            <a:r>
              <a:rPr lang="ru-RU" dirty="0" smtClean="0"/>
              <a:t> у </a:t>
            </a:r>
            <a:r>
              <a:rPr lang="ru-RU" dirty="0" err="1" smtClean="0"/>
              <a:t>засобах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УКРСЕПРО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В </a:t>
            </a:r>
            <a:r>
              <a:rPr lang="ru-RU" dirty="0" err="1" smtClean="0"/>
              <a:t>Україні</a:t>
            </a:r>
            <a:r>
              <a:rPr lang="ru-RU" dirty="0" smtClean="0"/>
              <a:t> </a:t>
            </a:r>
            <a:r>
              <a:rPr lang="ru-RU" dirty="0" err="1" smtClean="0"/>
              <a:t>існує</a:t>
            </a:r>
            <a:r>
              <a:rPr lang="ru-RU" dirty="0" smtClean="0"/>
              <a:t> </a:t>
            </a:r>
            <a:r>
              <a:rPr lang="ru-RU" dirty="0" err="1" smtClean="0"/>
              <a:t>державна</a:t>
            </a:r>
            <a:r>
              <a:rPr lang="ru-RU" dirty="0" smtClean="0"/>
              <a:t> система </a:t>
            </a:r>
            <a:r>
              <a:rPr lang="ru-RU" dirty="0" err="1" smtClean="0"/>
              <a:t>сертифікації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- Система УКРСЕПРО. </a:t>
            </a: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по </a:t>
            </a:r>
            <a:r>
              <a:rPr lang="ru-RU" dirty="0" err="1" smtClean="0"/>
              <a:t>сертифікації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систем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якістю</a:t>
            </a:r>
            <a:r>
              <a:rPr lang="ru-RU" dirty="0" smtClean="0"/>
              <a:t> в </a:t>
            </a:r>
            <a:r>
              <a:rPr lang="ru-RU" dirty="0" err="1" smtClean="0"/>
              <a:t>Системі</a:t>
            </a:r>
            <a:r>
              <a:rPr lang="ru-RU" dirty="0" smtClean="0"/>
              <a:t> УКРСЕПРО </a:t>
            </a:r>
            <a:r>
              <a:rPr lang="ru-RU" dirty="0" err="1" smtClean="0"/>
              <a:t>виконуються</a:t>
            </a:r>
            <a:r>
              <a:rPr lang="ru-RU" dirty="0" smtClean="0"/>
              <a:t> </a:t>
            </a:r>
            <a:r>
              <a:rPr lang="ru-RU" dirty="0" err="1" smtClean="0"/>
              <a:t>відповідно</a:t>
            </a:r>
            <a:r>
              <a:rPr lang="ru-RU" dirty="0" smtClean="0"/>
              <a:t> до </a:t>
            </a:r>
            <a:r>
              <a:rPr lang="ru-RU" dirty="0" err="1" smtClean="0"/>
              <a:t>вимог</a:t>
            </a:r>
            <a:r>
              <a:rPr lang="ru-RU" dirty="0" smtClean="0"/>
              <a:t> </a:t>
            </a:r>
            <a:r>
              <a:rPr lang="ru-RU" dirty="0" err="1" smtClean="0"/>
              <a:t>серії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 УКРСЕПРО.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r>
              <a:rPr lang="ru-RU" b="1" dirty="0" err="1" smtClean="0"/>
              <a:t>Розшифровка</a:t>
            </a:r>
            <a:r>
              <a:rPr lang="ru-RU" b="1" dirty="0" smtClean="0"/>
              <a:t> штрих-коду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643602"/>
          </a:xfrm>
        </p:spPr>
        <p:txBody>
          <a:bodyPr>
            <a:normAutofit fontScale="62500" lnSpcReduction="20000"/>
          </a:bodyPr>
          <a:lstStyle/>
          <a:p>
            <a:pPr indent="0">
              <a:buNone/>
            </a:pPr>
            <a:r>
              <a:rPr lang="ru-RU" b="1" dirty="0" smtClean="0"/>
              <a:t>• </a:t>
            </a:r>
            <a:r>
              <a:rPr lang="ru-RU" b="1" dirty="0" err="1" smtClean="0"/>
              <a:t>Країна</a:t>
            </a:r>
            <a:r>
              <a:rPr lang="ru-RU" b="1" dirty="0" smtClean="0"/>
              <a:t> </a:t>
            </a:r>
            <a:r>
              <a:rPr lang="ru-RU" b="1" dirty="0" err="1" smtClean="0"/>
              <a:t>походження.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перші</a:t>
            </a:r>
            <a:r>
              <a:rPr lang="ru-RU" dirty="0" smtClean="0"/>
              <a:t> три </a:t>
            </a:r>
            <a:r>
              <a:rPr lang="ru-RU" dirty="0" err="1" smtClean="0"/>
              <a:t>цифри</a:t>
            </a:r>
            <a:r>
              <a:rPr lang="ru-RU" dirty="0" smtClean="0"/>
              <a:t>. Вона </a:t>
            </a:r>
            <a:r>
              <a:rPr lang="ru-RU" dirty="0" err="1" smtClean="0"/>
              <a:t>вказана</a:t>
            </a:r>
            <a:r>
              <a:rPr lang="ru-RU" dirty="0" smtClean="0"/>
              <a:t> </a:t>
            </a:r>
            <a:r>
              <a:rPr lang="ru-RU" dirty="0" err="1" smtClean="0"/>
              <a:t>префіксом</a:t>
            </a:r>
            <a:r>
              <a:rPr lang="ru-RU" dirty="0" smtClean="0"/>
              <a:t> </a:t>
            </a:r>
            <a:r>
              <a:rPr lang="ru-RU" dirty="0" err="1" smtClean="0"/>
              <a:t>національної</a:t>
            </a:r>
            <a:r>
              <a:rPr lang="ru-RU" dirty="0" smtClean="0"/>
              <a:t> </a:t>
            </a:r>
            <a:r>
              <a:rPr lang="ru-RU" dirty="0" err="1" smtClean="0"/>
              <a:t>Організації-члена</a:t>
            </a:r>
            <a:r>
              <a:rPr lang="ru-RU" dirty="0" smtClean="0"/>
              <a:t> </a:t>
            </a:r>
            <a:r>
              <a:rPr lang="en-US" dirty="0" smtClean="0"/>
              <a:t>GS1. </a:t>
            </a:r>
            <a:r>
              <a:rPr lang="ru-RU" dirty="0" smtClean="0"/>
              <a:t>І для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цей</a:t>
            </a:r>
            <a:r>
              <a:rPr lang="ru-RU" dirty="0" smtClean="0"/>
              <a:t> код - 482. </a:t>
            </a:r>
            <a:r>
              <a:rPr lang="ru-RU" dirty="0" err="1" smtClean="0"/>
              <a:t>Існує</a:t>
            </a:r>
            <a:r>
              <a:rPr lang="ru-RU" dirty="0" smtClean="0"/>
              <a:t> </a:t>
            </a:r>
            <a:r>
              <a:rPr lang="ru-RU" dirty="0" err="1" smtClean="0"/>
              <a:t>помилкова</a:t>
            </a:r>
            <a:r>
              <a:rPr lang="ru-RU" dirty="0" smtClean="0"/>
              <a:t> думка,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перші</a:t>
            </a:r>
            <a:r>
              <a:rPr lang="ru-RU" dirty="0" smtClean="0"/>
              <a:t> 3 </a:t>
            </a:r>
            <a:r>
              <a:rPr lang="ru-RU" dirty="0" err="1" smtClean="0"/>
              <a:t>цифри</a:t>
            </a:r>
            <a:r>
              <a:rPr lang="ru-RU" dirty="0" smtClean="0"/>
              <a:t> штрих-коду </a:t>
            </a:r>
            <a:r>
              <a:rPr lang="ru-RU" dirty="0" err="1" smtClean="0"/>
              <a:t>визначають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 </a:t>
            </a:r>
            <a:r>
              <a:rPr lang="ru-RU" b="1" dirty="0" err="1" smtClean="0"/>
              <a:t>країну</a:t>
            </a:r>
            <a:r>
              <a:rPr lang="ru-RU" b="1" dirty="0" smtClean="0"/>
              <a:t> </a:t>
            </a:r>
            <a:r>
              <a:rPr lang="ru-RU" b="1" dirty="0" err="1" smtClean="0"/>
              <a:t>виробництва</a:t>
            </a:r>
            <a:r>
              <a:rPr lang="ru-RU" dirty="0" smtClean="0"/>
              <a:t> товару. </a:t>
            </a:r>
            <a:r>
              <a:rPr lang="ru-RU" dirty="0" err="1" smtClean="0"/>
              <a:t>Це</a:t>
            </a:r>
            <a:r>
              <a:rPr lang="ru-RU" dirty="0" smtClean="0"/>
              <a:t> не </a:t>
            </a:r>
            <a:r>
              <a:rPr lang="ru-RU" dirty="0" err="1" smtClean="0"/>
              <a:t>вірно</a:t>
            </a:r>
            <a:r>
              <a:rPr lang="ru-RU" dirty="0" smtClean="0"/>
              <a:t>. За першими </a:t>
            </a:r>
            <a:r>
              <a:rPr lang="ru-RU" dirty="0" err="1" smtClean="0"/>
              <a:t>трьома</a:t>
            </a:r>
            <a:r>
              <a:rPr lang="ru-RU" dirty="0" smtClean="0"/>
              <a:t> цифрами штрих-коду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визначити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те, в </a:t>
            </a:r>
            <a:r>
              <a:rPr lang="ru-RU" dirty="0" err="1" smtClean="0"/>
              <a:t>якій</a:t>
            </a:r>
            <a:r>
              <a:rPr lang="ru-RU" dirty="0" smtClean="0"/>
              <a:t> </a:t>
            </a:r>
            <a:r>
              <a:rPr lang="ru-RU" dirty="0" err="1" smtClean="0"/>
              <a:t>країні</a:t>
            </a:r>
            <a:r>
              <a:rPr lang="ru-RU" dirty="0" smtClean="0"/>
              <a:t>, а </a:t>
            </a:r>
            <a:r>
              <a:rPr lang="ru-RU" dirty="0" err="1" smtClean="0"/>
              <a:t>правильніше</a:t>
            </a:r>
            <a:r>
              <a:rPr lang="ru-RU" dirty="0" smtClean="0"/>
              <a:t> - в яку </a:t>
            </a:r>
            <a:r>
              <a:rPr lang="ru-RU" dirty="0" err="1" smtClean="0"/>
              <a:t>національну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, члена </a:t>
            </a:r>
            <a:r>
              <a:rPr lang="en-US" dirty="0" smtClean="0"/>
              <a:t>GS1, </a:t>
            </a:r>
            <a:r>
              <a:rPr lang="ru-RU" dirty="0" err="1" smtClean="0"/>
              <a:t>зареєстровано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підприємство</a:t>
            </a:r>
            <a:r>
              <a:rPr lang="ru-RU" dirty="0" smtClean="0"/>
              <a:t>. </a:t>
            </a:r>
            <a:r>
              <a:rPr lang="ru-RU" dirty="0" err="1" smtClean="0"/>
              <a:t>Детальніше</a:t>
            </a:r>
            <a:r>
              <a:rPr lang="ru-RU" dirty="0" smtClean="0"/>
              <a:t> про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штрих-коду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нижче</a:t>
            </a:r>
            <a:r>
              <a:rPr lang="ru-RU" dirty="0" smtClean="0"/>
              <a:t> на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сторінці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b="1" dirty="0" smtClean="0"/>
              <a:t>• </a:t>
            </a:r>
            <a:r>
              <a:rPr lang="ru-RU" b="1" dirty="0" err="1" smtClean="0"/>
              <a:t>Ідентифікаційний</a:t>
            </a:r>
            <a:r>
              <a:rPr lang="ru-RU" b="1" dirty="0" smtClean="0"/>
              <a:t> номер (</a:t>
            </a:r>
            <a:r>
              <a:rPr lang="ru-RU" b="1" dirty="0" err="1" smtClean="0"/>
              <a:t>префікс</a:t>
            </a:r>
            <a:r>
              <a:rPr lang="ru-RU" b="1" dirty="0" smtClean="0"/>
              <a:t> </a:t>
            </a:r>
            <a:r>
              <a:rPr lang="en-US" b="1" dirty="0" smtClean="0"/>
              <a:t>GS1) </a:t>
            </a:r>
            <a:r>
              <a:rPr lang="ru-RU" b="1" dirty="0" err="1" smtClean="0"/>
              <a:t>підприємства.</a:t>
            </a:r>
            <a:r>
              <a:rPr lang="ru-RU" dirty="0" err="1" smtClean="0"/>
              <a:t>Префікс</a:t>
            </a:r>
            <a:r>
              <a:rPr lang="ru-RU" dirty="0" smtClean="0"/>
              <a:t> </a:t>
            </a:r>
            <a:r>
              <a:rPr lang="en-US" dirty="0" smtClean="0"/>
              <a:t>GS1 </a:t>
            </a:r>
            <a:r>
              <a:rPr lang="ru-RU" dirty="0" err="1" smtClean="0"/>
              <a:t>підприємства</a:t>
            </a:r>
            <a:r>
              <a:rPr lang="ru-RU" dirty="0" smtClean="0"/>
              <a:t> </a:t>
            </a:r>
            <a:r>
              <a:rPr lang="ru-RU" dirty="0" err="1" smtClean="0"/>
              <a:t>складається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шести, семи, восьми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дев'яти</a:t>
            </a:r>
            <a:r>
              <a:rPr lang="ru-RU" dirty="0" smtClean="0"/>
              <a:t> цифр в </a:t>
            </a:r>
            <a:r>
              <a:rPr lang="ru-RU" dirty="0" err="1" smtClean="0"/>
              <a:t>залежності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потреб самого </a:t>
            </a:r>
            <a:r>
              <a:rPr lang="ru-RU" dirty="0" err="1" smtClean="0"/>
              <a:t>підприємства</a:t>
            </a:r>
            <a:r>
              <a:rPr lang="ru-RU" dirty="0" smtClean="0"/>
              <a:t> в номерах. Кожному </a:t>
            </a:r>
            <a:r>
              <a:rPr lang="ru-RU" dirty="0" err="1" smtClean="0"/>
              <a:t>підприємству</a:t>
            </a:r>
            <a:r>
              <a:rPr lang="ru-RU" dirty="0" smtClean="0"/>
              <a:t>, яке </a:t>
            </a:r>
            <a:r>
              <a:rPr lang="ru-RU" dirty="0" err="1" smtClean="0"/>
              <a:t>маркує</a:t>
            </a:r>
            <a:r>
              <a:rPr lang="ru-RU" dirty="0" smtClean="0"/>
              <a:t>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штрих-кодами</a:t>
            </a:r>
            <a:r>
              <a:rPr lang="ru-RU" dirty="0" smtClean="0"/>
              <a:t> </a:t>
            </a:r>
            <a:r>
              <a:rPr lang="en-US" dirty="0" smtClean="0"/>
              <a:t>GS1, </a:t>
            </a:r>
            <a:r>
              <a:rPr lang="ru-RU" dirty="0" err="1" smtClean="0"/>
              <a:t>видається</a:t>
            </a:r>
            <a:r>
              <a:rPr lang="ru-RU" dirty="0" smtClean="0"/>
              <a:t> </a:t>
            </a:r>
            <a:r>
              <a:rPr lang="ru-RU" dirty="0" err="1" smtClean="0"/>
              <a:t>унікальний</a:t>
            </a:r>
            <a:r>
              <a:rPr lang="ru-RU" dirty="0" smtClean="0"/>
              <a:t> </a:t>
            </a:r>
            <a:r>
              <a:rPr lang="ru-RU" dirty="0" err="1" smtClean="0"/>
              <a:t>Префікс</a:t>
            </a:r>
            <a:r>
              <a:rPr lang="ru-RU" dirty="0" smtClean="0"/>
              <a:t> </a:t>
            </a:r>
            <a:r>
              <a:rPr lang="en-US" dirty="0" smtClean="0"/>
              <a:t>GS1 </a:t>
            </a:r>
            <a:r>
              <a:rPr lang="ru-RU" dirty="0" err="1" smtClean="0"/>
              <a:t>підприємства</a:t>
            </a:r>
            <a:r>
              <a:rPr lang="ru-RU" dirty="0" smtClean="0"/>
              <a:t>. Право на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предріятія</a:t>
            </a:r>
            <a:r>
              <a:rPr lang="ru-RU" dirty="0" smtClean="0"/>
              <a:t> </a:t>
            </a:r>
            <a:r>
              <a:rPr lang="ru-RU" dirty="0" err="1" smtClean="0"/>
              <a:t>префікса</a:t>
            </a:r>
            <a:r>
              <a:rPr lang="ru-RU" dirty="0" smtClean="0"/>
              <a:t> </a:t>
            </a:r>
            <a:r>
              <a:rPr lang="en-US" dirty="0" smtClean="0"/>
              <a:t>GS1 </a:t>
            </a:r>
            <a:r>
              <a:rPr lang="ru-RU" dirty="0" err="1" smtClean="0"/>
              <a:t>посвідчується</a:t>
            </a:r>
            <a:r>
              <a:rPr lang="ru-RU" dirty="0" smtClean="0"/>
              <a:t> </a:t>
            </a:r>
            <a:r>
              <a:rPr lang="ru-RU" dirty="0" err="1" smtClean="0"/>
              <a:t>відповідним</a:t>
            </a:r>
            <a:r>
              <a:rPr lang="ru-RU" dirty="0" smtClean="0"/>
              <a:t> </a:t>
            </a:r>
            <a:r>
              <a:rPr lang="ru-RU" dirty="0" err="1" smtClean="0"/>
              <a:t>Свідоцтвом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b="1" dirty="0" smtClean="0"/>
              <a:t>• </a:t>
            </a:r>
            <a:r>
              <a:rPr lang="ru-RU" b="1" dirty="0" err="1" smtClean="0"/>
              <a:t>Найменування</a:t>
            </a:r>
            <a:r>
              <a:rPr lang="ru-RU" b="1" dirty="0" smtClean="0"/>
              <a:t> (</a:t>
            </a:r>
            <a:r>
              <a:rPr lang="ru-RU" b="1" dirty="0" err="1" smtClean="0"/>
              <a:t>правильніше</a:t>
            </a:r>
            <a:r>
              <a:rPr lang="ru-RU" b="1" dirty="0" smtClean="0"/>
              <a:t> - номер) товару. </a:t>
            </a:r>
            <a:r>
              <a:rPr lang="ru-RU" dirty="0" smtClean="0"/>
              <a:t>Номер товару </a:t>
            </a:r>
            <a:r>
              <a:rPr lang="ru-RU" dirty="0" err="1" smtClean="0"/>
              <a:t>ніяк</a:t>
            </a:r>
            <a:r>
              <a:rPr lang="ru-RU" dirty="0" smtClean="0"/>
              <a:t> не </a:t>
            </a:r>
            <a:r>
              <a:rPr lang="ru-RU" dirty="0" err="1" smtClean="0"/>
              <a:t>пов'язаний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якою-небудь</a:t>
            </a:r>
            <a:r>
              <a:rPr lang="ru-RU" dirty="0" smtClean="0"/>
              <a:t> </a:t>
            </a:r>
            <a:r>
              <a:rPr lang="ru-RU" dirty="0" err="1" smtClean="0"/>
              <a:t>ознакою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споживчими</a:t>
            </a:r>
            <a:r>
              <a:rPr lang="ru-RU" dirty="0" smtClean="0"/>
              <a:t> </a:t>
            </a:r>
            <a:r>
              <a:rPr lang="ru-RU" dirty="0" err="1" smtClean="0"/>
              <a:t>якостями</a:t>
            </a:r>
            <a:r>
              <a:rPr lang="ru-RU" dirty="0" smtClean="0"/>
              <a:t> товару;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err="1" smtClean="0"/>
              <a:t>Контрольна</a:t>
            </a:r>
            <a:r>
              <a:rPr lang="ru-RU" dirty="0" smtClean="0"/>
              <a:t> цифра, яка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 для </a:t>
            </a:r>
            <a:r>
              <a:rPr lang="ru-RU" dirty="0" err="1" smtClean="0"/>
              <a:t>перевірки</a:t>
            </a:r>
            <a:r>
              <a:rPr lang="ru-RU" dirty="0" smtClean="0"/>
              <a:t> </a:t>
            </a:r>
            <a:r>
              <a:rPr lang="ru-RU" dirty="0" err="1" smtClean="0"/>
              <a:t>правильності</a:t>
            </a:r>
            <a:r>
              <a:rPr lang="ru-RU" dirty="0" smtClean="0"/>
              <a:t> </a:t>
            </a:r>
            <a:r>
              <a:rPr lang="ru-RU" dirty="0" err="1" smtClean="0"/>
              <a:t>зчитування</a:t>
            </a:r>
            <a:r>
              <a:rPr lang="ru-RU" dirty="0" smtClean="0"/>
              <a:t> </a:t>
            </a:r>
            <a:r>
              <a:rPr lang="ru-RU" dirty="0" err="1" smtClean="0"/>
              <a:t>штрихів</a:t>
            </a:r>
            <a:r>
              <a:rPr lang="ru-RU" dirty="0" smtClean="0"/>
              <a:t> сканером. Вона </a:t>
            </a:r>
            <a:r>
              <a:rPr lang="ru-RU" dirty="0" err="1" smtClean="0"/>
              <a:t>обчислюється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попередніх</a:t>
            </a:r>
            <a:r>
              <a:rPr lang="ru-RU" dirty="0" smtClean="0"/>
              <a:t> </a:t>
            </a:r>
            <a:r>
              <a:rPr lang="ru-RU" dirty="0" err="1" smtClean="0"/>
              <a:t>дванадцяти</a:t>
            </a:r>
            <a:r>
              <a:rPr lang="ru-RU" dirty="0" smtClean="0"/>
              <a:t> за </a:t>
            </a:r>
            <a:r>
              <a:rPr lang="ru-RU" dirty="0" err="1" smtClean="0"/>
              <a:t>спеціальним</a:t>
            </a:r>
            <a:r>
              <a:rPr lang="ru-RU" dirty="0" smtClean="0"/>
              <a:t> алгоритмом.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</TotalTime>
  <Words>96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Тема 13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Функції ідентифікації:</vt:lpstr>
      <vt:lpstr>УКРСЕПРО</vt:lpstr>
      <vt:lpstr>Розшифровка штрих-коду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13</dc:title>
  <dc:creator>User</dc:creator>
  <cp:lastModifiedBy>RePack by Diakov</cp:lastModifiedBy>
  <cp:revision>6</cp:revision>
  <dcterms:created xsi:type="dcterms:W3CDTF">2021-10-13T17:47:37Z</dcterms:created>
  <dcterms:modified xsi:type="dcterms:W3CDTF">2021-10-17T08:32:20Z</dcterms:modified>
</cp:coreProperties>
</file>