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48FC7-829A-4563-BF43-7C5F8A931555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F4AFB-CC56-4150-A9DF-AD6F842207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90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FC287-0550-48D7-BFE9-3C8B099376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AF2CBF-B4E7-4910-BC9B-827AA4EABA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3DF82B-CB13-47F3-A96F-E870EC945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D9B6C8-6554-4C9F-8AEF-AE0108BCA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7FE5B3-0DA7-4BC8-B2C0-9561B909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312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46B17-0D0D-464D-B45D-ACBBF0615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5D447AA-94A2-47D2-9138-B579FF60A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3A8610-BC1B-4155-92C0-C4DA6230E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5EF1B1-27D6-4C25-AB7F-EC9B32A62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11FF7F-9F31-4D04-9AE2-56500D2E2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43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ADCD90B-F10E-449C-8639-5A2B3DE7AE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BF69CD-D2CD-473B-9983-95A39C64EA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91E1C1-1A58-42B6-A402-3B30F7994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D31841-5C60-4930-AB4E-367136A66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703468-B229-4472-9D69-941A127FE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943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79DDC-28E8-4797-8F6A-BCA10117C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7EBB33-149F-49A9-9209-260B3450A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10AF6A-D92B-42A2-AF88-AFD0D867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8CA315-5B81-4B4D-83E0-98832DB2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707CA2-B586-44FF-ABE9-19EAD9A1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49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3FAD65-9935-4053-A17B-94108A809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7796E3-D5DD-4C87-9EA4-84102913B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50DEA2-2BE2-44CA-9FB4-E2B837817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1C5E0E-EB93-4574-864D-D97182D16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AEB0D7-73FE-4D99-AFC5-4B3C29B6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64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160D2-8F81-4D66-A934-58AF9A904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69E283-19FD-4659-AB39-3687B354BA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74AF24-59E9-4F6D-9D74-22C67DB57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9ED66E-78CF-4E75-B69D-E3D09830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C4E547-64A2-434D-A4FE-7DC700916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C99DD4-B6EA-4F01-A0CB-FED48E2C3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63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ED4520-3466-4730-93BB-406EADFD5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9AE580-B5AD-4344-B879-FD5CF502D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A20442-086F-455E-9C0A-0E9DC04DE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BACDDD-E30B-48CB-BE49-B1785169CE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2A0D9A9-B30D-41BE-92E0-B89C058B8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5FFF6A-9329-4F96-94A6-0B9D7CDB9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A27844-A262-4CCF-810D-EF57C91AA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1885340-98D0-4B54-BCCA-5AB502E20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57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5BD0DB-7E19-401F-87A6-624BFCF40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BDA7390-69AE-49AD-9A4E-D80A42AF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D2996D-EF62-4DCF-88B2-35EC10623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0ECFADD-A365-44D8-94F7-17139027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25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C486744-E91C-4C4D-9800-0DE3FCB7E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9FC964-F796-4F43-96B7-4D9215464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B5E8E8C-EDED-41A4-A3A0-E9BC2181E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936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C85C8-4B8D-4586-B188-9966557A3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C35079-F2DE-4AA4-9616-4348EC8E6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4A28C9-4B9B-45B3-A591-5FBD299326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96B6EF-7B39-40ED-818E-F3A8FFA6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7F138B-E4A4-47AB-B5D7-51D496B3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9CC901-C895-4260-A83E-E654F7BCA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00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557FF7-586C-4ACD-B55C-AB304E435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494647E-0F1B-4C34-838A-6B67F3DA3B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7DB1FA-DEF6-4749-92BB-9290D637C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FD69CC-5164-406B-AE76-D397856E6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3899AF-E9F8-4F61-87DC-FEACA929A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932A25-2CCC-45EE-83ED-B89D0A729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75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8CC703-2C6E-4AB6-ABEB-3DB8D4464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73EF27-E57E-41FF-BF21-500BCD134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B14187-96C8-46D1-A4AC-A9C55EB042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7DC8B-EB33-4249-9E95-EA7BB24C263E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821EC4-9993-426D-9FAE-340A79F94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163664-5D72-4AA0-9F19-94A0DC598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1B1CF-5279-457E-9D0E-9A92D7D53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31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9D5E973C-2D3A-40AE-BA2D-B1A64B7B1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830" y="1772816"/>
            <a:ext cx="6707509" cy="2027560"/>
          </a:xfrm>
        </p:spPr>
        <p:txBody>
          <a:bodyPr>
            <a:normAutofit fontScale="90000"/>
          </a:bodyPr>
          <a:lstStyle/>
          <a:p>
            <a:pPr algn="l"/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[Project title]</a:t>
            </a:r>
            <a:br>
              <a:rPr lang="de-DE" sz="4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[Name </a:t>
            </a:r>
            <a:r>
              <a:rPr lang="de-DE" sz="44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4400" dirty="0" err="1">
                <a:solidFill>
                  <a:schemeClr val="bg1">
                    <a:lumMod val="65000"/>
                  </a:schemeClr>
                </a:solidFill>
              </a:rPr>
              <a:t>participant</a:t>
            </a: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]</a:t>
            </a:r>
            <a:br>
              <a:rPr lang="de-DE" sz="4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Name </a:t>
            </a:r>
            <a:r>
              <a:rPr lang="de-DE" sz="44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4400" dirty="0" err="1">
                <a:solidFill>
                  <a:schemeClr val="bg1">
                    <a:lumMod val="65000"/>
                  </a:schemeClr>
                </a:solidFill>
              </a:rPr>
              <a:t>department</a:t>
            </a: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]</a:t>
            </a:r>
            <a:br>
              <a:rPr lang="de-DE" sz="4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[Name </a:t>
            </a:r>
            <a:r>
              <a:rPr lang="de-DE" sz="44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4400" dirty="0" err="1">
                <a:solidFill>
                  <a:schemeClr val="bg1">
                    <a:lumMod val="65000"/>
                  </a:schemeClr>
                </a:solidFill>
              </a:rPr>
              <a:t>organisation</a:t>
            </a:r>
            <a:r>
              <a:rPr lang="de-DE" sz="4400" dirty="0">
                <a:solidFill>
                  <a:schemeClr val="bg1">
                    <a:lumMod val="65000"/>
                  </a:schemeClr>
                </a:solidFill>
              </a:rPr>
              <a:t>]</a:t>
            </a:r>
            <a:endParaRPr lang="en-GB" sz="4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5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7E7DFACA-E0D1-4D0D-8992-5F9AB7D9D21B}"/>
              </a:ext>
            </a:extLst>
          </p:cNvPr>
          <p:cNvSpPr txBox="1">
            <a:spLocks/>
          </p:cNvSpPr>
          <p:nvPr/>
        </p:nvSpPr>
        <p:spPr>
          <a:xfrm>
            <a:off x="371475" y="374651"/>
            <a:ext cx="8824241" cy="570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 err="1"/>
              <a:t>Introduction</a:t>
            </a:r>
            <a:endParaRPr lang="en-GB" b="1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4E129955-C562-498D-99D1-C56A46FCC076}"/>
              </a:ext>
            </a:extLst>
          </p:cNvPr>
          <p:cNvSpPr txBox="1">
            <a:spLocks/>
          </p:cNvSpPr>
          <p:nvPr/>
        </p:nvSpPr>
        <p:spPr>
          <a:xfrm>
            <a:off x="371351" y="872232"/>
            <a:ext cx="8820993" cy="5045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[Name </a:t>
            </a:r>
            <a:r>
              <a:rPr lang="de-DE" dirty="0" err="1"/>
              <a:t>of</a:t>
            </a:r>
            <a:r>
              <a:rPr lang="de-DE" dirty="0"/>
              <a:t> Higher Education Institution]</a:t>
            </a:r>
            <a:endParaRPr lang="en-GB" dirty="0"/>
          </a:p>
        </p:txBody>
      </p:sp>
      <p:sp>
        <p:nvSpPr>
          <p:cNvPr id="6" name="Textfeld 9">
            <a:extLst>
              <a:ext uri="{FF2B5EF4-FFF2-40B4-BE49-F238E27FC236}">
                <a16:creationId xmlns:a16="http://schemas.microsoft.com/office/drawing/2014/main" id="{3E7495E4-576C-414E-9AB5-6F6E593B4F4A}"/>
              </a:ext>
            </a:extLst>
          </p:cNvPr>
          <p:cNvSpPr txBox="1"/>
          <p:nvPr/>
        </p:nvSpPr>
        <p:spPr>
          <a:xfrm>
            <a:off x="371351" y="2156458"/>
            <a:ext cx="6300713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location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main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campus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>
              <a:lnSpc>
                <a:spcPct val="110000"/>
              </a:lnSpc>
            </a:pPr>
            <a:endParaRPr lang="de-DE" sz="19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if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applicable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location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number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other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campuses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de-DE" sz="19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number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students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de-DE" sz="19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numbers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academic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administrative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staff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de-DE" sz="19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specialties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e.g. private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university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pedagogical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university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arts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university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catholog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university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473A1EED-157F-41E8-996B-517628E1F066}"/>
              </a:ext>
            </a:extLst>
          </p:cNvPr>
          <p:cNvSpPr txBox="1"/>
          <p:nvPr/>
        </p:nvSpPr>
        <p:spPr>
          <a:xfrm>
            <a:off x="7479227" y="3421740"/>
            <a:ext cx="2952328" cy="389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picture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figure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chart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etc.]</a:t>
            </a:r>
            <a:endParaRPr lang="en-GB" sz="1900" dirty="0" err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503A0A4-AA32-4DC7-8FFC-BEB8C40897DA}"/>
              </a:ext>
            </a:extLst>
          </p:cNvPr>
          <p:cNvCxnSpPr/>
          <p:nvPr/>
        </p:nvCxnSpPr>
        <p:spPr>
          <a:xfrm>
            <a:off x="371351" y="1481328"/>
            <a:ext cx="114492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092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1E3058-445C-434F-866E-5A329DD6D7D2}"/>
              </a:ext>
            </a:extLst>
          </p:cNvPr>
          <p:cNvSpPr txBox="1">
            <a:spLocks/>
          </p:cNvSpPr>
          <p:nvPr/>
        </p:nvSpPr>
        <p:spPr>
          <a:xfrm>
            <a:off x="371475" y="374651"/>
            <a:ext cx="8824241" cy="570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/>
              <a:t>Project Sketch (1)</a:t>
            </a:r>
            <a:endParaRPr lang="en-GB" b="1" dirty="0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DB8AA244-10FA-4129-9868-E553C5CD1401}"/>
              </a:ext>
            </a:extLst>
          </p:cNvPr>
          <p:cNvCxnSpPr/>
          <p:nvPr/>
        </p:nvCxnSpPr>
        <p:spPr>
          <a:xfrm>
            <a:off x="371351" y="1481328"/>
            <a:ext cx="114492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hteck 22">
            <a:extLst>
              <a:ext uri="{FF2B5EF4-FFF2-40B4-BE49-F238E27FC236}">
                <a16:creationId xmlns:a16="http://schemas.microsoft.com/office/drawing/2014/main" id="{F2F76E15-D109-4043-892A-88CBDAD13F5D}"/>
              </a:ext>
            </a:extLst>
          </p:cNvPr>
          <p:cNvSpPr/>
          <p:nvPr/>
        </p:nvSpPr>
        <p:spPr>
          <a:xfrm>
            <a:off x="371475" y="1668199"/>
            <a:ext cx="3747238" cy="3816405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</a:t>
            </a:r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Point</a:t>
            </a:r>
          </a:p>
          <a:p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implemented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467" indent="-122467">
              <a:buFont typeface="Arial" panose="020B0604020202020204" pitchFamily="34" charset="0"/>
              <a:buChar char="•"/>
            </a:pPr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467" indent="-122467">
              <a:buFont typeface="Arial" panose="020B0604020202020204" pitchFamily="34" charset="0"/>
              <a:buChar char="•"/>
            </a:pPr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28">
            <a:extLst>
              <a:ext uri="{FF2B5EF4-FFF2-40B4-BE49-F238E27FC236}">
                <a16:creationId xmlns:a16="http://schemas.microsoft.com/office/drawing/2014/main" id="{266E48F6-45B6-486D-A4EC-D24266B0EE9F}"/>
              </a:ext>
            </a:extLst>
          </p:cNvPr>
          <p:cNvSpPr/>
          <p:nvPr/>
        </p:nvSpPr>
        <p:spPr>
          <a:xfrm>
            <a:off x="4217419" y="1668199"/>
            <a:ext cx="3796097" cy="3816407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endParaRPr lang="de-DE" sz="1143" b="1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end of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)?</a:t>
            </a: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27">
            <a:extLst>
              <a:ext uri="{FF2B5EF4-FFF2-40B4-BE49-F238E27FC236}">
                <a16:creationId xmlns:a16="http://schemas.microsoft.com/office/drawing/2014/main" id="{217325E9-2B7C-4A08-AE23-69BFE53B31FB}"/>
              </a:ext>
            </a:extLst>
          </p:cNvPr>
          <p:cNvSpPr/>
          <p:nvPr/>
        </p:nvSpPr>
        <p:spPr>
          <a:xfrm>
            <a:off x="8102608" y="1668198"/>
            <a:ext cx="3797050" cy="2184835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4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endParaRPr lang="de-DE" sz="1144" b="1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fulfilled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not?</a:t>
            </a:r>
          </a:p>
        </p:txBody>
      </p:sp>
      <p:sp>
        <p:nvSpPr>
          <p:cNvPr id="7" name="Rechteck 23">
            <a:extLst>
              <a:ext uri="{FF2B5EF4-FFF2-40B4-BE49-F238E27FC236}">
                <a16:creationId xmlns:a16="http://schemas.microsoft.com/office/drawing/2014/main" id="{E696E53C-1FC4-464F-86B0-306BBBFEC56C}"/>
              </a:ext>
            </a:extLst>
          </p:cNvPr>
          <p:cNvSpPr/>
          <p:nvPr/>
        </p:nvSpPr>
        <p:spPr>
          <a:xfrm>
            <a:off x="8112224" y="3933056"/>
            <a:ext cx="3787433" cy="2232247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</a:t>
            </a:r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positive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reached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)? Are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additional „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side-effects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143" i="1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12">
            <a:extLst>
              <a:ext uri="{FF2B5EF4-FFF2-40B4-BE49-F238E27FC236}">
                <a16:creationId xmlns:a16="http://schemas.microsoft.com/office/drawing/2014/main" id="{8E51D44C-CFC3-4AB9-B1A9-B75156328DD4}"/>
              </a:ext>
            </a:extLst>
          </p:cNvPr>
          <p:cNvSpPr/>
          <p:nvPr/>
        </p:nvSpPr>
        <p:spPr>
          <a:xfrm>
            <a:off x="371475" y="5590238"/>
            <a:ext cx="3747238" cy="586614"/>
          </a:xfrm>
          <a:prstGeom prst="rect">
            <a:avLst/>
          </a:prstGeom>
          <a:noFill/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Intended</a:t>
            </a:r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43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de-DE" sz="1143" b="1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143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dd.mm.yyyy</a:t>
            </a:r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13">
            <a:extLst>
              <a:ext uri="{FF2B5EF4-FFF2-40B4-BE49-F238E27FC236}">
                <a16:creationId xmlns:a16="http://schemas.microsoft.com/office/drawing/2014/main" id="{FCD52F05-B42C-4AC1-9442-80CBC3F7D184}"/>
              </a:ext>
            </a:extLst>
          </p:cNvPr>
          <p:cNvSpPr/>
          <p:nvPr/>
        </p:nvSpPr>
        <p:spPr>
          <a:xfrm>
            <a:off x="4207802" y="5590238"/>
            <a:ext cx="3805714" cy="575065"/>
          </a:xfrm>
          <a:prstGeom prst="rect">
            <a:avLst/>
          </a:prstGeom>
          <a:noFill/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Intended</a:t>
            </a:r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end</a:t>
            </a:r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143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dd.mm.yyyy</a:t>
            </a:r>
            <a:endParaRPr lang="de-DE" sz="1143" dirty="0">
              <a:solidFill>
                <a:srgbClr val="001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73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ECF7B218-949C-4143-A166-161B06574B33}"/>
              </a:ext>
            </a:extLst>
          </p:cNvPr>
          <p:cNvCxnSpPr/>
          <p:nvPr/>
        </p:nvCxnSpPr>
        <p:spPr>
          <a:xfrm>
            <a:off x="371351" y="1481328"/>
            <a:ext cx="114492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itel 1">
            <a:extLst>
              <a:ext uri="{FF2B5EF4-FFF2-40B4-BE49-F238E27FC236}">
                <a16:creationId xmlns:a16="http://schemas.microsoft.com/office/drawing/2014/main" id="{0C26C758-0ABD-46C7-AEFA-9489C73302FA}"/>
              </a:ext>
            </a:extLst>
          </p:cNvPr>
          <p:cNvSpPr txBox="1">
            <a:spLocks/>
          </p:cNvSpPr>
          <p:nvPr/>
        </p:nvSpPr>
        <p:spPr>
          <a:xfrm>
            <a:off x="371475" y="374651"/>
            <a:ext cx="8824241" cy="570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/>
              <a:t>Questions / Support Needs</a:t>
            </a:r>
            <a:endParaRPr lang="en-GB" b="1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426C14-98DF-41DF-9776-6D9E3D717996}"/>
              </a:ext>
            </a:extLst>
          </p:cNvPr>
          <p:cNvSpPr txBox="1">
            <a:spLocks/>
          </p:cNvSpPr>
          <p:nvPr/>
        </p:nvSpPr>
        <p:spPr>
          <a:xfrm>
            <a:off x="371351" y="872232"/>
            <a:ext cx="8820993" cy="5045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[Name </a:t>
            </a:r>
            <a:r>
              <a:rPr lang="de-DE" dirty="0" err="1"/>
              <a:t>of</a:t>
            </a:r>
            <a:r>
              <a:rPr lang="de-DE" dirty="0"/>
              <a:t> Higher Education Institution]</a:t>
            </a:r>
            <a:endParaRPr lang="en-GB" dirty="0"/>
          </a:p>
        </p:txBody>
      </p:sp>
      <p:sp>
        <p:nvSpPr>
          <p:cNvPr id="5" name="Textfeld 9">
            <a:extLst>
              <a:ext uri="{FF2B5EF4-FFF2-40B4-BE49-F238E27FC236}">
                <a16:creationId xmlns:a16="http://schemas.microsoft.com/office/drawing/2014/main" id="{89226ACB-25DB-4B75-ABD0-7D33B0952771}"/>
              </a:ext>
            </a:extLst>
          </p:cNvPr>
          <p:cNvSpPr txBox="1"/>
          <p:nvPr/>
        </p:nvSpPr>
        <p:spPr>
          <a:xfrm>
            <a:off x="371351" y="2156458"/>
            <a:ext cx="6300713" cy="1032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What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are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your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main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challenges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questions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your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peers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project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group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trainers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what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you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want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900" dirty="0" err="1">
                <a:solidFill>
                  <a:schemeClr val="bg1">
                    <a:lumMod val="50000"/>
                  </a:schemeClr>
                </a:solidFill>
              </a:rPr>
              <a:t>advise</a:t>
            </a:r>
            <a:r>
              <a:rPr lang="de-DE" sz="1900" dirty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34271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942F7C98-FEA1-47A2-B451-7E2847C59A33}"/>
              </a:ext>
            </a:extLst>
          </p:cNvPr>
          <p:cNvCxnSpPr/>
          <p:nvPr/>
        </p:nvCxnSpPr>
        <p:spPr>
          <a:xfrm>
            <a:off x="371351" y="1481328"/>
            <a:ext cx="114492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itel 1">
            <a:extLst>
              <a:ext uri="{FF2B5EF4-FFF2-40B4-BE49-F238E27FC236}">
                <a16:creationId xmlns:a16="http://schemas.microsoft.com/office/drawing/2014/main" id="{84E1CC85-6796-4B20-91A6-E85D629FAB3E}"/>
              </a:ext>
            </a:extLst>
          </p:cNvPr>
          <p:cNvSpPr txBox="1">
            <a:spLocks/>
          </p:cNvSpPr>
          <p:nvPr/>
        </p:nvSpPr>
        <p:spPr>
          <a:xfrm>
            <a:off x="371475" y="374651"/>
            <a:ext cx="8824241" cy="570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/>
              <a:t>Project Sketch (2)</a:t>
            </a:r>
            <a:endParaRPr lang="en-GB" b="1" dirty="0"/>
          </a:p>
        </p:txBody>
      </p:sp>
      <p:sp>
        <p:nvSpPr>
          <p:cNvPr id="4" name="Rechteck 12">
            <a:extLst>
              <a:ext uri="{FF2B5EF4-FFF2-40B4-BE49-F238E27FC236}">
                <a16:creationId xmlns:a16="http://schemas.microsoft.com/office/drawing/2014/main" id="{939B31F4-3816-4FE5-8FC2-B02E936078CE}"/>
              </a:ext>
            </a:extLst>
          </p:cNvPr>
          <p:cNvSpPr/>
          <p:nvPr/>
        </p:nvSpPr>
        <p:spPr>
          <a:xfrm>
            <a:off x="371474" y="1723387"/>
            <a:ext cx="3708501" cy="1800000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 </a:t>
            </a:r>
          </a:p>
          <a:p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Who in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end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power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" name="Rechteck 9">
            <a:extLst>
              <a:ext uri="{FF2B5EF4-FFF2-40B4-BE49-F238E27FC236}">
                <a16:creationId xmlns:a16="http://schemas.microsoft.com/office/drawing/2014/main" id="{A9C1B39D-61B0-4BF9-95B2-5A9D288348D6}"/>
              </a:ext>
            </a:extLst>
          </p:cNvPr>
          <p:cNvSpPr/>
          <p:nvPr/>
        </p:nvSpPr>
        <p:spPr>
          <a:xfrm>
            <a:off x="4151984" y="1723387"/>
            <a:ext cx="3816224" cy="1800000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Manager </a:t>
            </a:r>
          </a:p>
          <a:p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6" name="Rechteck 24">
            <a:extLst>
              <a:ext uri="{FF2B5EF4-FFF2-40B4-BE49-F238E27FC236}">
                <a16:creationId xmlns:a16="http://schemas.microsoft.com/office/drawing/2014/main" id="{C96B53F2-6987-4AC0-8AE1-7AADD0FAA59C}"/>
              </a:ext>
            </a:extLst>
          </p:cNvPr>
          <p:cNvSpPr/>
          <p:nvPr/>
        </p:nvSpPr>
        <p:spPr>
          <a:xfrm>
            <a:off x="8040216" y="1723387"/>
            <a:ext cx="3743816" cy="1800000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  <a:p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internal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HEI?</a:t>
            </a:r>
          </a:p>
        </p:txBody>
      </p:sp>
      <p:sp>
        <p:nvSpPr>
          <p:cNvPr id="7" name="Rechteck 25">
            <a:extLst>
              <a:ext uri="{FF2B5EF4-FFF2-40B4-BE49-F238E27FC236}">
                <a16:creationId xmlns:a16="http://schemas.microsoft.com/office/drawing/2014/main" id="{0E6824DA-B387-4719-BB6E-7CA35359A3D6}"/>
              </a:ext>
            </a:extLst>
          </p:cNvPr>
          <p:cNvSpPr/>
          <p:nvPr/>
        </p:nvSpPr>
        <p:spPr>
          <a:xfrm>
            <a:off x="371474" y="3670798"/>
            <a:ext cx="5580510" cy="2494508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4" b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Addressees</a:t>
            </a:r>
            <a:r>
              <a:rPr lang="de-DE" sz="1144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whom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addressed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Who will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directly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85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785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8" name="Rechteck 26">
            <a:extLst>
              <a:ext uri="{FF2B5EF4-FFF2-40B4-BE49-F238E27FC236}">
                <a16:creationId xmlns:a16="http://schemas.microsoft.com/office/drawing/2014/main" id="{5BEF543C-A60A-44B0-A48C-7B12292276DC}"/>
              </a:ext>
            </a:extLst>
          </p:cNvPr>
          <p:cNvSpPr/>
          <p:nvPr/>
        </p:nvSpPr>
        <p:spPr>
          <a:xfrm>
            <a:off x="6096000" y="3670797"/>
            <a:ext cx="5688032" cy="2494507"/>
          </a:xfrm>
          <a:prstGeom prst="rect">
            <a:avLst/>
          </a:prstGeom>
          <a:solidFill>
            <a:schemeClr val="bg1"/>
          </a:solidFill>
          <a:ln>
            <a:solidFill>
              <a:srgbClr val="878787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43" b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Stakeholders</a:t>
            </a:r>
          </a:p>
          <a:p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stakeholders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directly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indirectly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affected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interested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57" i="1" dirty="0" err="1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857" i="1" dirty="0">
                <a:solidFill>
                  <a:srgbClr val="001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58779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C609CE8-8D80-4639-A683-6E3A0F416517}"/>
              </a:ext>
            </a:extLst>
          </p:cNvPr>
          <p:cNvSpPr/>
          <p:nvPr/>
        </p:nvSpPr>
        <p:spPr>
          <a:xfrm>
            <a:off x="801618" y="711446"/>
            <a:ext cx="597336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b="1" dirty="0">
                <a:latin typeface="+mj-lt"/>
                <a:ea typeface="+mj-ea"/>
                <a:cs typeface="+mj-cs"/>
              </a:rPr>
              <a:t>Your comments and </a:t>
            </a:r>
          </a:p>
          <a:p>
            <a:r>
              <a:rPr lang="en-GB" sz="4800" b="1" dirty="0">
                <a:latin typeface="+mj-lt"/>
                <a:ea typeface="+mj-ea"/>
                <a:cs typeface="+mj-cs"/>
              </a:rPr>
              <a:t>questions are welcome!</a:t>
            </a:r>
            <a:endParaRPr lang="ru-RU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9B3F6F2-D6AF-48B0-BF58-AAB62506E568}"/>
              </a:ext>
            </a:extLst>
          </p:cNvPr>
          <p:cNvSpPr/>
          <p:nvPr/>
        </p:nvSpPr>
        <p:spPr>
          <a:xfrm>
            <a:off x="801618" y="535391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[Name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participant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]</a:t>
            </a:r>
            <a:br>
              <a:rPr lang="de-DE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Name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department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]</a:t>
            </a:r>
            <a:br>
              <a:rPr lang="de-DE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[Name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organisation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]</a:t>
            </a:r>
          </a:p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[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Contacts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347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328</Words>
  <Application>Microsoft Office PowerPoint</Application>
  <PresentationFormat>Широкоэкранный</PresentationFormat>
  <Paragraphs>56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[Project title] [Name of participant] Name of department] [Name of organisation]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[Project title] [Name of participant] Name of department] [Name of organisation]</dc:title>
  <dc:creator>-</dc:creator>
  <cp:lastModifiedBy>-</cp:lastModifiedBy>
  <cp:revision>3</cp:revision>
  <dcterms:created xsi:type="dcterms:W3CDTF">2021-03-03T08:17:26Z</dcterms:created>
  <dcterms:modified xsi:type="dcterms:W3CDTF">2021-03-03T08:24:10Z</dcterms:modified>
</cp:coreProperties>
</file>