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4608512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Транснаціональні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інвестування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новітні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тенденції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745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6552728" cy="208823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6600" dirty="0" smtClean="0"/>
              <a:t>ДЯКУЮ за увагу!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936972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542" y="628996"/>
            <a:ext cx="7520940" cy="54864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ЗМІСТ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520940" cy="3912548"/>
          </a:xfrm>
        </p:spPr>
        <p:txBody>
          <a:bodyPr>
            <a:normAutofit/>
          </a:bodyPr>
          <a:lstStyle/>
          <a:p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утність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транснаціональні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сучасній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світовій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600" b="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ТНК на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критикою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 ТНК</a:t>
            </a:r>
          </a:p>
          <a:p>
            <a:pPr marL="0" indent="0"/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4.Розгляд  </a:t>
            </a:r>
            <a:r>
              <a:rPr lang="ru-RU" sz="2600" b="0" dirty="0" err="1" smtClean="0">
                <a:latin typeface="Times New Roman" pitchFamily="18" charset="0"/>
                <a:cs typeface="Times New Roman" pitchFamily="18" charset="0"/>
              </a:rPr>
              <a:t>найбільших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ТНК </a:t>
            </a:r>
            <a:r>
              <a:rPr lang="ru-RU" sz="2600" b="0" dirty="0" err="1">
                <a:latin typeface="Times New Roman" pitchFamily="18" charset="0"/>
                <a:cs typeface="Times New Roman" pitchFamily="18" charset="0"/>
              </a:rPr>
              <a:t>світу</a:t>
            </a:r>
            <a:endParaRPr lang="ru-RU" sz="26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028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148478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транснаціональні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сучасній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світовій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53" y="1412776"/>
            <a:ext cx="8784976" cy="5328592"/>
          </a:xfrm>
        </p:spPr>
        <p:txBody>
          <a:bodyPr>
            <a:normAutofit lnSpcReduction="10000"/>
          </a:bodyPr>
          <a:lstStyle/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Транснаціональні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володіють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виробничими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активами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контролюють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Найчастіше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контроль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прямі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іноземні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інвестиції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участь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зарубіжному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виробництві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альянсу з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іноземною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фірмою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Водночас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відміну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міжнаціональних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утворюються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національні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й контролю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за сферою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наднаціональний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наддержавний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характер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веде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наддержавних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зв’язків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контролюють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половини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промислового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2/3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4/5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патентів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ліцензій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новутехніку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ноухау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7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264696"/>
          </a:xfrm>
        </p:spPr>
        <p:txBody>
          <a:bodyPr>
            <a:normAutofit lnSpcReduction="10000"/>
          </a:bodyPr>
          <a:lstStyle/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Важливим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якісним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менеджменту,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одночасна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орієнтація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внутрішнє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зовнішнє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середовище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своїми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клієнтами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конкурентами.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Крім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значну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роль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становленні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держава. Вона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заохочує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міжнародному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масштабі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ринки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збуту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укладання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політичних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торговельних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союзів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Виділяють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ряд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варто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розпізнавати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ТНК.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таких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відноситься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річний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оборот повинен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складати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1 млрд. дол. США;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філії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та/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дочірні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знаходитись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в 6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закордонних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повинна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становити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25-30%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загальній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вартості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4) 1/5 - 1/3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загального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обороту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повинна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походити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8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60840" cy="108012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ТНК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72608"/>
          </a:xfrm>
        </p:spPr>
        <p:txBody>
          <a:bodyPr>
            <a:noAutofit/>
          </a:bodyPr>
          <a:lstStyle/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та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приплив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прямих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інвестицій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значно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поступається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країнам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східної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СНД. Але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остається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привабливою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проте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деякі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привабливість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нівелюють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знижуючи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конкурентні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завданням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вирішується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розробці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забезпеченість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узгодженості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цілями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наявними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ресурсами.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97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552728"/>
          </a:xfrm>
        </p:spPr>
        <p:txBody>
          <a:bodyPr>
            <a:noAutofit/>
          </a:bodyPr>
          <a:lstStyle/>
          <a:p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ринку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умовно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поділити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три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Перший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характерним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виготовляють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операторів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ринку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Macdonald’s, Coca-Cola, </a:t>
            </a: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PhilipMorris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Kraft.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другого типу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поглинання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значного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нового ринку. До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використовують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тип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виходу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належать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трейдери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будують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переробні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заводи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торгують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сільгосппродукцією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Третій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використовуют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ькомпанії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добре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обізнані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специфікою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ринку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в основному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російське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пояснюється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насамперед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фактом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географічної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спеціалізації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привабливими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для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галузями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промисловість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машинобудування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металообробки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фінансова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страхова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торгівельнасфери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3929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741368"/>
          </a:xfrm>
        </p:spPr>
        <p:txBody>
          <a:bodyPr>
            <a:normAutofit fontScale="92500" lnSpcReduction="20000"/>
          </a:bodyPr>
          <a:lstStyle/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ефективного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для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держав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досить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обмежену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політику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розширення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відкриття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кордонів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Звідси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випливає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розглянути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роль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взаємовідносинах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ТНК.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Побудува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взаємовідношень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приймаючої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особливо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актуально для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з ТНК повинна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ґрунтуватись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декількох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важливих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моментах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владою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приймаючої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обов’язково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розцінювати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позиції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наслідків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позитивних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негативних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розробляючи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регулятивні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виходити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насамперед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національних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3) участь ТНК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розробці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спільної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взаємовигідної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ефективним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засобом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налагодження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ТНК;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іноземного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дозволяють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безробіття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приймаючій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країні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виважено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підходити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напрямів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інвестиційної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приймаючій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країні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заохочуючи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приплив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іноземними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інвесторами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ТНК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чітко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прописані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угодах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та нормативно-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актах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приймаючої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намагатись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невеліювати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ТНК в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переказу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капіталів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трансфертних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 err="1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213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20940" cy="54864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критикою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ТНК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Загалом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загрози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умовно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розділити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чотири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противниками як ТНК, так і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глобалізації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є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антиглобалісти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Основний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привід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протестів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те,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їхню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думку, ТНК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монополізують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знищують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суверенітет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Альтерглобалісти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згодні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об’єднання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об’єктивний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 Але вони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відкидають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глобальну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владу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транснаціональні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корпорації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перетворюються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в силу,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порівнянну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з силою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Критиками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ТНК є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екологічні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0" dirty="0">
                <a:latin typeface="Times New Roman" pitchFamily="18" charset="0"/>
                <a:cs typeface="Times New Roman" pitchFamily="18" charset="0"/>
              </a:rPr>
              <a:t>Greenpeace).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створенню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величезних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виробничих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потужностей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у ТНК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настільки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загрожувати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місцевій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екологічної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обстановці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 В остаточному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підсумку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підтримку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екологічної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обстановки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виявитися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занадто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виявитися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несприятливим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даного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регіону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0" dirty="0">
                <a:latin typeface="Times New Roman" pitchFamily="18" charset="0"/>
                <a:cs typeface="Times New Roman" pitchFamily="18" charset="0"/>
              </a:rPr>
              <a:t>І на кінець </a:t>
            </a:r>
            <a:r>
              <a:rPr lang="uk-UA" sz="2000" b="0" dirty="0" smtClean="0">
                <a:latin typeface="Times New Roman" pitchFamily="18" charset="0"/>
                <a:cs typeface="Times New Roman" pitchFamily="18" charset="0"/>
              </a:rPr>
              <a:t>дослідження </a:t>
            </a:r>
            <a:r>
              <a:rPr lang="uk-UA" sz="2000" b="0" dirty="0">
                <a:latin typeface="Times New Roman" pitchFamily="18" charset="0"/>
                <a:cs typeface="Times New Roman" pitchFamily="18" charset="0"/>
              </a:rPr>
              <a:t>показують наявність зв’язків між найбільшими транснаціональними компаніями через ряд фінансових інститутів, які виступають акціонерами цих компаній. Така ситуація шкодить конкуренції на світовому ринку і фінансової стабільності 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853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20940" cy="54864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Розгляд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ТНК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8" y="902738"/>
            <a:ext cx="8865132" cy="595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429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56</TotalTime>
  <Words>865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 «Транснаціональні компанії у системі міжнародного інвестування: особливості та новітні тенденції для України» </vt:lpstr>
      <vt:lpstr>ЗМІСТ </vt:lpstr>
      <vt:lpstr>Сутність поняття транснаціональні корпорації та їх роль у сучасній світовій економіці. </vt:lpstr>
      <vt:lpstr>Презентация PowerPoint</vt:lpstr>
      <vt:lpstr>Вплив ТНК на економічну систему України </vt:lpstr>
      <vt:lpstr>Презентация PowerPoint</vt:lpstr>
      <vt:lpstr>Презентация PowerPoint</vt:lpstr>
      <vt:lpstr>Ознайомлення з критикою ТНК</vt:lpstr>
      <vt:lpstr>Розгляд  найбільших ТНК світу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ІНДИВІДУАЛЬНЕ ДОМАШНЄ ЗАВДАННЯ   з “МІЖНАРОДНОЇ ЕКОНОМІЧНОЇ ДІЯЛЬНОСТІ УКРАЇНИ ”  на тему: «Транснаціональні компанії у системі міжнародного інвестування: особливості та новітні тенденції для України» </dc:title>
  <dc:creator>Гость</dc:creator>
  <cp:lastModifiedBy>Наташа</cp:lastModifiedBy>
  <cp:revision>13</cp:revision>
  <dcterms:created xsi:type="dcterms:W3CDTF">2018-10-11T13:09:01Z</dcterms:created>
  <dcterms:modified xsi:type="dcterms:W3CDTF">2020-01-20T10:39:14Z</dcterms:modified>
</cp:coreProperties>
</file>