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2" r:id="rId7"/>
    <p:sldId id="273" r:id="rId8"/>
    <p:sldId id="261" r:id="rId9"/>
    <p:sldId id="262" r:id="rId10"/>
    <p:sldId id="263" r:id="rId11"/>
    <p:sldId id="265" r:id="rId12"/>
    <p:sldId id="281" r:id="rId13"/>
    <p:sldId id="284" r:id="rId14"/>
    <p:sldId id="282" r:id="rId15"/>
    <p:sldId id="270" r:id="rId16"/>
    <p:sldId id="271" r:id="rId17"/>
    <p:sldId id="283" r:id="rId18"/>
    <p:sldId id="276" r:id="rId19"/>
    <p:sldId id="28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9565" autoAdjust="0"/>
  </p:normalViewPr>
  <p:slideViewPr>
    <p:cSldViewPr>
      <p:cViewPr>
        <p:scale>
          <a:sx n="68" d="100"/>
          <a:sy n="68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A6DD88-5C13-4E90-A620-630B338E7135}" type="doc">
      <dgm:prSet loTypeId="urn:microsoft.com/office/officeart/2005/8/layout/vList2" loCatId="list" qsTypeId="urn:microsoft.com/office/officeart/2005/8/quickstyle/3d4" qsCatId="3D" csTypeId="urn:microsoft.com/office/officeart/2005/8/colors/accent1_1" csCatId="accent1"/>
      <dgm:spPr/>
      <dgm:t>
        <a:bodyPr/>
        <a:lstStyle/>
        <a:p>
          <a:endParaRPr lang="ru-RU"/>
        </a:p>
      </dgm:t>
    </dgm:pt>
    <dgm:pt modelId="{1379B762-BB67-4947-AE15-1EF55406E1C8}">
      <dgm:prSet/>
      <dgm:spPr/>
      <dgm:t>
        <a:bodyPr/>
        <a:lstStyle/>
        <a:p>
          <a:pPr rtl="0"/>
          <a:r>
            <a:rPr lang="uk-UA" dirty="0" smtClean="0"/>
            <a:t>Залежно від рівня застосування</a:t>
          </a:r>
          <a:endParaRPr lang="ru-RU" dirty="0"/>
        </a:p>
      </dgm:t>
    </dgm:pt>
    <dgm:pt modelId="{AC045335-07F4-46DD-94B7-B3C1274D6280}" type="parTrans" cxnId="{08879C0A-D76F-45F2-A937-1F50FF7F6E38}">
      <dgm:prSet/>
      <dgm:spPr/>
      <dgm:t>
        <a:bodyPr/>
        <a:lstStyle/>
        <a:p>
          <a:endParaRPr lang="ru-RU"/>
        </a:p>
      </dgm:t>
    </dgm:pt>
    <dgm:pt modelId="{D16B5337-258F-4F0F-8414-54756BE4AA8D}" type="sibTrans" cxnId="{08879C0A-D76F-45F2-A937-1F50FF7F6E38}">
      <dgm:prSet/>
      <dgm:spPr/>
      <dgm:t>
        <a:bodyPr/>
        <a:lstStyle/>
        <a:p>
          <a:endParaRPr lang="ru-RU"/>
        </a:p>
      </dgm:t>
    </dgm:pt>
    <dgm:pt modelId="{8E40F857-D3B5-4239-A683-AD2534C29C74}">
      <dgm:prSet/>
      <dgm:spPr/>
      <dgm:t>
        <a:bodyPr/>
        <a:lstStyle/>
        <a:p>
          <a:pPr rtl="0"/>
          <a:r>
            <a:rPr lang="uk-UA" dirty="0" smtClean="0"/>
            <a:t>За територіальною ознакою</a:t>
          </a:r>
          <a:endParaRPr lang="ru-RU" dirty="0"/>
        </a:p>
      </dgm:t>
    </dgm:pt>
    <dgm:pt modelId="{4F59709E-2956-47E0-B03B-5487831162CC}" type="parTrans" cxnId="{AFC554C5-ED8E-4A23-911B-9D7DFACAE848}">
      <dgm:prSet/>
      <dgm:spPr/>
      <dgm:t>
        <a:bodyPr/>
        <a:lstStyle/>
        <a:p>
          <a:endParaRPr lang="ru-RU"/>
        </a:p>
      </dgm:t>
    </dgm:pt>
    <dgm:pt modelId="{EC6049A4-1A9C-4CA4-BD20-E8408D5E98E0}" type="sibTrans" cxnId="{AFC554C5-ED8E-4A23-911B-9D7DFACAE848}">
      <dgm:prSet/>
      <dgm:spPr/>
      <dgm:t>
        <a:bodyPr/>
        <a:lstStyle/>
        <a:p>
          <a:endParaRPr lang="ru-RU"/>
        </a:p>
      </dgm:t>
    </dgm:pt>
    <dgm:pt modelId="{0274F9D2-10C9-46F9-9E61-147DA2535562}">
      <dgm:prSet/>
      <dgm:spPr/>
      <dgm:t>
        <a:bodyPr/>
        <a:lstStyle/>
        <a:p>
          <a:pPr rtl="0"/>
          <a:r>
            <a:rPr lang="uk-UA" dirty="0" smtClean="0"/>
            <a:t>Залежно від періоду розробки маркетингової програми</a:t>
          </a:r>
          <a:endParaRPr lang="ru-RU" dirty="0"/>
        </a:p>
      </dgm:t>
    </dgm:pt>
    <dgm:pt modelId="{5E17C2A2-16CE-41CA-BC53-058B18B0B645}" type="parTrans" cxnId="{9287B915-194D-4D3E-AC98-05A1DEB43E19}">
      <dgm:prSet/>
      <dgm:spPr/>
      <dgm:t>
        <a:bodyPr/>
        <a:lstStyle/>
        <a:p>
          <a:endParaRPr lang="ru-RU"/>
        </a:p>
      </dgm:t>
    </dgm:pt>
    <dgm:pt modelId="{AF162259-E3C1-43A6-B3D1-5C824CC1DD61}" type="sibTrans" cxnId="{9287B915-194D-4D3E-AC98-05A1DEB43E19}">
      <dgm:prSet/>
      <dgm:spPr/>
      <dgm:t>
        <a:bodyPr/>
        <a:lstStyle/>
        <a:p>
          <a:endParaRPr lang="ru-RU"/>
        </a:p>
      </dgm:t>
    </dgm:pt>
    <dgm:pt modelId="{355E4FA0-811C-49EC-A08C-65F841919733}">
      <dgm:prSet/>
      <dgm:spPr/>
      <dgm:t>
        <a:bodyPr/>
        <a:lstStyle/>
        <a:p>
          <a:pPr rtl="0"/>
          <a:r>
            <a:rPr lang="uk-UA" dirty="0" smtClean="0"/>
            <a:t>Залежно від об'єкту маркетингової діяльності</a:t>
          </a:r>
          <a:endParaRPr lang="ru-RU" dirty="0"/>
        </a:p>
      </dgm:t>
    </dgm:pt>
    <dgm:pt modelId="{2EE696A6-031A-4081-97FF-D4C666F37595}" type="parTrans" cxnId="{284948F6-3537-42DF-88E1-BA5A4840A430}">
      <dgm:prSet/>
      <dgm:spPr/>
      <dgm:t>
        <a:bodyPr/>
        <a:lstStyle/>
        <a:p>
          <a:endParaRPr lang="ru-RU"/>
        </a:p>
      </dgm:t>
    </dgm:pt>
    <dgm:pt modelId="{785E424C-A27D-4589-AAA6-08FE2E61C917}" type="sibTrans" cxnId="{284948F6-3537-42DF-88E1-BA5A4840A430}">
      <dgm:prSet/>
      <dgm:spPr/>
      <dgm:t>
        <a:bodyPr/>
        <a:lstStyle/>
        <a:p>
          <a:endParaRPr lang="ru-RU"/>
        </a:p>
      </dgm:t>
    </dgm:pt>
    <dgm:pt modelId="{A7991B68-DD22-4FA0-AC58-4C54167CB0EA}">
      <dgm:prSet/>
      <dgm:spPr/>
      <dgm:t>
        <a:bodyPr/>
        <a:lstStyle/>
        <a:p>
          <a:pPr rtl="0"/>
          <a:r>
            <a:rPr lang="uk-UA" dirty="0" smtClean="0"/>
            <a:t>Залежно від сфери застосування</a:t>
          </a:r>
          <a:endParaRPr lang="ru-RU" dirty="0"/>
        </a:p>
      </dgm:t>
    </dgm:pt>
    <dgm:pt modelId="{E2A7EAA2-035C-498B-94AB-EFDAEE26DAA3}" type="parTrans" cxnId="{3F459C3C-F0D1-40D2-B6B8-F3E72818FFDB}">
      <dgm:prSet/>
      <dgm:spPr/>
      <dgm:t>
        <a:bodyPr/>
        <a:lstStyle/>
        <a:p>
          <a:endParaRPr lang="ru-RU"/>
        </a:p>
      </dgm:t>
    </dgm:pt>
    <dgm:pt modelId="{CF8878C2-4423-4E23-A158-76368EA318B2}" type="sibTrans" cxnId="{3F459C3C-F0D1-40D2-B6B8-F3E72818FFDB}">
      <dgm:prSet/>
      <dgm:spPr/>
      <dgm:t>
        <a:bodyPr/>
        <a:lstStyle/>
        <a:p>
          <a:endParaRPr lang="ru-RU"/>
        </a:p>
      </dgm:t>
    </dgm:pt>
    <dgm:pt modelId="{7BF60377-F1BC-4B99-8465-6E38CB2A79F1}">
      <dgm:prSet/>
      <dgm:spPr/>
      <dgm:t>
        <a:bodyPr/>
        <a:lstStyle/>
        <a:p>
          <a:pPr rtl="0"/>
          <a:r>
            <a:rPr lang="uk-UA" dirty="0" smtClean="0"/>
            <a:t>Залежно від цілей обміну</a:t>
          </a:r>
          <a:endParaRPr lang="ru-RU" dirty="0"/>
        </a:p>
      </dgm:t>
    </dgm:pt>
    <dgm:pt modelId="{12E9C035-CC57-4ADE-A38F-47A524F35868}" type="parTrans" cxnId="{CD1596C1-CD6C-4C8C-896D-BEBF18F2C2E0}">
      <dgm:prSet/>
      <dgm:spPr/>
      <dgm:t>
        <a:bodyPr/>
        <a:lstStyle/>
        <a:p>
          <a:endParaRPr lang="ru-RU"/>
        </a:p>
      </dgm:t>
    </dgm:pt>
    <dgm:pt modelId="{1C9601C4-8B3E-4BB3-B329-EF8DCE423538}" type="sibTrans" cxnId="{CD1596C1-CD6C-4C8C-896D-BEBF18F2C2E0}">
      <dgm:prSet/>
      <dgm:spPr/>
      <dgm:t>
        <a:bodyPr/>
        <a:lstStyle/>
        <a:p>
          <a:endParaRPr lang="ru-RU"/>
        </a:p>
      </dgm:t>
    </dgm:pt>
    <dgm:pt modelId="{360D01F6-3399-439B-A1A8-909F080EE936}">
      <dgm:prSet/>
      <dgm:spPr/>
      <dgm:t>
        <a:bodyPr/>
        <a:lstStyle/>
        <a:p>
          <a:pPr rtl="0"/>
          <a:r>
            <a:rPr lang="uk-UA" dirty="0" smtClean="0"/>
            <a:t>Залежно від попиту на ринку</a:t>
          </a:r>
          <a:endParaRPr lang="ru-RU" dirty="0"/>
        </a:p>
      </dgm:t>
    </dgm:pt>
    <dgm:pt modelId="{0FB01C35-529B-4E6D-B8A3-A88734514C16}" type="parTrans" cxnId="{1E8F0878-A523-4666-8DF1-C45639D613F9}">
      <dgm:prSet/>
      <dgm:spPr/>
      <dgm:t>
        <a:bodyPr/>
        <a:lstStyle/>
        <a:p>
          <a:endParaRPr lang="ru-RU"/>
        </a:p>
      </dgm:t>
    </dgm:pt>
    <dgm:pt modelId="{4624056E-C9AB-44E1-9613-8073D32A615C}" type="sibTrans" cxnId="{1E8F0878-A523-4666-8DF1-C45639D613F9}">
      <dgm:prSet/>
      <dgm:spPr/>
      <dgm:t>
        <a:bodyPr/>
        <a:lstStyle/>
        <a:p>
          <a:endParaRPr lang="ru-RU"/>
        </a:p>
      </dgm:t>
    </dgm:pt>
    <dgm:pt modelId="{724D06E7-16F6-448C-B001-E50670311FFE}">
      <dgm:prSet/>
      <dgm:spPr/>
      <dgm:t>
        <a:bodyPr/>
        <a:lstStyle/>
        <a:p>
          <a:pPr rtl="0"/>
          <a:r>
            <a:rPr lang="uk-UA" dirty="0" smtClean="0"/>
            <a:t>Залежно від міри диференціації маркетингової діяльності</a:t>
          </a:r>
          <a:endParaRPr lang="ru-RU" dirty="0"/>
        </a:p>
      </dgm:t>
    </dgm:pt>
    <dgm:pt modelId="{CB500A26-3095-44E7-AE0B-3FF60E048957}" type="parTrans" cxnId="{3DDEF0E4-F4F1-4713-87B1-EA766BB66A68}">
      <dgm:prSet/>
      <dgm:spPr/>
      <dgm:t>
        <a:bodyPr/>
        <a:lstStyle/>
        <a:p>
          <a:endParaRPr lang="ru-RU"/>
        </a:p>
      </dgm:t>
    </dgm:pt>
    <dgm:pt modelId="{A89FB735-1A02-40D0-8FF6-0B87A1F975B4}" type="sibTrans" cxnId="{3DDEF0E4-F4F1-4713-87B1-EA766BB66A68}">
      <dgm:prSet/>
      <dgm:spPr/>
      <dgm:t>
        <a:bodyPr/>
        <a:lstStyle/>
        <a:p>
          <a:endParaRPr lang="ru-RU"/>
        </a:p>
      </dgm:t>
    </dgm:pt>
    <dgm:pt modelId="{A903B184-6130-47D1-82C9-3B67B53AEF15}" type="pres">
      <dgm:prSet presAssocID="{91A6DD88-5C13-4E90-A620-630B338E71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7CB34B-1FA5-45BA-8C7B-76B8FC6B6C23}" type="pres">
      <dgm:prSet presAssocID="{1379B762-BB67-4947-AE15-1EF55406E1C8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52680B-3EED-4AF6-BEF1-1F9BE38E341B}" type="pres">
      <dgm:prSet presAssocID="{D16B5337-258F-4F0F-8414-54756BE4AA8D}" presName="spacer" presStyleCnt="0"/>
      <dgm:spPr/>
    </dgm:pt>
    <dgm:pt modelId="{1427F5AC-CEB3-4952-A863-B113D0B63EBD}" type="pres">
      <dgm:prSet presAssocID="{8E40F857-D3B5-4239-A683-AD2534C29C74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68473-9109-4A30-8123-731A51B9CB72}" type="pres">
      <dgm:prSet presAssocID="{EC6049A4-1A9C-4CA4-BD20-E8408D5E98E0}" presName="spacer" presStyleCnt="0"/>
      <dgm:spPr/>
    </dgm:pt>
    <dgm:pt modelId="{703D4DC2-4A14-4E51-A361-CC0E5FF379E1}" type="pres">
      <dgm:prSet presAssocID="{0274F9D2-10C9-46F9-9E61-147DA2535562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A2877B-D43C-46DE-B47E-14C0C361A011}" type="pres">
      <dgm:prSet presAssocID="{AF162259-E3C1-43A6-B3D1-5C824CC1DD61}" presName="spacer" presStyleCnt="0"/>
      <dgm:spPr/>
    </dgm:pt>
    <dgm:pt modelId="{95FBFBBC-999E-4926-97CA-7BC5004FA24F}" type="pres">
      <dgm:prSet presAssocID="{355E4FA0-811C-49EC-A08C-65F841919733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01171F-2F15-4365-8D97-A640EB2C139F}" type="pres">
      <dgm:prSet presAssocID="{785E424C-A27D-4589-AAA6-08FE2E61C917}" presName="spacer" presStyleCnt="0"/>
      <dgm:spPr/>
    </dgm:pt>
    <dgm:pt modelId="{90B82E95-6BE1-4FFB-8F29-4F5C5A2FC083}" type="pres">
      <dgm:prSet presAssocID="{A7991B68-DD22-4FA0-AC58-4C54167CB0EA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A6BABA-ABC5-4427-85C4-60237D049CEF}" type="pres">
      <dgm:prSet presAssocID="{CF8878C2-4423-4E23-A158-76368EA318B2}" presName="spacer" presStyleCnt="0"/>
      <dgm:spPr/>
    </dgm:pt>
    <dgm:pt modelId="{9659205A-84C0-47F1-90A3-10F377313F8D}" type="pres">
      <dgm:prSet presAssocID="{7BF60377-F1BC-4B99-8465-6E38CB2A79F1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055C3-AA93-4B12-AF65-9F08A77D5CC6}" type="pres">
      <dgm:prSet presAssocID="{1C9601C4-8B3E-4BB3-B329-EF8DCE423538}" presName="spacer" presStyleCnt="0"/>
      <dgm:spPr/>
    </dgm:pt>
    <dgm:pt modelId="{17D4E739-7A9B-4EC2-8F77-4BDEF5D1F547}" type="pres">
      <dgm:prSet presAssocID="{360D01F6-3399-439B-A1A8-909F080EE936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3C225-FFD5-45F4-BB23-B8D81D01F5F6}" type="pres">
      <dgm:prSet presAssocID="{4624056E-C9AB-44E1-9613-8073D32A615C}" presName="spacer" presStyleCnt="0"/>
      <dgm:spPr/>
    </dgm:pt>
    <dgm:pt modelId="{57E7DB53-312F-4CB2-9663-56B6F7297690}" type="pres">
      <dgm:prSet presAssocID="{724D06E7-16F6-448C-B001-E50670311FFE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EEAB1A-1CB5-452E-B7DE-8F37EC41FAFD}" type="presOf" srcId="{355E4FA0-811C-49EC-A08C-65F841919733}" destId="{95FBFBBC-999E-4926-97CA-7BC5004FA24F}" srcOrd="0" destOrd="0" presId="urn:microsoft.com/office/officeart/2005/8/layout/vList2"/>
    <dgm:cxn modelId="{08879C0A-D76F-45F2-A937-1F50FF7F6E38}" srcId="{91A6DD88-5C13-4E90-A620-630B338E7135}" destId="{1379B762-BB67-4947-AE15-1EF55406E1C8}" srcOrd="0" destOrd="0" parTransId="{AC045335-07F4-46DD-94B7-B3C1274D6280}" sibTransId="{D16B5337-258F-4F0F-8414-54756BE4AA8D}"/>
    <dgm:cxn modelId="{1E8F0878-A523-4666-8DF1-C45639D613F9}" srcId="{91A6DD88-5C13-4E90-A620-630B338E7135}" destId="{360D01F6-3399-439B-A1A8-909F080EE936}" srcOrd="6" destOrd="0" parTransId="{0FB01C35-529B-4E6D-B8A3-A88734514C16}" sibTransId="{4624056E-C9AB-44E1-9613-8073D32A615C}"/>
    <dgm:cxn modelId="{3BE6E1E0-7EEA-4BDB-BF46-EB6F6BD037A0}" type="presOf" srcId="{0274F9D2-10C9-46F9-9E61-147DA2535562}" destId="{703D4DC2-4A14-4E51-A361-CC0E5FF379E1}" srcOrd="0" destOrd="0" presId="urn:microsoft.com/office/officeart/2005/8/layout/vList2"/>
    <dgm:cxn modelId="{9287B915-194D-4D3E-AC98-05A1DEB43E19}" srcId="{91A6DD88-5C13-4E90-A620-630B338E7135}" destId="{0274F9D2-10C9-46F9-9E61-147DA2535562}" srcOrd="2" destOrd="0" parTransId="{5E17C2A2-16CE-41CA-BC53-058B18B0B645}" sibTransId="{AF162259-E3C1-43A6-B3D1-5C824CC1DD61}"/>
    <dgm:cxn modelId="{83D20ECF-3949-4327-9F59-384D34275980}" type="presOf" srcId="{A7991B68-DD22-4FA0-AC58-4C54167CB0EA}" destId="{90B82E95-6BE1-4FFB-8F29-4F5C5A2FC083}" srcOrd="0" destOrd="0" presId="urn:microsoft.com/office/officeart/2005/8/layout/vList2"/>
    <dgm:cxn modelId="{CD1596C1-CD6C-4C8C-896D-BEBF18F2C2E0}" srcId="{91A6DD88-5C13-4E90-A620-630B338E7135}" destId="{7BF60377-F1BC-4B99-8465-6E38CB2A79F1}" srcOrd="5" destOrd="0" parTransId="{12E9C035-CC57-4ADE-A38F-47A524F35868}" sibTransId="{1C9601C4-8B3E-4BB3-B329-EF8DCE423538}"/>
    <dgm:cxn modelId="{D437BE6C-376F-4941-8AB8-AA37A21B9AE6}" type="presOf" srcId="{724D06E7-16F6-448C-B001-E50670311FFE}" destId="{57E7DB53-312F-4CB2-9663-56B6F7297690}" srcOrd="0" destOrd="0" presId="urn:microsoft.com/office/officeart/2005/8/layout/vList2"/>
    <dgm:cxn modelId="{F435659A-431E-4C82-BC89-698B54348D04}" type="presOf" srcId="{1379B762-BB67-4947-AE15-1EF55406E1C8}" destId="{9A7CB34B-1FA5-45BA-8C7B-76B8FC6B6C23}" srcOrd="0" destOrd="0" presId="urn:microsoft.com/office/officeart/2005/8/layout/vList2"/>
    <dgm:cxn modelId="{AFC554C5-ED8E-4A23-911B-9D7DFACAE848}" srcId="{91A6DD88-5C13-4E90-A620-630B338E7135}" destId="{8E40F857-D3B5-4239-A683-AD2534C29C74}" srcOrd="1" destOrd="0" parTransId="{4F59709E-2956-47E0-B03B-5487831162CC}" sibTransId="{EC6049A4-1A9C-4CA4-BD20-E8408D5E98E0}"/>
    <dgm:cxn modelId="{3DDEF0E4-F4F1-4713-87B1-EA766BB66A68}" srcId="{91A6DD88-5C13-4E90-A620-630B338E7135}" destId="{724D06E7-16F6-448C-B001-E50670311FFE}" srcOrd="7" destOrd="0" parTransId="{CB500A26-3095-44E7-AE0B-3FF60E048957}" sibTransId="{A89FB735-1A02-40D0-8FF6-0B87A1F975B4}"/>
    <dgm:cxn modelId="{D176E6DB-0DBB-4FD6-9F02-10FD802C5DFE}" type="presOf" srcId="{7BF60377-F1BC-4B99-8465-6E38CB2A79F1}" destId="{9659205A-84C0-47F1-90A3-10F377313F8D}" srcOrd="0" destOrd="0" presId="urn:microsoft.com/office/officeart/2005/8/layout/vList2"/>
    <dgm:cxn modelId="{63FEAD66-3C41-4559-AAAA-A15C43F320CB}" type="presOf" srcId="{8E40F857-D3B5-4239-A683-AD2534C29C74}" destId="{1427F5AC-CEB3-4952-A863-B113D0B63EBD}" srcOrd="0" destOrd="0" presId="urn:microsoft.com/office/officeart/2005/8/layout/vList2"/>
    <dgm:cxn modelId="{284948F6-3537-42DF-88E1-BA5A4840A430}" srcId="{91A6DD88-5C13-4E90-A620-630B338E7135}" destId="{355E4FA0-811C-49EC-A08C-65F841919733}" srcOrd="3" destOrd="0" parTransId="{2EE696A6-031A-4081-97FF-D4C666F37595}" sibTransId="{785E424C-A27D-4589-AAA6-08FE2E61C917}"/>
    <dgm:cxn modelId="{3F459C3C-F0D1-40D2-B6B8-F3E72818FFDB}" srcId="{91A6DD88-5C13-4E90-A620-630B338E7135}" destId="{A7991B68-DD22-4FA0-AC58-4C54167CB0EA}" srcOrd="4" destOrd="0" parTransId="{E2A7EAA2-035C-498B-94AB-EFDAEE26DAA3}" sibTransId="{CF8878C2-4423-4E23-A158-76368EA318B2}"/>
    <dgm:cxn modelId="{0E73BF74-2703-4287-B2FC-6E574DA52138}" type="presOf" srcId="{360D01F6-3399-439B-A1A8-909F080EE936}" destId="{17D4E739-7A9B-4EC2-8F77-4BDEF5D1F547}" srcOrd="0" destOrd="0" presId="urn:microsoft.com/office/officeart/2005/8/layout/vList2"/>
    <dgm:cxn modelId="{967B1E4E-5273-43D2-B43D-7CA8CF4BAD47}" type="presOf" srcId="{91A6DD88-5C13-4E90-A620-630B338E7135}" destId="{A903B184-6130-47D1-82C9-3B67B53AEF15}" srcOrd="0" destOrd="0" presId="urn:microsoft.com/office/officeart/2005/8/layout/vList2"/>
    <dgm:cxn modelId="{DF8399A6-910C-47E3-BFE0-292BD2CFC8BA}" type="presParOf" srcId="{A903B184-6130-47D1-82C9-3B67B53AEF15}" destId="{9A7CB34B-1FA5-45BA-8C7B-76B8FC6B6C23}" srcOrd="0" destOrd="0" presId="urn:microsoft.com/office/officeart/2005/8/layout/vList2"/>
    <dgm:cxn modelId="{6D03A250-CB88-4F4E-8A0B-1EBB14E6531E}" type="presParOf" srcId="{A903B184-6130-47D1-82C9-3B67B53AEF15}" destId="{4352680B-3EED-4AF6-BEF1-1F9BE38E341B}" srcOrd="1" destOrd="0" presId="urn:microsoft.com/office/officeart/2005/8/layout/vList2"/>
    <dgm:cxn modelId="{EE09A4B4-562E-43FA-BEEC-E46D20B98948}" type="presParOf" srcId="{A903B184-6130-47D1-82C9-3B67B53AEF15}" destId="{1427F5AC-CEB3-4952-A863-B113D0B63EBD}" srcOrd="2" destOrd="0" presId="urn:microsoft.com/office/officeart/2005/8/layout/vList2"/>
    <dgm:cxn modelId="{45A3BBBB-7B2F-4F55-81DB-9860D6784DE9}" type="presParOf" srcId="{A903B184-6130-47D1-82C9-3B67B53AEF15}" destId="{2E468473-9109-4A30-8123-731A51B9CB72}" srcOrd="3" destOrd="0" presId="urn:microsoft.com/office/officeart/2005/8/layout/vList2"/>
    <dgm:cxn modelId="{E828E97E-2CD9-4ADE-A279-5A821314B773}" type="presParOf" srcId="{A903B184-6130-47D1-82C9-3B67B53AEF15}" destId="{703D4DC2-4A14-4E51-A361-CC0E5FF379E1}" srcOrd="4" destOrd="0" presId="urn:microsoft.com/office/officeart/2005/8/layout/vList2"/>
    <dgm:cxn modelId="{02E6B887-542E-4AF8-B5A6-7971B32E6750}" type="presParOf" srcId="{A903B184-6130-47D1-82C9-3B67B53AEF15}" destId="{AEA2877B-D43C-46DE-B47E-14C0C361A011}" srcOrd="5" destOrd="0" presId="urn:microsoft.com/office/officeart/2005/8/layout/vList2"/>
    <dgm:cxn modelId="{BCA18CB3-42E4-4C5F-8360-33FCB05A70F8}" type="presParOf" srcId="{A903B184-6130-47D1-82C9-3B67B53AEF15}" destId="{95FBFBBC-999E-4926-97CA-7BC5004FA24F}" srcOrd="6" destOrd="0" presId="urn:microsoft.com/office/officeart/2005/8/layout/vList2"/>
    <dgm:cxn modelId="{12C8E823-9279-4D0B-A238-2370E8C708F6}" type="presParOf" srcId="{A903B184-6130-47D1-82C9-3B67B53AEF15}" destId="{E001171F-2F15-4365-8D97-A640EB2C139F}" srcOrd="7" destOrd="0" presId="urn:microsoft.com/office/officeart/2005/8/layout/vList2"/>
    <dgm:cxn modelId="{B418DDFE-E4B1-4E2F-90BD-A3924DA279CD}" type="presParOf" srcId="{A903B184-6130-47D1-82C9-3B67B53AEF15}" destId="{90B82E95-6BE1-4FFB-8F29-4F5C5A2FC083}" srcOrd="8" destOrd="0" presId="urn:microsoft.com/office/officeart/2005/8/layout/vList2"/>
    <dgm:cxn modelId="{E9E11A65-BBF1-4079-ACB8-D981246D240E}" type="presParOf" srcId="{A903B184-6130-47D1-82C9-3B67B53AEF15}" destId="{8FA6BABA-ABC5-4427-85C4-60237D049CEF}" srcOrd="9" destOrd="0" presId="urn:microsoft.com/office/officeart/2005/8/layout/vList2"/>
    <dgm:cxn modelId="{47BD95B3-D6E9-4C50-8395-90E24FB2137C}" type="presParOf" srcId="{A903B184-6130-47D1-82C9-3B67B53AEF15}" destId="{9659205A-84C0-47F1-90A3-10F377313F8D}" srcOrd="10" destOrd="0" presId="urn:microsoft.com/office/officeart/2005/8/layout/vList2"/>
    <dgm:cxn modelId="{DA3E5C17-DF2C-4C25-8D99-90BB8EC2FD7E}" type="presParOf" srcId="{A903B184-6130-47D1-82C9-3B67B53AEF15}" destId="{B6C055C3-AA93-4B12-AF65-9F08A77D5CC6}" srcOrd="11" destOrd="0" presId="urn:microsoft.com/office/officeart/2005/8/layout/vList2"/>
    <dgm:cxn modelId="{1A022CB3-4471-419B-8B3E-508CB78AD744}" type="presParOf" srcId="{A903B184-6130-47D1-82C9-3B67B53AEF15}" destId="{17D4E739-7A9B-4EC2-8F77-4BDEF5D1F547}" srcOrd="12" destOrd="0" presId="urn:microsoft.com/office/officeart/2005/8/layout/vList2"/>
    <dgm:cxn modelId="{B02F2BF7-6208-4E88-860D-0F167DFFAA43}" type="presParOf" srcId="{A903B184-6130-47D1-82C9-3B67B53AEF15}" destId="{5363C225-FFD5-45F4-BB23-B8D81D01F5F6}" srcOrd="13" destOrd="0" presId="urn:microsoft.com/office/officeart/2005/8/layout/vList2"/>
    <dgm:cxn modelId="{760EE057-2A36-45CA-AABB-58E8A062E8A6}" type="presParOf" srcId="{A903B184-6130-47D1-82C9-3B67B53AEF15}" destId="{57E7DB53-312F-4CB2-9663-56B6F7297690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96C3DBC-614C-479C-A9F0-09D073B0315F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477B63B-E927-4FC2-BB42-68891C722EDC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Небажаний</a:t>
          </a:r>
          <a:endParaRPr lang="ru-RU" dirty="0"/>
        </a:p>
      </dgm:t>
    </dgm:pt>
    <dgm:pt modelId="{84157680-2F89-4CF8-858A-BB1F0689013F}" type="parTrans" cxnId="{BC3F26B5-C6E8-4D30-8307-7769BA2C5CBF}">
      <dgm:prSet/>
      <dgm:spPr/>
      <dgm:t>
        <a:bodyPr/>
        <a:lstStyle/>
        <a:p>
          <a:endParaRPr lang="ru-RU"/>
        </a:p>
      </dgm:t>
    </dgm:pt>
    <dgm:pt modelId="{FAA79EFB-38BE-492D-95E8-52B541CAD89F}" type="sibTrans" cxnId="{BC3F26B5-C6E8-4D30-8307-7769BA2C5CBF}">
      <dgm:prSet/>
      <dgm:spPr/>
      <dgm:t>
        <a:bodyPr/>
        <a:lstStyle/>
        <a:p>
          <a:endParaRPr lang="ru-RU"/>
        </a:p>
      </dgm:t>
    </dgm:pt>
    <dgm:pt modelId="{32656E02-978D-4F5E-A387-2CEEEDE1A037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Протидіючий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B37C4B38-F8AE-4EED-A481-B6F258F3DD33}" type="parTrans" cxnId="{D848323A-5614-4CD9-A954-68BA461AA688}">
      <dgm:prSet/>
      <dgm:spPr/>
      <dgm:t>
        <a:bodyPr/>
        <a:lstStyle/>
        <a:p>
          <a:endParaRPr lang="ru-RU"/>
        </a:p>
      </dgm:t>
    </dgm:pt>
    <dgm:pt modelId="{54203B2B-E453-40C9-8CC1-D66C33B58A59}" type="sibTrans" cxnId="{D848323A-5614-4CD9-A954-68BA461AA688}">
      <dgm:prSet/>
      <dgm:spPr/>
      <dgm:t>
        <a:bodyPr/>
        <a:lstStyle/>
        <a:p>
          <a:endParaRPr lang="ru-RU"/>
        </a:p>
      </dgm:t>
    </dgm:pt>
    <dgm:pt modelId="{6D89E855-856D-402D-AF52-1D8A3D607D3F}" type="pres">
      <dgm:prSet presAssocID="{B96C3DBC-614C-479C-A9F0-09D073B0315F}" presName="Name0" presStyleCnt="0">
        <dgm:presLayoutVars>
          <dgm:dir/>
          <dgm:resizeHandles val="exact"/>
        </dgm:presLayoutVars>
      </dgm:prSet>
      <dgm:spPr/>
    </dgm:pt>
    <dgm:pt modelId="{7D76B0CF-8A56-49EC-8C93-52C716746467}" type="pres">
      <dgm:prSet presAssocID="{2477B63B-E927-4FC2-BB42-68891C722EDC}" presName="node" presStyleLbl="node1" presStyleIdx="0" presStyleCnt="2" custScaleY="27443" custLinFactY="-15373" custLinFactNeighborX="-6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C910-6DF9-44BB-B2BB-5CDD383CED70}" type="pres">
      <dgm:prSet presAssocID="{FAA79EFB-38BE-492D-95E8-52B541CAD89F}" presName="sibTrans" presStyleLbl="sibTrans2D1" presStyleIdx="0" presStyleCnt="1" custScaleY="30304"/>
      <dgm:spPr/>
      <dgm:t>
        <a:bodyPr/>
        <a:lstStyle/>
        <a:p>
          <a:endParaRPr lang="ru-RU"/>
        </a:p>
      </dgm:t>
    </dgm:pt>
    <dgm:pt modelId="{EBE85D15-A131-4B80-8D03-4EA1FAB0252B}" type="pres">
      <dgm:prSet presAssocID="{FAA79EFB-38BE-492D-95E8-52B541CAD89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3101A0-F887-4C22-B274-A8BEBEB354E5}" type="pres">
      <dgm:prSet presAssocID="{32656E02-978D-4F5E-A387-2CEEEDE1A037}" presName="node" presStyleLbl="node1" presStyleIdx="1" presStyleCnt="2" custScaleY="27443" custLinFactNeighborX="-1286" custLinFactNeighborY="-4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5E1108-E629-4552-B405-ED5510610511}" type="presOf" srcId="{B96C3DBC-614C-479C-A9F0-09D073B0315F}" destId="{6D89E855-856D-402D-AF52-1D8A3D607D3F}" srcOrd="0" destOrd="0" presId="urn:microsoft.com/office/officeart/2005/8/layout/process1"/>
    <dgm:cxn modelId="{08941AE7-6416-421F-A18A-35D4D33E1310}" type="presOf" srcId="{32656E02-978D-4F5E-A387-2CEEEDE1A037}" destId="{1C3101A0-F887-4C22-B274-A8BEBEB354E5}" srcOrd="0" destOrd="0" presId="urn:microsoft.com/office/officeart/2005/8/layout/process1"/>
    <dgm:cxn modelId="{D848323A-5614-4CD9-A954-68BA461AA688}" srcId="{B96C3DBC-614C-479C-A9F0-09D073B0315F}" destId="{32656E02-978D-4F5E-A387-2CEEEDE1A037}" srcOrd="1" destOrd="0" parTransId="{B37C4B38-F8AE-4EED-A481-B6F258F3DD33}" sibTransId="{54203B2B-E453-40C9-8CC1-D66C33B58A59}"/>
    <dgm:cxn modelId="{BC3F26B5-C6E8-4D30-8307-7769BA2C5CBF}" srcId="{B96C3DBC-614C-479C-A9F0-09D073B0315F}" destId="{2477B63B-E927-4FC2-BB42-68891C722EDC}" srcOrd="0" destOrd="0" parTransId="{84157680-2F89-4CF8-858A-BB1F0689013F}" sibTransId="{FAA79EFB-38BE-492D-95E8-52B541CAD89F}"/>
    <dgm:cxn modelId="{D10D3B79-BAF9-40DF-A8F9-0AB99A5A0DE2}" type="presOf" srcId="{FAA79EFB-38BE-492D-95E8-52B541CAD89F}" destId="{B3E0C910-6DF9-44BB-B2BB-5CDD383CED70}" srcOrd="0" destOrd="0" presId="urn:microsoft.com/office/officeart/2005/8/layout/process1"/>
    <dgm:cxn modelId="{ECF640B6-53D8-4A53-928A-1C93C068F29F}" type="presOf" srcId="{2477B63B-E927-4FC2-BB42-68891C722EDC}" destId="{7D76B0CF-8A56-49EC-8C93-52C716746467}" srcOrd="0" destOrd="0" presId="urn:microsoft.com/office/officeart/2005/8/layout/process1"/>
    <dgm:cxn modelId="{3465E1A0-4C03-4E9A-95CC-DFF965103414}" type="presOf" srcId="{FAA79EFB-38BE-492D-95E8-52B541CAD89F}" destId="{EBE85D15-A131-4B80-8D03-4EA1FAB0252B}" srcOrd="1" destOrd="0" presId="urn:microsoft.com/office/officeart/2005/8/layout/process1"/>
    <dgm:cxn modelId="{2E65E65B-E00D-4B7E-814C-336541541A99}" type="presParOf" srcId="{6D89E855-856D-402D-AF52-1D8A3D607D3F}" destId="{7D76B0CF-8A56-49EC-8C93-52C716746467}" srcOrd="0" destOrd="0" presId="urn:microsoft.com/office/officeart/2005/8/layout/process1"/>
    <dgm:cxn modelId="{0CDD8725-EB58-48E8-AD3C-50ACE0C6BBA0}" type="presParOf" srcId="{6D89E855-856D-402D-AF52-1D8A3D607D3F}" destId="{B3E0C910-6DF9-44BB-B2BB-5CDD383CED70}" srcOrd="1" destOrd="0" presId="urn:microsoft.com/office/officeart/2005/8/layout/process1"/>
    <dgm:cxn modelId="{2863B83A-FC88-402A-A936-E6CA198474BB}" type="presParOf" srcId="{B3E0C910-6DF9-44BB-B2BB-5CDD383CED70}" destId="{EBE85D15-A131-4B80-8D03-4EA1FAB0252B}" srcOrd="0" destOrd="0" presId="urn:microsoft.com/office/officeart/2005/8/layout/process1"/>
    <dgm:cxn modelId="{61C85BB2-5CB1-45D9-99CD-8645E3540AD5}" type="presParOf" srcId="{6D89E855-856D-402D-AF52-1D8A3D607D3F}" destId="{1C3101A0-F887-4C22-B274-A8BEBEB354E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96C3DBC-614C-479C-A9F0-09D073B0315F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477B63B-E927-4FC2-BB42-68891C722EDC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Унікальний </a:t>
          </a:r>
          <a:endParaRPr lang="ru-RU" dirty="0"/>
        </a:p>
      </dgm:t>
    </dgm:pt>
    <dgm:pt modelId="{84157680-2F89-4CF8-858A-BB1F0689013F}" type="parTrans" cxnId="{BC3F26B5-C6E8-4D30-8307-7769BA2C5CBF}">
      <dgm:prSet/>
      <dgm:spPr/>
      <dgm:t>
        <a:bodyPr/>
        <a:lstStyle/>
        <a:p>
          <a:endParaRPr lang="ru-RU"/>
        </a:p>
      </dgm:t>
    </dgm:pt>
    <dgm:pt modelId="{FAA79EFB-38BE-492D-95E8-52B541CAD89F}" type="sibTrans" cxnId="{BC3F26B5-C6E8-4D30-8307-7769BA2C5CBF}">
      <dgm:prSet/>
      <dgm:spPr/>
      <dgm:t>
        <a:bodyPr/>
        <a:lstStyle/>
        <a:p>
          <a:endParaRPr lang="ru-RU"/>
        </a:p>
      </dgm:t>
    </dgm:pt>
    <dgm:pt modelId="{32656E02-978D-4F5E-A387-2CEEEDE1A037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Індивідуальний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B37C4B38-F8AE-4EED-A481-B6F258F3DD33}" type="parTrans" cxnId="{D848323A-5614-4CD9-A954-68BA461AA688}">
      <dgm:prSet/>
      <dgm:spPr/>
      <dgm:t>
        <a:bodyPr/>
        <a:lstStyle/>
        <a:p>
          <a:endParaRPr lang="ru-RU"/>
        </a:p>
      </dgm:t>
    </dgm:pt>
    <dgm:pt modelId="{54203B2B-E453-40C9-8CC1-D66C33B58A59}" type="sibTrans" cxnId="{D848323A-5614-4CD9-A954-68BA461AA688}">
      <dgm:prSet/>
      <dgm:spPr/>
      <dgm:t>
        <a:bodyPr/>
        <a:lstStyle/>
        <a:p>
          <a:endParaRPr lang="ru-RU"/>
        </a:p>
      </dgm:t>
    </dgm:pt>
    <dgm:pt modelId="{6D89E855-856D-402D-AF52-1D8A3D607D3F}" type="pres">
      <dgm:prSet presAssocID="{B96C3DBC-614C-479C-A9F0-09D073B0315F}" presName="Name0" presStyleCnt="0">
        <dgm:presLayoutVars>
          <dgm:dir/>
          <dgm:resizeHandles val="exact"/>
        </dgm:presLayoutVars>
      </dgm:prSet>
      <dgm:spPr/>
    </dgm:pt>
    <dgm:pt modelId="{7D76B0CF-8A56-49EC-8C93-52C716746467}" type="pres">
      <dgm:prSet presAssocID="{2477B63B-E927-4FC2-BB42-68891C722EDC}" presName="node" presStyleLbl="node1" presStyleIdx="0" presStyleCnt="2" custScaleY="27443" custLinFactY="-15373" custLinFactNeighborX="-6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C910-6DF9-44BB-B2BB-5CDD383CED70}" type="pres">
      <dgm:prSet presAssocID="{FAA79EFB-38BE-492D-95E8-52B541CAD89F}" presName="sibTrans" presStyleLbl="sibTrans2D1" presStyleIdx="0" presStyleCnt="1" custScaleY="30304"/>
      <dgm:spPr/>
      <dgm:t>
        <a:bodyPr/>
        <a:lstStyle/>
        <a:p>
          <a:endParaRPr lang="ru-RU"/>
        </a:p>
      </dgm:t>
    </dgm:pt>
    <dgm:pt modelId="{EBE85D15-A131-4B80-8D03-4EA1FAB0252B}" type="pres">
      <dgm:prSet presAssocID="{FAA79EFB-38BE-492D-95E8-52B541CAD89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3101A0-F887-4C22-B274-A8BEBEB354E5}" type="pres">
      <dgm:prSet presAssocID="{32656E02-978D-4F5E-A387-2CEEEDE1A037}" presName="node" presStyleLbl="node1" presStyleIdx="1" presStyleCnt="2" custScaleY="27443" custLinFactNeighborX="-1286" custLinFactNeighborY="-4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F7F82B-9EB4-4EB5-B5AD-35AF07A1EABC}" type="presOf" srcId="{FAA79EFB-38BE-492D-95E8-52B541CAD89F}" destId="{B3E0C910-6DF9-44BB-B2BB-5CDD383CED70}" srcOrd="0" destOrd="0" presId="urn:microsoft.com/office/officeart/2005/8/layout/process1"/>
    <dgm:cxn modelId="{D848323A-5614-4CD9-A954-68BA461AA688}" srcId="{B96C3DBC-614C-479C-A9F0-09D073B0315F}" destId="{32656E02-978D-4F5E-A387-2CEEEDE1A037}" srcOrd="1" destOrd="0" parTransId="{B37C4B38-F8AE-4EED-A481-B6F258F3DD33}" sibTransId="{54203B2B-E453-40C9-8CC1-D66C33B58A59}"/>
    <dgm:cxn modelId="{7E7F1ADB-0029-4AE1-92B7-EE621485D8D9}" type="presOf" srcId="{32656E02-978D-4F5E-A387-2CEEEDE1A037}" destId="{1C3101A0-F887-4C22-B274-A8BEBEB354E5}" srcOrd="0" destOrd="0" presId="urn:microsoft.com/office/officeart/2005/8/layout/process1"/>
    <dgm:cxn modelId="{ACC600CF-F622-45A0-BC05-C53F40908055}" type="presOf" srcId="{2477B63B-E927-4FC2-BB42-68891C722EDC}" destId="{7D76B0CF-8A56-49EC-8C93-52C716746467}" srcOrd="0" destOrd="0" presId="urn:microsoft.com/office/officeart/2005/8/layout/process1"/>
    <dgm:cxn modelId="{645DA865-EDD1-477E-B3BB-61685737590F}" type="presOf" srcId="{FAA79EFB-38BE-492D-95E8-52B541CAD89F}" destId="{EBE85D15-A131-4B80-8D03-4EA1FAB0252B}" srcOrd="1" destOrd="0" presId="urn:microsoft.com/office/officeart/2005/8/layout/process1"/>
    <dgm:cxn modelId="{BC3F26B5-C6E8-4D30-8307-7769BA2C5CBF}" srcId="{B96C3DBC-614C-479C-A9F0-09D073B0315F}" destId="{2477B63B-E927-4FC2-BB42-68891C722EDC}" srcOrd="0" destOrd="0" parTransId="{84157680-2F89-4CF8-858A-BB1F0689013F}" sibTransId="{FAA79EFB-38BE-492D-95E8-52B541CAD89F}"/>
    <dgm:cxn modelId="{FA166A31-B367-4135-8DB9-980A3FC1F0B4}" type="presOf" srcId="{B96C3DBC-614C-479C-A9F0-09D073B0315F}" destId="{6D89E855-856D-402D-AF52-1D8A3D607D3F}" srcOrd="0" destOrd="0" presId="urn:microsoft.com/office/officeart/2005/8/layout/process1"/>
    <dgm:cxn modelId="{13FB9C27-37A4-47ED-B098-BE1FC15DE349}" type="presParOf" srcId="{6D89E855-856D-402D-AF52-1D8A3D607D3F}" destId="{7D76B0CF-8A56-49EC-8C93-52C716746467}" srcOrd="0" destOrd="0" presId="urn:microsoft.com/office/officeart/2005/8/layout/process1"/>
    <dgm:cxn modelId="{D6D264A6-24AA-4272-9D07-2B15CCDD17F3}" type="presParOf" srcId="{6D89E855-856D-402D-AF52-1D8A3D607D3F}" destId="{B3E0C910-6DF9-44BB-B2BB-5CDD383CED70}" srcOrd="1" destOrd="0" presId="urn:microsoft.com/office/officeart/2005/8/layout/process1"/>
    <dgm:cxn modelId="{D311833D-E2C1-4476-8E19-BE119DF1EB61}" type="presParOf" srcId="{B3E0C910-6DF9-44BB-B2BB-5CDD383CED70}" destId="{EBE85D15-A131-4B80-8D03-4EA1FAB0252B}" srcOrd="0" destOrd="0" presId="urn:microsoft.com/office/officeart/2005/8/layout/process1"/>
    <dgm:cxn modelId="{91F43726-FB33-4EAC-A1B4-E4A69C66227B}" type="presParOf" srcId="{6D89E855-856D-402D-AF52-1D8A3D607D3F}" destId="{1C3101A0-F887-4C22-B274-A8BEBEB354E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4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5DBF289-EB49-4661-9411-5935E09EDE5E}" type="doc">
      <dgm:prSet loTypeId="urn:microsoft.com/office/officeart/2005/8/layout/list1" loCatId="list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643FCD24-32F6-4EB4-843A-C549277D40AD}">
      <dgm:prSet phldrT="[Текст]"/>
      <dgm:spPr/>
      <dgm:t>
        <a:bodyPr/>
        <a:lstStyle/>
        <a:p>
          <a:r>
            <a:rPr lang="ru-RU" i="1" dirty="0" smtClean="0">
              <a:latin typeface="Times New Roman" pitchFamily="18" charset="0"/>
              <a:cs typeface="Times New Roman" pitchFamily="18" charset="0"/>
            </a:rPr>
            <a:t>невідчутність,</a:t>
          </a:r>
          <a:endParaRPr lang="ru-RU" dirty="0"/>
        </a:p>
      </dgm:t>
    </dgm:pt>
    <dgm:pt modelId="{1818467A-F0B5-40A7-BB2F-7AE8F33756DA}" type="parTrans" cxnId="{1A0FA380-D1EA-4B1B-80BA-5F36CC6ED20B}">
      <dgm:prSet/>
      <dgm:spPr/>
      <dgm:t>
        <a:bodyPr/>
        <a:lstStyle/>
        <a:p>
          <a:endParaRPr lang="ru-RU"/>
        </a:p>
      </dgm:t>
    </dgm:pt>
    <dgm:pt modelId="{4FC355DF-59D6-4B11-98BE-F06086F89AB2}" type="sibTrans" cxnId="{1A0FA380-D1EA-4B1B-80BA-5F36CC6ED20B}">
      <dgm:prSet/>
      <dgm:spPr/>
      <dgm:t>
        <a:bodyPr/>
        <a:lstStyle/>
        <a:p>
          <a:endParaRPr lang="ru-RU"/>
        </a:p>
      </dgm:t>
    </dgm:pt>
    <dgm:pt modelId="{DFA38988-5EFB-4479-A8D4-E7D8AEB620D1}">
      <dgm:prSet phldrT="[Текст]"/>
      <dgm:spPr/>
      <dgm:t>
        <a:bodyPr/>
        <a:lstStyle/>
        <a:p>
          <a:r>
            <a:rPr lang="ru-RU" i="1" dirty="0" smtClean="0">
              <a:latin typeface="Times New Roman" pitchFamily="18" charset="0"/>
              <a:cs typeface="Times New Roman" pitchFamily="18" charset="0"/>
            </a:rPr>
            <a:t>невіддільність</a:t>
          </a:r>
          <a:endParaRPr lang="ru-RU" dirty="0"/>
        </a:p>
      </dgm:t>
    </dgm:pt>
    <dgm:pt modelId="{00ED0B2B-5AB2-4E76-B9CF-941F65A453D1}" type="parTrans" cxnId="{6397C3A4-DBB5-4407-AA1F-6E8FFEB7EDAA}">
      <dgm:prSet/>
      <dgm:spPr/>
      <dgm:t>
        <a:bodyPr/>
        <a:lstStyle/>
        <a:p>
          <a:endParaRPr lang="ru-RU"/>
        </a:p>
      </dgm:t>
    </dgm:pt>
    <dgm:pt modelId="{C21EB871-8E60-4F59-9B99-1331F091D365}" type="sibTrans" cxnId="{6397C3A4-DBB5-4407-AA1F-6E8FFEB7EDAA}">
      <dgm:prSet/>
      <dgm:spPr/>
      <dgm:t>
        <a:bodyPr/>
        <a:lstStyle/>
        <a:p>
          <a:endParaRPr lang="ru-RU"/>
        </a:p>
      </dgm:t>
    </dgm:pt>
    <dgm:pt modelId="{142C0518-838D-4A56-BC93-77FDE54BAA7B}">
      <dgm:prSet phldrT="[Текст]"/>
      <dgm:spPr/>
      <dgm:t>
        <a:bodyPr/>
        <a:lstStyle/>
        <a:p>
          <a:r>
            <a:rPr lang="ru-RU" i="1" dirty="0" smtClean="0">
              <a:latin typeface="Times New Roman" pitchFamily="18" charset="0"/>
              <a:cs typeface="Times New Roman" pitchFamily="18" charset="0"/>
            </a:rPr>
            <a:t>мінливість (непостійність якості)</a:t>
          </a:r>
          <a:endParaRPr lang="ru-RU" dirty="0"/>
        </a:p>
      </dgm:t>
    </dgm:pt>
    <dgm:pt modelId="{6070CB92-B212-415C-AA99-1D4B659C29A3}" type="parTrans" cxnId="{29C1D925-AB07-4228-9B71-270183729ECD}">
      <dgm:prSet/>
      <dgm:spPr/>
      <dgm:t>
        <a:bodyPr/>
        <a:lstStyle/>
        <a:p>
          <a:endParaRPr lang="ru-RU"/>
        </a:p>
      </dgm:t>
    </dgm:pt>
    <dgm:pt modelId="{71E2A95E-ECC9-41B4-908B-14C566330E81}" type="sibTrans" cxnId="{29C1D925-AB07-4228-9B71-270183729ECD}">
      <dgm:prSet/>
      <dgm:spPr/>
      <dgm:t>
        <a:bodyPr/>
        <a:lstStyle/>
        <a:p>
          <a:endParaRPr lang="ru-RU"/>
        </a:p>
      </dgm:t>
    </dgm:pt>
    <dgm:pt modelId="{FD031F7D-2016-477D-B2D8-32FFB5D129C1}">
      <dgm:prSet phldrT="[Текст]"/>
      <dgm:spPr/>
      <dgm:t>
        <a:bodyPr/>
        <a:lstStyle/>
        <a:p>
          <a:r>
            <a:rPr lang="ru-RU" i="1" dirty="0" smtClean="0">
              <a:latin typeface="Times New Roman" pitchFamily="18" charset="0"/>
              <a:cs typeface="Times New Roman" pitchFamily="18" charset="0"/>
            </a:rPr>
            <a:t>недовговічність (неможливість зберігання </a:t>
          </a:r>
          <a:r>
            <a:rPr lang="en-US" i="1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dirty="0"/>
        </a:p>
      </dgm:t>
    </dgm:pt>
    <dgm:pt modelId="{582D20D8-DD1F-4C1F-A7A4-21D525F49923}" type="parTrans" cxnId="{F988332C-5A87-47C4-A454-D4A92EE693E0}">
      <dgm:prSet/>
      <dgm:spPr/>
      <dgm:t>
        <a:bodyPr/>
        <a:lstStyle/>
        <a:p>
          <a:endParaRPr lang="ru-RU"/>
        </a:p>
      </dgm:t>
    </dgm:pt>
    <dgm:pt modelId="{D78442C7-78B9-4B55-BC02-18143675B7C3}" type="sibTrans" cxnId="{F988332C-5A87-47C4-A454-D4A92EE693E0}">
      <dgm:prSet/>
      <dgm:spPr/>
      <dgm:t>
        <a:bodyPr/>
        <a:lstStyle/>
        <a:p>
          <a:endParaRPr lang="ru-RU"/>
        </a:p>
      </dgm:t>
    </dgm:pt>
    <dgm:pt modelId="{5A225B39-4662-4481-B240-B4E90EC5557F}" type="pres">
      <dgm:prSet presAssocID="{35DBF289-EB49-4661-9411-5935E09EDE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8F67FF-DFDA-4DAD-AEDF-41D35CB4DDDD}" type="pres">
      <dgm:prSet presAssocID="{643FCD24-32F6-4EB4-843A-C549277D40AD}" presName="parentLin" presStyleCnt="0"/>
      <dgm:spPr/>
    </dgm:pt>
    <dgm:pt modelId="{898F4374-EC78-4DE1-A67A-CC16A79CE988}" type="pres">
      <dgm:prSet presAssocID="{643FCD24-32F6-4EB4-843A-C549277D40A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866978CB-2DA0-4184-9910-403BE5B2B464}" type="pres">
      <dgm:prSet presAssocID="{643FCD24-32F6-4EB4-843A-C549277D40A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39E9B9-B744-4CA1-ADA5-447F89FCF9E5}" type="pres">
      <dgm:prSet presAssocID="{643FCD24-32F6-4EB4-843A-C549277D40AD}" presName="negativeSpace" presStyleCnt="0"/>
      <dgm:spPr/>
    </dgm:pt>
    <dgm:pt modelId="{7C948941-788E-4765-83CC-2C45929D4F78}" type="pres">
      <dgm:prSet presAssocID="{643FCD24-32F6-4EB4-843A-C549277D40AD}" presName="childText" presStyleLbl="conFgAcc1" presStyleIdx="0" presStyleCnt="4">
        <dgm:presLayoutVars>
          <dgm:bulletEnabled val="1"/>
        </dgm:presLayoutVars>
      </dgm:prSet>
      <dgm:spPr/>
    </dgm:pt>
    <dgm:pt modelId="{7CAC14D4-24C3-4DDF-AEDD-4759C85A162A}" type="pres">
      <dgm:prSet presAssocID="{4FC355DF-59D6-4B11-98BE-F06086F89AB2}" presName="spaceBetweenRectangles" presStyleCnt="0"/>
      <dgm:spPr/>
    </dgm:pt>
    <dgm:pt modelId="{F9399539-8ABF-41A6-80C7-41064016E71C}" type="pres">
      <dgm:prSet presAssocID="{DFA38988-5EFB-4479-A8D4-E7D8AEB620D1}" presName="parentLin" presStyleCnt="0"/>
      <dgm:spPr/>
    </dgm:pt>
    <dgm:pt modelId="{D7B2E86E-CF0F-4D7C-97AC-D642AE505D84}" type="pres">
      <dgm:prSet presAssocID="{DFA38988-5EFB-4479-A8D4-E7D8AEB620D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18E726B-DDA5-41F2-BCA3-88C0538B2635}" type="pres">
      <dgm:prSet presAssocID="{DFA38988-5EFB-4479-A8D4-E7D8AEB620D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67FE1-7605-4A7C-B80F-AAAB5D42A208}" type="pres">
      <dgm:prSet presAssocID="{DFA38988-5EFB-4479-A8D4-E7D8AEB620D1}" presName="negativeSpace" presStyleCnt="0"/>
      <dgm:spPr/>
    </dgm:pt>
    <dgm:pt modelId="{48D0A5F3-9F9B-4FCE-8D69-10C35D1DFC32}" type="pres">
      <dgm:prSet presAssocID="{DFA38988-5EFB-4479-A8D4-E7D8AEB620D1}" presName="childText" presStyleLbl="conFgAcc1" presStyleIdx="1" presStyleCnt="4">
        <dgm:presLayoutVars>
          <dgm:bulletEnabled val="1"/>
        </dgm:presLayoutVars>
      </dgm:prSet>
      <dgm:spPr/>
    </dgm:pt>
    <dgm:pt modelId="{40810251-4967-4CA6-9AE2-AEA10F4717B0}" type="pres">
      <dgm:prSet presAssocID="{C21EB871-8E60-4F59-9B99-1331F091D365}" presName="spaceBetweenRectangles" presStyleCnt="0"/>
      <dgm:spPr/>
    </dgm:pt>
    <dgm:pt modelId="{5DC6A553-8FDD-44F3-B9AF-060C38796B40}" type="pres">
      <dgm:prSet presAssocID="{142C0518-838D-4A56-BC93-77FDE54BAA7B}" presName="parentLin" presStyleCnt="0"/>
      <dgm:spPr/>
    </dgm:pt>
    <dgm:pt modelId="{ACA63AD5-F077-40B9-A345-384F37D80003}" type="pres">
      <dgm:prSet presAssocID="{142C0518-838D-4A56-BC93-77FDE54BAA7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55AE56B7-2835-4D43-98E3-77F414CF90FD}" type="pres">
      <dgm:prSet presAssocID="{142C0518-838D-4A56-BC93-77FDE54BAA7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8062D-CDD4-4B2F-B603-5B5099EB6B14}" type="pres">
      <dgm:prSet presAssocID="{142C0518-838D-4A56-BC93-77FDE54BAA7B}" presName="negativeSpace" presStyleCnt="0"/>
      <dgm:spPr/>
    </dgm:pt>
    <dgm:pt modelId="{418232A2-FA5D-4912-BD1A-136F024BA2EA}" type="pres">
      <dgm:prSet presAssocID="{142C0518-838D-4A56-BC93-77FDE54BAA7B}" presName="childText" presStyleLbl="conFgAcc1" presStyleIdx="2" presStyleCnt="4">
        <dgm:presLayoutVars>
          <dgm:bulletEnabled val="1"/>
        </dgm:presLayoutVars>
      </dgm:prSet>
      <dgm:spPr/>
    </dgm:pt>
    <dgm:pt modelId="{F5FC07B0-B5EF-4189-80D3-578A9165B651}" type="pres">
      <dgm:prSet presAssocID="{71E2A95E-ECC9-41B4-908B-14C566330E81}" presName="spaceBetweenRectangles" presStyleCnt="0"/>
      <dgm:spPr/>
    </dgm:pt>
    <dgm:pt modelId="{E850280F-C75E-4BC0-A6E6-638114BF6EFE}" type="pres">
      <dgm:prSet presAssocID="{FD031F7D-2016-477D-B2D8-32FFB5D129C1}" presName="parentLin" presStyleCnt="0"/>
      <dgm:spPr/>
    </dgm:pt>
    <dgm:pt modelId="{AA4FC9F8-934C-446E-9A23-B6638BE5F422}" type="pres">
      <dgm:prSet presAssocID="{FD031F7D-2016-477D-B2D8-32FFB5D129C1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39748BA-50A2-427D-9DD4-59979BABC408}" type="pres">
      <dgm:prSet presAssocID="{FD031F7D-2016-477D-B2D8-32FFB5D129C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6072B5-8A19-46BD-95B2-EA6210CEFBAA}" type="pres">
      <dgm:prSet presAssocID="{FD031F7D-2016-477D-B2D8-32FFB5D129C1}" presName="negativeSpace" presStyleCnt="0"/>
      <dgm:spPr/>
    </dgm:pt>
    <dgm:pt modelId="{1C95164D-DAE8-4D0B-8D96-81819053CCB7}" type="pres">
      <dgm:prSet presAssocID="{FD031F7D-2016-477D-B2D8-32FFB5D129C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9C1D925-AB07-4228-9B71-270183729ECD}" srcId="{35DBF289-EB49-4661-9411-5935E09EDE5E}" destId="{142C0518-838D-4A56-BC93-77FDE54BAA7B}" srcOrd="2" destOrd="0" parTransId="{6070CB92-B212-415C-AA99-1D4B659C29A3}" sibTransId="{71E2A95E-ECC9-41B4-908B-14C566330E81}"/>
    <dgm:cxn modelId="{6397C3A4-DBB5-4407-AA1F-6E8FFEB7EDAA}" srcId="{35DBF289-EB49-4661-9411-5935E09EDE5E}" destId="{DFA38988-5EFB-4479-A8D4-E7D8AEB620D1}" srcOrd="1" destOrd="0" parTransId="{00ED0B2B-5AB2-4E76-B9CF-941F65A453D1}" sibTransId="{C21EB871-8E60-4F59-9B99-1331F091D365}"/>
    <dgm:cxn modelId="{D0DC263C-24B3-4961-8DED-DB2E315109E8}" type="presOf" srcId="{643FCD24-32F6-4EB4-843A-C549277D40AD}" destId="{866978CB-2DA0-4184-9910-403BE5B2B464}" srcOrd="1" destOrd="0" presId="urn:microsoft.com/office/officeart/2005/8/layout/list1"/>
    <dgm:cxn modelId="{B08F3AF1-EEAD-4FE4-A190-623C5EE6E0DB}" type="presOf" srcId="{DFA38988-5EFB-4479-A8D4-E7D8AEB620D1}" destId="{D7B2E86E-CF0F-4D7C-97AC-D642AE505D84}" srcOrd="0" destOrd="0" presId="urn:microsoft.com/office/officeart/2005/8/layout/list1"/>
    <dgm:cxn modelId="{8C501B11-1A71-4A86-98F7-F5AF625DAE02}" type="presOf" srcId="{142C0518-838D-4A56-BC93-77FDE54BAA7B}" destId="{ACA63AD5-F077-40B9-A345-384F37D80003}" srcOrd="0" destOrd="0" presId="urn:microsoft.com/office/officeart/2005/8/layout/list1"/>
    <dgm:cxn modelId="{BA2B2B8A-B70D-4C81-9BA1-C79D9E140CC6}" type="presOf" srcId="{FD031F7D-2016-477D-B2D8-32FFB5D129C1}" destId="{AA4FC9F8-934C-446E-9A23-B6638BE5F422}" srcOrd="0" destOrd="0" presId="urn:microsoft.com/office/officeart/2005/8/layout/list1"/>
    <dgm:cxn modelId="{7EA7849E-C84A-4078-9B02-C3BBB26378EF}" type="presOf" srcId="{35DBF289-EB49-4661-9411-5935E09EDE5E}" destId="{5A225B39-4662-4481-B240-B4E90EC5557F}" srcOrd="0" destOrd="0" presId="urn:microsoft.com/office/officeart/2005/8/layout/list1"/>
    <dgm:cxn modelId="{D2556210-9C97-4970-BC38-8F100626C05C}" type="presOf" srcId="{643FCD24-32F6-4EB4-843A-C549277D40AD}" destId="{898F4374-EC78-4DE1-A67A-CC16A79CE988}" srcOrd="0" destOrd="0" presId="urn:microsoft.com/office/officeart/2005/8/layout/list1"/>
    <dgm:cxn modelId="{7046A016-917E-42A3-8BC3-AF822237DB05}" type="presOf" srcId="{DFA38988-5EFB-4479-A8D4-E7D8AEB620D1}" destId="{518E726B-DDA5-41F2-BCA3-88C0538B2635}" srcOrd="1" destOrd="0" presId="urn:microsoft.com/office/officeart/2005/8/layout/list1"/>
    <dgm:cxn modelId="{E1D0F16B-CB26-4980-AC4E-03F2C123F814}" type="presOf" srcId="{FD031F7D-2016-477D-B2D8-32FFB5D129C1}" destId="{139748BA-50A2-427D-9DD4-59979BABC408}" srcOrd="1" destOrd="0" presId="urn:microsoft.com/office/officeart/2005/8/layout/list1"/>
    <dgm:cxn modelId="{C86B3975-433E-4D62-BC12-B51CBFDA5E08}" type="presOf" srcId="{142C0518-838D-4A56-BC93-77FDE54BAA7B}" destId="{55AE56B7-2835-4D43-98E3-77F414CF90FD}" srcOrd="1" destOrd="0" presId="urn:microsoft.com/office/officeart/2005/8/layout/list1"/>
    <dgm:cxn modelId="{1A0FA380-D1EA-4B1B-80BA-5F36CC6ED20B}" srcId="{35DBF289-EB49-4661-9411-5935E09EDE5E}" destId="{643FCD24-32F6-4EB4-843A-C549277D40AD}" srcOrd="0" destOrd="0" parTransId="{1818467A-F0B5-40A7-BB2F-7AE8F33756DA}" sibTransId="{4FC355DF-59D6-4B11-98BE-F06086F89AB2}"/>
    <dgm:cxn modelId="{F988332C-5A87-47C4-A454-D4A92EE693E0}" srcId="{35DBF289-EB49-4661-9411-5935E09EDE5E}" destId="{FD031F7D-2016-477D-B2D8-32FFB5D129C1}" srcOrd="3" destOrd="0" parTransId="{582D20D8-DD1F-4C1F-A7A4-21D525F49923}" sibTransId="{D78442C7-78B9-4B55-BC02-18143675B7C3}"/>
    <dgm:cxn modelId="{38AB97C1-ABDF-4998-8C44-3ED2320B0399}" type="presParOf" srcId="{5A225B39-4662-4481-B240-B4E90EC5557F}" destId="{9F8F67FF-DFDA-4DAD-AEDF-41D35CB4DDDD}" srcOrd="0" destOrd="0" presId="urn:microsoft.com/office/officeart/2005/8/layout/list1"/>
    <dgm:cxn modelId="{93AB75EC-F372-4F60-8BEB-AB16AB1B377E}" type="presParOf" srcId="{9F8F67FF-DFDA-4DAD-AEDF-41D35CB4DDDD}" destId="{898F4374-EC78-4DE1-A67A-CC16A79CE988}" srcOrd="0" destOrd="0" presId="urn:microsoft.com/office/officeart/2005/8/layout/list1"/>
    <dgm:cxn modelId="{C8CBE5A7-51C4-4A04-AF49-80F9949DCB80}" type="presParOf" srcId="{9F8F67FF-DFDA-4DAD-AEDF-41D35CB4DDDD}" destId="{866978CB-2DA0-4184-9910-403BE5B2B464}" srcOrd="1" destOrd="0" presId="urn:microsoft.com/office/officeart/2005/8/layout/list1"/>
    <dgm:cxn modelId="{D32FCB89-CB2D-48FD-B82F-BE5C7F3F52DC}" type="presParOf" srcId="{5A225B39-4662-4481-B240-B4E90EC5557F}" destId="{C839E9B9-B744-4CA1-ADA5-447F89FCF9E5}" srcOrd="1" destOrd="0" presId="urn:microsoft.com/office/officeart/2005/8/layout/list1"/>
    <dgm:cxn modelId="{0D5AD5E2-2BB9-48C9-B54C-F62CE1B3E799}" type="presParOf" srcId="{5A225B39-4662-4481-B240-B4E90EC5557F}" destId="{7C948941-788E-4765-83CC-2C45929D4F78}" srcOrd="2" destOrd="0" presId="urn:microsoft.com/office/officeart/2005/8/layout/list1"/>
    <dgm:cxn modelId="{809CBAC2-53B3-4F10-B52A-E389211CC8EE}" type="presParOf" srcId="{5A225B39-4662-4481-B240-B4E90EC5557F}" destId="{7CAC14D4-24C3-4DDF-AEDD-4759C85A162A}" srcOrd="3" destOrd="0" presId="urn:microsoft.com/office/officeart/2005/8/layout/list1"/>
    <dgm:cxn modelId="{70D3CD5A-4ABB-42EB-80C4-8362DA71E8AD}" type="presParOf" srcId="{5A225B39-4662-4481-B240-B4E90EC5557F}" destId="{F9399539-8ABF-41A6-80C7-41064016E71C}" srcOrd="4" destOrd="0" presId="urn:microsoft.com/office/officeart/2005/8/layout/list1"/>
    <dgm:cxn modelId="{51742C06-27C6-40A6-BB8F-C0DCC4506B54}" type="presParOf" srcId="{F9399539-8ABF-41A6-80C7-41064016E71C}" destId="{D7B2E86E-CF0F-4D7C-97AC-D642AE505D84}" srcOrd="0" destOrd="0" presId="urn:microsoft.com/office/officeart/2005/8/layout/list1"/>
    <dgm:cxn modelId="{DB191403-24E8-441E-B6A8-A6906594A91C}" type="presParOf" srcId="{F9399539-8ABF-41A6-80C7-41064016E71C}" destId="{518E726B-DDA5-41F2-BCA3-88C0538B2635}" srcOrd="1" destOrd="0" presId="urn:microsoft.com/office/officeart/2005/8/layout/list1"/>
    <dgm:cxn modelId="{613DE068-1654-4D92-97F3-368FAF06EDF8}" type="presParOf" srcId="{5A225B39-4662-4481-B240-B4E90EC5557F}" destId="{2FD67FE1-7605-4A7C-B80F-AAAB5D42A208}" srcOrd="5" destOrd="0" presId="urn:microsoft.com/office/officeart/2005/8/layout/list1"/>
    <dgm:cxn modelId="{AC60E469-7367-49BE-B3D6-DFE204018A98}" type="presParOf" srcId="{5A225B39-4662-4481-B240-B4E90EC5557F}" destId="{48D0A5F3-9F9B-4FCE-8D69-10C35D1DFC32}" srcOrd="6" destOrd="0" presId="urn:microsoft.com/office/officeart/2005/8/layout/list1"/>
    <dgm:cxn modelId="{6C8363DC-A9E4-492E-A290-6BC2C67B45D2}" type="presParOf" srcId="{5A225B39-4662-4481-B240-B4E90EC5557F}" destId="{40810251-4967-4CA6-9AE2-AEA10F4717B0}" srcOrd="7" destOrd="0" presId="urn:microsoft.com/office/officeart/2005/8/layout/list1"/>
    <dgm:cxn modelId="{36F8AE69-1DC5-479D-823A-8E06348C87BB}" type="presParOf" srcId="{5A225B39-4662-4481-B240-B4E90EC5557F}" destId="{5DC6A553-8FDD-44F3-B9AF-060C38796B40}" srcOrd="8" destOrd="0" presId="urn:microsoft.com/office/officeart/2005/8/layout/list1"/>
    <dgm:cxn modelId="{B29E07F1-212C-4757-ACD8-C704A537349E}" type="presParOf" srcId="{5DC6A553-8FDD-44F3-B9AF-060C38796B40}" destId="{ACA63AD5-F077-40B9-A345-384F37D80003}" srcOrd="0" destOrd="0" presId="urn:microsoft.com/office/officeart/2005/8/layout/list1"/>
    <dgm:cxn modelId="{929477C2-4F0E-4765-A52B-F071459B53C7}" type="presParOf" srcId="{5DC6A553-8FDD-44F3-B9AF-060C38796B40}" destId="{55AE56B7-2835-4D43-98E3-77F414CF90FD}" srcOrd="1" destOrd="0" presId="urn:microsoft.com/office/officeart/2005/8/layout/list1"/>
    <dgm:cxn modelId="{72AAE0EB-80FF-47BB-8BEB-E6789C4558C8}" type="presParOf" srcId="{5A225B39-4662-4481-B240-B4E90EC5557F}" destId="{CF78062D-CDD4-4B2F-B603-5B5099EB6B14}" srcOrd="9" destOrd="0" presId="urn:microsoft.com/office/officeart/2005/8/layout/list1"/>
    <dgm:cxn modelId="{F380C56D-1354-408C-9022-90E9DF6A353F}" type="presParOf" srcId="{5A225B39-4662-4481-B240-B4E90EC5557F}" destId="{418232A2-FA5D-4912-BD1A-136F024BA2EA}" srcOrd="10" destOrd="0" presId="urn:microsoft.com/office/officeart/2005/8/layout/list1"/>
    <dgm:cxn modelId="{600B214B-6285-481C-AB44-AB8034B2D26C}" type="presParOf" srcId="{5A225B39-4662-4481-B240-B4E90EC5557F}" destId="{F5FC07B0-B5EF-4189-80D3-578A9165B651}" srcOrd="11" destOrd="0" presId="urn:microsoft.com/office/officeart/2005/8/layout/list1"/>
    <dgm:cxn modelId="{3DFB3ABC-15F9-4CF4-BE32-18D0D12B3EFE}" type="presParOf" srcId="{5A225B39-4662-4481-B240-B4E90EC5557F}" destId="{E850280F-C75E-4BC0-A6E6-638114BF6EFE}" srcOrd="12" destOrd="0" presId="urn:microsoft.com/office/officeart/2005/8/layout/list1"/>
    <dgm:cxn modelId="{377D1EF2-2002-4C53-AFF0-E81078D4896A}" type="presParOf" srcId="{E850280F-C75E-4BC0-A6E6-638114BF6EFE}" destId="{AA4FC9F8-934C-446E-9A23-B6638BE5F422}" srcOrd="0" destOrd="0" presId="urn:microsoft.com/office/officeart/2005/8/layout/list1"/>
    <dgm:cxn modelId="{36701E3A-A33A-4EFD-A444-73660A1938EA}" type="presParOf" srcId="{E850280F-C75E-4BC0-A6E6-638114BF6EFE}" destId="{139748BA-50A2-427D-9DD4-59979BABC408}" srcOrd="1" destOrd="0" presId="urn:microsoft.com/office/officeart/2005/8/layout/list1"/>
    <dgm:cxn modelId="{B86C31F8-1183-407F-B9DB-9923D5D99F16}" type="presParOf" srcId="{5A225B39-4662-4481-B240-B4E90EC5557F}" destId="{E46072B5-8A19-46BD-95B2-EA6210CEFBAA}" srcOrd="13" destOrd="0" presId="urn:microsoft.com/office/officeart/2005/8/layout/list1"/>
    <dgm:cxn modelId="{87D6DE48-246E-4AE6-960F-D5D2E764894A}" type="presParOf" srcId="{5A225B39-4662-4481-B240-B4E90EC5557F}" destId="{1C95164D-DAE8-4D0B-8D96-81819053CCB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7871112-CC21-4DCA-9052-5EFE77175272}" type="doc">
      <dgm:prSet loTypeId="urn:microsoft.com/office/officeart/2005/8/layout/vList3" loCatId="list" qsTypeId="urn:microsoft.com/office/officeart/2005/8/quickstyle/simple3" qsCatId="simple" csTypeId="urn:microsoft.com/office/officeart/2005/8/colors/accent6_2" csCatId="accent6" phldr="1"/>
      <dgm:spPr/>
    </dgm:pt>
    <dgm:pt modelId="{82E6887D-0CD1-466C-9FF8-691301A52870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Глобальний</a:t>
          </a:r>
          <a:endParaRPr lang="ru-RU" dirty="0"/>
        </a:p>
      </dgm:t>
    </dgm:pt>
    <dgm:pt modelId="{64DE86BC-1362-4A9D-98BF-D603B51E8D62}" type="parTrans" cxnId="{5094FF72-C719-4BF5-8D4D-2F3A991A301C}">
      <dgm:prSet/>
      <dgm:spPr/>
      <dgm:t>
        <a:bodyPr/>
        <a:lstStyle/>
        <a:p>
          <a:endParaRPr lang="ru-RU"/>
        </a:p>
      </dgm:t>
    </dgm:pt>
    <dgm:pt modelId="{9B64071B-AB6C-4B98-A756-B8A99D1A5223}" type="sibTrans" cxnId="{5094FF72-C719-4BF5-8D4D-2F3A991A301C}">
      <dgm:prSet/>
      <dgm:spPr/>
      <dgm:t>
        <a:bodyPr/>
        <a:lstStyle/>
        <a:p>
          <a:endParaRPr lang="ru-RU"/>
        </a:p>
      </dgm:t>
    </dgm:pt>
    <dgm:pt modelId="{F448E32B-4A7D-48C3-B0E7-3DD37F44E84A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Інтерактивний (віртуальний)</a:t>
          </a:r>
          <a:endParaRPr lang="ru-RU" dirty="0"/>
        </a:p>
      </dgm:t>
    </dgm:pt>
    <dgm:pt modelId="{91D62711-3CE9-4FBE-B0A6-56DF7A12C551}" type="parTrans" cxnId="{3E8DB5F5-16A8-40AB-8F79-36D4ACB26D67}">
      <dgm:prSet/>
      <dgm:spPr/>
      <dgm:t>
        <a:bodyPr/>
        <a:lstStyle/>
        <a:p>
          <a:endParaRPr lang="ru-RU"/>
        </a:p>
      </dgm:t>
    </dgm:pt>
    <dgm:pt modelId="{917F4238-932F-42DD-A565-9140A44B01CF}" type="sibTrans" cxnId="{3E8DB5F5-16A8-40AB-8F79-36D4ACB26D67}">
      <dgm:prSet/>
      <dgm:spPr/>
      <dgm:t>
        <a:bodyPr/>
        <a:lstStyle/>
        <a:p>
          <a:endParaRPr lang="ru-RU"/>
        </a:p>
      </dgm:t>
    </dgm:pt>
    <dgm:pt modelId="{AE7B9D4F-1797-485C-B6C9-E570EDDBF93E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Індивідуальний</a:t>
          </a:r>
          <a:endParaRPr lang="ru-RU" dirty="0"/>
        </a:p>
      </dgm:t>
    </dgm:pt>
    <dgm:pt modelId="{B1D1A49B-F0D0-4E38-8F48-AEDB520905E4}" type="parTrans" cxnId="{FFAA5109-22E2-4C5D-AB89-1926486E466B}">
      <dgm:prSet/>
      <dgm:spPr/>
      <dgm:t>
        <a:bodyPr/>
        <a:lstStyle/>
        <a:p>
          <a:endParaRPr lang="ru-RU"/>
        </a:p>
      </dgm:t>
    </dgm:pt>
    <dgm:pt modelId="{03827AA7-F47B-4FCC-A54C-8DB5C7829D72}" type="sibTrans" cxnId="{FFAA5109-22E2-4C5D-AB89-1926486E466B}">
      <dgm:prSet/>
      <dgm:spPr/>
      <dgm:t>
        <a:bodyPr/>
        <a:lstStyle/>
        <a:p>
          <a:endParaRPr lang="ru-RU"/>
        </a:p>
      </dgm:t>
    </dgm:pt>
    <dgm:pt modelId="{04AB7BCA-5D03-4A55-B567-63E4C4C6145E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Соціально-етичний</a:t>
          </a:r>
          <a:endParaRPr lang="ru-RU" dirty="0"/>
        </a:p>
      </dgm:t>
    </dgm:pt>
    <dgm:pt modelId="{85E4FA82-F61F-40FD-9A40-7D14F6DF8E31}" type="parTrans" cxnId="{6FED6D7B-92F2-4E24-B508-A13789036B91}">
      <dgm:prSet/>
      <dgm:spPr/>
      <dgm:t>
        <a:bodyPr/>
        <a:lstStyle/>
        <a:p>
          <a:endParaRPr lang="ru-RU"/>
        </a:p>
      </dgm:t>
    </dgm:pt>
    <dgm:pt modelId="{F332FD0E-767D-4331-8201-C54419496DF6}" type="sibTrans" cxnId="{6FED6D7B-92F2-4E24-B508-A13789036B91}">
      <dgm:prSet/>
      <dgm:spPr/>
      <dgm:t>
        <a:bodyPr/>
        <a:lstStyle/>
        <a:p>
          <a:endParaRPr lang="ru-RU"/>
        </a:p>
      </dgm:t>
    </dgm:pt>
    <dgm:pt modelId="{DD0BBB1A-3583-4B25-B371-1343CA4C0DF6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Емоційний</a:t>
          </a:r>
          <a:endParaRPr lang="ru-RU" dirty="0"/>
        </a:p>
      </dgm:t>
    </dgm:pt>
    <dgm:pt modelId="{847858F0-9A82-442B-957D-246CEC2F7BB8}" type="parTrans" cxnId="{55CFBCF5-90B2-4086-BD4C-DCC2492583C6}">
      <dgm:prSet/>
      <dgm:spPr/>
      <dgm:t>
        <a:bodyPr/>
        <a:lstStyle/>
        <a:p>
          <a:endParaRPr lang="ru-RU"/>
        </a:p>
      </dgm:t>
    </dgm:pt>
    <dgm:pt modelId="{DB44B3BF-38DC-42F2-9DF4-CA638A7F9DED}" type="sibTrans" cxnId="{55CFBCF5-90B2-4086-BD4C-DCC2492583C6}">
      <dgm:prSet/>
      <dgm:spPr/>
      <dgm:t>
        <a:bodyPr/>
        <a:lstStyle/>
        <a:p>
          <a:endParaRPr lang="ru-RU"/>
        </a:p>
      </dgm:t>
    </dgm:pt>
    <dgm:pt modelId="{FCE65A10-8345-44E8-82E2-4363477681A3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Емпіричний</a:t>
          </a:r>
          <a:endParaRPr lang="ru-RU" dirty="0"/>
        </a:p>
      </dgm:t>
    </dgm:pt>
    <dgm:pt modelId="{4962F04D-A546-4E41-98ED-68418F2F238A}" type="parTrans" cxnId="{FFF3EEE2-091D-4D7E-A942-C7FF4FC31AFF}">
      <dgm:prSet/>
      <dgm:spPr/>
      <dgm:t>
        <a:bodyPr/>
        <a:lstStyle/>
        <a:p>
          <a:endParaRPr lang="ru-RU"/>
        </a:p>
      </dgm:t>
    </dgm:pt>
    <dgm:pt modelId="{388DC92E-76B8-439F-89A9-36AA134C1CD1}" type="sibTrans" cxnId="{FFF3EEE2-091D-4D7E-A942-C7FF4FC31AFF}">
      <dgm:prSet/>
      <dgm:spPr/>
      <dgm:t>
        <a:bodyPr/>
        <a:lstStyle/>
        <a:p>
          <a:endParaRPr lang="ru-RU"/>
        </a:p>
      </dgm:t>
    </dgm:pt>
    <dgm:pt modelId="{2EC35BEC-2EDF-4966-B4F1-1C5866FE5C18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Латеральний</a:t>
          </a:r>
          <a:endParaRPr lang="ru-RU" dirty="0"/>
        </a:p>
      </dgm:t>
    </dgm:pt>
    <dgm:pt modelId="{A3140366-5215-4599-93FB-273C84B52AEE}" type="parTrans" cxnId="{56FC62A9-FDE8-4655-B2FD-B9B9B8564D5B}">
      <dgm:prSet/>
      <dgm:spPr/>
      <dgm:t>
        <a:bodyPr/>
        <a:lstStyle/>
        <a:p>
          <a:endParaRPr lang="ru-RU"/>
        </a:p>
      </dgm:t>
    </dgm:pt>
    <dgm:pt modelId="{2FB27634-F044-400E-AFB2-37AFDF824604}" type="sibTrans" cxnId="{56FC62A9-FDE8-4655-B2FD-B9B9B8564D5B}">
      <dgm:prSet/>
      <dgm:spPr/>
      <dgm:t>
        <a:bodyPr/>
        <a:lstStyle/>
        <a:p>
          <a:endParaRPr lang="ru-RU"/>
        </a:p>
      </dgm:t>
    </dgm:pt>
    <dgm:pt modelId="{E85EE642-E4D4-4B39-9F38-D2038A6E9E21}">
      <dgm:prSet phldrT="[Текст]"/>
      <dgm:spPr/>
      <dgm:t>
        <a:bodyPr/>
        <a:lstStyle/>
        <a:p>
          <a:r>
            <a:rPr lang="uk-UA" smtClean="0">
              <a:latin typeface="Times New Roman" pitchFamily="18" charset="0"/>
              <a:cs typeface="Times New Roman" pitchFamily="18" charset="0"/>
            </a:rPr>
            <a:t>Екологічний</a:t>
          </a:r>
          <a:endParaRPr lang="ru-RU" dirty="0"/>
        </a:p>
      </dgm:t>
    </dgm:pt>
    <dgm:pt modelId="{EA6AC514-9CFE-4539-9CC3-C1CFCCF07315}" type="parTrans" cxnId="{6D8D7481-D7CE-4678-A641-64386051F0A2}">
      <dgm:prSet/>
      <dgm:spPr/>
      <dgm:t>
        <a:bodyPr/>
        <a:lstStyle/>
        <a:p>
          <a:endParaRPr lang="ru-RU"/>
        </a:p>
      </dgm:t>
    </dgm:pt>
    <dgm:pt modelId="{AA0965C7-8364-466C-8F78-3B2D1BD197D6}" type="sibTrans" cxnId="{6D8D7481-D7CE-4678-A641-64386051F0A2}">
      <dgm:prSet/>
      <dgm:spPr/>
      <dgm:t>
        <a:bodyPr/>
        <a:lstStyle/>
        <a:p>
          <a:endParaRPr lang="ru-RU"/>
        </a:p>
      </dgm:t>
    </dgm:pt>
    <dgm:pt modelId="{71EB1DB8-A022-483E-B6BD-18731CDA3D34}" type="pres">
      <dgm:prSet presAssocID="{37871112-CC21-4DCA-9052-5EFE77175272}" presName="linearFlow" presStyleCnt="0">
        <dgm:presLayoutVars>
          <dgm:dir/>
          <dgm:resizeHandles val="exact"/>
        </dgm:presLayoutVars>
      </dgm:prSet>
      <dgm:spPr/>
    </dgm:pt>
    <dgm:pt modelId="{6CF09663-304D-4C7E-993D-DF225A173FE1}" type="pres">
      <dgm:prSet presAssocID="{82E6887D-0CD1-466C-9FF8-691301A52870}" presName="composite" presStyleCnt="0"/>
      <dgm:spPr/>
    </dgm:pt>
    <dgm:pt modelId="{B8431FBC-393C-448C-9B2E-C223FCCA43D0}" type="pres">
      <dgm:prSet presAssocID="{82E6887D-0CD1-466C-9FF8-691301A52870}" presName="imgShp" presStyleLbl="fgImgPlace1" presStyleIdx="0" presStyleCnt="8"/>
      <dgm:spPr/>
      <dgm:t>
        <a:bodyPr/>
        <a:lstStyle/>
        <a:p>
          <a:endParaRPr lang="ru-RU"/>
        </a:p>
      </dgm:t>
    </dgm:pt>
    <dgm:pt modelId="{987F6C77-0DAF-43A8-A8E9-37E1A6BDEBD1}" type="pres">
      <dgm:prSet presAssocID="{82E6887D-0CD1-466C-9FF8-691301A52870}" presName="txShp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7CBF0-A819-4BDD-91D5-647A3B380AEC}" type="pres">
      <dgm:prSet presAssocID="{9B64071B-AB6C-4B98-A756-B8A99D1A5223}" presName="spacing" presStyleCnt="0"/>
      <dgm:spPr/>
    </dgm:pt>
    <dgm:pt modelId="{6340D62F-E8A6-479E-A4FE-47BFCD806915}" type="pres">
      <dgm:prSet presAssocID="{F448E32B-4A7D-48C3-B0E7-3DD37F44E84A}" presName="composite" presStyleCnt="0"/>
      <dgm:spPr/>
    </dgm:pt>
    <dgm:pt modelId="{EDE8A7EA-88D7-489A-A0DD-5CE2BDA0FC08}" type="pres">
      <dgm:prSet presAssocID="{F448E32B-4A7D-48C3-B0E7-3DD37F44E84A}" presName="imgShp" presStyleLbl="fgImgPlace1" presStyleIdx="1" presStyleCnt="8"/>
      <dgm:spPr/>
    </dgm:pt>
    <dgm:pt modelId="{5C018017-9746-4B10-B13F-04AAF73504B5}" type="pres">
      <dgm:prSet presAssocID="{F448E32B-4A7D-48C3-B0E7-3DD37F44E84A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A45558-A2F8-4AA1-A171-7623BA0F9734}" type="pres">
      <dgm:prSet presAssocID="{917F4238-932F-42DD-A565-9140A44B01CF}" presName="spacing" presStyleCnt="0"/>
      <dgm:spPr/>
    </dgm:pt>
    <dgm:pt modelId="{B1D5BDBA-0DA5-4D3A-98B3-B31CE1411736}" type="pres">
      <dgm:prSet presAssocID="{AE7B9D4F-1797-485C-B6C9-E570EDDBF93E}" presName="composite" presStyleCnt="0"/>
      <dgm:spPr/>
    </dgm:pt>
    <dgm:pt modelId="{F3C1DFF9-04CB-483C-8B98-940A77D12BD9}" type="pres">
      <dgm:prSet presAssocID="{AE7B9D4F-1797-485C-B6C9-E570EDDBF93E}" presName="imgShp" presStyleLbl="fgImgPlace1" presStyleIdx="2" presStyleCnt="8"/>
      <dgm:spPr/>
    </dgm:pt>
    <dgm:pt modelId="{FA4B6C16-4CC3-4174-9D94-E8B3A745155D}" type="pres">
      <dgm:prSet presAssocID="{AE7B9D4F-1797-485C-B6C9-E570EDDBF93E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09A0E-02A2-4922-82D1-A475169B8714}" type="pres">
      <dgm:prSet presAssocID="{03827AA7-F47B-4FCC-A54C-8DB5C7829D72}" presName="spacing" presStyleCnt="0"/>
      <dgm:spPr/>
    </dgm:pt>
    <dgm:pt modelId="{3B84FB7B-31DA-4DAB-A0B4-A2E2804DB2A9}" type="pres">
      <dgm:prSet presAssocID="{04AB7BCA-5D03-4A55-B567-63E4C4C6145E}" presName="composite" presStyleCnt="0"/>
      <dgm:spPr/>
    </dgm:pt>
    <dgm:pt modelId="{273238AA-6E24-47D7-A3E8-206F4BE3991A}" type="pres">
      <dgm:prSet presAssocID="{04AB7BCA-5D03-4A55-B567-63E4C4C6145E}" presName="imgShp" presStyleLbl="fgImgPlace1" presStyleIdx="3" presStyleCnt="8"/>
      <dgm:spPr/>
    </dgm:pt>
    <dgm:pt modelId="{CE1F6525-AE42-405E-9340-A28A09AB0658}" type="pres">
      <dgm:prSet presAssocID="{04AB7BCA-5D03-4A55-B567-63E4C4C6145E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6CD6B5-40D8-489B-800F-95AA5E5238D2}" type="pres">
      <dgm:prSet presAssocID="{F332FD0E-767D-4331-8201-C54419496DF6}" presName="spacing" presStyleCnt="0"/>
      <dgm:spPr/>
    </dgm:pt>
    <dgm:pt modelId="{9D8D3120-5AC9-4D6B-868C-EBC6953FC97E}" type="pres">
      <dgm:prSet presAssocID="{DD0BBB1A-3583-4B25-B371-1343CA4C0DF6}" presName="composite" presStyleCnt="0"/>
      <dgm:spPr/>
    </dgm:pt>
    <dgm:pt modelId="{6E510EB1-A000-4F81-A3FB-E1BC08FA5788}" type="pres">
      <dgm:prSet presAssocID="{DD0BBB1A-3583-4B25-B371-1343CA4C0DF6}" presName="imgShp" presStyleLbl="fgImgPlace1" presStyleIdx="4" presStyleCnt="8"/>
      <dgm:spPr/>
    </dgm:pt>
    <dgm:pt modelId="{78627F60-0EAB-4E76-A3B9-EF8BF47D3DCE}" type="pres">
      <dgm:prSet presAssocID="{DD0BBB1A-3583-4B25-B371-1343CA4C0DF6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061DE-9E15-45E2-BFA7-E14930EAC73F}" type="pres">
      <dgm:prSet presAssocID="{DB44B3BF-38DC-42F2-9DF4-CA638A7F9DED}" presName="spacing" presStyleCnt="0"/>
      <dgm:spPr/>
    </dgm:pt>
    <dgm:pt modelId="{79DFE0C8-E1FD-4DF7-8CB4-4218C6038851}" type="pres">
      <dgm:prSet presAssocID="{FCE65A10-8345-44E8-82E2-4363477681A3}" presName="composite" presStyleCnt="0"/>
      <dgm:spPr/>
    </dgm:pt>
    <dgm:pt modelId="{D68E831A-017E-4099-B2FB-B68A5EAC635E}" type="pres">
      <dgm:prSet presAssocID="{FCE65A10-8345-44E8-82E2-4363477681A3}" presName="imgShp" presStyleLbl="fgImgPlace1" presStyleIdx="5" presStyleCnt="8"/>
      <dgm:spPr/>
    </dgm:pt>
    <dgm:pt modelId="{B319E6AD-5D95-435F-A329-7A015CCF05C2}" type="pres">
      <dgm:prSet presAssocID="{FCE65A10-8345-44E8-82E2-4363477681A3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1A6344-ADFB-476C-B2BC-82B7A5688962}" type="pres">
      <dgm:prSet presAssocID="{388DC92E-76B8-439F-89A9-36AA134C1CD1}" presName="spacing" presStyleCnt="0"/>
      <dgm:spPr/>
    </dgm:pt>
    <dgm:pt modelId="{E7183778-F643-46ED-AAB6-9975CF120DDF}" type="pres">
      <dgm:prSet presAssocID="{2EC35BEC-2EDF-4966-B4F1-1C5866FE5C18}" presName="composite" presStyleCnt="0"/>
      <dgm:spPr/>
    </dgm:pt>
    <dgm:pt modelId="{0BBB0E79-1924-41CD-9D8E-52D144ADD057}" type="pres">
      <dgm:prSet presAssocID="{2EC35BEC-2EDF-4966-B4F1-1C5866FE5C18}" presName="imgShp" presStyleLbl="fgImgPlace1" presStyleIdx="6" presStyleCnt="8"/>
      <dgm:spPr/>
    </dgm:pt>
    <dgm:pt modelId="{A48EB089-9308-41DF-BF50-EA4AC2789866}" type="pres">
      <dgm:prSet presAssocID="{2EC35BEC-2EDF-4966-B4F1-1C5866FE5C18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E5F0AA-8D27-43DE-B034-4127FE8B4AC7}" type="pres">
      <dgm:prSet presAssocID="{2FB27634-F044-400E-AFB2-37AFDF824604}" presName="spacing" presStyleCnt="0"/>
      <dgm:spPr/>
    </dgm:pt>
    <dgm:pt modelId="{02F069EF-7731-458B-94B0-8A7F7222C4ED}" type="pres">
      <dgm:prSet presAssocID="{E85EE642-E4D4-4B39-9F38-D2038A6E9E21}" presName="composite" presStyleCnt="0"/>
      <dgm:spPr/>
    </dgm:pt>
    <dgm:pt modelId="{F71E01A5-1981-4043-9820-5BAF8E81F1BD}" type="pres">
      <dgm:prSet presAssocID="{E85EE642-E4D4-4B39-9F38-D2038A6E9E21}" presName="imgShp" presStyleLbl="fgImgPlace1" presStyleIdx="7" presStyleCnt="8"/>
      <dgm:spPr/>
    </dgm:pt>
    <dgm:pt modelId="{C61494AF-4A07-49D9-B4B8-5ABC563CAD6A}" type="pres">
      <dgm:prSet presAssocID="{E85EE642-E4D4-4B39-9F38-D2038A6E9E21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FC62A9-FDE8-4655-B2FD-B9B9B8564D5B}" srcId="{37871112-CC21-4DCA-9052-5EFE77175272}" destId="{2EC35BEC-2EDF-4966-B4F1-1C5866FE5C18}" srcOrd="6" destOrd="0" parTransId="{A3140366-5215-4599-93FB-273C84B52AEE}" sibTransId="{2FB27634-F044-400E-AFB2-37AFDF824604}"/>
    <dgm:cxn modelId="{6FED6D7B-92F2-4E24-B508-A13789036B91}" srcId="{37871112-CC21-4DCA-9052-5EFE77175272}" destId="{04AB7BCA-5D03-4A55-B567-63E4C4C6145E}" srcOrd="3" destOrd="0" parTransId="{85E4FA82-F61F-40FD-9A40-7D14F6DF8E31}" sibTransId="{F332FD0E-767D-4331-8201-C54419496DF6}"/>
    <dgm:cxn modelId="{205060F9-6B11-4B90-8418-21E71970FF60}" type="presOf" srcId="{DD0BBB1A-3583-4B25-B371-1343CA4C0DF6}" destId="{78627F60-0EAB-4E76-A3B9-EF8BF47D3DCE}" srcOrd="0" destOrd="0" presId="urn:microsoft.com/office/officeart/2005/8/layout/vList3"/>
    <dgm:cxn modelId="{55CFBCF5-90B2-4086-BD4C-DCC2492583C6}" srcId="{37871112-CC21-4DCA-9052-5EFE77175272}" destId="{DD0BBB1A-3583-4B25-B371-1343CA4C0DF6}" srcOrd="4" destOrd="0" parTransId="{847858F0-9A82-442B-957D-246CEC2F7BB8}" sibTransId="{DB44B3BF-38DC-42F2-9DF4-CA638A7F9DED}"/>
    <dgm:cxn modelId="{05ECD522-84F9-45C0-80FC-21AD72C4F78A}" type="presOf" srcId="{AE7B9D4F-1797-485C-B6C9-E570EDDBF93E}" destId="{FA4B6C16-4CC3-4174-9D94-E8B3A745155D}" srcOrd="0" destOrd="0" presId="urn:microsoft.com/office/officeart/2005/8/layout/vList3"/>
    <dgm:cxn modelId="{FFAA5109-22E2-4C5D-AB89-1926486E466B}" srcId="{37871112-CC21-4DCA-9052-5EFE77175272}" destId="{AE7B9D4F-1797-485C-B6C9-E570EDDBF93E}" srcOrd="2" destOrd="0" parTransId="{B1D1A49B-F0D0-4E38-8F48-AEDB520905E4}" sibTransId="{03827AA7-F47B-4FCC-A54C-8DB5C7829D72}"/>
    <dgm:cxn modelId="{FFF3EEE2-091D-4D7E-A942-C7FF4FC31AFF}" srcId="{37871112-CC21-4DCA-9052-5EFE77175272}" destId="{FCE65A10-8345-44E8-82E2-4363477681A3}" srcOrd="5" destOrd="0" parTransId="{4962F04D-A546-4E41-98ED-68418F2F238A}" sibTransId="{388DC92E-76B8-439F-89A9-36AA134C1CD1}"/>
    <dgm:cxn modelId="{EF1A5927-BC12-475D-BADF-A684F73A4BEE}" type="presOf" srcId="{F448E32B-4A7D-48C3-B0E7-3DD37F44E84A}" destId="{5C018017-9746-4B10-B13F-04AAF73504B5}" srcOrd="0" destOrd="0" presId="urn:microsoft.com/office/officeart/2005/8/layout/vList3"/>
    <dgm:cxn modelId="{91054934-F1DF-4B76-92A1-0281E063E32B}" type="presOf" srcId="{FCE65A10-8345-44E8-82E2-4363477681A3}" destId="{B319E6AD-5D95-435F-A329-7A015CCF05C2}" srcOrd="0" destOrd="0" presId="urn:microsoft.com/office/officeart/2005/8/layout/vList3"/>
    <dgm:cxn modelId="{6D8D7481-D7CE-4678-A641-64386051F0A2}" srcId="{37871112-CC21-4DCA-9052-5EFE77175272}" destId="{E85EE642-E4D4-4B39-9F38-D2038A6E9E21}" srcOrd="7" destOrd="0" parTransId="{EA6AC514-9CFE-4539-9CC3-C1CFCCF07315}" sibTransId="{AA0965C7-8364-466C-8F78-3B2D1BD197D6}"/>
    <dgm:cxn modelId="{73FEFFE8-9CD3-4549-9F8C-FFC17176F016}" type="presOf" srcId="{04AB7BCA-5D03-4A55-B567-63E4C4C6145E}" destId="{CE1F6525-AE42-405E-9340-A28A09AB0658}" srcOrd="0" destOrd="0" presId="urn:microsoft.com/office/officeart/2005/8/layout/vList3"/>
    <dgm:cxn modelId="{8194A8D9-AE3D-4697-9B5D-9E21637B5364}" type="presOf" srcId="{82E6887D-0CD1-466C-9FF8-691301A52870}" destId="{987F6C77-0DAF-43A8-A8E9-37E1A6BDEBD1}" srcOrd="0" destOrd="0" presId="urn:microsoft.com/office/officeart/2005/8/layout/vList3"/>
    <dgm:cxn modelId="{B5E8633A-AD2C-4AEC-8D58-8E0E8B4DA154}" type="presOf" srcId="{2EC35BEC-2EDF-4966-B4F1-1C5866FE5C18}" destId="{A48EB089-9308-41DF-BF50-EA4AC2789866}" srcOrd="0" destOrd="0" presId="urn:microsoft.com/office/officeart/2005/8/layout/vList3"/>
    <dgm:cxn modelId="{6EED89AD-6771-4B74-B44A-41AB0340D40C}" type="presOf" srcId="{37871112-CC21-4DCA-9052-5EFE77175272}" destId="{71EB1DB8-A022-483E-B6BD-18731CDA3D34}" srcOrd="0" destOrd="0" presId="urn:microsoft.com/office/officeart/2005/8/layout/vList3"/>
    <dgm:cxn modelId="{DCB010D0-FAA3-430B-AEE1-29186D09A70C}" type="presOf" srcId="{E85EE642-E4D4-4B39-9F38-D2038A6E9E21}" destId="{C61494AF-4A07-49D9-B4B8-5ABC563CAD6A}" srcOrd="0" destOrd="0" presId="urn:microsoft.com/office/officeart/2005/8/layout/vList3"/>
    <dgm:cxn modelId="{5094FF72-C719-4BF5-8D4D-2F3A991A301C}" srcId="{37871112-CC21-4DCA-9052-5EFE77175272}" destId="{82E6887D-0CD1-466C-9FF8-691301A52870}" srcOrd="0" destOrd="0" parTransId="{64DE86BC-1362-4A9D-98BF-D603B51E8D62}" sibTransId="{9B64071B-AB6C-4B98-A756-B8A99D1A5223}"/>
    <dgm:cxn modelId="{3E8DB5F5-16A8-40AB-8F79-36D4ACB26D67}" srcId="{37871112-CC21-4DCA-9052-5EFE77175272}" destId="{F448E32B-4A7D-48C3-B0E7-3DD37F44E84A}" srcOrd="1" destOrd="0" parTransId="{91D62711-3CE9-4FBE-B0A6-56DF7A12C551}" sibTransId="{917F4238-932F-42DD-A565-9140A44B01CF}"/>
    <dgm:cxn modelId="{0820242C-F271-427C-BCF0-E9B7AAEA4031}" type="presParOf" srcId="{71EB1DB8-A022-483E-B6BD-18731CDA3D34}" destId="{6CF09663-304D-4C7E-993D-DF225A173FE1}" srcOrd="0" destOrd="0" presId="urn:microsoft.com/office/officeart/2005/8/layout/vList3"/>
    <dgm:cxn modelId="{B6080053-ADEC-4018-8396-6ED34B56C917}" type="presParOf" srcId="{6CF09663-304D-4C7E-993D-DF225A173FE1}" destId="{B8431FBC-393C-448C-9B2E-C223FCCA43D0}" srcOrd="0" destOrd="0" presId="urn:microsoft.com/office/officeart/2005/8/layout/vList3"/>
    <dgm:cxn modelId="{5F056018-28E7-4FAA-8DF3-4B0F91A0FCA8}" type="presParOf" srcId="{6CF09663-304D-4C7E-993D-DF225A173FE1}" destId="{987F6C77-0DAF-43A8-A8E9-37E1A6BDEBD1}" srcOrd="1" destOrd="0" presId="urn:microsoft.com/office/officeart/2005/8/layout/vList3"/>
    <dgm:cxn modelId="{6D6044C2-A063-4A08-9706-D55C9C3B5AC4}" type="presParOf" srcId="{71EB1DB8-A022-483E-B6BD-18731CDA3D34}" destId="{B417CBF0-A819-4BDD-91D5-647A3B380AEC}" srcOrd="1" destOrd="0" presId="urn:microsoft.com/office/officeart/2005/8/layout/vList3"/>
    <dgm:cxn modelId="{7FC1D449-1415-425E-98E0-68DA8A7DB910}" type="presParOf" srcId="{71EB1DB8-A022-483E-B6BD-18731CDA3D34}" destId="{6340D62F-E8A6-479E-A4FE-47BFCD806915}" srcOrd="2" destOrd="0" presId="urn:microsoft.com/office/officeart/2005/8/layout/vList3"/>
    <dgm:cxn modelId="{19F63B32-A1A7-442B-B1D4-2C898E11A9CF}" type="presParOf" srcId="{6340D62F-E8A6-479E-A4FE-47BFCD806915}" destId="{EDE8A7EA-88D7-489A-A0DD-5CE2BDA0FC08}" srcOrd="0" destOrd="0" presId="urn:microsoft.com/office/officeart/2005/8/layout/vList3"/>
    <dgm:cxn modelId="{D27401F1-7BBB-4DA2-8FB1-69DC91F8401A}" type="presParOf" srcId="{6340D62F-E8A6-479E-A4FE-47BFCD806915}" destId="{5C018017-9746-4B10-B13F-04AAF73504B5}" srcOrd="1" destOrd="0" presId="urn:microsoft.com/office/officeart/2005/8/layout/vList3"/>
    <dgm:cxn modelId="{C2EE42D5-CA78-4BF9-BFB7-60EB49483D49}" type="presParOf" srcId="{71EB1DB8-A022-483E-B6BD-18731CDA3D34}" destId="{AEA45558-A2F8-4AA1-A171-7623BA0F9734}" srcOrd="3" destOrd="0" presId="urn:microsoft.com/office/officeart/2005/8/layout/vList3"/>
    <dgm:cxn modelId="{B60328C4-5C6A-4E84-9F47-02D63DBA30AD}" type="presParOf" srcId="{71EB1DB8-A022-483E-B6BD-18731CDA3D34}" destId="{B1D5BDBA-0DA5-4D3A-98B3-B31CE1411736}" srcOrd="4" destOrd="0" presId="urn:microsoft.com/office/officeart/2005/8/layout/vList3"/>
    <dgm:cxn modelId="{6084B335-9908-48EB-A88A-81EA4C657925}" type="presParOf" srcId="{B1D5BDBA-0DA5-4D3A-98B3-B31CE1411736}" destId="{F3C1DFF9-04CB-483C-8B98-940A77D12BD9}" srcOrd="0" destOrd="0" presId="urn:microsoft.com/office/officeart/2005/8/layout/vList3"/>
    <dgm:cxn modelId="{87DEB29F-EDAE-4900-91D0-2A4338DC9BD6}" type="presParOf" srcId="{B1D5BDBA-0DA5-4D3A-98B3-B31CE1411736}" destId="{FA4B6C16-4CC3-4174-9D94-E8B3A745155D}" srcOrd="1" destOrd="0" presId="urn:microsoft.com/office/officeart/2005/8/layout/vList3"/>
    <dgm:cxn modelId="{955AF71C-68A7-459B-B982-39053717B94E}" type="presParOf" srcId="{71EB1DB8-A022-483E-B6BD-18731CDA3D34}" destId="{15209A0E-02A2-4922-82D1-A475169B8714}" srcOrd="5" destOrd="0" presId="urn:microsoft.com/office/officeart/2005/8/layout/vList3"/>
    <dgm:cxn modelId="{EB738322-EBB4-49D1-ACBD-75FAB059B184}" type="presParOf" srcId="{71EB1DB8-A022-483E-B6BD-18731CDA3D34}" destId="{3B84FB7B-31DA-4DAB-A0B4-A2E2804DB2A9}" srcOrd="6" destOrd="0" presId="urn:microsoft.com/office/officeart/2005/8/layout/vList3"/>
    <dgm:cxn modelId="{7805D699-3EB2-42E4-A866-65C5A0A0D12F}" type="presParOf" srcId="{3B84FB7B-31DA-4DAB-A0B4-A2E2804DB2A9}" destId="{273238AA-6E24-47D7-A3E8-206F4BE3991A}" srcOrd="0" destOrd="0" presId="urn:microsoft.com/office/officeart/2005/8/layout/vList3"/>
    <dgm:cxn modelId="{FC2FD8B1-E207-437D-B00B-BF95C2D166B2}" type="presParOf" srcId="{3B84FB7B-31DA-4DAB-A0B4-A2E2804DB2A9}" destId="{CE1F6525-AE42-405E-9340-A28A09AB0658}" srcOrd="1" destOrd="0" presId="urn:microsoft.com/office/officeart/2005/8/layout/vList3"/>
    <dgm:cxn modelId="{17E47A46-64DA-43FB-B93B-9C1C96C05523}" type="presParOf" srcId="{71EB1DB8-A022-483E-B6BD-18731CDA3D34}" destId="{4F6CD6B5-40D8-489B-800F-95AA5E5238D2}" srcOrd="7" destOrd="0" presId="urn:microsoft.com/office/officeart/2005/8/layout/vList3"/>
    <dgm:cxn modelId="{7A418AC4-1FF7-4A05-ABB2-4D613004EBFB}" type="presParOf" srcId="{71EB1DB8-A022-483E-B6BD-18731CDA3D34}" destId="{9D8D3120-5AC9-4D6B-868C-EBC6953FC97E}" srcOrd="8" destOrd="0" presId="urn:microsoft.com/office/officeart/2005/8/layout/vList3"/>
    <dgm:cxn modelId="{8D14C9CD-AEA7-418E-BF10-02818E31ECCC}" type="presParOf" srcId="{9D8D3120-5AC9-4D6B-868C-EBC6953FC97E}" destId="{6E510EB1-A000-4F81-A3FB-E1BC08FA5788}" srcOrd="0" destOrd="0" presId="urn:microsoft.com/office/officeart/2005/8/layout/vList3"/>
    <dgm:cxn modelId="{5F2C862C-A09B-4A55-AFC8-15E45FED33D8}" type="presParOf" srcId="{9D8D3120-5AC9-4D6B-868C-EBC6953FC97E}" destId="{78627F60-0EAB-4E76-A3B9-EF8BF47D3DCE}" srcOrd="1" destOrd="0" presId="urn:microsoft.com/office/officeart/2005/8/layout/vList3"/>
    <dgm:cxn modelId="{F1026092-4B1D-47FB-85D2-50A330396115}" type="presParOf" srcId="{71EB1DB8-A022-483E-B6BD-18731CDA3D34}" destId="{743061DE-9E15-45E2-BFA7-E14930EAC73F}" srcOrd="9" destOrd="0" presId="urn:microsoft.com/office/officeart/2005/8/layout/vList3"/>
    <dgm:cxn modelId="{2DE10534-4642-4C92-AC0B-A8CE4A1EA66C}" type="presParOf" srcId="{71EB1DB8-A022-483E-B6BD-18731CDA3D34}" destId="{79DFE0C8-E1FD-4DF7-8CB4-4218C6038851}" srcOrd="10" destOrd="0" presId="urn:microsoft.com/office/officeart/2005/8/layout/vList3"/>
    <dgm:cxn modelId="{D75102C9-1D4D-4E36-B265-AF60BACE1332}" type="presParOf" srcId="{79DFE0C8-E1FD-4DF7-8CB4-4218C6038851}" destId="{D68E831A-017E-4099-B2FB-B68A5EAC635E}" srcOrd="0" destOrd="0" presId="urn:microsoft.com/office/officeart/2005/8/layout/vList3"/>
    <dgm:cxn modelId="{DDA9E5BF-F2AF-45A9-ABA1-06C2E85D3FF2}" type="presParOf" srcId="{79DFE0C8-E1FD-4DF7-8CB4-4218C6038851}" destId="{B319E6AD-5D95-435F-A329-7A015CCF05C2}" srcOrd="1" destOrd="0" presId="urn:microsoft.com/office/officeart/2005/8/layout/vList3"/>
    <dgm:cxn modelId="{86C9D462-2865-4EE3-8387-1A262A154DB0}" type="presParOf" srcId="{71EB1DB8-A022-483E-B6BD-18731CDA3D34}" destId="{091A6344-ADFB-476C-B2BC-82B7A5688962}" srcOrd="11" destOrd="0" presId="urn:microsoft.com/office/officeart/2005/8/layout/vList3"/>
    <dgm:cxn modelId="{CCE47E36-5178-467F-AE7B-8F95293DB167}" type="presParOf" srcId="{71EB1DB8-A022-483E-B6BD-18731CDA3D34}" destId="{E7183778-F643-46ED-AAB6-9975CF120DDF}" srcOrd="12" destOrd="0" presId="urn:microsoft.com/office/officeart/2005/8/layout/vList3"/>
    <dgm:cxn modelId="{6817267A-94C4-4A7A-AD98-85A294F00833}" type="presParOf" srcId="{E7183778-F643-46ED-AAB6-9975CF120DDF}" destId="{0BBB0E79-1924-41CD-9D8E-52D144ADD057}" srcOrd="0" destOrd="0" presId="urn:microsoft.com/office/officeart/2005/8/layout/vList3"/>
    <dgm:cxn modelId="{666685B5-0890-4ACB-A53E-401DA82C8EA2}" type="presParOf" srcId="{E7183778-F643-46ED-AAB6-9975CF120DDF}" destId="{A48EB089-9308-41DF-BF50-EA4AC2789866}" srcOrd="1" destOrd="0" presId="urn:microsoft.com/office/officeart/2005/8/layout/vList3"/>
    <dgm:cxn modelId="{10937B98-92DA-4BC1-BD43-E80BC8758DD6}" type="presParOf" srcId="{71EB1DB8-A022-483E-B6BD-18731CDA3D34}" destId="{3BE5F0AA-8D27-43DE-B034-4127FE8B4AC7}" srcOrd="13" destOrd="0" presId="urn:microsoft.com/office/officeart/2005/8/layout/vList3"/>
    <dgm:cxn modelId="{D5EC87C9-D634-4CD4-85E6-E3B891D87B01}" type="presParOf" srcId="{71EB1DB8-A022-483E-B6BD-18731CDA3D34}" destId="{02F069EF-7731-458B-94B0-8A7F7222C4ED}" srcOrd="14" destOrd="0" presId="urn:microsoft.com/office/officeart/2005/8/layout/vList3"/>
    <dgm:cxn modelId="{D8D7E1B5-37C0-4A77-B82C-03CB28193635}" type="presParOf" srcId="{02F069EF-7731-458B-94B0-8A7F7222C4ED}" destId="{F71E01A5-1981-4043-9820-5BAF8E81F1BD}" srcOrd="0" destOrd="0" presId="urn:microsoft.com/office/officeart/2005/8/layout/vList3"/>
    <dgm:cxn modelId="{4FC94AA2-2AC3-4D9D-91C4-8E03320C1EFC}" type="presParOf" srcId="{02F069EF-7731-458B-94B0-8A7F7222C4ED}" destId="{C61494AF-4A07-49D9-B4B8-5ABC563CAD6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30DBA6-1C0E-4FFD-8D5B-06EFC3779125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A5BD25-BE4C-4C2C-904E-1A10E70A180F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Масовий маркетинг</a:t>
          </a:r>
          <a:r>
            <a:rPr lang="uk-UA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/>
        </a:p>
      </dgm:t>
    </dgm:pt>
    <dgm:pt modelId="{F9531126-A19A-47FF-B92D-713922640D01}" type="parTrans" cxnId="{D423D498-B6A8-40A8-9A58-D58700EC4CA6}">
      <dgm:prSet/>
      <dgm:spPr/>
      <dgm:t>
        <a:bodyPr/>
        <a:lstStyle/>
        <a:p>
          <a:endParaRPr lang="ru-RU"/>
        </a:p>
      </dgm:t>
    </dgm:pt>
    <dgm:pt modelId="{D3735EE1-5B19-4377-BD54-33DDB348086A}" type="sibTrans" cxnId="{D423D498-B6A8-40A8-9A58-D58700EC4CA6}">
      <dgm:prSet/>
      <dgm:spPr/>
      <dgm:t>
        <a:bodyPr/>
        <a:lstStyle/>
        <a:p>
          <a:endParaRPr lang="ru-RU"/>
        </a:p>
      </dgm:t>
    </dgm:pt>
    <dgm:pt modelId="{5F1D4D42-B069-4B08-B712-129168764453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–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це діяльність, яка передбачає пропонування універсальних товарів для всіх споживачів </a:t>
          </a:r>
          <a:endParaRPr lang="ru-RU" dirty="0"/>
        </a:p>
      </dgm:t>
    </dgm:pt>
    <dgm:pt modelId="{6EA86E88-C8E2-491B-9914-BB26AF85B930}" type="parTrans" cxnId="{DAEE62A8-A353-44DC-9FD3-FC5A7A8FE43B}">
      <dgm:prSet/>
      <dgm:spPr/>
      <dgm:t>
        <a:bodyPr/>
        <a:lstStyle/>
        <a:p>
          <a:endParaRPr lang="ru-RU"/>
        </a:p>
      </dgm:t>
    </dgm:pt>
    <dgm:pt modelId="{20DCC582-622A-4711-A616-C4E3E09E8582}" type="sibTrans" cxnId="{DAEE62A8-A353-44DC-9FD3-FC5A7A8FE43B}">
      <dgm:prSet/>
      <dgm:spPr/>
      <dgm:t>
        <a:bodyPr/>
        <a:lstStyle/>
        <a:p>
          <a:endParaRPr lang="ru-RU"/>
        </a:p>
      </dgm:t>
    </dgm:pt>
    <dgm:pt modelId="{8E4C9BE5-7326-432E-BE06-2A03D0C6947E}">
      <dgm:prSet phldrT="[Текст]"/>
      <dgm:spPr/>
      <dgm:t>
        <a:bodyPr/>
        <a:lstStyle/>
        <a:p>
          <a:r>
            <a:rPr lang="uk-UA" b="1" i="1" dirty="0" smtClean="0">
              <a:latin typeface="Times New Roman" pitchFamily="18" charset="0"/>
              <a:cs typeface="Times New Roman" pitchFamily="18" charset="0"/>
            </a:rPr>
            <a:t>Диференційований</a:t>
          </a:r>
          <a:r>
            <a:rPr lang="uk-UA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маркетинг </a:t>
          </a:r>
          <a:endParaRPr lang="ru-RU" dirty="0"/>
        </a:p>
      </dgm:t>
    </dgm:pt>
    <dgm:pt modelId="{A131D622-E350-4575-BBF4-4682D3AC0C81}" type="parTrans" cxnId="{52DF724F-1115-437F-B6A0-6A21C569A6FC}">
      <dgm:prSet/>
      <dgm:spPr/>
      <dgm:t>
        <a:bodyPr/>
        <a:lstStyle/>
        <a:p>
          <a:endParaRPr lang="ru-RU"/>
        </a:p>
      </dgm:t>
    </dgm:pt>
    <dgm:pt modelId="{2F4A581C-3BE2-44F8-8BCD-87D545304A08}" type="sibTrans" cxnId="{52DF724F-1115-437F-B6A0-6A21C569A6FC}">
      <dgm:prSet/>
      <dgm:spPr/>
      <dgm:t>
        <a:bodyPr/>
        <a:lstStyle/>
        <a:p>
          <a:endParaRPr lang="ru-RU"/>
        </a:p>
      </dgm:t>
    </dgm:pt>
    <dgm:pt modelId="{25188D32-21CA-451A-BEDC-036017972EE2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– передбачає сегментування ринку і пропозицію товарів з урахуванням особливостей попиту на кожному з сегментів</a:t>
          </a:r>
          <a:endParaRPr lang="ru-RU" dirty="0"/>
        </a:p>
      </dgm:t>
    </dgm:pt>
    <dgm:pt modelId="{6133F610-596C-40FD-A100-B7B9071DB3B6}" type="parTrans" cxnId="{83C29F6E-D3A5-4AD4-8793-A8EFF87C917A}">
      <dgm:prSet/>
      <dgm:spPr/>
      <dgm:t>
        <a:bodyPr/>
        <a:lstStyle/>
        <a:p>
          <a:endParaRPr lang="ru-RU"/>
        </a:p>
      </dgm:t>
    </dgm:pt>
    <dgm:pt modelId="{C75D5FC7-A452-4CB7-B751-7421449B5712}" type="sibTrans" cxnId="{83C29F6E-D3A5-4AD4-8793-A8EFF87C917A}">
      <dgm:prSet/>
      <dgm:spPr/>
      <dgm:t>
        <a:bodyPr/>
        <a:lstStyle/>
        <a:p>
          <a:endParaRPr lang="ru-RU"/>
        </a:p>
      </dgm:t>
    </dgm:pt>
    <dgm:pt modelId="{A795D7F9-9B07-405E-8C1F-8E39235473CF}">
      <dgm:prSet phldrT="[Текст]"/>
      <dgm:spPr/>
      <dgm:t>
        <a:bodyPr/>
        <a:lstStyle/>
        <a:p>
          <a:r>
            <a:rPr lang="uk-UA" b="1" i="1" dirty="0" smtClean="0">
              <a:latin typeface="Times New Roman" pitchFamily="18" charset="0"/>
              <a:cs typeface="Times New Roman" pitchFamily="18" charset="0"/>
            </a:rPr>
            <a:t>Концентрований маркетинг</a:t>
          </a:r>
          <a:r>
            <a:rPr lang="uk-UA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/>
        </a:p>
      </dgm:t>
    </dgm:pt>
    <dgm:pt modelId="{75CA4681-2F4B-428E-9F96-E81925289DE2}" type="parTrans" cxnId="{AFB805E4-A9B8-48F3-99D9-82E9F4EE3D01}">
      <dgm:prSet/>
      <dgm:spPr/>
      <dgm:t>
        <a:bodyPr/>
        <a:lstStyle/>
        <a:p>
          <a:endParaRPr lang="ru-RU"/>
        </a:p>
      </dgm:t>
    </dgm:pt>
    <dgm:pt modelId="{3CE1AD69-41DF-429A-BFBA-6F1E15533EC5}" type="sibTrans" cxnId="{AFB805E4-A9B8-48F3-99D9-82E9F4EE3D01}">
      <dgm:prSet/>
      <dgm:spPr/>
      <dgm:t>
        <a:bodyPr/>
        <a:lstStyle/>
        <a:p>
          <a:endParaRPr lang="ru-RU"/>
        </a:p>
      </dgm:t>
    </dgm:pt>
    <dgm:pt modelId="{6DC2649E-ABCD-41E9-AE41-33B70BC68A62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– передбачає діяльність підприємства тільки на одному сегменті ринку</a:t>
          </a:r>
          <a:endParaRPr lang="ru-RU" dirty="0"/>
        </a:p>
      </dgm:t>
    </dgm:pt>
    <dgm:pt modelId="{05D36429-710B-487E-9185-7F42601032B0}" type="parTrans" cxnId="{DBC8834B-1E95-4720-AB4F-791D8F733793}">
      <dgm:prSet/>
      <dgm:spPr/>
      <dgm:t>
        <a:bodyPr/>
        <a:lstStyle/>
        <a:p>
          <a:endParaRPr lang="ru-RU"/>
        </a:p>
      </dgm:t>
    </dgm:pt>
    <dgm:pt modelId="{5E5FA9CB-348C-42F5-A1F9-57E59AD25EFB}" type="sibTrans" cxnId="{DBC8834B-1E95-4720-AB4F-791D8F733793}">
      <dgm:prSet/>
      <dgm:spPr/>
      <dgm:t>
        <a:bodyPr/>
        <a:lstStyle/>
        <a:p>
          <a:endParaRPr lang="ru-RU"/>
        </a:p>
      </dgm:t>
    </dgm:pt>
    <dgm:pt modelId="{089D4444-AE6B-44D5-98E1-4746B71007B0}" type="pres">
      <dgm:prSet presAssocID="{8E30DBA6-1C0E-4FFD-8D5B-06EFC377912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11BF88-CEA9-447B-8898-5641A84B09C2}" type="pres">
      <dgm:prSet presAssocID="{7EA5BD25-BE4C-4C2C-904E-1A10E70A180F}" presName="linNode" presStyleCnt="0"/>
      <dgm:spPr/>
    </dgm:pt>
    <dgm:pt modelId="{F91DF412-78C1-4081-8F8D-C8DF7B9BEAB7}" type="pres">
      <dgm:prSet presAssocID="{7EA5BD25-BE4C-4C2C-904E-1A10E70A180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43EE7B-E554-4424-88AC-5F475E727638}" type="pres">
      <dgm:prSet presAssocID="{7EA5BD25-BE4C-4C2C-904E-1A10E70A180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0828F2-B29F-4501-95F7-AC7486FD588F}" type="pres">
      <dgm:prSet presAssocID="{D3735EE1-5B19-4377-BD54-33DDB348086A}" presName="sp" presStyleCnt="0"/>
      <dgm:spPr/>
    </dgm:pt>
    <dgm:pt modelId="{69FB3F8A-B925-481D-B807-DC980B888A19}" type="pres">
      <dgm:prSet presAssocID="{8E4C9BE5-7326-432E-BE06-2A03D0C6947E}" presName="linNode" presStyleCnt="0"/>
      <dgm:spPr/>
    </dgm:pt>
    <dgm:pt modelId="{CF7F6C52-85B6-457E-AD84-9A0EBC16905D}" type="pres">
      <dgm:prSet presAssocID="{8E4C9BE5-7326-432E-BE06-2A03D0C6947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D74FD-FC1F-4948-BC46-218785C15B3F}" type="pres">
      <dgm:prSet presAssocID="{8E4C9BE5-7326-432E-BE06-2A03D0C6947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AB0DD-27DE-47D7-BA3B-FBF6ABE82134}" type="pres">
      <dgm:prSet presAssocID="{2F4A581C-3BE2-44F8-8BCD-87D545304A08}" presName="sp" presStyleCnt="0"/>
      <dgm:spPr/>
    </dgm:pt>
    <dgm:pt modelId="{A9C6EC62-0410-4B40-AF82-CA673C894AAF}" type="pres">
      <dgm:prSet presAssocID="{A795D7F9-9B07-405E-8C1F-8E39235473CF}" presName="linNode" presStyleCnt="0"/>
      <dgm:spPr/>
    </dgm:pt>
    <dgm:pt modelId="{622F349B-AAB7-4268-9A5C-17888831CB04}" type="pres">
      <dgm:prSet presAssocID="{A795D7F9-9B07-405E-8C1F-8E39235473C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E1424-9D6F-4086-9018-89B06E58CE9E}" type="pres">
      <dgm:prSet presAssocID="{A795D7F9-9B07-405E-8C1F-8E39235473C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DF724F-1115-437F-B6A0-6A21C569A6FC}" srcId="{8E30DBA6-1C0E-4FFD-8D5B-06EFC3779125}" destId="{8E4C9BE5-7326-432E-BE06-2A03D0C6947E}" srcOrd="1" destOrd="0" parTransId="{A131D622-E350-4575-BBF4-4682D3AC0C81}" sibTransId="{2F4A581C-3BE2-44F8-8BCD-87D545304A08}"/>
    <dgm:cxn modelId="{7312C351-44BC-4A5C-8732-44B02C6FECB4}" type="presOf" srcId="{A795D7F9-9B07-405E-8C1F-8E39235473CF}" destId="{622F349B-AAB7-4268-9A5C-17888831CB04}" srcOrd="0" destOrd="0" presId="urn:microsoft.com/office/officeart/2005/8/layout/vList5"/>
    <dgm:cxn modelId="{64038246-9DB6-4550-A760-CF890EE1EA58}" type="presOf" srcId="{5F1D4D42-B069-4B08-B712-129168764453}" destId="{8A43EE7B-E554-4424-88AC-5F475E727638}" srcOrd="0" destOrd="0" presId="urn:microsoft.com/office/officeart/2005/8/layout/vList5"/>
    <dgm:cxn modelId="{DBBAC275-D972-49D7-BDCA-F8E15C9FD161}" type="presOf" srcId="{8E30DBA6-1C0E-4FFD-8D5B-06EFC3779125}" destId="{089D4444-AE6B-44D5-98E1-4746B71007B0}" srcOrd="0" destOrd="0" presId="urn:microsoft.com/office/officeart/2005/8/layout/vList5"/>
    <dgm:cxn modelId="{8E0F607B-1F68-4FA3-9C8D-2A666CCAD202}" type="presOf" srcId="{25188D32-21CA-451A-BEDC-036017972EE2}" destId="{A99D74FD-FC1F-4948-BC46-218785C15B3F}" srcOrd="0" destOrd="0" presId="urn:microsoft.com/office/officeart/2005/8/layout/vList5"/>
    <dgm:cxn modelId="{D423D498-B6A8-40A8-9A58-D58700EC4CA6}" srcId="{8E30DBA6-1C0E-4FFD-8D5B-06EFC3779125}" destId="{7EA5BD25-BE4C-4C2C-904E-1A10E70A180F}" srcOrd="0" destOrd="0" parTransId="{F9531126-A19A-47FF-B92D-713922640D01}" sibTransId="{D3735EE1-5B19-4377-BD54-33DDB348086A}"/>
    <dgm:cxn modelId="{DBC8834B-1E95-4720-AB4F-791D8F733793}" srcId="{A795D7F9-9B07-405E-8C1F-8E39235473CF}" destId="{6DC2649E-ABCD-41E9-AE41-33B70BC68A62}" srcOrd="0" destOrd="0" parTransId="{05D36429-710B-487E-9185-7F42601032B0}" sibTransId="{5E5FA9CB-348C-42F5-A1F9-57E59AD25EFB}"/>
    <dgm:cxn modelId="{AFB805E4-A9B8-48F3-99D9-82E9F4EE3D01}" srcId="{8E30DBA6-1C0E-4FFD-8D5B-06EFC3779125}" destId="{A795D7F9-9B07-405E-8C1F-8E39235473CF}" srcOrd="2" destOrd="0" parTransId="{75CA4681-2F4B-428E-9F96-E81925289DE2}" sibTransId="{3CE1AD69-41DF-429A-BFBA-6F1E15533EC5}"/>
    <dgm:cxn modelId="{2FBD00D0-58D2-4596-A167-2B6A0627EF98}" type="presOf" srcId="{8E4C9BE5-7326-432E-BE06-2A03D0C6947E}" destId="{CF7F6C52-85B6-457E-AD84-9A0EBC16905D}" srcOrd="0" destOrd="0" presId="urn:microsoft.com/office/officeart/2005/8/layout/vList5"/>
    <dgm:cxn modelId="{41EB6622-812F-45E8-B126-CF74DC33D0AC}" type="presOf" srcId="{7EA5BD25-BE4C-4C2C-904E-1A10E70A180F}" destId="{F91DF412-78C1-4081-8F8D-C8DF7B9BEAB7}" srcOrd="0" destOrd="0" presId="urn:microsoft.com/office/officeart/2005/8/layout/vList5"/>
    <dgm:cxn modelId="{83C29F6E-D3A5-4AD4-8793-A8EFF87C917A}" srcId="{8E4C9BE5-7326-432E-BE06-2A03D0C6947E}" destId="{25188D32-21CA-451A-BEDC-036017972EE2}" srcOrd="0" destOrd="0" parTransId="{6133F610-596C-40FD-A100-B7B9071DB3B6}" sibTransId="{C75D5FC7-A452-4CB7-B751-7421449B5712}"/>
    <dgm:cxn modelId="{03C29A9B-3F6A-4D9D-82B0-3A72B282A719}" type="presOf" srcId="{6DC2649E-ABCD-41E9-AE41-33B70BC68A62}" destId="{D74E1424-9D6F-4086-9018-89B06E58CE9E}" srcOrd="0" destOrd="0" presId="urn:microsoft.com/office/officeart/2005/8/layout/vList5"/>
    <dgm:cxn modelId="{DAEE62A8-A353-44DC-9FD3-FC5A7A8FE43B}" srcId="{7EA5BD25-BE4C-4C2C-904E-1A10E70A180F}" destId="{5F1D4D42-B069-4B08-B712-129168764453}" srcOrd="0" destOrd="0" parTransId="{6EA86E88-C8E2-491B-9914-BB26AF85B930}" sibTransId="{20DCC582-622A-4711-A616-C4E3E09E8582}"/>
    <dgm:cxn modelId="{B4923350-2BC8-48BD-9E2A-B38433EB4FA2}" type="presParOf" srcId="{089D4444-AE6B-44D5-98E1-4746B71007B0}" destId="{2211BF88-CEA9-447B-8898-5641A84B09C2}" srcOrd="0" destOrd="0" presId="urn:microsoft.com/office/officeart/2005/8/layout/vList5"/>
    <dgm:cxn modelId="{ACDDC3C8-759E-44BF-BE1F-314431DDBD01}" type="presParOf" srcId="{2211BF88-CEA9-447B-8898-5641A84B09C2}" destId="{F91DF412-78C1-4081-8F8D-C8DF7B9BEAB7}" srcOrd="0" destOrd="0" presId="urn:microsoft.com/office/officeart/2005/8/layout/vList5"/>
    <dgm:cxn modelId="{0DA0EA15-B0D0-4C69-B554-6049A7B55144}" type="presParOf" srcId="{2211BF88-CEA9-447B-8898-5641A84B09C2}" destId="{8A43EE7B-E554-4424-88AC-5F475E727638}" srcOrd="1" destOrd="0" presId="urn:microsoft.com/office/officeart/2005/8/layout/vList5"/>
    <dgm:cxn modelId="{C44D3858-F6F8-477C-9590-E8519BD15727}" type="presParOf" srcId="{089D4444-AE6B-44D5-98E1-4746B71007B0}" destId="{6E0828F2-B29F-4501-95F7-AC7486FD588F}" srcOrd="1" destOrd="0" presId="urn:microsoft.com/office/officeart/2005/8/layout/vList5"/>
    <dgm:cxn modelId="{F1D4BF23-EE93-4BAC-BC59-196195A98BF4}" type="presParOf" srcId="{089D4444-AE6B-44D5-98E1-4746B71007B0}" destId="{69FB3F8A-B925-481D-B807-DC980B888A19}" srcOrd="2" destOrd="0" presId="urn:microsoft.com/office/officeart/2005/8/layout/vList5"/>
    <dgm:cxn modelId="{21AF71CC-E9FF-49F3-A2B4-87BE6C8914E6}" type="presParOf" srcId="{69FB3F8A-B925-481D-B807-DC980B888A19}" destId="{CF7F6C52-85B6-457E-AD84-9A0EBC16905D}" srcOrd="0" destOrd="0" presId="urn:microsoft.com/office/officeart/2005/8/layout/vList5"/>
    <dgm:cxn modelId="{5A15308D-B449-4984-A7D6-25BF41784876}" type="presParOf" srcId="{69FB3F8A-B925-481D-B807-DC980B888A19}" destId="{A99D74FD-FC1F-4948-BC46-218785C15B3F}" srcOrd="1" destOrd="0" presId="urn:microsoft.com/office/officeart/2005/8/layout/vList5"/>
    <dgm:cxn modelId="{44276896-A250-4E39-A347-C15910C09185}" type="presParOf" srcId="{089D4444-AE6B-44D5-98E1-4746B71007B0}" destId="{C20AB0DD-27DE-47D7-BA3B-FBF6ABE82134}" srcOrd="3" destOrd="0" presId="urn:microsoft.com/office/officeart/2005/8/layout/vList5"/>
    <dgm:cxn modelId="{4DF44025-EA39-4347-BB9D-4B292750AD68}" type="presParOf" srcId="{089D4444-AE6B-44D5-98E1-4746B71007B0}" destId="{A9C6EC62-0410-4B40-AF82-CA673C894AAF}" srcOrd="4" destOrd="0" presId="urn:microsoft.com/office/officeart/2005/8/layout/vList5"/>
    <dgm:cxn modelId="{AD295BB7-6209-42C0-9174-CFF0B8D3AEED}" type="presParOf" srcId="{A9C6EC62-0410-4B40-AF82-CA673C894AAF}" destId="{622F349B-AAB7-4268-9A5C-17888831CB04}" srcOrd="0" destOrd="0" presId="urn:microsoft.com/office/officeart/2005/8/layout/vList5"/>
    <dgm:cxn modelId="{BF2B920A-06D7-4F1C-BCD0-6A0424201B8D}" type="presParOf" srcId="{A9C6EC62-0410-4B40-AF82-CA673C894AAF}" destId="{D74E1424-9D6F-4086-9018-89B06E58CE9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6C3DBC-614C-479C-A9F0-09D073B0315F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477B63B-E927-4FC2-BB42-68891C722EDC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Негативний</a:t>
          </a:r>
          <a:endParaRPr lang="ru-RU" dirty="0"/>
        </a:p>
      </dgm:t>
    </dgm:pt>
    <dgm:pt modelId="{84157680-2F89-4CF8-858A-BB1F0689013F}" type="parTrans" cxnId="{BC3F26B5-C6E8-4D30-8307-7769BA2C5CBF}">
      <dgm:prSet/>
      <dgm:spPr/>
      <dgm:t>
        <a:bodyPr/>
        <a:lstStyle/>
        <a:p>
          <a:endParaRPr lang="ru-RU"/>
        </a:p>
      </dgm:t>
    </dgm:pt>
    <dgm:pt modelId="{FAA79EFB-38BE-492D-95E8-52B541CAD89F}" type="sibTrans" cxnId="{BC3F26B5-C6E8-4D30-8307-7769BA2C5CBF}">
      <dgm:prSet/>
      <dgm:spPr/>
      <dgm:t>
        <a:bodyPr/>
        <a:lstStyle/>
        <a:p>
          <a:endParaRPr lang="ru-RU"/>
        </a:p>
      </dgm:t>
    </dgm:pt>
    <dgm:pt modelId="{32656E02-978D-4F5E-A387-2CEEEDE1A037}">
      <dgm:prSet/>
      <dgm:spPr/>
      <dgm:t>
        <a:bodyPr/>
        <a:lstStyle/>
        <a:p>
          <a:r>
            <a:rPr lang="uk-UA" dirty="0" err="1" smtClean="0">
              <a:latin typeface="Times New Roman" pitchFamily="18" charset="0"/>
              <a:cs typeface="Times New Roman" pitchFamily="18" charset="0"/>
            </a:rPr>
            <a:t>Конверсійни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й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B37C4B38-F8AE-4EED-A481-B6F258F3DD33}" type="parTrans" cxnId="{D848323A-5614-4CD9-A954-68BA461AA688}">
      <dgm:prSet/>
      <dgm:spPr/>
      <dgm:t>
        <a:bodyPr/>
        <a:lstStyle/>
        <a:p>
          <a:endParaRPr lang="ru-RU"/>
        </a:p>
      </dgm:t>
    </dgm:pt>
    <dgm:pt modelId="{54203B2B-E453-40C9-8CC1-D66C33B58A59}" type="sibTrans" cxnId="{D848323A-5614-4CD9-A954-68BA461AA688}">
      <dgm:prSet/>
      <dgm:spPr/>
      <dgm:t>
        <a:bodyPr/>
        <a:lstStyle/>
        <a:p>
          <a:endParaRPr lang="ru-RU"/>
        </a:p>
      </dgm:t>
    </dgm:pt>
    <dgm:pt modelId="{6D89E855-856D-402D-AF52-1D8A3D607D3F}" type="pres">
      <dgm:prSet presAssocID="{B96C3DBC-614C-479C-A9F0-09D073B0315F}" presName="Name0" presStyleCnt="0">
        <dgm:presLayoutVars>
          <dgm:dir/>
          <dgm:resizeHandles val="exact"/>
        </dgm:presLayoutVars>
      </dgm:prSet>
      <dgm:spPr/>
    </dgm:pt>
    <dgm:pt modelId="{7D76B0CF-8A56-49EC-8C93-52C716746467}" type="pres">
      <dgm:prSet presAssocID="{2477B63B-E927-4FC2-BB42-68891C722EDC}" presName="node" presStyleLbl="node1" presStyleIdx="0" presStyleCnt="2" custScaleY="27443" custLinFactY="-15373" custLinFactNeighborX="-6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C910-6DF9-44BB-B2BB-5CDD383CED70}" type="pres">
      <dgm:prSet presAssocID="{FAA79EFB-38BE-492D-95E8-52B541CAD89F}" presName="sibTrans" presStyleLbl="sibTrans2D1" presStyleIdx="0" presStyleCnt="1" custScaleY="30304"/>
      <dgm:spPr/>
      <dgm:t>
        <a:bodyPr/>
        <a:lstStyle/>
        <a:p>
          <a:endParaRPr lang="ru-RU"/>
        </a:p>
      </dgm:t>
    </dgm:pt>
    <dgm:pt modelId="{EBE85D15-A131-4B80-8D03-4EA1FAB0252B}" type="pres">
      <dgm:prSet presAssocID="{FAA79EFB-38BE-492D-95E8-52B541CAD89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3101A0-F887-4C22-B274-A8BEBEB354E5}" type="pres">
      <dgm:prSet presAssocID="{32656E02-978D-4F5E-A387-2CEEEDE1A037}" presName="node" presStyleLbl="node1" presStyleIdx="1" presStyleCnt="2" custScaleY="27443" custLinFactY="-15373" custLinFactNeighborX="-184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A99EC3-C6D8-4639-AA0B-F08BF0FC77B7}" type="presOf" srcId="{FAA79EFB-38BE-492D-95E8-52B541CAD89F}" destId="{EBE85D15-A131-4B80-8D03-4EA1FAB0252B}" srcOrd="1" destOrd="0" presId="urn:microsoft.com/office/officeart/2005/8/layout/process1"/>
    <dgm:cxn modelId="{C8F9BF83-9EB8-4D87-8FCE-985F43460266}" type="presOf" srcId="{B96C3DBC-614C-479C-A9F0-09D073B0315F}" destId="{6D89E855-856D-402D-AF52-1D8A3D607D3F}" srcOrd="0" destOrd="0" presId="urn:microsoft.com/office/officeart/2005/8/layout/process1"/>
    <dgm:cxn modelId="{D848323A-5614-4CD9-A954-68BA461AA688}" srcId="{B96C3DBC-614C-479C-A9F0-09D073B0315F}" destId="{32656E02-978D-4F5E-A387-2CEEEDE1A037}" srcOrd="1" destOrd="0" parTransId="{B37C4B38-F8AE-4EED-A481-B6F258F3DD33}" sibTransId="{54203B2B-E453-40C9-8CC1-D66C33B58A59}"/>
    <dgm:cxn modelId="{60505D9B-E6EA-41A4-A9B0-0D07899CE724}" type="presOf" srcId="{FAA79EFB-38BE-492D-95E8-52B541CAD89F}" destId="{B3E0C910-6DF9-44BB-B2BB-5CDD383CED70}" srcOrd="0" destOrd="0" presId="urn:microsoft.com/office/officeart/2005/8/layout/process1"/>
    <dgm:cxn modelId="{BC3F26B5-C6E8-4D30-8307-7769BA2C5CBF}" srcId="{B96C3DBC-614C-479C-A9F0-09D073B0315F}" destId="{2477B63B-E927-4FC2-BB42-68891C722EDC}" srcOrd="0" destOrd="0" parTransId="{84157680-2F89-4CF8-858A-BB1F0689013F}" sibTransId="{FAA79EFB-38BE-492D-95E8-52B541CAD89F}"/>
    <dgm:cxn modelId="{CF226400-DF71-4598-9FD3-F6487365D1A4}" type="presOf" srcId="{32656E02-978D-4F5E-A387-2CEEEDE1A037}" destId="{1C3101A0-F887-4C22-B274-A8BEBEB354E5}" srcOrd="0" destOrd="0" presId="urn:microsoft.com/office/officeart/2005/8/layout/process1"/>
    <dgm:cxn modelId="{C76FF782-8A48-4186-B139-96F3FF711EF9}" type="presOf" srcId="{2477B63B-E927-4FC2-BB42-68891C722EDC}" destId="{7D76B0CF-8A56-49EC-8C93-52C716746467}" srcOrd="0" destOrd="0" presId="urn:microsoft.com/office/officeart/2005/8/layout/process1"/>
    <dgm:cxn modelId="{B363C45E-2C35-49E8-B50A-14E3B8D41C9B}" type="presParOf" srcId="{6D89E855-856D-402D-AF52-1D8A3D607D3F}" destId="{7D76B0CF-8A56-49EC-8C93-52C716746467}" srcOrd="0" destOrd="0" presId="urn:microsoft.com/office/officeart/2005/8/layout/process1"/>
    <dgm:cxn modelId="{0E9A285D-F17C-4DB6-8B8E-7475A65DEE89}" type="presParOf" srcId="{6D89E855-856D-402D-AF52-1D8A3D607D3F}" destId="{B3E0C910-6DF9-44BB-B2BB-5CDD383CED70}" srcOrd="1" destOrd="0" presId="urn:microsoft.com/office/officeart/2005/8/layout/process1"/>
    <dgm:cxn modelId="{CE7D26EE-1922-42D8-8470-E7998DC125E6}" type="presParOf" srcId="{B3E0C910-6DF9-44BB-B2BB-5CDD383CED70}" destId="{EBE85D15-A131-4B80-8D03-4EA1FAB0252B}" srcOrd="0" destOrd="0" presId="urn:microsoft.com/office/officeart/2005/8/layout/process1"/>
    <dgm:cxn modelId="{A6D8284E-FE70-4802-9455-22FCCA12AAE1}" type="presParOf" srcId="{6D89E855-856D-402D-AF52-1D8A3D607D3F}" destId="{1C3101A0-F887-4C22-B274-A8BEBEB354E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6C3DBC-614C-479C-A9F0-09D073B0315F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477B63B-E927-4FC2-BB42-68891C722EDC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Нульовий</a:t>
          </a:r>
          <a:endParaRPr lang="ru-RU" dirty="0"/>
        </a:p>
      </dgm:t>
    </dgm:pt>
    <dgm:pt modelId="{84157680-2F89-4CF8-858A-BB1F0689013F}" type="parTrans" cxnId="{BC3F26B5-C6E8-4D30-8307-7769BA2C5CBF}">
      <dgm:prSet/>
      <dgm:spPr/>
      <dgm:t>
        <a:bodyPr/>
        <a:lstStyle/>
        <a:p>
          <a:endParaRPr lang="ru-RU"/>
        </a:p>
      </dgm:t>
    </dgm:pt>
    <dgm:pt modelId="{FAA79EFB-38BE-492D-95E8-52B541CAD89F}" type="sibTrans" cxnId="{BC3F26B5-C6E8-4D30-8307-7769BA2C5CBF}">
      <dgm:prSet/>
      <dgm:spPr/>
      <dgm:t>
        <a:bodyPr/>
        <a:lstStyle/>
        <a:p>
          <a:endParaRPr lang="ru-RU"/>
        </a:p>
      </dgm:t>
    </dgm:pt>
    <dgm:pt modelId="{32656E02-978D-4F5E-A387-2CEEEDE1A037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Стимулюючий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B37C4B38-F8AE-4EED-A481-B6F258F3DD33}" type="parTrans" cxnId="{D848323A-5614-4CD9-A954-68BA461AA688}">
      <dgm:prSet/>
      <dgm:spPr/>
      <dgm:t>
        <a:bodyPr/>
        <a:lstStyle/>
        <a:p>
          <a:endParaRPr lang="ru-RU"/>
        </a:p>
      </dgm:t>
    </dgm:pt>
    <dgm:pt modelId="{54203B2B-E453-40C9-8CC1-D66C33B58A59}" type="sibTrans" cxnId="{D848323A-5614-4CD9-A954-68BA461AA688}">
      <dgm:prSet/>
      <dgm:spPr/>
      <dgm:t>
        <a:bodyPr/>
        <a:lstStyle/>
        <a:p>
          <a:endParaRPr lang="ru-RU"/>
        </a:p>
      </dgm:t>
    </dgm:pt>
    <dgm:pt modelId="{6D89E855-856D-402D-AF52-1D8A3D607D3F}" type="pres">
      <dgm:prSet presAssocID="{B96C3DBC-614C-479C-A9F0-09D073B0315F}" presName="Name0" presStyleCnt="0">
        <dgm:presLayoutVars>
          <dgm:dir/>
          <dgm:resizeHandles val="exact"/>
        </dgm:presLayoutVars>
      </dgm:prSet>
      <dgm:spPr/>
    </dgm:pt>
    <dgm:pt modelId="{7D76B0CF-8A56-49EC-8C93-52C716746467}" type="pres">
      <dgm:prSet presAssocID="{2477B63B-E927-4FC2-BB42-68891C722EDC}" presName="node" presStyleLbl="node1" presStyleIdx="0" presStyleCnt="2" custScaleY="27443" custLinFactY="-15373" custLinFactNeighborX="-6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C910-6DF9-44BB-B2BB-5CDD383CED70}" type="pres">
      <dgm:prSet presAssocID="{FAA79EFB-38BE-492D-95E8-52B541CAD89F}" presName="sibTrans" presStyleLbl="sibTrans2D1" presStyleIdx="0" presStyleCnt="1" custScaleY="30304"/>
      <dgm:spPr/>
      <dgm:t>
        <a:bodyPr/>
        <a:lstStyle/>
        <a:p>
          <a:endParaRPr lang="ru-RU"/>
        </a:p>
      </dgm:t>
    </dgm:pt>
    <dgm:pt modelId="{EBE85D15-A131-4B80-8D03-4EA1FAB0252B}" type="pres">
      <dgm:prSet presAssocID="{FAA79EFB-38BE-492D-95E8-52B541CAD89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3101A0-F887-4C22-B274-A8BEBEB354E5}" type="pres">
      <dgm:prSet presAssocID="{32656E02-978D-4F5E-A387-2CEEEDE1A037}" presName="node" presStyleLbl="node1" presStyleIdx="1" presStyleCnt="2" custScaleY="27443" custLinFactNeighborX="-1286" custLinFactNeighborY="-4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FA59BF-FAD9-4C0B-9AFB-5376B19EC9D2}" type="presOf" srcId="{2477B63B-E927-4FC2-BB42-68891C722EDC}" destId="{7D76B0CF-8A56-49EC-8C93-52C716746467}" srcOrd="0" destOrd="0" presId="urn:microsoft.com/office/officeart/2005/8/layout/process1"/>
    <dgm:cxn modelId="{182CF03E-1BB0-4F87-BF6C-75212FE96DA9}" type="presOf" srcId="{B96C3DBC-614C-479C-A9F0-09D073B0315F}" destId="{6D89E855-856D-402D-AF52-1D8A3D607D3F}" srcOrd="0" destOrd="0" presId="urn:microsoft.com/office/officeart/2005/8/layout/process1"/>
    <dgm:cxn modelId="{DC75083E-1F8F-4156-ABDF-6B115C140AE6}" type="presOf" srcId="{FAA79EFB-38BE-492D-95E8-52B541CAD89F}" destId="{EBE85D15-A131-4B80-8D03-4EA1FAB0252B}" srcOrd="1" destOrd="0" presId="urn:microsoft.com/office/officeart/2005/8/layout/process1"/>
    <dgm:cxn modelId="{D848323A-5614-4CD9-A954-68BA461AA688}" srcId="{B96C3DBC-614C-479C-A9F0-09D073B0315F}" destId="{32656E02-978D-4F5E-A387-2CEEEDE1A037}" srcOrd="1" destOrd="0" parTransId="{B37C4B38-F8AE-4EED-A481-B6F258F3DD33}" sibTransId="{54203B2B-E453-40C9-8CC1-D66C33B58A59}"/>
    <dgm:cxn modelId="{5C95A160-6BDE-44DC-BC3A-ED15DD4AEF27}" type="presOf" srcId="{FAA79EFB-38BE-492D-95E8-52B541CAD89F}" destId="{B3E0C910-6DF9-44BB-B2BB-5CDD383CED70}" srcOrd="0" destOrd="0" presId="urn:microsoft.com/office/officeart/2005/8/layout/process1"/>
    <dgm:cxn modelId="{BC3F26B5-C6E8-4D30-8307-7769BA2C5CBF}" srcId="{B96C3DBC-614C-479C-A9F0-09D073B0315F}" destId="{2477B63B-E927-4FC2-BB42-68891C722EDC}" srcOrd="0" destOrd="0" parTransId="{84157680-2F89-4CF8-858A-BB1F0689013F}" sibTransId="{FAA79EFB-38BE-492D-95E8-52B541CAD89F}"/>
    <dgm:cxn modelId="{4581E611-1373-4835-9231-47D50E4EAE02}" type="presOf" srcId="{32656E02-978D-4F5E-A387-2CEEEDE1A037}" destId="{1C3101A0-F887-4C22-B274-A8BEBEB354E5}" srcOrd="0" destOrd="0" presId="urn:microsoft.com/office/officeart/2005/8/layout/process1"/>
    <dgm:cxn modelId="{13B2D772-DA83-4F86-93AC-29D5250F739C}" type="presParOf" srcId="{6D89E855-856D-402D-AF52-1D8A3D607D3F}" destId="{7D76B0CF-8A56-49EC-8C93-52C716746467}" srcOrd="0" destOrd="0" presId="urn:microsoft.com/office/officeart/2005/8/layout/process1"/>
    <dgm:cxn modelId="{83B8C610-4684-4208-B22F-00F706E6D2EC}" type="presParOf" srcId="{6D89E855-856D-402D-AF52-1D8A3D607D3F}" destId="{B3E0C910-6DF9-44BB-B2BB-5CDD383CED70}" srcOrd="1" destOrd="0" presId="urn:microsoft.com/office/officeart/2005/8/layout/process1"/>
    <dgm:cxn modelId="{6AE803ED-84B4-4624-931C-10F76BB6D92B}" type="presParOf" srcId="{B3E0C910-6DF9-44BB-B2BB-5CDD383CED70}" destId="{EBE85D15-A131-4B80-8D03-4EA1FAB0252B}" srcOrd="0" destOrd="0" presId="urn:microsoft.com/office/officeart/2005/8/layout/process1"/>
    <dgm:cxn modelId="{51170B33-C45E-44B5-A8A0-026AE3620368}" type="presParOf" srcId="{6D89E855-856D-402D-AF52-1D8A3D607D3F}" destId="{1C3101A0-F887-4C22-B274-A8BEBEB354E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6C3DBC-614C-479C-A9F0-09D073B0315F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477B63B-E927-4FC2-BB42-68891C722EDC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Падаючий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/>
        </a:p>
      </dgm:t>
    </dgm:pt>
    <dgm:pt modelId="{84157680-2F89-4CF8-858A-BB1F0689013F}" type="parTrans" cxnId="{BC3F26B5-C6E8-4D30-8307-7769BA2C5CBF}">
      <dgm:prSet/>
      <dgm:spPr/>
      <dgm:t>
        <a:bodyPr/>
        <a:lstStyle/>
        <a:p>
          <a:endParaRPr lang="ru-RU"/>
        </a:p>
      </dgm:t>
    </dgm:pt>
    <dgm:pt modelId="{FAA79EFB-38BE-492D-95E8-52B541CAD89F}" type="sibTrans" cxnId="{BC3F26B5-C6E8-4D30-8307-7769BA2C5CBF}">
      <dgm:prSet/>
      <dgm:spPr/>
      <dgm:t>
        <a:bodyPr/>
        <a:lstStyle/>
        <a:p>
          <a:endParaRPr lang="ru-RU"/>
        </a:p>
      </dgm:t>
    </dgm:pt>
    <dgm:pt modelId="{32656E02-978D-4F5E-A387-2CEEEDE1A037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Ремаркетинг</a:t>
          </a:r>
        </a:p>
      </dgm:t>
    </dgm:pt>
    <dgm:pt modelId="{B37C4B38-F8AE-4EED-A481-B6F258F3DD33}" type="parTrans" cxnId="{D848323A-5614-4CD9-A954-68BA461AA688}">
      <dgm:prSet/>
      <dgm:spPr/>
      <dgm:t>
        <a:bodyPr/>
        <a:lstStyle/>
        <a:p>
          <a:endParaRPr lang="ru-RU"/>
        </a:p>
      </dgm:t>
    </dgm:pt>
    <dgm:pt modelId="{54203B2B-E453-40C9-8CC1-D66C33B58A59}" type="sibTrans" cxnId="{D848323A-5614-4CD9-A954-68BA461AA688}">
      <dgm:prSet/>
      <dgm:spPr/>
      <dgm:t>
        <a:bodyPr/>
        <a:lstStyle/>
        <a:p>
          <a:endParaRPr lang="ru-RU"/>
        </a:p>
      </dgm:t>
    </dgm:pt>
    <dgm:pt modelId="{6D89E855-856D-402D-AF52-1D8A3D607D3F}" type="pres">
      <dgm:prSet presAssocID="{B96C3DBC-614C-479C-A9F0-09D073B0315F}" presName="Name0" presStyleCnt="0">
        <dgm:presLayoutVars>
          <dgm:dir/>
          <dgm:resizeHandles val="exact"/>
        </dgm:presLayoutVars>
      </dgm:prSet>
      <dgm:spPr/>
    </dgm:pt>
    <dgm:pt modelId="{7D76B0CF-8A56-49EC-8C93-52C716746467}" type="pres">
      <dgm:prSet presAssocID="{2477B63B-E927-4FC2-BB42-68891C722EDC}" presName="node" presStyleLbl="node1" presStyleIdx="0" presStyleCnt="2" custScaleY="27443" custLinFactY="-15373" custLinFactNeighborX="-6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C910-6DF9-44BB-B2BB-5CDD383CED70}" type="pres">
      <dgm:prSet presAssocID="{FAA79EFB-38BE-492D-95E8-52B541CAD89F}" presName="sibTrans" presStyleLbl="sibTrans2D1" presStyleIdx="0" presStyleCnt="1" custScaleY="30304"/>
      <dgm:spPr/>
      <dgm:t>
        <a:bodyPr/>
        <a:lstStyle/>
        <a:p>
          <a:endParaRPr lang="ru-RU"/>
        </a:p>
      </dgm:t>
    </dgm:pt>
    <dgm:pt modelId="{EBE85D15-A131-4B80-8D03-4EA1FAB0252B}" type="pres">
      <dgm:prSet presAssocID="{FAA79EFB-38BE-492D-95E8-52B541CAD89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3101A0-F887-4C22-B274-A8BEBEB354E5}" type="pres">
      <dgm:prSet presAssocID="{32656E02-978D-4F5E-A387-2CEEEDE1A037}" presName="node" presStyleLbl="node1" presStyleIdx="1" presStyleCnt="2" custScaleY="27443" custLinFactNeighborX="-1286" custLinFactNeighborY="-4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49F6F3-BCA0-4727-92BD-747A1610F540}" type="presOf" srcId="{2477B63B-E927-4FC2-BB42-68891C722EDC}" destId="{7D76B0CF-8A56-49EC-8C93-52C716746467}" srcOrd="0" destOrd="0" presId="urn:microsoft.com/office/officeart/2005/8/layout/process1"/>
    <dgm:cxn modelId="{07D56366-1037-4E6C-AC22-EAC69B28FA6F}" type="presOf" srcId="{32656E02-978D-4F5E-A387-2CEEEDE1A037}" destId="{1C3101A0-F887-4C22-B274-A8BEBEB354E5}" srcOrd="0" destOrd="0" presId="urn:microsoft.com/office/officeart/2005/8/layout/process1"/>
    <dgm:cxn modelId="{D848323A-5614-4CD9-A954-68BA461AA688}" srcId="{B96C3DBC-614C-479C-A9F0-09D073B0315F}" destId="{32656E02-978D-4F5E-A387-2CEEEDE1A037}" srcOrd="1" destOrd="0" parTransId="{B37C4B38-F8AE-4EED-A481-B6F258F3DD33}" sibTransId="{54203B2B-E453-40C9-8CC1-D66C33B58A59}"/>
    <dgm:cxn modelId="{BC3F26B5-C6E8-4D30-8307-7769BA2C5CBF}" srcId="{B96C3DBC-614C-479C-A9F0-09D073B0315F}" destId="{2477B63B-E927-4FC2-BB42-68891C722EDC}" srcOrd="0" destOrd="0" parTransId="{84157680-2F89-4CF8-858A-BB1F0689013F}" sibTransId="{FAA79EFB-38BE-492D-95E8-52B541CAD89F}"/>
    <dgm:cxn modelId="{251C60B1-15BC-487B-945F-74B2E8F04F87}" type="presOf" srcId="{B96C3DBC-614C-479C-A9F0-09D073B0315F}" destId="{6D89E855-856D-402D-AF52-1D8A3D607D3F}" srcOrd="0" destOrd="0" presId="urn:microsoft.com/office/officeart/2005/8/layout/process1"/>
    <dgm:cxn modelId="{CF2D8570-9065-46E8-B5A3-C3C03F3946D0}" type="presOf" srcId="{FAA79EFB-38BE-492D-95E8-52B541CAD89F}" destId="{EBE85D15-A131-4B80-8D03-4EA1FAB0252B}" srcOrd="1" destOrd="0" presId="urn:microsoft.com/office/officeart/2005/8/layout/process1"/>
    <dgm:cxn modelId="{64654D2D-F501-4D05-8EEA-BC272EF487BA}" type="presOf" srcId="{FAA79EFB-38BE-492D-95E8-52B541CAD89F}" destId="{B3E0C910-6DF9-44BB-B2BB-5CDD383CED70}" srcOrd="0" destOrd="0" presId="urn:microsoft.com/office/officeart/2005/8/layout/process1"/>
    <dgm:cxn modelId="{FFE44BF3-1A6C-4D37-AFB1-31F50AFE7B39}" type="presParOf" srcId="{6D89E855-856D-402D-AF52-1D8A3D607D3F}" destId="{7D76B0CF-8A56-49EC-8C93-52C716746467}" srcOrd="0" destOrd="0" presId="urn:microsoft.com/office/officeart/2005/8/layout/process1"/>
    <dgm:cxn modelId="{27554D5D-E8D1-4565-B6C6-832D0E4B5619}" type="presParOf" srcId="{6D89E855-856D-402D-AF52-1D8A3D607D3F}" destId="{B3E0C910-6DF9-44BB-B2BB-5CDD383CED70}" srcOrd="1" destOrd="0" presId="urn:microsoft.com/office/officeart/2005/8/layout/process1"/>
    <dgm:cxn modelId="{689B803A-F2CA-4A66-9764-D7D03CF2581C}" type="presParOf" srcId="{B3E0C910-6DF9-44BB-B2BB-5CDD383CED70}" destId="{EBE85D15-A131-4B80-8D03-4EA1FAB0252B}" srcOrd="0" destOrd="0" presId="urn:microsoft.com/office/officeart/2005/8/layout/process1"/>
    <dgm:cxn modelId="{7D728E79-FEAB-4282-9300-35A4DD84650B}" type="presParOf" srcId="{6D89E855-856D-402D-AF52-1D8A3D607D3F}" destId="{1C3101A0-F887-4C22-B274-A8BEBEB354E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6C3DBC-614C-479C-A9F0-09D073B0315F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477B63B-E927-4FC2-BB42-68891C722EDC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Сезонний</a:t>
          </a:r>
          <a:endParaRPr lang="ru-RU" dirty="0"/>
        </a:p>
      </dgm:t>
    </dgm:pt>
    <dgm:pt modelId="{84157680-2F89-4CF8-858A-BB1F0689013F}" type="parTrans" cxnId="{BC3F26B5-C6E8-4D30-8307-7769BA2C5CBF}">
      <dgm:prSet/>
      <dgm:spPr/>
      <dgm:t>
        <a:bodyPr/>
        <a:lstStyle/>
        <a:p>
          <a:endParaRPr lang="ru-RU"/>
        </a:p>
      </dgm:t>
    </dgm:pt>
    <dgm:pt modelId="{FAA79EFB-38BE-492D-95E8-52B541CAD89F}" type="sibTrans" cxnId="{BC3F26B5-C6E8-4D30-8307-7769BA2C5CBF}">
      <dgm:prSet/>
      <dgm:spPr/>
      <dgm:t>
        <a:bodyPr/>
        <a:lstStyle/>
        <a:p>
          <a:endParaRPr lang="ru-RU"/>
        </a:p>
      </dgm:t>
    </dgm:pt>
    <dgm:pt modelId="{32656E02-978D-4F5E-A387-2CEEEDE1A037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Синхромаркетинг</a:t>
          </a:r>
        </a:p>
      </dgm:t>
    </dgm:pt>
    <dgm:pt modelId="{B37C4B38-F8AE-4EED-A481-B6F258F3DD33}" type="parTrans" cxnId="{D848323A-5614-4CD9-A954-68BA461AA688}">
      <dgm:prSet/>
      <dgm:spPr/>
      <dgm:t>
        <a:bodyPr/>
        <a:lstStyle/>
        <a:p>
          <a:endParaRPr lang="ru-RU"/>
        </a:p>
      </dgm:t>
    </dgm:pt>
    <dgm:pt modelId="{54203B2B-E453-40C9-8CC1-D66C33B58A59}" type="sibTrans" cxnId="{D848323A-5614-4CD9-A954-68BA461AA688}">
      <dgm:prSet/>
      <dgm:spPr/>
      <dgm:t>
        <a:bodyPr/>
        <a:lstStyle/>
        <a:p>
          <a:endParaRPr lang="ru-RU"/>
        </a:p>
      </dgm:t>
    </dgm:pt>
    <dgm:pt modelId="{6D89E855-856D-402D-AF52-1D8A3D607D3F}" type="pres">
      <dgm:prSet presAssocID="{B96C3DBC-614C-479C-A9F0-09D073B0315F}" presName="Name0" presStyleCnt="0">
        <dgm:presLayoutVars>
          <dgm:dir/>
          <dgm:resizeHandles val="exact"/>
        </dgm:presLayoutVars>
      </dgm:prSet>
      <dgm:spPr/>
    </dgm:pt>
    <dgm:pt modelId="{7D76B0CF-8A56-49EC-8C93-52C716746467}" type="pres">
      <dgm:prSet presAssocID="{2477B63B-E927-4FC2-BB42-68891C722EDC}" presName="node" presStyleLbl="node1" presStyleIdx="0" presStyleCnt="2" custScaleY="27443" custLinFactY="-15373" custLinFactNeighborX="-6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C910-6DF9-44BB-B2BB-5CDD383CED70}" type="pres">
      <dgm:prSet presAssocID="{FAA79EFB-38BE-492D-95E8-52B541CAD89F}" presName="sibTrans" presStyleLbl="sibTrans2D1" presStyleIdx="0" presStyleCnt="1" custScaleY="30304"/>
      <dgm:spPr/>
      <dgm:t>
        <a:bodyPr/>
        <a:lstStyle/>
        <a:p>
          <a:endParaRPr lang="ru-RU"/>
        </a:p>
      </dgm:t>
    </dgm:pt>
    <dgm:pt modelId="{EBE85D15-A131-4B80-8D03-4EA1FAB0252B}" type="pres">
      <dgm:prSet presAssocID="{FAA79EFB-38BE-492D-95E8-52B541CAD89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3101A0-F887-4C22-B274-A8BEBEB354E5}" type="pres">
      <dgm:prSet presAssocID="{32656E02-978D-4F5E-A387-2CEEEDE1A037}" presName="node" presStyleLbl="node1" presStyleIdx="1" presStyleCnt="2" custScaleY="27443" custLinFactNeighborX="-1286" custLinFactNeighborY="-4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203008-4DFC-4D2A-9195-3704C1072936}" type="presOf" srcId="{2477B63B-E927-4FC2-BB42-68891C722EDC}" destId="{7D76B0CF-8A56-49EC-8C93-52C716746467}" srcOrd="0" destOrd="0" presId="urn:microsoft.com/office/officeart/2005/8/layout/process1"/>
    <dgm:cxn modelId="{925685A0-0F7B-4179-93FD-6157B86BBCCC}" type="presOf" srcId="{FAA79EFB-38BE-492D-95E8-52B541CAD89F}" destId="{EBE85D15-A131-4B80-8D03-4EA1FAB0252B}" srcOrd="1" destOrd="0" presId="urn:microsoft.com/office/officeart/2005/8/layout/process1"/>
    <dgm:cxn modelId="{D848323A-5614-4CD9-A954-68BA461AA688}" srcId="{B96C3DBC-614C-479C-A9F0-09D073B0315F}" destId="{32656E02-978D-4F5E-A387-2CEEEDE1A037}" srcOrd="1" destOrd="0" parTransId="{B37C4B38-F8AE-4EED-A481-B6F258F3DD33}" sibTransId="{54203B2B-E453-40C9-8CC1-D66C33B58A59}"/>
    <dgm:cxn modelId="{76287D20-6C5E-4835-B57A-E68AFA91F6DD}" type="presOf" srcId="{32656E02-978D-4F5E-A387-2CEEEDE1A037}" destId="{1C3101A0-F887-4C22-B274-A8BEBEB354E5}" srcOrd="0" destOrd="0" presId="urn:microsoft.com/office/officeart/2005/8/layout/process1"/>
    <dgm:cxn modelId="{BC3F26B5-C6E8-4D30-8307-7769BA2C5CBF}" srcId="{B96C3DBC-614C-479C-A9F0-09D073B0315F}" destId="{2477B63B-E927-4FC2-BB42-68891C722EDC}" srcOrd="0" destOrd="0" parTransId="{84157680-2F89-4CF8-858A-BB1F0689013F}" sibTransId="{FAA79EFB-38BE-492D-95E8-52B541CAD89F}"/>
    <dgm:cxn modelId="{DDDEF216-99E9-482D-8739-89F447461654}" type="presOf" srcId="{B96C3DBC-614C-479C-A9F0-09D073B0315F}" destId="{6D89E855-856D-402D-AF52-1D8A3D607D3F}" srcOrd="0" destOrd="0" presId="urn:microsoft.com/office/officeart/2005/8/layout/process1"/>
    <dgm:cxn modelId="{48D60C17-0486-4A6C-84D2-7CD90D7B1E61}" type="presOf" srcId="{FAA79EFB-38BE-492D-95E8-52B541CAD89F}" destId="{B3E0C910-6DF9-44BB-B2BB-5CDD383CED70}" srcOrd="0" destOrd="0" presId="urn:microsoft.com/office/officeart/2005/8/layout/process1"/>
    <dgm:cxn modelId="{9DF80EB3-9F22-41E2-BD03-4D5D39003102}" type="presParOf" srcId="{6D89E855-856D-402D-AF52-1D8A3D607D3F}" destId="{7D76B0CF-8A56-49EC-8C93-52C716746467}" srcOrd="0" destOrd="0" presId="urn:microsoft.com/office/officeart/2005/8/layout/process1"/>
    <dgm:cxn modelId="{991B165D-075E-47DC-BA42-7674B96E64B3}" type="presParOf" srcId="{6D89E855-856D-402D-AF52-1D8A3D607D3F}" destId="{B3E0C910-6DF9-44BB-B2BB-5CDD383CED70}" srcOrd="1" destOrd="0" presId="urn:microsoft.com/office/officeart/2005/8/layout/process1"/>
    <dgm:cxn modelId="{456A9194-B6E9-4A3A-97CB-AC3BA09AB52B}" type="presParOf" srcId="{B3E0C910-6DF9-44BB-B2BB-5CDD383CED70}" destId="{EBE85D15-A131-4B80-8D03-4EA1FAB0252B}" srcOrd="0" destOrd="0" presId="urn:microsoft.com/office/officeart/2005/8/layout/process1"/>
    <dgm:cxn modelId="{2A1F292B-90A3-4B6A-93E0-E8B8B73E4C2B}" type="presParOf" srcId="{6D89E855-856D-402D-AF52-1D8A3D607D3F}" destId="{1C3101A0-F887-4C22-B274-A8BEBEB354E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96C3DBC-614C-479C-A9F0-09D073B0315F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477B63B-E927-4FC2-BB42-68891C722EDC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Латентний</a:t>
          </a:r>
          <a:endParaRPr lang="ru-RU" dirty="0"/>
        </a:p>
      </dgm:t>
    </dgm:pt>
    <dgm:pt modelId="{84157680-2F89-4CF8-858A-BB1F0689013F}" type="parTrans" cxnId="{BC3F26B5-C6E8-4D30-8307-7769BA2C5CBF}">
      <dgm:prSet/>
      <dgm:spPr/>
      <dgm:t>
        <a:bodyPr/>
        <a:lstStyle/>
        <a:p>
          <a:endParaRPr lang="ru-RU"/>
        </a:p>
      </dgm:t>
    </dgm:pt>
    <dgm:pt modelId="{FAA79EFB-38BE-492D-95E8-52B541CAD89F}" type="sibTrans" cxnId="{BC3F26B5-C6E8-4D30-8307-7769BA2C5CBF}">
      <dgm:prSet/>
      <dgm:spPr/>
      <dgm:t>
        <a:bodyPr/>
        <a:lstStyle/>
        <a:p>
          <a:endParaRPr lang="ru-RU"/>
        </a:p>
      </dgm:t>
    </dgm:pt>
    <dgm:pt modelId="{32656E02-978D-4F5E-A387-2CEEEDE1A037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Розвиваючий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B37C4B38-F8AE-4EED-A481-B6F258F3DD33}" type="parTrans" cxnId="{D848323A-5614-4CD9-A954-68BA461AA688}">
      <dgm:prSet/>
      <dgm:spPr/>
      <dgm:t>
        <a:bodyPr/>
        <a:lstStyle/>
        <a:p>
          <a:endParaRPr lang="ru-RU"/>
        </a:p>
      </dgm:t>
    </dgm:pt>
    <dgm:pt modelId="{54203B2B-E453-40C9-8CC1-D66C33B58A59}" type="sibTrans" cxnId="{D848323A-5614-4CD9-A954-68BA461AA688}">
      <dgm:prSet/>
      <dgm:spPr/>
      <dgm:t>
        <a:bodyPr/>
        <a:lstStyle/>
        <a:p>
          <a:endParaRPr lang="ru-RU"/>
        </a:p>
      </dgm:t>
    </dgm:pt>
    <dgm:pt modelId="{6D89E855-856D-402D-AF52-1D8A3D607D3F}" type="pres">
      <dgm:prSet presAssocID="{B96C3DBC-614C-479C-A9F0-09D073B0315F}" presName="Name0" presStyleCnt="0">
        <dgm:presLayoutVars>
          <dgm:dir/>
          <dgm:resizeHandles val="exact"/>
        </dgm:presLayoutVars>
      </dgm:prSet>
      <dgm:spPr/>
    </dgm:pt>
    <dgm:pt modelId="{7D76B0CF-8A56-49EC-8C93-52C716746467}" type="pres">
      <dgm:prSet presAssocID="{2477B63B-E927-4FC2-BB42-68891C722EDC}" presName="node" presStyleLbl="node1" presStyleIdx="0" presStyleCnt="2" custScaleY="27443" custLinFactY="-15373" custLinFactNeighborX="-6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C910-6DF9-44BB-B2BB-5CDD383CED70}" type="pres">
      <dgm:prSet presAssocID="{FAA79EFB-38BE-492D-95E8-52B541CAD89F}" presName="sibTrans" presStyleLbl="sibTrans2D1" presStyleIdx="0" presStyleCnt="1" custScaleY="30304"/>
      <dgm:spPr/>
      <dgm:t>
        <a:bodyPr/>
        <a:lstStyle/>
        <a:p>
          <a:endParaRPr lang="ru-RU"/>
        </a:p>
      </dgm:t>
    </dgm:pt>
    <dgm:pt modelId="{EBE85D15-A131-4B80-8D03-4EA1FAB0252B}" type="pres">
      <dgm:prSet presAssocID="{FAA79EFB-38BE-492D-95E8-52B541CAD89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3101A0-F887-4C22-B274-A8BEBEB354E5}" type="pres">
      <dgm:prSet presAssocID="{32656E02-978D-4F5E-A387-2CEEEDE1A037}" presName="node" presStyleLbl="node1" presStyleIdx="1" presStyleCnt="2" custScaleY="27443" custLinFactNeighborX="-1286" custLinFactNeighborY="-4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0179CD-E7CD-42E4-BDA6-BC056A718AA5}" type="presOf" srcId="{32656E02-978D-4F5E-A387-2CEEEDE1A037}" destId="{1C3101A0-F887-4C22-B274-A8BEBEB354E5}" srcOrd="0" destOrd="0" presId="urn:microsoft.com/office/officeart/2005/8/layout/process1"/>
    <dgm:cxn modelId="{D848323A-5614-4CD9-A954-68BA461AA688}" srcId="{B96C3DBC-614C-479C-A9F0-09D073B0315F}" destId="{32656E02-978D-4F5E-A387-2CEEEDE1A037}" srcOrd="1" destOrd="0" parTransId="{B37C4B38-F8AE-4EED-A481-B6F258F3DD33}" sibTransId="{54203B2B-E453-40C9-8CC1-D66C33B58A59}"/>
    <dgm:cxn modelId="{B7D9FA7B-F4F4-403B-BE66-ACF218D8B5AE}" type="presOf" srcId="{FAA79EFB-38BE-492D-95E8-52B541CAD89F}" destId="{B3E0C910-6DF9-44BB-B2BB-5CDD383CED70}" srcOrd="0" destOrd="0" presId="urn:microsoft.com/office/officeart/2005/8/layout/process1"/>
    <dgm:cxn modelId="{C866586C-9505-48D0-A759-AE9EE9962E70}" type="presOf" srcId="{FAA79EFB-38BE-492D-95E8-52B541CAD89F}" destId="{EBE85D15-A131-4B80-8D03-4EA1FAB0252B}" srcOrd="1" destOrd="0" presId="urn:microsoft.com/office/officeart/2005/8/layout/process1"/>
    <dgm:cxn modelId="{BC3F26B5-C6E8-4D30-8307-7769BA2C5CBF}" srcId="{B96C3DBC-614C-479C-A9F0-09D073B0315F}" destId="{2477B63B-E927-4FC2-BB42-68891C722EDC}" srcOrd="0" destOrd="0" parTransId="{84157680-2F89-4CF8-858A-BB1F0689013F}" sibTransId="{FAA79EFB-38BE-492D-95E8-52B541CAD89F}"/>
    <dgm:cxn modelId="{7945E978-CEC7-4E08-9BAC-5D7573A509E1}" type="presOf" srcId="{2477B63B-E927-4FC2-BB42-68891C722EDC}" destId="{7D76B0CF-8A56-49EC-8C93-52C716746467}" srcOrd="0" destOrd="0" presId="urn:microsoft.com/office/officeart/2005/8/layout/process1"/>
    <dgm:cxn modelId="{68B3FDDB-0DCB-4F26-9D4A-6C317A70D2EA}" type="presOf" srcId="{B96C3DBC-614C-479C-A9F0-09D073B0315F}" destId="{6D89E855-856D-402D-AF52-1D8A3D607D3F}" srcOrd="0" destOrd="0" presId="urn:microsoft.com/office/officeart/2005/8/layout/process1"/>
    <dgm:cxn modelId="{730E579B-5711-4A46-A700-EE6C2EEC0656}" type="presParOf" srcId="{6D89E855-856D-402D-AF52-1D8A3D607D3F}" destId="{7D76B0CF-8A56-49EC-8C93-52C716746467}" srcOrd="0" destOrd="0" presId="urn:microsoft.com/office/officeart/2005/8/layout/process1"/>
    <dgm:cxn modelId="{EC435E3C-7285-49F5-BAE5-9498FC9CBE8A}" type="presParOf" srcId="{6D89E855-856D-402D-AF52-1D8A3D607D3F}" destId="{B3E0C910-6DF9-44BB-B2BB-5CDD383CED70}" srcOrd="1" destOrd="0" presId="urn:microsoft.com/office/officeart/2005/8/layout/process1"/>
    <dgm:cxn modelId="{B0A5D92A-7CFF-4975-92B4-F84A24F2A483}" type="presParOf" srcId="{B3E0C910-6DF9-44BB-B2BB-5CDD383CED70}" destId="{EBE85D15-A131-4B80-8D03-4EA1FAB0252B}" srcOrd="0" destOrd="0" presId="urn:microsoft.com/office/officeart/2005/8/layout/process1"/>
    <dgm:cxn modelId="{3ADCC2C7-17F8-41F8-8B8E-AA0ADF2D2353}" type="presParOf" srcId="{6D89E855-856D-402D-AF52-1D8A3D607D3F}" destId="{1C3101A0-F887-4C22-B274-A8BEBEB354E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96C3DBC-614C-479C-A9F0-09D073B0315F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477B63B-E927-4FC2-BB42-68891C722EDC}">
      <dgm:prSet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Повноц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нний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            </a:t>
          </a:r>
          <a:endParaRPr lang="ru-RU" dirty="0"/>
        </a:p>
      </dgm:t>
    </dgm:pt>
    <dgm:pt modelId="{84157680-2F89-4CF8-858A-BB1F0689013F}" type="parTrans" cxnId="{BC3F26B5-C6E8-4D30-8307-7769BA2C5CBF}">
      <dgm:prSet/>
      <dgm:spPr/>
      <dgm:t>
        <a:bodyPr/>
        <a:lstStyle/>
        <a:p>
          <a:endParaRPr lang="ru-RU"/>
        </a:p>
      </dgm:t>
    </dgm:pt>
    <dgm:pt modelId="{FAA79EFB-38BE-492D-95E8-52B541CAD89F}" type="sibTrans" cxnId="{BC3F26B5-C6E8-4D30-8307-7769BA2C5CBF}">
      <dgm:prSet/>
      <dgm:spPr/>
      <dgm:t>
        <a:bodyPr/>
        <a:lstStyle/>
        <a:p>
          <a:endParaRPr lang="ru-RU"/>
        </a:p>
      </dgm:t>
    </dgm:pt>
    <dgm:pt modelId="{32656E02-978D-4F5E-A387-2CEEEDE1A037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Підтримуючий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B37C4B38-F8AE-4EED-A481-B6F258F3DD33}" type="parTrans" cxnId="{D848323A-5614-4CD9-A954-68BA461AA688}">
      <dgm:prSet/>
      <dgm:spPr/>
      <dgm:t>
        <a:bodyPr/>
        <a:lstStyle/>
        <a:p>
          <a:endParaRPr lang="ru-RU"/>
        </a:p>
      </dgm:t>
    </dgm:pt>
    <dgm:pt modelId="{54203B2B-E453-40C9-8CC1-D66C33B58A59}" type="sibTrans" cxnId="{D848323A-5614-4CD9-A954-68BA461AA688}">
      <dgm:prSet/>
      <dgm:spPr/>
      <dgm:t>
        <a:bodyPr/>
        <a:lstStyle/>
        <a:p>
          <a:endParaRPr lang="ru-RU"/>
        </a:p>
      </dgm:t>
    </dgm:pt>
    <dgm:pt modelId="{6D89E855-856D-402D-AF52-1D8A3D607D3F}" type="pres">
      <dgm:prSet presAssocID="{B96C3DBC-614C-479C-A9F0-09D073B0315F}" presName="Name0" presStyleCnt="0">
        <dgm:presLayoutVars>
          <dgm:dir/>
          <dgm:resizeHandles val="exact"/>
        </dgm:presLayoutVars>
      </dgm:prSet>
      <dgm:spPr/>
    </dgm:pt>
    <dgm:pt modelId="{7D76B0CF-8A56-49EC-8C93-52C716746467}" type="pres">
      <dgm:prSet presAssocID="{2477B63B-E927-4FC2-BB42-68891C722EDC}" presName="node" presStyleLbl="node1" presStyleIdx="0" presStyleCnt="2" custScaleY="27443" custLinFactY="-15373" custLinFactNeighborX="-6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C910-6DF9-44BB-B2BB-5CDD383CED70}" type="pres">
      <dgm:prSet presAssocID="{FAA79EFB-38BE-492D-95E8-52B541CAD89F}" presName="sibTrans" presStyleLbl="sibTrans2D1" presStyleIdx="0" presStyleCnt="1" custScaleY="30304"/>
      <dgm:spPr/>
      <dgm:t>
        <a:bodyPr/>
        <a:lstStyle/>
        <a:p>
          <a:endParaRPr lang="ru-RU"/>
        </a:p>
      </dgm:t>
    </dgm:pt>
    <dgm:pt modelId="{EBE85D15-A131-4B80-8D03-4EA1FAB0252B}" type="pres">
      <dgm:prSet presAssocID="{FAA79EFB-38BE-492D-95E8-52B541CAD89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3101A0-F887-4C22-B274-A8BEBEB354E5}" type="pres">
      <dgm:prSet presAssocID="{32656E02-978D-4F5E-A387-2CEEEDE1A037}" presName="node" presStyleLbl="node1" presStyleIdx="1" presStyleCnt="2" custScaleY="27443" custLinFactNeighborX="-1286" custLinFactNeighborY="-4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84C61C-C764-4A1C-9558-359979B959DB}" type="presOf" srcId="{FAA79EFB-38BE-492D-95E8-52B541CAD89F}" destId="{B3E0C910-6DF9-44BB-B2BB-5CDD383CED70}" srcOrd="0" destOrd="0" presId="urn:microsoft.com/office/officeart/2005/8/layout/process1"/>
    <dgm:cxn modelId="{4701C9D7-B957-4E6D-AE50-5A993C760D46}" type="presOf" srcId="{FAA79EFB-38BE-492D-95E8-52B541CAD89F}" destId="{EBE85D15-A131-4B80-8D03-4EA1FAB0252B}" srcOrd="1" destOrd="0" presId="urn:microsoft.com/office/officeart/2005/8/layout/process1"/>
    <dgm:cxn modelId="{983F252C-8C02-4696-8492-038C220351BA}" type="presOf" srcId="{2477B63B-E927-4FC2-BB42-68891C722EDC}" destId="{7D76B0CF-8A56-49EC-8C93-52C716746467}" srcOrd="0" destOrd="0" presId="urn:microsoft.com/office/officeart/2005/8/layout/process1"/>
    <dgm:cxn modelId="{D848323A-5614-4CD9-A954-68BA461AA688}" srcId="{B96C3DBC-614C-479C-A9F0-09D073B0315F}" destId="{32656E02-978D-4F5E-A387-2CEEEDE1A037}" srcOrd="1" destOrd="0" parTransId="{B37C4B38-F8AE-4EED-A481-B6F258F3DD33}" sibTransId="{54203B2B-E453-40C9-8CC1-D66C33B58A59}"/>
    <dgm:cxn modelId="{BC3F26B5-C6E8-4D30-8307-7769BA2C5CBF}" srcId="{B96C3DBC-614C-479C-A9F0-09D073B0315F}" destId="{2477B63B-E927-4FC2-BB42-68891C722EDC}" srcOrd="0" destOrd="0" parTransId="{84157680-2F89-4CF8-858A-BB1F0689013F}" sibTransId="{FAA79EFB-38BE-492D-95E8-52B541CAD89F}"/>
    <dgm:cxn modelId="{8B0967C5-CDD3-4504-9458-A5EED79EBC3F}" type="presOf" srcId="{B96C3DBC-614C-479C-A9F0-09D073B0315F}" destId="{6D89E855-856D-402D-AF52-1D8A3D607D3F}" srcOrd="0" destOrd="0" presId="urn:microsoft.com/office/officeart/2005/8/layout/process1"/>
    <dgm:cxn modelId="{00D94C57-50F7-4962-98FB-DB9EF5198561}" type="presOf" srcId="{32656E02-978D-4F5E-A387-2CEEEDE1A037}" destId="{1C3101A0-F887-4C22-B274-A8BEBEB354E5}" srcOrd="0" destOrd="0" presId="urn:microsoft.com/office/officeart/2005/8/layout/process1"/>
    <dgm:cxn modelId="{E7DBF92F-AA6C-4EB3-B1E2-5B03CF38A542}" type="presParOf" srcId="{6D89E855-856D-402D-AF52-1D8A3D607D3F}" destId="{7D76B0CF-8A56-49EC-8C93-52C716746467}" srcOrd="0" destOrd="0" presId="urn:microsoft.com/office/officeart/2005/8/layout/process1"/>
    <dgm:cxn modelId="{C977702F-74AE-450E-BF6D-CDFA68D5180D}" type="presParOf" srcId="{6D89E855-856D-402D-AF52-1D8A3D607D3F}" destId="{B3E0C910-6DF9-44BB-B2BB-5CDD383CED70}" srcOrd="1" destOrd="0" presId="urn:microsoft.com/office/officeart/2005/8/layout/process1"/>
    <dgm:cxn modelId="{3DF4E4D0-26AB-4A15-B060-9BC14C7C6230}" type="presParOf" srcId="{B3E0C910-6DF9-44BB-B2BB-5CDD383CED70}" destId="{EBE85D15-A131-4B80-8D03-4EA1FAB0252B}" srcOrd="0" destOrd="0" presId="urn:microsoft.com/office/officeart/2005/8/layout/process1"/>
    <dgm:cxn modelId="{5DFED71D-6B39-45F0-9302-6A39C2D6418A}" type="presParOf" srcId="{6D89E855-856D-402D-AF52-1D8A3D607D3F}" destId="{1C3101A0-F887-4C22-B274-A8BEBEB354E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96C3DBC-614C-479C-A9F0-09D073B0315F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2477B63B-E927-4FC2-BB42-68891C722EDC}">
      <dgm:prSet/>
      <dgm:spPr/>
      <dgm:t>
        <a:bodyPr/>
        <a:lstStyle/>
        <a:p>
          <a:r>
            <a:rPr lang="uk-UA" dirty="0" err="1" smtClean="0">
              <a:latin typeface="Times New Roman" pitchFamily="18" charset="0"/>
              <a:cs typeface="Times New Roman" pitchFamily="18" charset="0"/>
            </a:rPr>
            <a:t>Ажиотажний</a:t>
          </a:r>
          <a:r>
            <a:rPr lang="uk-UA" dirty="0" smtClean="0">
              <a:latin typeface="Times New Roman" pitchFamily="18" charset="0"/>
              <a:cs typeface="Times New Roman" pitchFamily="18" charset="0"/>
            </a:rPr>
            <a:t>  </a:t>
          </a:r>
          <a:endParaRPr lang="ru-RU" dirty="0"/>
        </a:p>
      </dgm:t>
    </dgm:pt>
    <dgm:pt modelId="{84157680-2F89-4CF8-858A-BB1F0689013F}" type="parTrans" cxnId="{BC3F26B5-C6E8-4D30-8307-7769BA2C5CBF}">
      <dgm:prSet/>
      <dgm:spPr/>
      <dgm:t>
        <a:bodyPr/>
        <a:lstStyle/>
        <a:p>
          <a:endParaRPr lang="ru-RU"/>
        </a:p>
      </dgm:t>
    </dgm:pt>
    <dgm:pt modelId="{FAA79EFB-38BE-492D-95E8-52B541CAD89F}" type="sibTrans" cxnId="{BC3F26B5-C6E8-4D30-8307-7769BA2C5CBF}">
      <dgm:prSet/>
      <dgm:spPr/>
      <dgm:t>
        <a:bodyPr/>
        <a:lstStyle/>
        <a:p>
          <a:endParaRPr lang="ru-RU"/>
        </a:p>
      </dgm:t>
    </dgm:pt>
    <dgm:pt modelId="{32656E02-978D-4F5E-A387-2CEEEDE1A037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Демаркетинг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B37C4B38-F8AE-4EED-A481-B6F258F3DD33}" type="parTrans" cxnId="{D848323A-5614-4CD9-A954-68BA461AA688}">
      <dgm:prSet/>
      <dgm:spPr/>
      <dgm:t>
        <a:bodyPr/>
        <a:lstStyle/>
        <a:p>
          <a:endParaRPr lang="ru-RU"/>
        </a:p>
      </dgm:t>
    </dgm:pt>
    <dgm:pt modelId="{54203B2B-E453-40C9-8CC1-D66C33B58A59}" type="sibTrans" cxnId="{D848323A-5614-4CD9-A954-68BA461AA688}">
      <dgm:prSet/>
      <dgm:spPr/>
      <dgm:t>
        <a:bodyPr/>
        <a:lstStyle/>
        <a:p>
          <a:endParaRPr lang="ru-RU"/>
        </a:p>
      </dgm:t>
    </dgm:pt>
    <dgm:pt modelId="{6D89E855-856D-402D-AF52-1D8A3D607D3F}" type="pres">
      <dgm:prSet presAssocID="{B96C3DBC-614C-479C-A9F0-09D073B0315F}" presName="Name0" presStyleCnt="0">
        <dgm:presLayoutVars>
          <dgm:dir/>
          <dgm:resizeHandles val="exact"/>
        </dgm:presLayoutVars>
      </dgm:prSet>
      <dgm:spPr/>
    </dgm:pt>
    <dgm:pt modelId="{7D76B0CF-8A56-49EC-8C93-52C716746467}" type="pres">
      <dgm:prSet presAssocID="{2477B63B-E927-4FC2-BB42-68891C722EDC}" presName="node" presStyleLbl="node1" presStyleIdx="0" presStyleCnt="2" custScaleY="27443" custLinFactY="-15373" custLinFactNeighborX="-62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C910-6DF9-44BB-B2BB-5CDD383CED70}" type="pres">
      <dgm:prSet presAssocID="{FAA79EFB-38BE-492D-95E8-52B541CAD89F}" presName="sibTrans" presStyleLbl="sibTrans2D1" presStyleIdx="0" presStyleCnt="1" custScaleY="30304"/>
      <dgm:spPr/>
      <dgm:t>
        <a:bodyPr/>
        <a:lstStyle/>
        <a:p>
          <a:endParaRPr lang="ru-RU"/>
        </a:p>
      </dgm:t>
    </dgm:pt>
    <dgm:pt modelId="{EBE85D15-A131-4B80-8D03-4EA1FAB0252B}" type="pres">
      <dgm:prSet presAssocID="{FAA79EFB-38BE-492D-95E8-52B541CAD89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1C3101A0-F887-4C22-B274-A8BEBEB354E5}" type="pres">
      <dgm:prSet presAssocID="{32656E02-978D-4F5E-A387-2CEEEDE1A037}" presName="node" presStyleLbl="node1" presStyleIdx="1" presStyleCnt="2" custScaleY="27443" custLinFactNeighborX="-1286" custLinFactNeighborY="-4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6F6112-D858-4138-AEFC-5FC880E396CF}" type="presOf" srcId="{FAA79EFB-38BE-492D-95E8-52B541CAD89F}" destId="{B3E0C910-6DF9-44BB-B2BB-5CDD383CED70}" srcOrd="0" destOrd="0" presId="urn:microsoft.com/office/officeart/2005/8/layout/process1"/>
    <dgm:cxn modelId="{D848323A-5614-4CD9-A954-68BA461AA688}" srcId="{B96C3DBC-614C-479C-A9F0-09D073B0315F}" destId="{32656E02-978D-4F5E-A387-2CEEEDE1A037}" srcOrd="1" destOrd="0" parTransId="{B37C4B38-F8AE-4EED-A481-B6F258F3DD33}" sibTransId="{54203B2B-E453-40C9-8CC1-D66C33B58A59}"/>
    <dgm:cxn modelId="{BC3F26B5-C6E8-4D30-8307-7769BA2C5CBF}" srcId="{B96C3DBC-614C-479C-A9F0-09D073B0315F}" destId="{2477B63B-E927-4FC2-BB42-68891C722EDC}" srcOrd="0" destOrd="0" parTransId="{84157680-2F89-4CF8-858A-BB1F0689013F}" sibTransId="{FAA79EFB-38BE-492D-95E8-52B541CAD89F}"/>
    <dgm:cxn modelId="{12D46B1E-D7EC-4AE6-AB13-74753BEA77DC}" type="presOf" srcId="{B96C3DBC-614C-479C-A9F0-09D073B0315F}" destId="{6D89E855-856D-402D-AF52-1D8A3D607D3F}" srcOrd="0" destOrd="0" presId="urn:microsoft.com/office/officeart/2005/8/layout/process1"/>
    <dgm:cxn modelId="{04416171-1F1E-4A31-8912-1A9CC099C2BF}" type="presOf" srcId="{FAA79EFB-38BE-492D-95E8-52B541CAD89F}" destId="{EBE85D15-A131-4B80-8D03-4EA1FAB0252B}" srcOrd="1" destOrd="0" presId="urn:microsoft.com/office/officeart/2005/8/layout/process1"/>
    <dgm:cxn modelId="{F6DF352F-C49D-4221-8F99-EDC535DEBCE1}" type="presOf" srcId="{32656E02-978D-4F5E-A387-2CEEEDE1A037}" destId="{1C3101A0-F887-4C22-B274-A8BEBEB354E5}" srcOrd="0" destOrd="0" presId="urn:microsoft.com/office/officeart/2005/8/layout/process1"/>
    <dgm:cxn modelId="{1CDFB11C-0CCF-47F1-A96E-D65A25E4DFF2}" type="presOf" srcId="{2477B63B-E927-4FC2-BB42-68891C722EDC}" destId="{7D76B0CF-8A56-49EC-8C93-52C716746467}" srcOrd="0" destOrd="0" presId="urn:microsoft.com/office/officeart/2005/8/layout/process1"/>
    <dgm:cxn modelId="{62783F6D-867B-49EF-AF44-DEF1D6C3F224}" type="presParOf" srcId="{6D89E855-856D-402D-AF52-1D8A3D607D3F}" destId="{7D76B0CF-8A56-49EC-8C93-52C716746467}" srcOrd="0" destOrd="0" presId="urn:microsoft.com/office/officeart/2005/8/layout/process1"/>
    <dgm:cxn modelId="{E845CB6A-EC2F-4C8A-A03E-DBF1B3D9CDD0}" type="presParOf" srcId="{6D89E855-856D-402D-AF52-1D8A3D607D3F}" destId="{B3E0C910-6DF9-44BB-B2BB-5CDD383CED70}" srcOrd="1" destOrd="0" presId="urn:microsoft.com/office/officeart/2005/8/layout/process1"/>
    <dgm:cxn modelId="{53718766-53E9-4BB8-B407-ABA5377FB7E7}" type="presParOf" srcId="{B3E0C910-6DF9-44BB-B2BB-5CDD383CED70}" destId="{EBE85D15-A131-4B80-8D03-4EA1FAB0252B}" srcOrd="0" destOrd="0" presId="urn:microsoft.com/office/officeart/2005/8/layout/process1"/>
    <dgm:cxn modelId="{09B5D644-7723-4DD3-9A4E-A3DD64B5F853}" type="presParOf" srcId="{6D89E855-856D-402D-AF52-1D8A3D607D3F}" destId="{1C3101A0-F887-4C22-B274-A8BEBEB354E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CB34B-1FA5-45BA-8C7B-76B8FC6B6C23}">
      <dsp:nvSpPr>
        <dsp:cNvPr id="0" name=""/>
        <dsp:cNvSpPr/>
      </dsp:nvSpPr>
      <dsp:spPr>
        <a:xfrm>
          <a:off x="0" y="29292"/>
          <a:ext cx="740886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Залежно від рівня застосування</a:t>
          </a:r>
          <a:endParaRPr lang="ru-RU" sz="1600" kern="1200" dirty="0"/>
        </a:p>
      </dsp:txBody>
      <dsp:txXfrm>
        <a:off x="18734" y="48026"/>
        <a:ext cx="7371394" cy="346292"/>
      </dsp:txXfrm>
    </dsp:sp>
    <dsp:sp modelId="{1427F5AC-CEB3-4952-A863-B113D0B63EBD}">
      <dsp:nvSpPr>
        <dsp:cNvPr id="0" name=""/>
        <dsp:cNvSpPr/>
      </dsp:nvSpPr>
      <dsp:spPr>
        <a:xfrm>
          <a:off x="0" y="459132"/>
          <a:ext cx="740886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За територіальною ознакою</a:t>
          </a:r>
          <a:endParaRPr lang="ru-RU" sz="1600" kern="1200" dirty="0"/>
        </a:p>
      </dsp:txBody>
      <dsp:txXfrm>
        <a:off x="18734" y="477866"/>
        <a:ext cx="7371394" cy="346292"/>
      </dsp:txXfrm>
    </dsp:sp>
    <dsp:sp modelId="{703D4DC2-4A14-4E51-A361-CC0E5FF379E1}">
      <dsp:nvSpPr>
        <dsp:cNvPr id="0" name=""/>
        <dsp:cNvSpPr/>
      </dsp:nvSpPr>
      <dsp:spPr>
        <a:xfrm>
          <a:off x="0" y="888972"/>
          <a:ext cx="740886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Залежно від періоду розробки маркетингової програми</a:t>
          </a:r>
          <a:endParaRPr lang="ru-RU" sz="1600" kern="1200" dirty="0"/>
        </a:p>
      </dsp:txBody>
      <dsp:txXfrm>
        <a:off x="18734" y="907706"/>
        <a:ext cx="7371394" cy="346292"/>
      </dsp:txXfrm>
    </dsp:sp>
    <dsp:sp modelId="{95FBFBBC-999E-4926-97CA-7BC5004FA24F}">
      <dsp:nvSpPr>
        <dsp:cNvPr id="0" name=""/>
        <dsp:cNvSpPr/>
      </dsp:nvSpPr>
      <dsp:spPr>
        <a:xfrm>
          <a:off x="0" y="1318812"/>
          <a:ext cx="740886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Залежно від об'єкту маркетингової діяльності</a:t>
          </a:r>
          <a:endParaRPr lang="ru-RU" sz="1600" kern="1200" dirty="0"/>
        </a:p>
      </dsp:txBody>
      <dsp:txXfrm>
        <a:off x="18734" y="1337546"/>
        <a:ext cx="7371394" cy="346292"/>
      </dsp:txXfrm>
    </dsp:sp>
    <dsp:sp modelId="{90B82E95-6BE1-4FFB-8F29-4F5C5A2FC083}">
      <dsp:nvSpPr>
        <dsp:cNvPr id="0" name=""/>
        <dsp:cNvSpPr/>
      </dsp:nvSpPr>
      <dsp:spPr>
        <a:xfrm>
          <a:off x="0" y="1748652"/>
          <a:ext cx="740886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Залежно від сфери застосування</a:t>
          </a:r>
          <a:endParaRPr lang="ru-RU" sz="1600" kern="1200" dirty="0"/>
        </a:p>
      </dsp:txBody>
      <dsp:txXfrm>
        <a:off x="18734" y="1767386"/>
        <a:ext cx="7371394" cy="346292"/>
      </dsp:txXfrm>
    </dsp:sp>
    <dsp:sp modelId="{9659205A-84C0-47F1-90A3-10F377313F8D}">
      <dsp:nvSpPr>
        <dsp:cNvPr id="0" name=""/>
        <dsp:cNvSpPr/>
      </dsp:nvSpPr>
      <dsp:spPr>
        <a:xfrm>
          <a:off x="0" y="2178492"/>
          <a:ext cx="740886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Залежно від цілей обміну</a:t>
          </a:r>
          <a:endParaRPr lang="ru-RU" sz="1600" kern="1200" dirty="0"/>
        </a:p>
      </dsp:txBody>
      <dsp:txXfrm>
        <a:off x="18734" y="2197226"/>
        <a:ext cx="7371394" cy="346292"/>
      </dsp:txXfrm>
    </dsp:sp>
    <dsp:sp modelId="{17D4E739-7A9B-4EC2-8F77-4BDEF5D1F547}">
      <dsp:nvSpPr>
        <dsp:cNvPr id="0" name=""/>
        <dsp:cNvSpPr/>
      </dsp:nvSpPr>
      <dsp:spPr>
        <a:xfrm>
          <a:off x="0" y="2608332"/>
          <a:ext cx="740886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Залежно від попиту на ринку</a:t>
          </a:r>
          <a:endParaRPr lang="ru-RU" sz="1600" kern="1200" dirty="0"/>
        </a:p>
      </dsp:txBody>
      <dsp:txXfrm>
        <a:off x="18734" y="2627066"/>
        <a:ext cx="7371394" cy="346292"/>
      </dsp:txXfrm>
    </dsp:sp>
    <dsp:sp modelId="{57E7DB53-312F-4CB2-9663-56B6F7297690}">
      <dsp:nvSpPr>
        <dsp:cNvPr id="0" name=""/>
        <dsp:cNvSpPr/>
      </dsp:nvSpPr>
      <dsp:spPr>
        <a:xfrm>
          <a:off x="0" y="3038172"/>
          <a:ext cx="7408862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Залежно від міри диференціації маркетингової діяльності</a:t>
          </a:r>
          <a:endParaRPr lang="ru-RU" sz="1600" kern="1200" dirty="0"/>
        </a:p>
      </dsp:txBody>
      <dsp:txXfrm>
        <a:off x="18734" y="3056906"/>
        <a:ext cx="7371394" cy="3462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6B0CF-8A56-49EC-8C93-52C716746467}">
      <dsp:nvSpPr>
        <dsp:cNvPr id="0" name=""/>
        <dsp:cNvSpPr/>
      </dsp:nvSpPr>
      <dsp:spPr>
        <a:xfrm>
          <a:off x="0" y="0"/>
          <a:ext cx="3120458" cy="5000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Небажаний</a:t>
          </a:r>
          <a:endParaRPr lang="ru-RU" sz="2100" kern="1200" dirty="0"/>
        </a:p>
      </dsp:txBody>
      <dsp:txXfrm>
        <a:off x="14646" y="14646"/>
        <a:ext cx="3091166" cy="470774"/>
      </dsp:txXfrm>
    </dsp:sp>
    <dsp:sp modelId="{B3E0C910-6DF9-44BB-B2BB-5CDD383CED70}">
      <dsp:nvSpPr>
        <dsp:cNvPr id="0" name=""/>
        <dsp:cNvSpPr/>
      </dsp:nvSpPr>
      <dsp:spPr>
        <a:xfrm>
          <a:off x="3429772" y="174262"/>
          <a:ext cx="655746" cy="1515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9772" y="204570"/>
        <a:ext cx="610284" cy="90924"/>
      </dsp:txXfrm>
    </dsp:sp>
    <dsp:sp modelId="{1C3101A0-F887-4C22-B274-A8BEBEB354E5}">
      <dsp:nvSpPr>
        <dsp:cNvPr id="0" name=""/>
        <dsp:cNvSpPr/>
      </dsp:nvSpPr>
      <dsp:spPr>
        <a:xfrm>
          <a:off x="4357715" y="0"/>
          <a:ext cx="3120458" cy="5000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Протидіючий</a:t>
          </a:r>
          <a:endParaRPr lang="ru-RU" sz="21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372361" y="14646"/>
        <a:ext cx="3091166" cy="47077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6B0CF-8A56-49EC-8C93-52C716746467}">
      <dsp:nvSpPr>
        <dsp:cNvPr id="0" name=""/>
        <dsp:cNvSpPr/>
      </dsp:nvSpPr>
      <dsp:spPr>
        <a:xfrm>
          <a:off x="0" y="0"/>
          <a:ext cx="3120458" cy="5000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Унікальний </a:t>
          </a:r>
          <a:endParaRPr lang="ru-RU" sz="2100" kern="1200" dirty="0"/>
        </a:p>
      </dsp:txBody>
      <dsp:txXfrm>
        <a:off x="14646" y="14646"/>
        <a:ext cx="3091166" cy="470774"/>
      </dsp:txXfrm>
    </dsp:sp>
    <dsp:sp modelId="{B3E0C910-6DF9-44BB-B2BB-5CDD383CED70}">
      <dsp:nvSpPr>
        <dsp:cNvPr id="0" name=""/>
        <dsp:cNvSpPr/>
      </dsp:nvSpPr>
      <dsp:spPr>
        <a:xfrm>
          <a:off x="3429772" y="174262"/>
          <a:ext cx="655746" cy="1515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9772" y="204570"/>
        <a:ext cx="610284" cy="90924"/>
      </dsp:txXfrm>
    </dsp:sp>
    <dsp:sp modelId="{1C3101A0-F887-4C22-B274-A8BEBEB354E5}">
      <dsp:nvSpPr>
        <dsp:cNvPr id="0" name=""/>
        <dsp:cNvSpPr/>
      </dsp:nvSpPr>
      <dsp:spPr>
        <a:xfrm>
          <a:off x="4357715" y="0"/>
          <a:ext cx="3120458" cy="5000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latin typeface="Times New Roman" pitchFamily="18" charset="0"/>
              <a:cs typeface="Times New Roman" pitchFamily="18" charset="0"/>
            </a:rPr>
            <a:t>Індивідуальний</a:t>
          </a:r>
          <a:endParaRPr lang="ru-RU" sz="21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372361" y="14646"/>
        <a:ext cx="3091166" cy="47077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48941-788E-4765-83CC-2C45929D4F78}">
      <dsp:nvSpPr>
        <dsp:cNvPr id="0" name=""/>
        <dsp:cNvSpPr/>
      </dsp:nvSpPr>
      <dsp:spPr>
        <a:xfrm>
          <a:off x="0" y="1008359"/>
          <a:ext cx="7499350" cy="478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6978CB-2DA0-4184-9910-403BE5B2B464}">
      <dsp:nvSpPr>
        <dsp:cNvPr id="0" name=""/>
        <dsp:cNvSpPr/>
      </dsp:nvSpPr>
      <dsp:spPr>
        <a:xfrm>
          <a:off x="374967" y="727919"/>
          <a:ext cx="5249545" cy="5608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latin typeface="Times New Roman" pitchFamily="18" charset="0"/>
              <a:cs typeface="Times New Roman" pitchFamily="18" charset="0"/>
            </a:rPr>
            <a:t>невідчутність,</a:t>
          </a:r>
          <a:endParaRPr lang="ru-RU" sz="1900" kern="1200" dirty="0"/>
        </a:p>
      </dsp:txBody>
      <dsp:txXfrm>
        <a:off x="402347" y="755299"/>
        <a:ext cx="5194785" cy="506120"/>
      </dsp:txXfrm>
    </dsp:sp>
    <dsp:sp modelId="{48D0A5F3-9F9B-4FCE-8D69-10C35D1DFC32}">
      <dsp:nvSpPr>
        <dsp:cNvPr id="0" name=""/>
        <dsp:cNvSpPr/>
      </dsp:nvSpPr>
      <dsp:spPr>
        <a:xfrm>
          <a:off x="0" y="1870200"/>
          <a:ext cx="7499350" cy="478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8E726B-DDA5-41F2-BCA3-88C0538B2635}">
      <dsp:nvSpPr>
        <dsp:cNvPr id="0" name=""/>
        <dsp:cNvSpPr/>
      </dsp:nvSpPr>
      <dsp:spPr>
        <a:xfrm>
          <a:off x="374967" y="1589759"/>
          <a:ext cx="5249545" cy="5608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latin typeface="Times New Roman" pitchFamily="18" charset="0"/>
              <a:cs typeface="Times New Roman" pitchFamily="18" charset="0"/>
            </a:rPr>
            <a:t>невіддільність</a:t>
          </a:r>
          <a:endParaRPr lang="ru-RU" sz="1900" kern="1200" dirty="0"/>
        </a:p>
      </dsp:txBody>
      <dsp:txXfrm>
        <a:off x="402347" y="1617139"/>
        <a:ext cx="5194785" cy="506120"/>
      </dsp:txXfrm>
    </dsp:sp>
    <dsp:sp modelId="{418232A2-FA5D-4912-BD1A-136F024BA2EA}">
      <dsp:nvSpPr>
        <dsp:cNvPr id="0" name=""/>
        <dsp:cNvSpPr/>
      </dsp:nvSpPr>
      <dsp:spPr>
        <a:xfrm>
          <a:off x="0" y="2732040"/>
          <a:ext cx="7499350" cy="478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5AE56B7-2835-4D43-98E3-77F414CF90FD}">
      <dsp:nvSpPr>
        <dsp:cNvPr id="0" name=""/>
        <dsp:cNvSpPr/>
      </dsp:nvSpPr>
      <dsp:spPr>
        <a:xfrm>
          <a:off x="374967" y="2451600"/>
          <a:ext cx="5249545" cy="5608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latin typeface="Times New Roman" pitchFamily="18" charset="0"/>
              <a:cs typeface="Times New Roman" pitchFamily="18" charset="0"/>
            </a:rPr>
            <a:t>мінливість (непостійність якості)</a:t>
          </a:r>
          <a:endParaRPr lang="ru-RU" sz="1900" kern="1200" dirty="0"/>
        </a:p>
      </dsp:txBody>
      <dsp:txXfrm>
        <a:off x="402347" y="2478980"/>
        <a:ext cx="5194785" cy="506120"/>
      </dsp:txXfrm>
    </dsp:sp>
    <dsp:sp modelId="{1C95164D-DAE8-4D0B-8D96-81819053CCB7}">
      <dsp:nvSpPr>
        <dsp:cNvPr id="0" name=""/>
        <dsp:cNvSpPr/>
      </dsp:nvSpPr>
      <dsp:spPr>
        <a:xfrm>
          <a:off x="0" y="3593880"/>
          <a:ext cx="7499350" cy="478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9748BA-50A2-427D-9DD4-59979BABC408}">
      <dsp:nvSpPr>
        <dsp:cNvPr id="0" name=""/>
        <dsp:cNvSpPr/>
      </dsp:nvSpPr>
      <dsp:spPr>
        <a:xfrm>
          <a:off x="374967" y="3313440"/>
          <a:ext cx="5249545" cy="5608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i="1" kern="1200" dirty="0" smtClean="0">
              <a:latin typeface="Times New Roman" pitchFamily="18" charset="0"/>
              <a:cs typeface="Times New Roman" pitchFamily="18" charset="0"/>
            </a:rPr>
            <a:t>недовговічність (неможливість зберігання </a:t>
          </a:r>
          <a:r>
            <a:rPr lang="en-US" sz="1900" i="1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1900" kern="1200" dirty="0"/>
        </a:p>
      </dsp:txBody>
      <dsp:txXfrm>
        <a:off x="402347" y="3340820"/>
        <a:ext cx="5194785" cy="50612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F6C77-0DAF-43A8-A8E9-37E1A6BDEBD1}">
      <dsp:nvSpPr>
        <dsp:cNvPr id="0" name=""/>
        <dsp:cNvSpPr/>
      </dsp:nvSpPr>
      <dsp:spPr>
        <a:xfrm rot="10800000">
          <a:off x="1422815" y="357"/>
          <a:ext cx="5168646" cy="483754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6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2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Times New Roman" pitchFamily="18" charset="0"/>
              <a:cs typeface="Times New Roman" pitchFamily="18" charset="0"/>
            </a:rPr>
            <a:t>Глобальний</a:t>
          </a:r>
          <a:endParaRPr lang="ru-RU" sz="2200" kern="1200" dirty="0"/>
        </a:p>
      </dsp:txBody>
      <dsp:txXfrm rot="10800000">
        <a:off x="1543753" y="357"/>
        <a:ext cx="5047708" cy="483754"/>
      </dsp:txXfrm>
    </dsp:sp>
    <dsp:sp modelId="{B8431FBC-393C-448C-9B2E-C223FCCA43D0}">
      <dsp:nvSpPr>
        <dsp:cNvPr id="0" name=""/>
        <dsp:cNvSpPr/>
      </dsp:nvSpPr>
      <dsp:spPr>
        <a:xfrm>
          <a:off x="1180938" y="357"/>
          <a:ext cx="483754" cy="483754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C018017-9746-4B10-B13F-04AAF73504B5}">
      <dsp:nvSpPr>
        <dsp:cNvPr id="0" name=""/>
        <dsp:cNvSpPr/>
      </dsp:nvSpPr>
      <dsp:spPr>
        <a:xfrm rot="10800000">
          <a:off x="1422815" y="628516"/>
          <a:ext cx="5168646" cy="483754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6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2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Times New Roman" pitchFamily="18" charset="0"/>
              <a:cs typeface="Times New Roman" pitchFamily="18" charset="0"/>
            </a:rPr>
            <a:t>Інтерактивний (віртуальний)</a:t>
          </a:r>
          <a:endParaRPr lang="ru-RU" sz="2200" kern="1200" dirty="0"/>
        </a:p>
      </dsp:txBody>
      <dsp:txXfrm rot="10800000">
        <a:off x="1543753" y="628516"/>
        <a:ext cx="5047708" cy="483754"/>
      </dsp:txXfrm>
    </dsp:sp>
    <dsp:sp modelId="{EDE8A7EA-88D7-489A-A0DD-5CE2BDA0FC08}">
      <dsp:nvSpPr>
        <dsp:cNvPr id="0" name=""/>
        <dsp:cNvSpPr/>
      </dsp:nvSpPr>
      <dsp:spPr>
        <a:xfrm>
          <a:off x="1180938" y="628516"/>
          <a:ext cx="483754" cy="483754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4B6C16-4CC3-4174-9D94-E8B3A745155D}">
      <dsp:nvSpPr>
        <dsp:cNvPr id="0" name=""/>
        <dsp:cNvSpPr/>
      </dsp:nvSpPr>
      <dsp:spPr>
        <a:xfrm rot="10800000">
          <a:off x="1422815" y="1256674"/>
          <a:ext cx="5168646" cy="483754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6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2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Times New Roman" pitchFamily="18" charset="0"/>
              <a:cs typeface="Times New Roman" pitchFamily="18" charset="0"/>
            </a:rPr>
            <a:t>Індивідуальний</a:t>
          </a:r>
          <a:endParaRPr lang="ru-RU" sz="2200" kern="1200" dirty="0"/>
        </a:p>
      </dsp:txBody>
      <dsp:txXfrm rot="10800000">
        <a:off x="1543753" y="1256674"/>
        <a:ext cx="5047708" cy="483754"/>
      </dsp:txXfrm>
    </dsp:sp>
    <dsp:sp modelId="{F3C1DFF9-04CB-483C-8B98-940A77D12BD9}">
      <dsp:nvSpPr>
        <dsp:cNvPr id="0" name=""/>
        <dsp:cNvSpPr/>
      </dsp:nvSpPr>
      <dsp:spPr>
        <a:xfrm>
          <a:off x="1180938" y="1256674"/>
          <a:ext cx="483754" cy="483754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E1F6525-AE42-405E-9340-A28A09AB0658}">
      <dsp:nvSpPr>
        <dsp:cNvPr id="0" name=""/>
        <dsp:cNvSpPr/>
      </dsp:nvSpPr>
      <dsp:spPr>
        <a:xfrm rot="10800000">
          <a:off x="1422815" y="1884832"/>
          <a:ext cx="5168646" cy="483754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6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2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Times New Roman" pitchFamily="18" charset="0"/>
              <a:cs typeface="Times New Roman" pitchFamily="18" charset="0"/>
            </a:rPr>
            <a:t>Соціально-етичний</a:t>
          </a:r>
          <a:endParaRPr lang="ru-RU" sz="2200" kern="1200" dirty="0"/>
        </a:p>
      </dsp:txBody>
      <dsp:txXfrm rot="10800000">
        <a:off x="1543753" y="1884832"/>
        <a:ext cx="5047708" cy="483754"/>
      </dsp:txXfrm>
    </dsp:sp>
    <dsp:sp modelId="{273238AA-6E24-47D7-A3E8-206F4BE3991A}">
      <dsp:nvSpPr>
        <dsp:cNvPr id="0" name=""/>
        <dsp:cNvSpPr/>
      </dsp:nvSpPr>
      <dsp:spPr>
        <a:xfrm>
          <a:off x="1180938" y="1884832"/>
          <a:ext cx="483754" cy="483754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8627F60-0EAB-4E76-A3B9-EF8BF47D3DCE}">
      <dsp:nvSpPr>
        <dsp:cNvPr id="0" name=""/>
        <dsp:cNvSpPr/>
      </dsp:nvSpPr>
      <dsp:spPr>
        <a:xfrm rot="10800000">
          <a:off x="1422815" y="2512991"/>
          <a:ext cx="5168646" cy="483754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6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2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Times New Roman" pitchFamily="18" charset="0"/>
              <a:cs typeface="Times New Roman" pitchFamily="18" charset="0"/>
            </a:rPr>
            <a:t>Емоційний</a:t>
          </a:r>
          <a:endParaRPr lang="ru-RU" sz="2200" kern="1200" dirty="0"/>
        </a:p>
      </dsp:txBody>
      <dsp:txXfrm rot="10800000">
        <a:off x="1543753" y="2512991"/>
        <a:ext cx="5047708" cy="483754"/>
      </dsp:txXfrm>
    </dsp:sp>
    <dsp:sp modelId="{6E510EB1-A000-4F81-A3FB-E1BC08FA5788}">
      <dsp:nvSpPr>
        <dsp:cNvPr id="0" name=""/>
        <dsp:cNvSpPr/>
      </dsp:nvSpPr>
      <dsp:spPr>
        <a:xfrm>
          <a:off x="1180938" y="2512991"/>
          <a:ext cx="483754" cy="483754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319E6AD-5D95-435F-A329-7A015CCF05C2}">
      <dsp:nvSpPr>
        <dsp:cNvPr id="0" name=""/>
        <dsp:cNvSpPr/>
      </dsp:nvSpPr>
      <dsp:spPr>
        <a:xfrm rot="10800000">
          <a:off x="1422815" y="3141149"/>
          <a:ext cx="5168646" cy="483754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6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2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Times New Roman" pitchFamily="18" charset="0"/>
              <a:cs typeface="Times New Roman" pitchFamily="18" charset="0"/>
            </a:rPr>
            <a:t>Емпіричний</a:t>
          </a:r>
          <a:endParaRPr lang="ru-RU" sz="2200" kern="1200" dirty="0"/>
        </a:p>
      </dsp:txBody>
      <dsp:txXfrm rot="10800000">
        <a:off x="1543753" y="3141149"/>
        <a:ext cx="5047708" cy="483754"/>
      </dsp:txXfrm>
    </dsp:sp>
    <dsp:sp modelId="{D68E831A-017E-4099-B2FB-B68A5EAC635E}">
      <dsp:nvSpPr>
        <dsp:cNvPr id="0" name=""/>
        <dsp:cNvSpPr/>
      </dsp:nvSpPr>
      <dsp:spPr>
        <a:xfrm>
          <a:off x="1180938" y="3141149"/>
          <a:ext cx="483754" cy="483754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48EB089-9308-41DF-BF50-EA4AC2789866}">
      <dsp:nvSpPr>
        <dsp:cNvPr id="0" name=""/>
        <dsp:cNvSpPr/>
      </dsp:nvSpPr>
      <dsp:spPr>
        <a:xfrm rot="10800000">
          <a:off x="1422815" y="3769307"/>
          <a:ext cx="5168646" cy="483754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6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2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dirty="0" smtClean="0">
              <a:latin typeface="Times New Roman" pitchFamily="18" charset="0"/>
              <a:cs typeface="Times New Roman" pitchFamily="18" charset="0"/>
            </a:rPr>
            <a:t>Латеральний</a:t>
          </a:r>
          <a:endParaRPr lang="ru-RU" sz="2200" kern="1200" dirty="0"/>
        </a:p>
      </dsp:txBody>
      <dsp:txXfrm rot="10800000">
        <a:off x="1543753" y="3769307"/>
        <a:ext cx="5047708" cy="483754"/>
      </dsp:txXfrm>
    </dsp:sp>
    <dsp:sp modelId="{0BBB0E79-1924-41CD-9D8E-52D144ADD057}">
      <dsp:nvSpPr>
        <dsp:cNvPr id="0" name=""/>
        <dsp:cNvSpPr/>
      </dsp:nvSpPr>
      <dsp:spPr>
        <a:xfrm>
          <a:off x="1180938" y="3769307"/>
          <a:ext cx="483754" cy="483754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61494AF-4A07-49D9-B4B8-5ABC563CAD6A}">
      <dsp:nvSpPr>
        <dsp:cNvPr id="0" name=""/>
        <dsp:cNvSpPr/>
      </dsp:nvSpPr>
      <dsp:spPr>
        <a:xfrm rot="10800000">
          <a:off x="1422815" y="4397466"/>
          <a:ext cx="5168646" cy="483754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6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22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kern="1200" smtClean="0">
              <a:latin typeface="Times New Roman" pitchFamily="18" charset="0"/>
              <a:cs typeface="Times New Roman" pitchFamily="18" charset="0"/>
            </a:rPr>
            <a:t>Екологічний</a:t>
          </a:r>
          <a:endParaRPr lang="ru-RU" sz="2200" kern="1200" dirty="0"/>
        </a:p>
      </dsp:txBody>
      <dsp:txXfrm rot="10800000">
        <a:off x="1543753" y="4397466"/>
        <a:ext cx="5047708" cy="483754"/>
      </dsp:txXfrm>
    </dsp:sp>
    <dsp:sp modelId="{F71E01A5-1981-4043-9820-5BAF8E81F1BD}">
      <dsp:nvSpPr>
        <dsp:cNvPr id="0" name=""/>
        <dsp:cNvSpPr/>
      </dsp:nvSpPr>
      <dsp:spPr>
        <a:xfrm>
          <a:off x="1180938" y="4397466"/>
          <a:ext cx="483754" cy="483754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3EE7B-E554-4424-88AC-5F475E727638}">
      <dsp:nvSpPr>
        <dsp:cNvPr id="0" name=""/>
        <dsp:cNvSpPr/>
      </dsp:nvSpPr>
      <dsp:spPr>
        <a:xfrm rot="5400000">
          <a:off x="4593141" y="-1813045"/>
          <a:ext cx="889768" cy="47416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latin typeface="Times New Roman" pitchFamily="18" charset="0"/>
              <a:cs typeface="Times New Roman" pitchFamily="18" charset="0"/>
            </a:rPr>
            <a:t>–</a:t>
          </a:r>
          <a:r>
            <a:rPr lang="en-US" sz="17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700" kern="1200" dirty="0" smtClean="0">
              <a:latin typeface="Times New Roman" pitchFamily="18" charset="0"/>
              <a:cs typeface="Times New Roman" pitchFamily="18" charset="0"/>
            </a:rPr>
            <a:t>це діяльність, яка передбачає пропонування універсальних товарів для всіх споживачів </a:t>
          </a:r>
          <a:endParaRPr lang="ru-RU" sz="1700" kern="1200" dirty="0"/>
        </a:p>
      </dsp:txBody>
      <dsp:txXfrm rot="-5400000">
        <a:off x="2667190" y="156341"/>
        <a:ext cx="4698236" cy="802898"/>
      </dsp:txXfrm>
    </dsp:sp>
    <dsp:sp modelId="{F91DF412-78C1-4081-8F8D-C8DF7B9BEAB7}">
      <dsp:nvSpPr>
        <dsp:cNvPr id="0" name=""/>
        <dsp:cNvSpPr/>
      </dsp:nvSpPr>
      <dsp:spPr>
        <a:xfrm>
          <a:off x="0" y="1685"/>
          <a:ext cx="2667190" cy="11122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Масовий маркетинг</a:t>
          </a:r>
          <a:r>
            <a:rPr lang="uk-UA" sz="2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100" kern="1200" dirty="0"/>
        </a:p>
      </dsp:txBody>
      <dsp:txXfrm>
        <a:off x="54294" y="55979"/>
        <a:ext cx="2558602" cy="1003623"/>
      </dsp:txXfrm>
    </dsp:sp>
    <dsp:sp modelId="{A99D74FD-FC1F-4948-BC46-218785C15B3F}">
      <dsp:nvSpPr>
        <dsp:cNvPr id="0" name=""/>
        <dsp:cNvSpPr/>
      </dsp:nvSpPr>
      <dsp:spPr>
        <a:xfrm rot="5400000">
          <a:off x="4593141" y="-645223"/>
          <a:ext cx="889768" cy="47416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latin typeface="Times New Roman" pitchFamily="18" charset="0"/>
              <a:cs typeface="Times New Roman" pitchFamily="18" charset="0"/>
            </a:rPr>
            <a:t>– передбачає сегментування ринку і пропозицію товарів з урахуванням особливостей попиту на кожному з сегментів</a:t>
          </a:r>
          <a:endParaRPr lang="ru-RU" sz="1700" kern="1200" dirty="0"/>
        </a:p>
      </dsp:txBody>
      <dsp:txXfrm rot="-5400000">
        <a:off x="2667190" y="1324163"/>
        <a:ext cx="4698236" cy="802898"/>
      </dsp:txXfrm>
    </dsp:sp>
    <dsp:sp modelId="{CF7F6C52-85B6-457E-AD84-9A0EBC16905D}">
      <dsp:nvSpPr>
        <dsp:cNvPr id="0" name=""/>
        <dsp:cNvSpPr/>
      </dsp:nvSpPr>
      <dsp:spPr>
        <a:xfrm>
          <a:off x="0" y="1169506"/>
          <a:ext cx="2667190" cy="11122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i="1" kern="1200" dirty="0" smtClean="0">
              <a:latin typeface="Times New Roman" pitchFamily="18" charset="0"/>
              <a:cs typeface="Times New Roman" pitchFamily="18" charset="0"/>
            </a:rPr>
            <a:t>Диференційований</a:t>
          </a:r>
          <a:r>
            <a:rPr lang="uk-UA" sz="2100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100" b="1" i="1" kern="1200" dirty="0" smtClean="0">
              <a:latin typeface="Times New Roman" pitchFamily="18" charset="0"/>
              <a:cs typeface="Times New Roman" pitchFamily="18" charset="0"/>
            </a:rPr>
            <a:t>маркетинг </a:t>
          </a:r>
          <a:endParaRPr lang="ru-RU" sz="2100" kern="1200" dirty="0"/>
        </a:p>
      </dsp:txBody>
      <dsp:txXfrm>
        <a:off x="54294" y="1223800"/>
        <a:ext cx="2558602" cy="1003623"/>
      </dsp:txXfrm>
    </dsp:sp>
    <dsp:sp modelId="{D74E1424-9D6F-4086-9018-89B06E58CE9E}">
      <dsp:nvSpPr>
        <dsp:cNvPr id="0" name=""/>
        <dsp:cNvSpPr/>
      </dsp:nvSpPr>
      <dsp:spPr>
        <a:xfrm rot="5400000">
          <a:off x="4593141" y="522598"/>
          <a:ext cx="889768" cy="47416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kern="1200" dirty="0" smtClean="0">
              <a:latin typeface="Times New Roman" pitchFamily="18" charset="0"/>
              <a:cs typeface="Times New Roman" pitchFamily="18" charset="0"/>
            </a:rPr>
            <a:t>– передбачає діяльність підприємства тільки на одному сегменті ринку</a:t>
          </a:r>
          <a:endParaRPr lang="ru-RU" sz="1700" kern="1200" dirty="0"/>
        </a:p>
      </dsp:txBody>
      <dsp:txXfrm rot="-5400000">
        <a:off x="2667190" y="2491985"/>
        <a:ext cx="4698236" cy="802898"/>
      </dsp:txXfrm>
    </dsp:sp>
    <dsp:sp modelId="{622F349B-AAB7-4268-9A5C-17888831CB04}">
      <dsp:nvSpPr>
        <dsp:cNvPr id="0" name=""/>
        <dsp:cNvSpPr/>
      </dsp:nvSpPr>
      <dsp:spPr>
        <a:xfrm>
          <a:off x="0" y="2337328"/>
          <a:ext cx="2667190" cy="11122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i="1" kern="1200" dirty="0" smtClean="0">
              <a:latin typeface="Times New Roman" pitchFamily="18" charset="0"/>
              <a:cs typeface="Times New Roman" pitchFamily="18" charset="0"/>
            </a:rPr>
            <a:t>Концентрований маркетинг</a:t>
          </a:r>
          <a:r>
            <a:rPr lang="uk-UA" sz="21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100" kern="1200" dirty="0"/>
        </a:p>
      </dsp:txBody>
      <dsp:txXfrm>
        <a:off x="54294" y="2391622"/>
        <a:ext cx="2558602" cy="10036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6B0CF-8A56-49EC-8C93-52C716746467}">
      <dsp:nvSpPr>
        <dsp:cNvPr id="0" name=""/>
        <dsp:cNvSpPr/>
      </dsp:nvSpPr>
      <dsp:spPr>
        <a:xfrm>
          <a:off x="0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Негативний</a:t>
          </a:r>
          <a:endParaRPr lang="ru-RU" sz="2000" kern="1200" dirty="0"/>
        </a:p>
      </dsp:txBody>
      <dsp:txXfrm>
        <a:off x="14088" y="14088"/>
        <a:ext cx="3092282" cy="452826"/>
      </dsp:txXfrm>
    </dsp:sp>
    <dsp:sp modelId="{B3E0C910-6DF9-44BB-B2BB-5CDD383CED70}">
      <dsp:nvSpPr>
        <dsp:cNvPr id="0" name=""/>
        <dsp:cNvSpPr/>
      </dsp:nvSpPr>
      <dsp:spPr>
        <a:xfrm>
          <a:off x="3428034" y="167619"/>
          <a:ext cx="652061" cy="1457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8034" y="196771"/>
        <a:ext cx="608332" cy="87458"/>
      </dsp:txXfrm>
    </dsp:sp>
    <dsp:sp modelId="{1C3101A0-F887-4C22-B274-A8BEBEB354E5}">
      <dsp:nvSpPr>
        <dsp:cNvPr id="0" name=""/>
        <dsp:cNvSpPr/>
      </dsp:nvSpPr>
      <dsp:spPr>
        <a:xfrm>
          <a:off x="4350762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err="1" smtClean="0">
              <a:latin typeface="Times New Roman" pitchFamily="18" charset="0"/>
              <a:cs typeface="Times New Roman" pitchFamily="18" charset="0"/>
            </a:rPr>
            <a:t>Конверсійни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й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364850" y="14088"/>
        <a:ext cx="3092282" cy="4528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6B0CF-8A56-49EC-8C93-52C716746467}">
      <dsp:nvSpPr>
        <dsp:cNvPr id="0" name=""/>
        <dsp:cNvSpPr/>
      </dsp:nvSpPr>
      <dsp:spPr>
        <a:xfrm>
          <a:off x="0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Нульовий</a:t>
          </a:r>
          <a:endParaRPr lang="ru-RU" sz="2000" kern="1200" dirty="0"/>
        </a:p>
      </dsp:txBody>
      <dsp:txXfrm>
        <a:off x="14088" y="14088"/>
        <a:ext cx="3092282" cy="452826"/>
      </dsp:txXfrm>
    </dsp:sp>
    <dsp:sp modelId="{B3E0C910-6DF9-44BB-B2BB-5CDD383CED70}">
      <dsp:nvSpPr>
        <dsp:cNvPr id="0" name=""/>
        <dsp:cNvSpPr/>
      </dsp:nvSpPr>
      <dsp:spPr>
        <a:xfrm>
          <a:off x="3429772" y="167619"/>
          <a:ext cx="655746" cy="1457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9772" y="196771"/>
        <a:ext cx="612017" cy="87458"/>
      </dsp:txXfrm>
    </dsp:sp>
    <dsp:sp modelId="{1C3101A0-F887-4C22-B274-A8BEBEB354E5}">
      <dsp:nvSpPr>
        <dsp:cNvPr id="0" name=""/>
        <dsp:cNvSpPr/>
      </dsp:nvSpPr>
      <dsp:spPr>
        <a:xfrm>
          <a:off x="4357715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Стимулюючий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371803" y="14088"/>
        <a:ext cx="3092282" cy="4528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6B0CF-8A56-49EC-8C93-52C716746467}">
      <dsp:nvSpPr>
        <dsp:cNvPr id="0" name=""/>
        <dsp:cNvSpPr/>
      </dsp:nvSpPr>
      <dsp:spPr>
        <a:xfrm>
          <a:off x="0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Падаючий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000" kern="1200" dirty="0"/>
        </a:p>
      </dsp:txBody>
      <dsp:txXfrm>
        <a:off x="14088" y="14088"/>
        <a:ext cx="3092282" cy="452826"/>
      </dsp:txXfrm>
    </dsp:sp>
    <dsp:sp modelId="{B3E0C910-6DF9-44BB-B2BB-5CDD383CED70}">
      <dsp:nvSpPr>
        <dsp:cNvPr id="0" name=""/>
        <dsp:cNvSpPr/>
      </dsp:nvSpPr>
      <dsp:spPr>
        <a:xfrm>
          <a:off x="3429772" y="167619"/>
          <a:ext cx="655746" cy="1457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9772" y="196771"/>
        <a:ext cx="612017" cy="87458"/>
      </dsp:txXfrm>
    </dsp:sp>
    <dsp:sp modelId="{1C3101A0-F887-4C22-B274-A8BEBEB354E5}">
      <dsp:nvSpPr>
        <dsp:cNvPr id="0" name=""/>
        <dsp:cNvSpPr/>
      </dsp:nvSpPr>
      <dsp:spPr>
        <a:xfrm>
          <a:off x="4357715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Ремаркетинг</a:t>
          </a:r>
        </a:p>
      </dsp:txBody>
      <dsp:txXfrm>
        <a:off x="4371803" y="14088"/>
        <a:ext cx="3092282" cy="4528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6B0CF-8A56-49EC-8C93-52C716746467}">
      <dsp:nvSpPr>
        <dsp:cNvPr id="0" name=""/>
        <dsp:cNvSpPr/>
      </dsp:nvSpPr>
      <dsp:spPr>
        <a:xfrm>
          <a:off x="0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Сезонний</a:t>
          </a:r>
          <a:endParaRPr lang="ru-RU" sz="2000" kern="1200" dirty="0"/>
        </a:p>
      </dsp:txBody>
      <dsp:txXfrm>
        <a:off x="14088" y="14088"/>
        <a:ext cx="3092282" cy="452826"/>
      </dsp:txXfrm>
    </dsp:sp>
    <dsp:sp modelId="{B3E0C910-6DF9-44BB-B2BB-5CDD383CED70}">
      <dsp:nvSpPr>
        <dsp:cNvPr id="0" name=""/>
        <dsp:cNvSpPr/>
      </dsp:nvSpPr>
      <dsp:spPr>
        <a:xfrm>
          <a:off x="3429772" y="167619"/>
          <a:ext cx="655746" cy="1457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9772" y="196771"/>
        <a:ext cx="612017" cy="87458"/>
      </dsp:txXfrm>
    </dsp:sp>
    <dsp:sp modelId="{1C3101A0-F887-4C22-B274-A8BEBEB354E5}">
      <dsp:nvSpPr>
        <dsp:cNvPr id="0" name=""/>
        <dsp:cNvSpPr/>
      </dsp:nvSpPr>
      <dsp:spPr>
        <a:xfrm>
          <a:off x="4357715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Синхромаркетинг</a:t>
          </a:r>
        </a:p>
      </dsp:txBody>
      <dsp:txXfrm>
        <a:off x="4371803" y="14088"/>
        <a:ext cx="3092282" cy="4528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6B0CF-8A56-49EC-8C93-52C716746467}">
      <dsp:nvSpPr>
        <dsp:cNvPr id="0" name=""/>
        <dsp:cNvSpPr/>
      </dsp:nvSpPr>
      <dsp:spPr>
        <a:xfrm>
          <a:off x="0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Латентний</a:t>
          </a:r>
          <a:endParaRPr lang="ru-RU" sz="2000" kern="1200" dirty="0"/>
        </a:p>
      </dsp:txBody>
      <dsp:txXfrm>
        <a:off x="14088" y="14088"/>
        <a:ext cx="3092282" cy="452826"/>
      </dsp:txXfrm>
    </dsp:sp>
    <dsp:sp modelId="{B3E0C910-6DF9-44BB-B2BB-5CDD383CED70}">
      <dsp:nvSpPr>
        <dsp:cNvPr id="0" name=""/>
        <dsp:cNvSpPr/>
      </dsp:nvSpPr>
      <dsp:spPr>
        <a:xfrm>
          <a:off x="3429772" y="167619"/>
          <a:ext cx="655746" cy="1457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9772" y="196771"/>
        <a:ext cx="612017" cy="87458"/>
      </dsp:txXfrm>
    </dsp:sp>
    <dsp:sp modelId="{1C3101A0-F887-4C22-B274-A8BEBEB354E5}">
      <dsp:nvSpPr>
        <dsp:cNvPr id="0" name=""/>
        <dsp:cNvSpPr/>
      </dsp:nvSpPr>
      <dsp:spPr>
        <a:xfrm>
          <a:off x="4357715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Розвиваючий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371803" y="14088"/>
        <a:ext cx="3092282" cy="45282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6B0CF-8A56-49EC-8C93-52C716746467}">
      <dsp:nvSpPr>
        <dsp:cNvPr id="0" name=""/>
        <dsp:cNvSpPr/>
      </dsp:nvSpPr>
      <dsp:spPr>
        <a:xfrm>
          <a:off x="0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Повноц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нний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           </a:t>
          </a:r>
          <a:endParaRPr lang="ru-RU" sz="2000" kern="1200" dirty="0"/>
        </a:p>
      </dsp:txBody>
      <dsp:txXfrm>
        <a:off x="14088" y="14088"/>
        <a:ext cx="3092282" cy="452826"/>
      </dsp:txXfrm>
    </dsp:sp>
    <dsp:sp modelId="{B3E0C910-6DF9-44BB-B2BB-5CDD383CED70}">
      <dsp:nvSpPr>
        <dsp:cNvPr id="0" name=""/>
        <dsp:cNvSpPr/>
      </dsp:nvSpPr>
      <dsp:spPr>
        <a:xfrm>
          <a:off x="3429772" y="167619"/>
          <a:ext cx="655746" cy="1457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9772" y="196771"/>
        <a:ext cx="612017" cy="87458"/>
      </dsp:txXfrm>
    </dsp:sp>
    <dsp:sp modelId="{1C3101A0-F887-4C22-B274-A8BEBEB354E5}">
      <dsp:nvSpPr>
        <dsp:cNvPr id="0" name=""/>
        <dsp:cNvSpPr/>
      </dsp:nvSpPr>
      <dsp:spPr>
        <a:xfrm>
          <a:off x="4357715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Підтримуючий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371803" y="14088"/>
        <a:ext cx="3092282" cy="45282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6B0CF-8A56-49EC-8C93-52C716746467}">
      <dsp:nvSpPr>
        <dsp:cNvPr id="0" name=""/>
        <dsp:cNvSpPr/>
      </dsp:nvSpPr>
      <dsp:spPr>
        <a:xfrm>
          <a:off x="0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err="1" smtClean="0">
              <a:latin typeface="Times New Roman" pitchFamily="18" charset="0"/>
              <a:cs typeface="Times New Roman" pitchFamily="18" charset="0"/>
            </a:rPr>
            <a:t>Ажиотажний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</a:t>
          </a:r>
          <a:endParaRPr lang="ru-RU" sz="2000" kern="1200" dirty="0"/>
        </a:p>
      </dsp:txBody>
      <dsp:txXfrm>
        <a:off x="14088" y="14088"/>
        <a:ext cx="3092282" cy="452826"/>
      </dsp:txXfrm>
    </dsp:sp>
    <dsp:sp modelId="{B3E0C910-6DF9-44BB-B2BB-5CDD383CED70}">
      <dsp:nvSpPr>
        <dsp:cNvPr id="0" name=""/>
        <dsp:cNvSpPr/>
      </dsp:nvSpPr>
      <dsp:spPr>
        <a:xfrm>
          <a:off x="3429772" y="167619"/>
          <a:ext cx="655746" cy="1457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429772" y="196771"/>
        <a:ext cx="612017" cy="87458"/>
      </dsp:txXfrm>
    </dsp:sp>
    <dsp:sp modelId="{1C3101A0-F887-4C22-B274-A8BEBEB354E5}">
      <dsp:nvSpPr>
        <dsp:cNvPr id="0" name=""/>
        <dsp:cNvSpPr/>
      </dsp:nvSpPr>
      <dsp:spPr>
        <a:xfrm>
          <a:off x="4357715" y="0"/>
          <a:ext cx="3120458" cy="4810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Демаркетинг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371803" y="14088"/>
        <a:ext cx="3092282" cy="4528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8322BCC5-DB2D-4392-B98D-89A689F2450C}" type="datetimeFigureOut">
              <a:rPr lang="ru-RU"/>
              <a:pPr>
                <a:defRPr/>
              </a:pPr>
              <a:t>10.10.2021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A215FC-B10C-40F6-ABDA-86363ACC2E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317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2DA132C-9BA2-4A73-8C3F-FF8881A28C3C}" type="slidenum">
              <a:rPr lang="ru-RU" altLang="ru-RU" sz="1200"/>
              <a:pPr eaLnBrk="1" hangingPunct="1"/>
              <a:t>2</a:t>
            </a:fld>
            <a:endParaRPr lang="ru-RU" alt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905C2-6081-4874-8C8D-0752D4395B3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DE14-9CEE-4BC8-9328-0A86D0590F4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2EB6A-AC4F-4A70-A0FA-BE6D61C0EF1B}" type="slidenum">
              <a:rPr lang="ru-RU" altLang="ru-RU" smtClean="0"/>
              <a:pPr/>
              <a:t>‹#›</a:t>
            </a:fld>
            <a:endParaRPr lang="ru-RU" alt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544D8DE-B889-4D82-ABC1-EC504AEAEB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495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94FA-151B-4136-806C-55DC4A22E34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89E31-5D32-4C70-A6C3-6BD53622A63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588E-4E30-47B3-A914-0E20B6F1E18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DD596-853B-4752-8048-6E703BA8161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2E1-B955-4D59-9BF0-A5E815BA1B2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C707E-6735-4A8F-8A0D-1CC1A92F4A8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A2D6-2B7E-4266-95E3-59AA856C2F00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6CFC6-B0F9-4EE8-A5B2-EEAEDB8C256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CB8BF44-9379-48B0-BF88-9921B4283DC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5.xml"/><Relationship Id="rId18" Type="http://schemas.openxmlformats.org/officeDocument/2006/relationships/diagramLayout" Target="../diagrams/layout6.xml"/><Relationship Id="rId26" Type="http://schemas.microsoft.com/office/2007/relationships/diagramDrawing" Target="../diagrams/drawing7.xml"/><Relationship Id="rId39" Type="http://schemas.openxmlformats.org/officeDocument/2006/relationships/diagramQuickStyle" Target="../diagrams/quickStyle10.xml"/><Relationship Id="rId21" Type="http://schemas.microsoft.com/office/2007/relationships/diagramDrawing" Target="../diagrams/drawing6.xml"/><Relationship Id="rId34" Type="http://schemas.openxmlformats.org/officeDocument/2006/relationships/diagramQuickStyle" Target="../diagrams/quickStyle9.xml"/><Relationship Id="rId42" Type="http://schemas.openxmlformats.org/officeDocument/2006/relationships/diagramData" Target="../diagrams/data11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29" Type="http://schemas.openxmlformats.org/officeDocument/2006/relationships/diagramQuickStyle" Target="../diagrams/quickStyle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24" Type="http://schemas.openxmlformats.org/officeDocument/2006/relationships/diagramQuickStyle" Target="../diagrams/quickStyle7.xml"/><Relationship Id="rId32" Type="http://schemas.openxmlformats.org/officeDocument/2006/relationships/diagramData" Target="../diagrams/data9.xml"/><Relationship Id="rId37" Type="http://schemas.openxmlformats.org/officeDocument/2006/relationships/diagramData" Target="../diagrams/data10.xml"/><Relationship Id="rId40" Type="http://schemas.openxmlformats.org/officeDocument/2006/relationships/diagramColors" Target="../diagrams/colors10.xml"/><Relationship Id="rId45" Type="http://schemas.openxmlformats.org/officeDocument/2006/relationships/diagramColors" Target="../diagrams/colors11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23" Type="http://schemas.openxmlformats.org/officeDocument/2006/relationships/diagramLayout" Target="../diagrams/layout7.xml"/><Relationship Id="rId28" Type="http://schemas.openxmlformats.org/officeDocument/2006/relationships/diagramLayout" Target="../diagrams/layout8.xml"/><Relationship Id="rId36" Type="http://schemas.microsoft.com/office/2007/relationships/diagramDrawing" Target="../diagrams/drawing9.xml"/><Relationship Id="rId10" Type="http://schemas.openxmlformats.org/officeDocument/2006/relationships/diagramColors" Target="../diagrams/colors4.xml"/><Relationship Id="rId19" Type="http://schemas.openxmlformats.org/officeDocument/2006/relationships/diagramQuickStyle" Target="../diagrams/quickStyle6.xml"/><Relationship Id="rId31" Type="http://schemas.microsoft.com/office/2007/relationships/diagramDrawing" Target="../diagrams/drawing8.xml"/><Relationship Id="rId44" Type="http://schemas.openxmlformats.org/officeDocument/2006/relationships/diagramQuickStyle" Target="../diagrams/quickStyle11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Relationship Id="rId22" Type="http://schemas.openxmlformats.org/officeDocument/2006/relationships/diagramData" Target="../diagrams/data7.xml"/><Relationship Id="rId27" Type="http://schemas.openxmlformats.org/officeDocument/2006/relationships/diagramData" Target="../diagrams/data8.xml"/><Relationship Id="rId30" Type="http://schemas.openxmlformats.org/officeDocument/2006/relationships/diagramColors" Target="../diagrams/colors8.xml"/><Relationship Id="rId35" Type="http://schemas.openxmlformats.org/officeDocument/2006/relationships/diagramColors" Target="../diagrams/colors9.xml"/><Relationship Id="rId43" Type="http://schemas.openxmlformats.org/officeDocument/2006/relationships/diagramLayout" Target="../diagrams/layout11.xml"/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12" Type="http://schemas.openxmlformats.org/officeDocument/2006/relationships/diagramData" Target="../diagrams/data5.xml"/><Relationship Id="rId17" Type="http://schemas.openxmlformats.org/officeDocument/2006/relationships/diagramData" Target="../diagrams/data6.xml"/><Relationship Id="rId25" Type="http://schemas.openxmlformats.org/officeDocument/2006/relationships/diagramColors" Target="../diagrams/colors7.xml"/><Relationship Id="rId33" Type="http://schemas.openxmlformats.org/officeDocument/2006/relationships/diagramLayout" Target="../diagrams/layout9.xml"/><Relationship Id="rId38" Type="http://schemas.openxmlformats.org/officeDocument/2006/relationships/diagramLayout" Target="../diagrams/layout10.xml"/><Relationship Id="rId46" Type="http://schemas.microsoft.com/office/2007/relationships/diagramDrawing" Target="../diagrams/drawing11.xml"/><Relationship Id="rId20" Type="http://schemas.openxmlformats.org/officeDocument/2006/relationships/diagramColors" Target="../diagrams/colors6.xml"/><Relationship Id="rId41" Type="http://schemas.microsoft.com/office/2007/relationships/diagramDrawing" Target="../diagrams/drawing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1357313" y="1928813"/>
            <a:ext cx="7499350" cy="3857625"/>
          </a:xfrm>
        </p:spPr>
        <p:txBody>
          <a:bodyPr/>
          <a:lstStyle/>
          <a:p>
            <a:pPr marL="609600" indent="-609600" algn="ctr" eaLnBrk="1" hangingPunct="1">
              <a:defRPr/>
            </a:pP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Clr>
                <a:schemeClr val="bg2">
                  <a:lumMod val="25000"/>
                </a:schemeClr>
              </a:buClr>
              <a:buFontTx/>
              <a:buAutoNum type="arabicPeriod"/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Класифікація видів маркетингу</a:t>
            </a:r>
          </a:p>
          <a:p>
            <a:pPr marL="609600" indent="-609600" eaLnBrk="1" hangingPunct="1">
              <a:buClr>
                <a:schemeClr val="bg2">
                  <a:lumMod val="25000"/>
                </a:schemeClr>
              </a:buClr>
              <a:buFontTx/>
              <a:buAutoNum type="arabicPeriod"/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Види маркетингу залежно від попиту на ринку</a:t>
            </a:r>
          </a:p>
          <a:p>
            <a:pPr marL="609600" indent="-609600" eaLnBrk="1" hangingPunct="1">
              <a:buClr>
                <a:schemeClr val="bg2">
                  <a:lumMod val="25000"/>
                </a:schemeClr>
              </a:buClr>
              <a:buFontTx/>
              <a:buAutoNum type="arabicPeriod"/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Маркетинг в сфері послуг</a:t>
            </a:r>
          </a:p>
          <a:p>
            <a:pPr marL="609600" indent="-609600" eaLnBrk="1" hangingPunct="1">
              <a:buClr>
                <a:schemeClr val="bg2">
                  <a:lumMod val="25000"/>
                </a:schemeClr>
              </a:buClr>
              <a:buFontTx/>
              <a:buAutoNum type="arabicPeriod"/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Новітні види маркетингу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58888" y="549275"/>
            <a:ext cx="7497762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uk-UA" alt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ВИДИ </a:t>
            </a:r>
            <a:r>
              <a:rPr lang="uk-UA" altLang="ru-RU" sz="39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МАРКЕТИНГУ ТА ЇХ ХАРАКТЕРИСТИКИ</a:t>
            </a:r>
            <a:endParaRPr lang="ru-RU" altLang="ru-RU" sz="39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6429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uk-UA" altLang="ru-RU" sz="3200" b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Порівняння комплексу маркетингу для споживчого та промислового ринку</a:t>
            </a:r>
            <a:endParaRPr lang="ru-RU" altLang="ru-RU" sz="3200" b="1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857250" y="2000250"/>
            <a:ext cx="4038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Продукт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стандартна форма, сервіс має допоміжне значення</a:t>
            </a:r>
          </a:p>
          <a:p>
            <a:pPr eaLnBrk="1" hangingPunct="1">
              <a:lnSpc>
                <a:spcPct val="9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– прейскурантна</a:t>
            </a:r>
          </a:p>
          <a:p>
            <a:pPr eaLnBrk="1" hangingPunct="1">
              <a:lnSpc>
                <a:spcPct val="9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Просування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– реклама, стимулювання збуту</a:t>
            </a:r>
          </a:p>
          <a:p>
            <a:pPr eaLnBrk="1" hangingPunct="1">
              <a:lnSpc>
                <a:spcPct val="9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Розподіл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– через посередників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sz="quarter" idx="14"/>
          </p:nvPr>
        </p:nvSpPr>
        <p:spPr>
          <a:xfrm>
            <a:off x="4495800" y="1981200"/>
            <a:ext cx="421957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Продукт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– увага технічним характеристикам, сервісу</a:t>
            </a:r>
          </a:p>
          <a:p>
            <a:pPr eaLnBrk="1" hangingPunct="1">
              <a:lnSpc>
                <a:spcPct val="9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Ціна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– за домовленістю</a:t>
            </a:r>
          </a:p>
          <a:p>
            <a:pPr eaLnBrk="1" hangingPunct="1">
              <a:lnSpc>
                <a:spcPct val="9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Просування –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особистий продаж, виставки</a:t>
            </a:r>
          </a:p>
          <a:p>
            <a:pPr eaLnBrk="1" hangingPunct="1">
              <a:lnSpc>
                <a:spcPct val="90000"/>
              </a:lnSpc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Розподіл –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прямий, ексклюзивні агенти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785813"/>
            <a:ext cx="7499350" cy="5534025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  <a:defRPr/>
            </a:pP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Залежно від цілей обміну</a:t>
            </a:r>
          </a:p>
          <a:p>
            <a:pPr algn="ctr" eaLnBrk="1" hangingPunct="1">
              <a:buFont typeface="Wingdings 2" panose="05020102010507070707" pitchFamily="18" charset="2"/>
              <a:buNone/>
              <a:defRPr/>
            </a:pPr>
            <a:endParaRPr lang="uk-UA" sz="1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Комерційний маркетинг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маркетинг підприємств і установ, які здійснюють свою діяльність заради отримання прибутку</a:t>
            </a: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 2" panose="05020102010507070707" pitchFamily="18" charset="2"/>
              <a:buNone/>
              <a:defRPr/>
            </a:pPr>
            <a:endParaRPr lang="uk-UA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Некомерційний маркетинг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маркетинг неприбуткових установ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63" y="785813"/>
          <a:ext cx="7862888" cy="475983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314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314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7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Некомерційний маркетинг</a:t>
                      </a:r>
                      <a:endParaRPr lang="uk-UA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Комерційний маркетинг</a:t>
                      </a:r>
                      <a:endParaRPr lang="uk-UA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99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Пов'язаний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організаціями,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територіями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ідеями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та послугами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 Головним чином пов'язаний з товарами та послугами</a:t>
                      </a:r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99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 2. Обмін може бути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як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немонетарним </a:t>
                      </a:r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так і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монетарним</a:t>
                      </a: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 В основному монетарний обмін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142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 3. Цілі є більш складними, успіх або невдача не може вимірюватися з чисто фінансових позицій</a:t>
                      </a: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 3. Цілі в основному стосуються збуту, прибутків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42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 Ефект некомерційного маркетингу прямо не пов'язаний з виплатами споживачів</a:t>
                      </a: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 Ефект комерційного маркетингу в основному пов'язаний із платежами споживачів</a:t>
                      </a:r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99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5. Обслуговування економічно невигідних сегментів ринку</a:t>
                      </a: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indent="-180975">
                        <a:tabLst>
                          <a:tab pos="2409825" algn="l"/>
                        </a:tabLs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 5. Орієнтується на обслуговування тільки прибуткових сегментів ринку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399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6. Мають дві категорії клієнтів: споживачів і спонсорів</a:t>
                      </a: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marL="0" marR="0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09825" algn="l"/>
                        </a:tabLst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 6. Має тільки одну категорію клієнтів –  споживачів</a:t>
                      </a:r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Залежно від міри диференціації</a:t>
            </a:r>
            <a:r>
              <a:rPr lang="uk-UA" u="sng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u="sng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57290" y="1714488"/>
          <a:ext cx="7499350" cy="481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Види маркетингу в залежності від характеру попиту на ринку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1350918" y="2195490"/>
          <a:ext cx="7499350" cy="481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Содержимое 3"/>
          <p:cNvGraphicFramePr>
            <a:graphicFrameLocks/>
          </p:cNvGraphicFramePr>
          <p:nvPr/>
        </p:nvGraphicFramePr>
        <p:xfrm>
          <a:off x="1350918" y="2624118"/>
          <a:ext cx="7499350" cy="481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1" name="Содержимое 3"/>
          <p:cNvGraphicFramePr>
            <a:graphicFrameLocks/>
          </p:cNvGraphicFramePr>
          <p:nvPr/>
        </p:nvGraphicFramePr>
        <p:xfrm>
          <a:off x="1350918" y="3052746"/>
          <a:ext cx="7499350" cy="481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2" name="Содержимое 3"/>
          <p:cNvGraphicFramePr>
            <a:graphicFrameLocks/>
          </p:cNvGraphicFramePr>
          <p:nvPr/>
        </p:nvGraphicFramePr>
        <p:xfrm>
          <a:off x="1350918" y="3481374"/>
          <a:ext cx="7499350" cy="481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3" name="Содержимое 3"/>
          <p:cNvGraphicFramePr>
            <a:graphicFrameLocks/>
          </p:cNvGraphicFramePr>
          <p:nvPr/>
        </p:nvGraphicFramePr>
        <p:xfrm>
          <a:off x="1350918" y="3910002"/>
          <a:ext cx="7499350" cy="481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14" name="Содержимое 3"/>
          <p:cNvGraphicFramePr>
            <a:graphicFrameLocks/>
          </p:cNvGraphicFramePr>
          <p:nvPr/>
        </p:nvGraphicFramePr>
        <p:xfrm>
          <a:off x="1350918" y="4338630"/>
          <a:ext cx="7499350" cy="481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15" name="Содержимое 3"/>
          <p:cNvGraphicFramePr>
            <a:graphicFrameLocks/>
          </p:cNvGraphicFramePr>
          <p:nvPr/>
        </p:nvGraphicFramePr>
        <p:xfrm>
          <a:off x="1350918" y="4767258"/>
          <a:ext cx="7499350" cy="500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graphicFrame>
        <p:nvGraphicFramePr>
          <p:cNvPr id="16" name="Содержимое 3"/>
          <p:cNvGraphicFramePr>
            <a:graphicFrameLocks/>
          </p:cNvGraphicFramePr>
          <p:nvPr/>
        </p:nvGraphicFramePr>
        <p:xfrm>
          <a:off x="1357290" y="5214950"/>
          <a:ext cx="7499350" cy="500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2" r:lo="rId43" r:qs="rId44" r:cs="rId4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2044700"/>
            <a:ext cx="7858125" cy="30003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будь-яка діяльність чи </a:t>
            </a:r>
            <a:endParaRPr lang="en-US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благо, яке одна сторона може </a:t>
            </a:r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запропонувати іншої. Послуга по своїй суті є невідчутною і не</a:t>
            </a:r>
            <a:r>
              <a:rPr lang="en-US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приводить до оволодіння власністю</a:t>
            </a:r>
            <a:r>
              <a:rPr lang="uk-UA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3" y="642938"/>
            <a:ext cx="7458075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Маркетинг в сфері послуг</a:t>
            </a:r>
            <a:endParaRPr lang="ru-RU" sz="3600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1198539" y="1535102"/>
            <a:ext cx="2214578" cy="1500198"/>
          </a:xfrm>
          <a:prstGeom prst="cloudCallout">
            <a:avLst>
              <a:gd name="adj1" fmla="val -37250"/>
              <a:gd name="adj2" fmla="val 6176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Послуга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(service)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28586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38" y="428625"/>
            <a:ext cx="749935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dirty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Основні характеристики </a:t>
            </a:r>
            <a:r>
              <a:rPr lang="uk-UA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послуги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3000" y="1143000"/>
          <a:ext cx="7715250" cy="472440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8576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576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Основні класи послуг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Сфери послуг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 Відчутні дії, спрямовані на тіло людини (як об'єкт)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Охорона здоров'я, пасажирський транспорт, салони краси і перукарні, спортивні заклади, ресторани, кафе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 Відчутні дії, спрямовані на товари й інші фізичні об'єкти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Вантажний транспорт, ремонт та утримання устаткування, охорона, пральні, хімчистки.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 Невідчутні дії, спрямовані на свідомість людини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Навчання, </a:t>
                      </a:r>
                      <a:r>
                        <a:rPr lang="uk-UA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радіо-</a:t>
                      </a: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телевізійне віщання, інформаційні послуги, театри, музеї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 Невідчутні дії з невідчутними активами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Банки, юридичні і консультаційні послуги, страхування, операції з цінними паперами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74638"/>
            <a:ext cx="7862887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за Ф. </a:t>
            </a:r>
            <a:r>
              <a:rPr lang="ru-RU" sz="32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Ловелоком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71500"/>
            <a:ext cx="7772400" cy="7143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Складові</a:t>
            </a: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комплексу маркетингу </a:t>
            </a:r>
            <a:r>
              <a:rPr lang="uk-UA" sz="3600" dirty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3200" dirty="0">
                <a:solidFill>
                  <a:schemeClr val="tx2">
                    <a:satMod val="130000"/>
                  </a:schemeClr>
                </a:solidFill>
                <a:cs typeface="Times New Roman" charset="0"/>
              </a:rPr>
              <a:t/>
            </a:r>
            <a:br>
              <a:rPr lang="ru-RU" sz="3200" dirty="0">
                <a:solidFill>
                  <a:schemeClr val="tx2">
                    <a:satMod val="130000"/>
                  </a:schemeClr>
                </a:solidFill>
                <a:cs typeface="Times New Roman" charset="0"/>
              </a:rPr>
            </a:b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7" name="Rectangle 24"/>
          <p:cNvSpPr>
            <a:spLocks noChangeArrowheads="1"/>
          </p:cNvSpPr>
          <p:nvPr/>
        </p:nvSpPr>
        <p:spPr bwMode="auto">
          <a:xfrm>
            <a:off x="0" y="1606550"/>
            <a:ext cx="9144000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uk-UA" altLang="ru-RU" sz="1200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 b="1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 b="1" i="1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 b="1" i="1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pPr algn="just"/>
            <a:r>
              <a:rPr lang="uk-UA" altLang="ru-RU" sz="1400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endParaRPr lang="ru-RU" altLang="ru-RU"/>
          </a:p>
        </p:txBody>
      </p:sp>
      <p:grpSp>
        <p:nvGrpSpPr>
          <p:cNvPr id="26628" name="Group 5"/>
          <p:cNvGrpSpPr>
            <a:grpSpLocks/>
          </p:cNvGrpSpPr>
          <p:nvPr/>
        </p:nvGrpSpPr>
        <p:grpSpPr bwMode="auto">
          <a:xfrm>
            <a:off x="1071563" y="1500188"/>
            <a:ext cx="7848600" cy="4495800"/>
            <a:chOff x="1728" y="9414"/>
            <a:chExt cx="9216" cy="5155"/>
          </a:xfrm>
        </p:grpSpPr>
        <p:sp>
          <p:nvSpPr>
            <p:cNvPr id="25623" name="AutoShape 23"/>
            <p:cNvSpPr>
              <a:spLocks noChangeArrowheads="1"/>
            </p:cNvSpPr>
            <p:nvPr/>
          </p:nvSpPr>
          <p:spPr bwMode="auto">
            <a:xfrm>
              <a:off x="5201" y="10757"/>
              <a:ext cx="2265" cy="73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>
              <a:outerShdw dist="35921" dir="18900000" algn="ctr" rotWithShape="0">
                <a:srgbClr val="808080"/>
              </a:outerShdw>
            </a:effectLst>
          </p:spPr>
          <p:txBody>
            <a:bodyPr lIns="0" tIns="0" rIns="0" bIns="0"/>
            <a:lstStyle/>
            <a:p>
              <a:pPr algn="ctr">
                <a:defRPr/>
              </a:pPr>
              <a:r>
                <a:rPr lang="ru-RU" sz="1800" b="1" dirty="0">
                  <a:latin typeface="Times New Roman" charset="0"/>
                  <a:cs typeface="Times New Roman" charset="0"/>
                </a:rPr>
                <a:t>КОМПЛЕКС </a:t>
              </a:r>
              <a:endParaRPr lang="ru-RU" sz="1800" dirty="0">
                <a:latin typeface="Times New Roman" charset="0"/>
                <a:cs typeface="Times New Roman" charset="0"/>
              </a:endParaRPr>
            </a:p>
            <a:p>
              <a:pPr algn="ctr" eaLnBrk="0" hangingPunct="0">
                <a:defRPr/>
              </a:pPr>
              <a:r>
                <a:rPr lang="ru-RU" sz="1800" b="1" dirty="0">
                  <a:latin typeface="Times New Roman" charset="0"/>
                  <a:cs typeface="Times New Roman" charset="0"/>
                </a:rPr>
                <a:t>МАРКЕТИНГУ</a:t>
              </a:r>
              <a:endParaRPr lang="ru-RU" sz="1800" dirty="0">
                <a:latin typeface="Times New Roman" charset="0"/>
                <a:cs typeface="Times New Roman" charset="0"/>
              </a:endParaRPr>
            </a:p>
            <a:p>
              <a:pPr eaLnBrk="0" hangingPunct="0">
                <a:defRPr/>
              </a:pPr>
              <a:endParaRPr lang="ru-RU" sz="1800" dirty="0">
                <a:latin typeface="Times New Roman" charset="0"/>
              </a:endParaRPr>
            </a:p>
          </p:txBody>
        </p:sp>
        <p:sp>
          <p:nvSpPr>
            <p:cNvPr id="26631" name="Oval 22" descr="20%"/>
            <p:cNvSpPr>
              <a:spLocks noChangeArrowheads="1"/>
            </p:cNvSpPr>
            <p:nvPr/>
          </p:nvSpPr>
          <p:spPr bwMode="auto">
            <a:xfrm>
              <a:off x="4447" y="13975"/>
              <a:ext cx="3778" cy="594"/>
            </a:xfrm>
            <a:prstGeom prst="ellipse">
              <a:avLst/>
            </a:prstGeom>
            <a:pattFill prst="pct20">
              <a:fgClr>
                <a:srgbClr val="C0C0C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uk-UA" altLang="ru-RU" sz="2000" b="1"/>
                <a:t>ЦР</a:t>
              </a:r>
            </a:p>
            <a:p>
              <a:endParaRPr lang="uk-UA" altLang="ru-RU" sz="2000"/>
            </a:p>
          </p:txBody>
        </p:sp>
        <p:sp>
          <p:nvSpPr>
            <p:cNvPr id="25621" name="AutoShape 21"/>
            <p:cNvSpPr>
              <a:spLocks noChangeArrowheads="1"/>
            </p:cNvSpPr>
            <p:nvPr/>
          </p:nvSpPr>
          <p:spPr bwMode="auto">
            <a:xfrm>
              <a:off x="5760" y="11637"/>
              <a:ext cx="1152" cy="2193"/>
            </a:xfrm>
            <a:prstGeom prst="downArrowCallout">
              <a:avLst>
                <a:gd name="adj1" fmla="val 25000"/>
                <a:gd name="adj2" fmla="val 25000"/>
                <a:gd name="adj3" fmla="val 31742"/>
                <a:gd name="adj4" fmla="val 6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18900000" algn="ctr" rotWithShape="0">
                <a:srgbClr val="808080"/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ru-RU" dirty="0">
                <a:latin typeface="Times New Roman" charset="0"/>
              </a:endParaRPr>
            </a:p>
          </p:txBody>
        </p:sp>
        <p:sp>
          <p:nvSpPr>
            <p:cNvPr id="26633" name="AutoShape 20"/>
            <p:cNvSpPr>
              <a:spLocks noChangeArrowheads="1"/>
            </p:cNvSpPr>
            <p:nvPr/>
          </p:nvSpPr>
          <p:spPr bwMode="auto">
            <a:xfrm>
              <a:off x="1728" y="12660"/>
              <a:ext cx="3472" cy="87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uk-UA" altLang="ru-RU" sz="2000" b="1">
                  <a:cs typeface="Times New Roman" panose="02020603050405020304" pitchFamily="18" charset="0"/>
                </a:rPr>
                <a:t>Physical evidence</a:t>
              </a:r>
              <a:r>
                <a:rPr lang="uk-UA" altLang="ru-RU" sz="2000">
                  <a:cs typeface="Times New Roman" panose="02020603050405020304" pitchFamily="18" charset="0"/>
                </a:rPr>
                <a:t> </a:t>
              </a:r>
              <a:endParaRPr lang="ru-RU" altLang="ru-RU" sz="2000">
                <a:cs typeface="Times New Roman" panose="02020603050405020304" pitchFamily="18" charset="0"/>
              </a:endParaRPr>
            </a:p>
            <a:p>
              <a:pPr algn="ctr"/>
              <a:r>
                <a:rPr lang="uk-UA" altLang="ru-RU" sz="2000">
                  <a:cs typeface="Times New Roman" panose="02020603050405020304" pitchFamily="18" charset="0"/>
                </a:rPr>
                <a:t>(матеріальні умови)</a:t>
              </a:r>
              <a:endParaRPr lang="ru-RU" altLang="ru-RU" sz="2000"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2000">
                  <a:cs typeface="Times New Roman" panose="02020603050405020304" pitchFamily="18" charset="0"/>
                </a:rPr>
                <a:t> </a:t>
              </a:r>
            </a:p>
            <a:p>
              <a:endParaRPr lang="ru-RU" altLang="ru-RU" sz="2000"/>
            </a:p>
          </p:txBody>
        </p:sp>
        <p:sp>
          <p:nvSpPr>
            <p:cNvPr id="26634" name="AutoShape 19"/>
            <p:cNvSpPr>
              <a:spLocks noChangeArrowheads="1"/>
            </p:cNvSpPr>
            <p:nvPr/>
          </p:nvSpPr>
          <p:spPr bwMode="auto">
            <a:xfrm>
              <a:off x="2181" y="11490"/>
              <a:ext cx="2263" cy="87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altLang="ru-RU" sz="2000" b="1">
                  <a:cs typeface="Times New Roman" panose="02020603050405020304" pitchFamily="18" charset="0"/>
                </a:rPr>
                <a:t>Promotion</a:t>
              </a:r>
              <a:endParaRPr lang="uk-UA" altLang="ru-RU" sz="2000" b="1">
                <a:cs typeface="Times New Roman" panose="02020603050405020304" pitchFamily="18" charset="0"/>
              </a:endParaRPr>
            </a:p>
            <a:p>
              <a:pPr algn="ctr"/>
              <a:r>
                <a:rPr lang="uk-UA" altLang="ru-RU" sz="2000" b="1">
                  <a:cs typeface="Times New Roman" panose="02020603050405020304" pitchFamily="18" charset="0"/>
                </a:rPr>
                <a:t>(просування)</a:t>
              </a:r>
              <a:endParaRPr lang="uk-UA" altLang="ru-RU" sz="2000" b="1">
                <a:latin typeface="Arial Narrow" panose="020B0606020202030204" pitchFamily="34" charset="0"/>
                <a:cs typeface="Times New Roman" panose="02020603050405020304" pitchFamily="18" charset="0"/>
              </a:endParaRPr>
            </a:p>
            <a:p>
              <a:pPr algn="ctr"/>
              <a:endParaRPr lang="uk-UA" altLang="ru-RU" sz="1400" b="1"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200">
                  <a:cs typeface="Times New Roman" panose="02020603050405020304" pitchFamily="18" charset="0"/>
                </a:rPr>
                <a:t> </a:t>
              </a:r>
            </a:p>
            <a:p>
              <a:endParaRPr lang="ru-RU" altLang="ru-RU"/>
            </a:p>
          </p:txBody>
        </p:sp>
        <p:sp>
          <p:nvSpPr>
            <p:cNvPr id="26635" name="AutoShape 18"/>
            <p:cNvSpPr>
              <a:spLocks noChangeArrowheads="1"/>
            </p:cNvSpPr>
            <p:nvPr/>
          </p:nvSpPr>
          <p:spPr bwMode="auto">
            <a:xfrm>
              <a:off x="8221" y="11490"/>
              <a:ext cx="2270" cy="87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altLang="ru-RU" sz="2000" b="1">
                  <a:cs typeface="Times New Roman" panose="02020603050405020304" pitchFamily="18" charset="0"/>
                </a:rPr>
                <a:t>Personnel </a:t>
              </a:r>
              <a:endParaRPr lang="ru-RU" altLang="ru-RU" sz="2000" b="1">
                <a:cs typeface="Times New Roman" panose="02020603050405020304" pitchFamily="18" charset="0"/>
              </a:endParaRPr>
            </a:p>
            <a:p>
              <a:pPr algn="ctr"/>
              <a:r>
                <a:rPr lang="en-US" altLang="ru-RU" sz="2000">
                  <a:cs typeface="Times New Roman" panose="02020603050405020304" pitchFamily="18" charset="0"/>
                </a:rPr>
                <a:t>(</a:t>
              </a:r>
              <a:r>
                <a:rPr lang="ru-RU" altLang="ru-RU" sz="2000">
                  <a:cs typeface="Times New Roman" panose="02020603050405020304" pitchFamily="18" charset="0"/>
                </a:rPr>
                <a:t>персонал)</a:t>
              </a:r>
            </a:p>
            <a:p>
              <a:pPr algn="ctr"/>
              <a:r>
                <a:rPr lang="ru-RU" altLang="ru-RU" sz="2000">
                  <a:cs typeface="Times New Roman" panose="02020603050405020304" pitchFamily="18" charset="0"/>
                </a:rPr>
                <a:t> </a:t>
              </a:r>
            </a:p>
            <a:p>
              <a:endParaRPr lang="ru-RU" altLang="ru-RU" sz="2000"/>
            </a:p>
          </p:txBody>
        </p:sp>
        <p:sp>
          <p:nvSpPr>
            <p:cNvPr id="26636" name="AutoShape 17"/>
            <p:cNvSpPr>
              <a:spLocks noChangeArrowheads="1"/>
            </p:cNvSpPr>
            <p:nvPr/>
          </p:nvSpPr>
          <p:spPr bwMode="auto">
            <a:xfrm>
              <a:off x="2181" y="10292"/>
              <a:ext cx="2266" cy="87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altLang="ru-RU" sz="2000" b="1">
                  <a:cs typeface="Times New Roman" panose="02020603050405020304" pitchFamily="18" charset="0"/>
                </a:rPr>
                <a:t>Price</a:t>
              </a:r>
              <a:endParaRPr lang="uk-UA" altLang="ru-RU" sz="2000" b="1">
                <a:cs typeface="Times New Roman" panose="02020603050405020304" pitchFamily="18" charset="0"/>
              </a:endParaRPr>
            </a:p>
            <a:p>
              <a:pPr algn="ctr"/>
              <a:r>
                <a:rPr lang="uk-UA" altLang="ru-RU" sz="2000" b="1">
                  <a:cs typeface="Times New Roman" panose="02020603050405020304" pitchFamily="18" charset="0"/>
                </a:rPr>
                <a:t>(ціна)</a:t>
              </a:r>
            </a:p>
            <a:p>
              <a:pPr algn="ctr"/>
              <a:r>
                <a:rPr lang="ru-RU" altLang="ru-RU" sz="1400" b="1" u="sng">
                  <a:cs typeface="Times New Roman" panose="02020603050405020304" pitchFamily="18" charset="0"/>
                </a:rPr>
                <a:t> </a:t>
              </a:r>
            </a:p>
            <a:p>
              <a:endParaRPr lang="ru-RU" altLang="ru-RU"/>
            </a:p>
          </p:txBody>
        </p:sp>
        <p:sp>
          <p:nvSpPr>
            <p:cNvPr id="26637" name="AutoShape 16"/>
            <p:cNvSpPr>
              <a:spLocks noChangeArrowheads="1"/>
            </p:cNvSpPr>
            <p:nvPr/>
          </p:nvSpPr>
          <p:spPr bwMode="auto">
            <a:xfrm>
              <a:off x="8225" y="10377"/>
              <a:ext cx="2266" cy="877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uk-UA" altLang="ru-RU" sz="2000" b="1">
                  <a:cs typeface="Times New Roman" panose="02020603050405020304" pitchFamily="18" charset="0"/>
                </a:rPr>
                <a:t>Place</a:t>
              </a:r>
            </a:p>
            <a:p>
              <a:pPr algn="ctr"/>
              <a:r>
                <a:rPr lang="uk-UA" altLang="ru-RU" sz="2000" b="1">
                  <a:cs typeface="Times New Roman" panose="02020603050405020304" pitchFamily="18" charset="0"/>
                </a:rPr>
                <a:t>(</a:t>
              </a:r>
              <a:r>
                <a:rPr lang="uk-UA" altLang="ru-RU" sz="2000" b="1"/>
                <a:t>розподіл</a:t>
              </a:r>
              <a:r>
                <a:rPr lang="uk-UA" altLang="ru-RU" sz="2000" b="1">
                  <a:cs typeface="Times New Roman" panose="02020603050405020304" pitchFamily="18" charset="0"/>
                </a:rPr>
                <a:t>)</a:t>
              </a:r>
              <a:endParaRPr lang="ru-RU" altLang="ru-RU" sz="2000" b="1">
                <a:cs typeface="Times New Roman" panose="02020603050405020304" pitchFamily="18" charset="0"/>
              </a:endParaRPr>
            </a:p>
            <a:p>
              <a:endParaRPr lang="ru-RU" altLang="ru-RU" sz="2000" b="1"/>
            </a:p>
          </p:txBody>
        </p:sp>
        <p:sp>
          <p:nvSpPr>
            <p:cNvPr id="26638" name="AutoShape 15"/>
            <p:cNvSpPr>
              <a:spLocks noChangeArrowheads="1"/>
            </p:cNvSpPr>
            <p:nvPr/>
          </p:nvSpPr>
          <p:spPr bwMode="auto">
            <a:xfrm>
              <a:off x="7469" y="12716"/>
              <a:ext cx="3475" cy="87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uk-UA" altLang="ru-RU" sz="2000" b="1">
                  <a:cs typeface="Times New Roman" panose="02020603050405020304" pitchFamily="18" charset="0"/>
                </a:rPr>
                <a:t>Process </a:t>
              </a:r>
              <a:endParaRPr lang="ru-RU" altLang="ru-RU" sz="2000" b="1">
                <a:cs typeface="Times New Roman" panose="02020603050405020304" pitchFamily="18" charset="0"/>
              </a:endParaRPr>
            </a:p>
            <a:p>
              <a:pPr algn="ctr"/>
              <a:r>
                <a:rPr lang="uk-UA" altLang="ru-RU" sz="2000">
                  <a:cs typeface="Times New Roman" panose="02020603050405020304" pitchFamily="18" charset="0"/>
                </a:rPr>
                <a:t>(процес)</a:t>
              </a:r>
              <a:endParaRPr lang="ru-RU" altLang="ru-RU" sz="2000"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2000">
                  <a:cs typeface="Times New Roman" panose="02020603050405020304" pitchFamily="18" charset="0"/>
                </a:rPr>
                <a:t> </a:t>
              </a:r>
            </a:p>
            <a:p>
              <a:endParaRPr lang="ru-RU" altLang="ru-RU" sz="2000"/>
            </a:p>
          </p:txBody>
        </p:sp>
        <p:sp>
          <p:nvSpPr>
            <p:cNvPr id="26639" name="AutoShape 14"/>
            <p:cNvSpPr>
              <a:spLocks noChangeArrowheads="1"/>
            </p:cNvSpPr>
            <p:nvPr/>
          </p:nvSpPr>
          <p:spPr bwMode="auto">
            <a:xfrm>
              <a:off x="5203" y="9414"/>
              <a:ext cx="2266" cy="87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altLang="ru-RU" sz="2000" b="1" u="sng">
                  <a:cs typeface="Times New Roman" panose="02020603050405020304" pitchFamily="18" charset="0"/>
                </a:rPr>
                <a:t>Product</a:t>
              </a:r>
              <a:endParaRPr lang="uk-UA" altLang="ru-RU" sz="2000" b="1" u="sng"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2000">
                  <a:cs typeface="Times New Roman" panose="02020603050405020304" pitchFamily="18" charset="0"/>
                </a:rPr>
                <a:t>(продукт)</a:t>
              </a:r>
            </a:p>
            <a:p>
              <a:pPr algn="ctr"/>
              <a:r>
                <a:rPr lang="ru-RU" altLang="ru-RU" sz="2000">
                  <a:cs typeface="Times New Roman" panose="02020603050405020304" pitchFamily="18" charset="0"/>
                </a:rPr>
                <a:t> </a:t>
              </a:r>
            </a:p>
            <a:p>
              <a:endParaRPr lang="ru-RU" altLang="ru-RU" sz="2000"/>
            </a:p>
          </p:txBody>
        </p:sp>
        <p:sp>
          <p:nvSpPr>
            <p:cNvPr id="26640" name="Line 13"/>
            <p:cNvSpPr>
              <a:spLocks noChangeShapeType="1"/>
            </p:cNvSpPr>
            <p:nvPr/>
          </p:nvSpPr>
          <p:spPr bwMode="auto">
            <a:xfrm>
              <a:off x="6408" y="10321"/>
              <a:ext cx="0" cy="4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6641" name="Line 12"/>
            <p:cNvSpPr>
              <a:spLocks noChangeShapeType="1"/>
            </p:cNvSpPr>
            <p:nvPr/>
          </p:nvSpPr>
          <p:spPr bwMode="auto">
            <a:xfrm flipV="1">
              <a:off x="7466" y="11490"/>
              <a:ext cx="0" cy="11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6642" name="Line 11"/>
            <p:cNvSpPr>
              <a:spLocks noChangeShapeType="1"/>
            </p:cNvSpPr>
            <p:nvPr/>
          </p:nvSpPr>
          <p:spPr bwMode="auto">
            <a:xfrm>
              <a:off x="4444" y="10758"/>
              <a:ext cx="75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6643" name="Line 10"/>
            <p:cNvSpPr>
              <a:spLocks noChangeShapeType="1"/>
            </p:cNvSpPr>
            <p:nvPr/>
          </p:nvSpPr>
          <p:spPr bwMode="auto">
            <a:xfrm flipV="1">
              <a:off x="4444" y="11052"/>
              <a:ext cx="756" cy="8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6644" name="Line 9"/>
            <p:cNvSpPr>
              <a:spLocks noChangeShapeType="1"/>
            </p:cNvSpPr>
            <p:nvPr/>
          </p:nvSpPr>
          <p:spPr bwMode="auto">
            <a:xfrm flipH="1">
              <a:off x="7466" y="10758"/>
              <a:ext cx="75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6645" name="Line 8"/>
            <p:cNvSpPr>
              <a:spLocks noChangeShapeType="1"/>
            </p:cNvSpPr>
            <p:nvPr/>
          </p:nvSpPr>
          <p:spPr bwMode="auto">
            <a:xfrm flipH="1" flipV="1">
              <a:off x="7466" y="11052"/>
              <a:ext cx="755" cy="8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6646" name="Line 7"/>
            <p:cNvSpPr>
              <a:spLocks noChangeShapeType="1"/>
            </p:cNvSpPr>
            <p:nvPr/>
          </p:nvSpPr>
          <p:spPr bwMode="auto">
            <a:xfrm flipV="1">
              <a:off x="5200" y="11490"/>
              <a:ext cx="0" cy="11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26647" name="Text Box 6"/>
            <p:cNvSpPr txBox="1">
              <a:spLocks noChangeArrowheads="1"/>
            </p:cNvSpPr>
            <p:nvPr/>
          </p:nvSpPr>
          <p:spPr bwMode="auto">
            <a:xfrm>
              <a:off x="5904" y="11875"/>
              <a:ext cx="864" cy="9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ru-RU" altLang="ru-RU" sz="1400" b="1">
                  <a:cs typeface="Times New Roman" panose="02020603050405020304" pitchFamily="18" charset="0"/>
                </a:rPr>
                <a:t> </a:t>
              </a:r>
              <a:endParaRPr lang="ru-RU" altLang="ru-RU" sz="1200"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400" b="1">
                  <a:cs typeface="Times New Roman" panose="02020603050405020304" pitchFamily="18" charset="0"/>
                </a:rPr>
                <a:t>7 </a:t>
              </a:r>
              <a:r>
                <a:rPr lang="uk-UA" altLang="ru-RU" sz="1400" b="1">
                  <a:cs typeface="Times New Roman" panose="02020603050405020304" pitchFamily="18" charset="0"/>
                </a:rPr>
                <a:t>“</a:t>
              </a:r>
              <a:r>
                <a:rPr lang="ru-RU" altLang="ru-RU" sz="1400" b="1">
                  <a:cs typeface="Times New Roman" panose="02020603050405020304" pitchFamily="18" charset="0"/>
                </a:rPr>
                <a:t>Р</a:t>
              </a:r>
              <a:r>
                <a:rPr lang="uk-UA" altLang="ru-RU" sz="1400" b="1">
                  <a:cs typeface="Times New Roman" panose="02020603050405020304" pitchFamily="18" charset="0"/>
                </a:rPr>
                <a:t>”</a:t>
              </a:r>
              <a:endParaRPr lang="ru-RU" altLang="ru-RU" sz="1200">
                <a:cs typeface="Times New Roman" panose="02020603050405020304" pitchFamily="18" charset="0"/>
              </a:endParaRPr>
            </a:p>
            <a:p>
              <a:endParaRPr lang="ru-RU" altLang="ru-RU"/>
            </a:p>
          </p:txBody>
        </p:sp>
      </p:grpSp>
      <p:sp>
        <p:nvSpPr>
          <p:cNvPr id="26629" name="Rectangle 37"/>
          <p:cNvSpPr>
            <a:spLocks noChangeArrowheads="1"/>
          </p:cNvSpPr>
          <p:nvPr/>
        </p:nvSpPr>
        <p:spPr bwMode="auto">
          <a:xfrm>
            <a:off x="0" y="457200"/>
            <a:ext cx="91440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uk-UA" altLang="ru-RU" sz="1200">
                <a:cs typeface="Times New Roman" panose="02020603050405020304" pitchFamily="18" charset="0"/>
              </a:rPr>
              <a:t> </a:t>
            </a:r>
            <a:endParaRPr lang="ru-RU" altLang="ru-RU" sz="1200">
              <a:cs typeface="Times New Roman" panose="02020603050405020304" pitchFamily="18" charset="0"/>
            </a:endParaRPr>
          </a:p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762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Нов</a:t>
            </a:r>
            <a:r>
              <a:rPr lang="uk-UA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тн</a:t>
            </a:r>
            <a:r>
              <a:rPr lang="uk-UA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маркетингу</a:t>
            </a:r>
            <a:br>
              <a:rPr lang="ru-RU" sz="4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685800" y="1214422"/>
          <a:ext cx="7772400" cy="4881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563" y="500063"/>
            <a:ext cx="7499350" cy="725487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uk-UA" sz="4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Класифікація видів маркетингу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1285875" y="1071563"/>
            <a:ext cx="7458075" cy="5000625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  <a:defRPr/>
            </a:pPr>
            <a:endParaRPr lang="uk-UA" sz="1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Мікромаркетинг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– охоплює процеси обміну, щодо їх сприяння  діяльності окремого підприємства</a:t>
            </a: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Макромаркетинг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розглядає процеси обміну з урахуванням 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суспільних наслідків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1357290" y="1928802"/>
            <a:ext cx="3786214" cy="785818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1357290" y="3929066"/>
            <a:ext cx="3786214" cy="785818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2143125" y="571500"/>
            <a:ext cx="5786438" cy="928688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 2" pitchFamily="18" charset="2"/>
              <a:buNone/>
              <a:defRPr/>
            </a:pPr>
            <a:r>
              <a:rPr lang="uk-UA" u="sng" dirty="0">
                <a:latin typeface="Times New Roman" pitchFamily="18" charset="0"/>
                <a:cs typeface="Times New Roman" pitchFamily="18" charset="0"/>
              </a:rPr>
              <a:t>Залежно від рівня застосування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785813"/>
            <a:ext cx="7934325" cy="5462587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  <a:defRPr/>
            </a:pPr>
            <a:endParaRPr lang="en-US" sz="1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endParaRPr lang="en-US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(внутрішній) – який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спрямований на задоволення потреб вітчизняних споживачів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Міжнародний маркетинг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– діяльність, спрямована на задоволення потреб іноземних споживачів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857356" y="500042"/>
            <a:ext cx="5857916" cy="1285884"/>
          </a:xfrm>
          <a:prstGeom prst="downArrow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Wingdings 2" pitchFamily="18" charset="2"/>
              <a:buNone/>
              <a:defRPr/>
            </a:pPr>
            <a:r>
              <a:rPr lang="uk-UA" sz="32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 територіальною ознакою</a:t>
            </a:r>
            <a:endParaRPr lang="en-US" sz="3200" b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1214438"/>
            <a:ext cx="7275512" cy="4195762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Стратегічний 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маркетинг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Тактичний маркетинг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500166" y="428604"/>
            <a:ext cx="6858048" cy="2500330"/>
          </a:xfrm>
          <a:prstGeom prst="flowChartDecision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3200" u="dotted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Залежно від періоду розробки маркетингових програм</a:t>
            </a:r>
            <a:endParaRPr lang="en-US" sz="3200" u="dotted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2143125"/>
            <a:ext cx="7686675" cy="4143375"/>
          </a:xfrm>
        </p:spPr>
        <p:txBody>
          <a:bodyPr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, яка розрахована на тривалий час і пов'язана з аналізом потреб ключових груп споживачів, а також з розробкою і пропозицією товарів, які задовольняють цільових  споживачів краще, ніж товари конкурентів.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3600" dirty="0"/>
          </a:p>
        </p:txBody>
      </p:sp>
      <p:sp>
        <p:nvSpPr>
          <p:cNvPr id="4" name="Пятно 1 3"/>
          <p:cNvSpPr/>
          <p:nvPr/>
        </p:nvSpPr>
        <p:spPr>
          <a:xfrm>
            <a:off x="1000100" y="428604"/>
            <a:ext cx="7858148" cy="2071702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Стратегічний маркетинг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2714625"/>
            <a:ext cx="7929563" cy="3357563"/>
          </a:xfrm>
        </p:spPr>
        <p:txBody>
          <a:bodyPr/>
          <a:lstStyle/>
          <a:p>
            <a:pPr marL="0" indent="0" algn="just" eaLnBrk="1" hangingPunct="1">
              <a:buFont typeface="Wingdings 2" panose="05020102010507070707" pitchFamily="18" charset="2"/>
              <a:buNone/>
            </a:pPr>
            <a:r>
              <a:rPr lang="en-US" altLang="ru-RU" sz="33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altLang="ru-RU" sz="33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 підприємства, що пов'язана з розробкою і реалізацією маркетингової програми з метою доведення товару до споживача і задоволення його потреб</a:t>
            </a:r>
            <a:r>
              <a:rPr lang="en-US" altLang="ru-RU" sz="33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33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1000100" y="428604"/>
            <a:ext cx="7858148" cy="2071702"/>
          </a:xfrm>
          <a:prstGeom prst="irregularSeal1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Тактичний маркетинг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714375"/>
            <a:ext cx="7720013" cy="5643563"/>
          </a:xfrm>
        </p:spPr>
        <p:txBody>
          <a:bodyPr>
            <a:normAutofit lnSpcReduction="10000"/>
          </a:bodyPr>
          <a:lstStyle/>
          <a:p>
            <a:pPr marL="365760" indent="-283464" algn="ctr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uk-UA" sz="2800" u="sng" dirty="0" smtClean="0">
                <a:latin typeface="Times New Roman" pitchFamily="18" charset="0"/>
                <a:cs typeface="Times New Roman" pitchFamily="18" charset="0"/>
              </a:rPr>
              <a:t>Залежно від об'єкту діяльності</a:t>
            </a:r>
          </a:p>
          <a:p>
            <a:pPr marL="365760" indent="-283464" algn="ctr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uk-UA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Маркетинг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товарів 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Маркетинг послуг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Маркетинг  подій (спортивні змагання, виставки, мистецькі та культурні заходи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Маркетинг особистостей (видатні художники, музиканти, спортсмени, політичні діячі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Маркетинг територій (географічні території)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Маркетинг власності (нерухомість, цінні папери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Маркетинг організацій (підприємств та установ)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Маркетинг інформації та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ідей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714375"/>
            <a:ext cx="7915275" cy="5381625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  <a:defRPr/>
            </a:pP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Залежно від сфери застосування</a:t>
            </a:r>
          </a:p>
          <a:p>
            <a:pPr algn="ctr" eaLnBrk="1" hangingPunct="1">
              <a:buFont typeface="Wingdings 2" panose="05020102010507070707" pitchFamily="18" charset="2"/>
              <a:buNone/>
              <a:defRPr/>
            </a:pPr>
            <a:endParaRPr lang="uk-UA" sz="1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Споживчий маркетинг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охоплює обміни, які здійснюються між підприємствами і кінцевими споживачами, приватними особами і домогосподарствами</a:t>
            </a: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bg2">
                  <a:lumMod val="50000"/>
                </a:schemeClr>
              </a:buClr>
              <a:buFont typeface="Wingdings" pitchFamily="2" charset="2"/>
              <a:buChar char="ü"/>
              <a:defRPr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Промисловий (діловий) маркетинг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має місце, коли сторонами обміну є організації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938</TotalTime>
  <Words>704</Words>
  <Application>Microsoft Office PowerPoint</Application>
  <PresentationFormat>Экран (4:3)</PresentationFormat>
  <Paragraphs>178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ВИДИ МАРКЕТИНГУ ТА ЇХ ХАРАКТЕРИСТИКИ</vt:lpstr>
      <vt:lpstr> 1. Класифікація видів маркетингу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Порівняння комплексу маркетингу для споживчого та промислового ринку</vt:lpstr>
      <vt:lpstr>Презентация PowerPoint</vt:lpstr>
      <vt:lpstr>Презентация PowerPoint</vt:lpstr>
      <vt:lpstr> Залежно від міри диференціації </vt:lpstr>
      <vt:lpstr> 2. Види маркетингу в залежності від характеру попиту на ринку  </vt:lpstr>
      <vt:lpstr>3. Маркетинг в сфері послуг</vt:lpstr>
      <vt:lpstr>Основні характеристики послуги:</vt:lpstr>
      <vt:lpstr>Класифікація послуг за Ф. Ловелоком </vt:lpstr>
      <vt:lpstr> Складові комплексу маркетингу послуг </vt:lpstr>
      <vt:lpstr>4. Новітні види маркетингу </vt:lpstr>
    </vt:vector>
  </TitlesOfParts>
  <Company>HomeComputer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6. - ВИДИ МАРКЕТИНГУ</dc:title>
  <dc:creator>Решетникова И.Л.</dc:creator>
  <cp:lastModifiedBy>RePack by Diakov</cp:lastModifiedBy>
  <cp:revision>104</cp:revision>
  <dcterms:created xsi:type="dcterms:W3CDTF">2006-11-13T10:28:53Z</dcterms:created>
  <dcterms:modified xsi:type="dcterms:W3CDTF">2021-10-10T14:00:41Z</dcterms:modified>
</cp:coreProperties>
</file>