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3" r:id="rId4"/>
    <p:sldId id="257" r:id="rId5"/>
    <p:sldId id="262" r:id="rId6"/>
    <p:sldId id="258" r:id="rId7"/>
    <p:sldId id="260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7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B2A7-F90A-41E4-B03D-13E83267FA2E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B2CFB-9A66-417E-95E7-EC64289FC2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B2A7-F90A-41E4-B03D-13E83267FA2E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B2CFB-9A66-417E-95E7-EC64289FC2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B2A7-F90A-41E4-B03D-13E83267FA2E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B2CFB-9A66-417E-95E7-EC64289FC2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B2A7-F90A-41E4-B03D-13E83267FA2E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B2CFB-9A66-417E-95E7-EC64289FC2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B2A7-F90A-41E4-B03D-13E83267FA2E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B2CFB-9A66-417E-95E7-EC64289FC2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B2A7-F90A-41E4-B03D-13E83267FA2E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B2CFB-9A66-417E-95E7-EC64289FC2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B2A7-F90A-41E4-B03D-13E83267FA2E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B2CFB-9A66-417E-95E7-EC64289FC2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B2A7-F90A-41E4-B03D-13E83267FA2E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B2CFB-9A66-417E-95E7-EC64289FC2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B2A7-F90A-41E4-B03D-13E83267FA2E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B2CFB-9A66-417E-95E7-EC64289FC2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B2A7-F90A-41E4-B03D-13E83267FA2E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B2CFB-9A66-417E-95E7-EC64289FC2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DB2A7-F90A-41E4-B03D-13E83267FA2E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B2CFB-9A66-417E-95E7-EC64289FC2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DB2A7-F90A-41E4-B03D-13E83267FA2E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B2CFB-9A66-417E-95E7-EC64289FC28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com/url?sa=t&amp;rct=j&amp;q=&amp;esrc=s&amp;source=video&amp;cd=2&amp;cad=rja&amp;uact=8&amp;ved=0ahUKEwiur7uSjOrkAhUEqIsKHTYsDPgQtwIILzAB&amp;url=https%3A%2F%2Fwww.youtube.com%2Fwatch%3Fv%3D52EmVw7IWzk&amp;usg=AOvVaw1SOiWXoZyuE1ii1ABV5TIj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500197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ЛЕКЦ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ІЯ № 3</a:t>
            </a:r>
            <a:br>
              <a:rPr lang="uk-UA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ПІДГОТОВКА СПІЧРАЙТЕРСЬКОГО ТВОРУ.</a:t>
            </a:r>
            <a:br>
              <a:rPr lang="uk-UA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СТРУКТУРА ПУБЛІЧНОГО ВИСТУПУ (ДИСПОЗИЦІЯ)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357430"/>
            <a:ext cx="7929618" cy="3281370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Отримання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замовлення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як перший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етап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підготовки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Вибір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теми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Стратегічні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параметри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теми.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Початок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виступу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Підготовка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головної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частини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Закінчення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виступу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Відомий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бізнес-тренер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чудовий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оратор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Радислав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Гандапас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600200"/>
            <a:ext cx="2643206" cy="4900634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Радислав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Гандапас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</a:t>
            </a: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найвідоміший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СНД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спеціаліст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лідерства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Автор восьми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книжок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тринадцяти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фільмів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лідерства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ораторського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мистецтва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особистої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ефективності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Найтитулованіший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бізнес-тренер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Росії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Радислав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проводить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щонайменше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тренінгів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семінарів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всій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Російській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Федерації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країнах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СНД,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llo\Desktop\untitled1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857364"/>
            <a:ext cx="2952750" cy="2500330"/>
          </a:xfrm>
          <a:prstGeom prst="rect">
            <a:avLst/>
          </a:prstGeom>
          <a:noFill/>
        </p:spPr>
      </p:pic>
      <p:pic>
        <p:nvPicPr>
          <p:cNvPr id="2051" name="Picture 3" descr="C:\Users\allo\Desktop\678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1428736"/>
            <a:ext cx="2839065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hlinkClick r:id="rId2"/>
              </a:rPr>
              <a:t>Ника Зебра. </a:t>
            </a:r>
            <a:r>
              <a:rPr lang="ru-RU" sz="2000" b="1" dirty="0" err="1">
                <a:hlinkClick r:id="rId2"/>
              </a:rPr>
              <a:t>Видеоблог</a:t>
            </a:r>
            <a:r>
              <a:rPr lang="ru-RU" sz="2000" b="1" dirty="0">
                <a:hlinkClick r:id="rId2"/>
              </a:rPr>
              <a:t> о PR, выпуск #33. Как быстро </a:t>
            </a:r>
            <a:r>
              <a:rPr lang="ru-RU" sz="2000" b="1" dirty="0" smtClean="0">
                <a:hlinkClick r:id="rId2"/>
              </a:rPr>
              <a:t>написать большой текст...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en-US" sz="2000" dirty="0" smtClean="0">
                <a:solidFill>
                  <a:srgbClr val="FF0000"/>
                </a:solidFill>
              </a:rPr>
              <a:t>https://www.youtube.com/watch?v=52EmVw7IWzk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allo\Desktop\-2-63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357298"/>
            <a:ext cx="4038600" cy="4021941"/>
          </a:xfrm>
          <a:prstGeom prst="rect">
            <a:avLst/>
          </a:prstGeom>
          <a:noFill/>
        </p:spPr>
      </p:pic>
      <p:pic>
        <p:nvPicPr>
          <p:cNvPr id="3075" name="Picture 3" descr="C:\Users\allo\Desktop\tild3536-3630-4165-b763-313365633037__photo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143372" y="1500174"/>
            <a:ext cx="5000628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71480"/>
            <a:ext cx="8143932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Першим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етапом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референта над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замовленням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отримання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самого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замовлення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обумовлення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умов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керівник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визначає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жанр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уточнити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доповідь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матеріали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доповіді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довідки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т. д.); </a:t>
            </a:r>
          </a:p>
          <a:p>
            <a:pPr marL="457200" indent="-4572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уточнити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ціль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написання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кінцеву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адресу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призначення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оскільки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диктує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певні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правила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уявляти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об’єм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замовленої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(як самого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твору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так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затрат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праці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Формальний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обсяг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довільним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фіксованим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останньому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випадку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знати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зменшити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збільшити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встановити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строк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представлення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уявити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як буде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проходити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технічного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боку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необхідність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відряджень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співпраці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іншими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установами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6)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узгодить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напрямок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направленість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Про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писати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писати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построить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структуру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публичного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в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ступления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https://www.youtube.com/watch?v=9IMcze-NU0Y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/>
              <a:t>З </a:t>
            </a:r>
            <a:r>
              <a:rPr lang="ru-RU" b="1" dirty="0" err="1"/>
              <a:t>чого</a:t>
            </a:r>
            <a:r>
              <a:rPr lang="ru-RU" b="1" dirty="0"/>
              <a:t> </a:t>
            </a:r>
            <a:r>
              <a:rPr lang="ru-RU" b="1" dirty="0" err="1"/>
              <a:t>почати</a:t>
            </a:r>
            <a:r>
              <a:rPr lang="ru-RU" b="1" dirty="0"/>
              <a:t> </a:t>
            </a:r>
            <a:r>
              <a:rPr lang="ru-RU" b="1" dirty="0" err="1"/>
              <a:t>публічний</a:t>
            </a:r>
            <a:r>
              <a:rPr lang="ru-RU" b="1" dirty="0"/>
              <a:t> </a:t>
            </a:r>
            <a:r>
              <a:rPr lang="ru-RU" b="1" dirty="0" err="1"/>
              <a:t>виступ</a:t>
            </a:r>
            <a:r>
              <a:rPr lang="ru-RU" b="1" dirty="0" smtClean="0"/>
              <a:t>?</a:t>
            </a:r>
          </a:p>
          <a:p>
            <a:pPr algn="ctr">
              <a:buNone/>
            </a:pPr>
            <a:r>
              <a:rPr lang="ru-RU" dirty="0" smtClean="0"/>
              <a:t>Ми </a:t>
            </a:r>
            <a:r>
              <a:rPr lang="ru-RU" dirty="0" err="1" smtClean="0"/>
              <a:t>знаємо</a:t>
            </a:r>
            <a:r>
              <a:rPr lang="ru-RU" dirty="0" smtClean="0"/>
              <a:t> про </a:t>
            </a:r>
            <a:r>
              <a:rPr lang="ru-RU" dirty="0" err="1" smtClean="0"/>
              <a:t>що</a:t>
            </a:r>
            <a:r>
              <a:rPr lang="ru-RU" dirty="0" smtClean="0"/>
              <a:t> ми </a:t>
            </a:r>
            <a:r>
              <a:rPr lang="ru-RU" dirty="0" err="1" smtClean="0"/>
              <a:t>збираємося</a:t>
            </a:r>
            <a:r>
              <a:rPr lang="ru-RU" dirty="0" smtClean="0"/>
              <a:t> </a:t>
            </a:r>
            <a:r>
              <a:rPr lang="ru-RU" dirty="0" err="1" smtClean="0"/>
              <a:t>розповідати</a:t>
            </a:r>
            <a:r>
              <a:rPr lang="ru-RU" dirty="0" smtClean="0"/>
              <a:t>, </a:t>
            </a:r>
            <a:r>
              <a:rPr lang="ru-RU" dirty="0" err="1" smtClean="0"/>
              <a:t>ми</a:t>
            </a:r>
            <a:r>
              <a:rPr lang="ru-RU" dirty="0" smtClean="0"/>
              <a:t> </a:t>
            </a:r>
            <a:r>
              <a:rPr lang="ru-RU" dirty="0" err="1" smtClean="0"/>
              <a:t>знаємо</a:t>
            </a:r>
            <a:r>
              <a:rPr lang="ru-RU" dirty="0" smtClean="0"/>
              <a:t>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факти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статистику </a:t>
            </a:r>
            <a:r>
              <a:rPr lang="ru-RU" dirty="0" err="1" smtClean="0"/>
              <a:t>будемо</a:t>
            </a:r>
            <a:r>
              <a:rPr lang="ru-RU" dirty="0" smtClean="0"/>
              <a:t> </a:t>
            </a:r>
            <a:r>
              <a:rPr lang="ru-RU" dirty="0" err="1" smtClean="0"/>
              <a:t>наводити</a:t>
            </a:r>
            <a:r>
              <a:rPr lang="ru-RU" dirty="0" smtClean="0"/>
              <a:t> для </a:t>
            </a:r>
            <a:r>
              <a:rPr lang="ru-RU" dirty="0" err="1" smtClean="0"/>
              <a:t>обгрунтування</a:t>
            </a:r>
            <a:r>
              <a:rPr lang="ru-RU" dirty="0" smtClean="0"/>
              <a:t> </a:t>
            </a:r>
            <a:r>
              <a:rPr lang="ru-RU" dirty="0" err="1" smtClean="0"/>
              <a:t>актуальності</a:t>
            </a:r>
            <a:r>
              <a:rPr lang="ru-RU" dirty="0" smtClean="0"/>
              <a:t> </a:t>
            </a:r>
            <a:r>
              <a:rPr lang="ru-RU" dirty="0" err="1" smtClean="0"/>
              <a:t>нашої</a:t>
            </a:r>
            <a:r>
              <a:rPr lang="ru-RU" dirty="0" smtClean="0"/>
              <a:t> </a:t>
            </a:r>
            <a:r>
              <a:rPr lang="ru-RU" dirty="0" err="1" smtClean="0"/>
              <a:t>ідеї</a:t>
            </a:r>
            <a:r>
              <a:rPr lang="ru-RU" dirty="0" smtClean="0"/>
              <a:t>. Але </a:t>
            </a:r>
            <a:r>
              <a:rPr lang="ru-RU" dirty="0" err="1" smtClean="0"/>
              <a:t>запитання</a:t>
            </a:r>
            <a:r>
              <a:rPr lang="ru-RU" dirty="0" smtClean="0"/>
              <a:t> «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чого</a:t>
            </a:r>
            <a:r>
              <a:rPr lang="ru-RU" dirty="0" smtClean="0"/>
              <a:t> </a:t>
            </a:r>
            <a:r>
              <a:rPr lang="ru-RU" dirty="0" err="1" smtClean="0"/>
              <a:t>почати</a:t>
            </a:r>
            <a:r>
              <a:rPr lang="ru-RU" dirty="0" smtClean="0"/>
              <a:t>» </a:t>
            </a:r>
            <a:r>
              <a:rPr lang="ru-RU" dirty="0" err="1" smtClean="0"/>
              <a:t>залишається</a:t>
            </a:r>
            <a:r>
              <a:rPr lang="ru-RU" dirty="0" smtClean="0"/>
              <a:t>.</a:t>
            </a:r>
          </a:p>
          <a:p>
            <a:pPr algn="ctr">
              <a:buNone/>
            </a:pPr>
            <a:endParaRPr lang="uk-UA" sz="28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https://masterlev.com.ua/z-chogo-pochati-vistup/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Підготовка публічного виступу передбачає ретельне вивчення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теми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, доречний й цікавий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добір тексту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та грамотне його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проголошення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 Успіх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піблічного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мовлення насамперед залежить від змісту та стилю викладу.</a:t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Сьогодні в ораторській діяльності виділяють </a:t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3 основні етапи підготовки публічного виступу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643182"/>
            <a:ext cx="6472254" cy="3857652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ДОКОМУНІКАТИВНИЙ</a:t>
            </a:r>
          </a:p>
          <a:p>
            <a:pPr algn="just">
              <a:buNone/>
            </a:pPr>
            <a:r>
              <a:rPr lang="uk-UA" sz="2000" dirty="0" smtClean="0"/>
              <a:t>1. Визначення теми і мети виступу</a:t>
            </a:r>
          </a:p>
          <a:p>
            <a:pPr algn="just">
              <a:buNone/>
            </a:pPr>
            <a:r>
              <a:rPr lang="uk-UA" sz="2000" dirty="0" smtClean="0"/>
              <a:t>2. Оцінка аудиторії й обстановки</a:t>
            </a:r>
          </a:p>
          <a:p>
            <a:pPr algn="just">
              <a:buNone/>
            </a:pPr>
            <a:r>
              <a:rPr lang="uk-UA" sz="2000" dirty="0" smtClean="0"/>
              <a:t>3. Добір матеріалу</a:t>
            </a:r>
          </a:p>
          <a:p>
            <a:pPr algn="just">
              <a:buNone/>
            </a:pPr>
            <a:r>
              <a:rPr lang="uk-UA" sz="2000" dirty="0" smtClean="0"/>
              <a:t>4. Створення тексту</a:t>
            </a:r>
          </a:p>
          <a:p>
            <a:pPr algn="just">
              <a:buNone/>
            </a:pPr>
            <a:r>
              <a:rPr lang="uk-UA" sz="2000" dirty="0" smtClean="0"/>
              <a:t>5. Репетиція</a:t>
            </a:r>
          </a:p>
          <a:p>
            <a:pPr algn="just">
              <a:buNone/>
            </a:pPr>
            <a:endParaRPr lang="uk-UA" dirty="0" smtClean="0"/>
          </a:p>
          <a:p>
            <a:pPr algn="r">
              <a:buNone/>
            </a:pPr>
            <a:r>
              <a:rPr lang="uk-UA" dirty="0" smtClean="0"/>
              <a:t>ПОСТКОМУНІКАТИВНИЙ</a:t>
            </a:r>
          </a:p>
          <a:p>
            <a:pPr algn="ctr">
              <a:buNone/>
            </a:pPr>
            <a:r>
              <a:rPr lang="uk-UA" sz="2000" dirty="0"/>
              <a:t> </a:t>
            </a:r>
            <a:r>
              <a:rPr lang="uk-UA" sz="2000" dirty="0" smtClean="0"/>
              <a:t>                                        Аналіз промови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643182"/>
            <a:ext cx="4038600" cy="3482981"/>
          </a:xfrm>
        </p:spPr>
        <p:txBody>
          <a:bodyPr/>
          <a:lstStyle/>
          <a:p>
            <a:pPr algn="ctr">
              <a:buNone/>
            </a:pPr>
            <a:r>
              <a:rPr lang="uk-UA" dirty="0" smtClean="0"/>
              <a:t>КОМУНІКАТИВНИЙ</a:t>
            </a:r>
          </a:p>
          <a:p>
            <a:pPr algn="just">
              <a:buNone/>
            </a:pPr>
            <a:r>
              <a:rPr lang="uk-UA" sz="2000" dirty="0" smtClean="0"/>
              <a:t>1. Техніка публічного виступу: робота над голосовим апаратом, робота над поставою, жести та міміка.</a:t>
            </a:r>
          </a:p>
          <a:p>
            <a:pPr algn="just">
              <a:buNone/>
            </a:pPr>
            <a:r>
              <a:rPr lang="uk-UA" sz="2000" dirty="0" smtClean="0"/>
              <a:t>2. </a:t>
            </a:r>
            <a:r>
              <a:rPr lang="uk-UA" sz="2000" dirty="0" smtClean="0"/>
              <a:t>Проголошення промови</a:t>
            </a:r>
            <a:endParaRPr lang="uk-UA" sz="2000" dirty="0" smtClean="0"/>
          </a:p>
          <a:p>
            <a:pPr algn="just">
              <a:buNone/>
            </a:pPr>
            <a:r>
              <a:rPr lang="uk-UA" sz="2000" dirty="0" smtClean="0"/>
              <a:t>3. Відповіді на запитання, ведення полеміки</a:t>
            </a: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3171846"/>
          </a:xfrm>
        </p:spPr>
        <p:txBody>
          <a:bodyPr/>
          <a:lstStyle/>
          <a:p>
            <a:r>
              <a:rPr lang="uk-UA" dirty="0" smtClean="0"/>
              <a:t>Секрети публічних виступів Стіва </a:t>
            </a:r>
            <a:r>
              <a:rPr lang="uk-UA" dirty="0" err="1" smtClean="0"/>
              <a:t>Джопса</a:t>
            </a:r>
            <a:r>
              <a:rPr lang="uk-UA" dirty="0" smtClean="0"/>
              <a:t>. - </a:t>
            </a:r>
            <a:r>
              <a:rPr lang="en-US" sz="2400" dirty="0" smtClean="0">
                <a:solidFill>
                  <a:srgbClr val="FF0000"/>
                </a:solidFill>
              </a:rPr>
              <a:t>h</a:t>
            </a:r>
            <a:r>
              <a:rPr lang="en-US" sz="2400" dirty="0" smtClean="0">
                <a:solidFill>
                  <a:srgbClr val="FF0000"/>
                </a:solidFill>
              </a:rPr>
              <a:t>ttps://www.youtube.com/watch?v=ABrjABuxpfY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Спічрайтинг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як технологія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політконсалтингу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uk-UA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СТОРІТЕЛЛІНГ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600200"/>
            <a:ext cx="4281518" cy="4525963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Розповім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вам три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історії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Лише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три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історії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нічого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саме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цими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словами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розпочав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свою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промову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перед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випускниками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Стенфорду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Стів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Джобс у 2005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році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виступ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переглянули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мільйони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людей по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усьому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світу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Історії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якими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поділився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засновник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компанії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Apple,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продовжують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надихати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людей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навіть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смерті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Історії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носії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ідей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віруси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передаємо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один одному.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llo\Desktop\05e7900-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714488"/>
            <a:ext cx="4038600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478</Words>
  <Application>Microsoft Office PowerPoint</Application>
  <PresentationFormat>Экран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ЛЕКЦІЯ № 3 ПІДГОТОВКА СПІЧРАЙТЕРСЬКОГО ТВОРУ. СТРУКТУРА ПУБЛІЧНОГО ВИСТУПУ (ДИСПОЗИЦІЯ)</vt:lpstr>
      <vt:lpstr>Відомий бізнес-тренер й чудовий оратор Радислав Гандапас</vt:lpstr>
      <vt:lpstr>Ника Зебра. Видеоблог о PR, выпуск #33. Как быстро написать большой текст... https://www.youtube.com/watch?v=52EmVw7IWzk</vt:lpstr>
      <vt:lpstr>Слайд 4</vt:lpstr>
      <vt:lpstr>Как построить структуру публичного выступления. - https://www.youtube.com/watch?v=9IMcze-NU0Y</vt:lpstr>
      <vt:lpstr>Підготовка публічного виступу передбачає ретельне вивчення теми, доречний й цікавий добір тексту та грамотне його проголошення. Успіх піблічного мовлення насамперед залежить від змісту та стилю викладу. Сьогодні в ораторській діяльності виділяють  3 основні етапи підготовки публічного виступу</vt:lpstr>
      <vt:lpstr>Секрети публічних виступів Стіва Джопса. - https://www.youtube.com/watch?v=ABrjABuxpfY</vt:lpstr>
      <vt:lpstr>Спічрайтинг як технологія політконсалтингу.  СТОРІТЕЛЛІНГ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№ 3 ПІДГОТОВКА СПІЧРАЙТЕРСЬКОГО ТВОРУ. СТРУКТУРА ПУБЛІЧНОГО ВИСТУПУ (ДИСПОЗИЦІЯ)</dc:title>
  <dc:creator>allo</dc:creator>
  <cp:lastModifiedBy>allo</cp:lastModifiedBy>
  <cp:revision>15</cp:revision>
  <dcterms:created xsi:type="dcterms:W3CDTF">2019-09-24T15:35:26Z</dcterms:created>
  <dcterms:modified xsi:type="dcterms:W3CDTF">2019-09-24T19:41:47Z</dcterms:modified>
</cp:coreProperties>
</file>