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68" r:id="rId5"/>
    <p:sldId id="258" r:id="rId6"/>
    <p:sldId id="259" r:id="rId7"/>
    <p:sldId id="260" r:id="rId8"/>
    <p:sldId id="261" r:id="rId9"/>
    <p:sldId id="262" r:id="rId10"/>
    <p:sldId id="267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E2BE-293A-4800-8FBB-42A81000A22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370C36-E6B5-4084-BFCA-DE35DD68A74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E2BE-293A-4800-8FBB-42A81000A22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70C36-E6B5-4084-BFCA-DE35DD68A7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E2BE-293A-4800-8FBB-42A81000A22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70C36-E6B5-4084-BFCA-DE35DD68A7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E2BE-293A-4800-8FBB-42A81000A22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370C36-E6B5-4084-BFCA-DE35DD68A74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E2BE-293A-4800-8FBB-42A81000A22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370C36-E6B5-4084-BFCA-DE35DD68A74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E2BE-293A-4800-8FBB-42A81000A22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370C36-E6B5-4084-BFCA-DE35DD68A74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E2BE-293A-4800-8FBB-42A81000A22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370C36-E6B5-4084-BFCA-DE35DD68A74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E2BE-293A-4800-8FBB-42A81000A22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370C36-E6B5-4084-BFCA-DE35DD68A74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E2BE-293A-4800-8FBB-42A81000A22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370C36-E6B5-4084-BFCA-DE35DD68A74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E2BE-293A-4800-8FBB-42A81000A22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370C36-E6B5-4084-BFCA-DE35DD68A74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E2BE-293A-4800-8FBB-42A81000A22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370C36-E6B5-4084-BFCA-DE35DD68A74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23CE2BE-293A-4800-8FBB-42A81000A228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2370C36-E6B5-4084-BFCA-DE35DD68A74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cu.gov.ua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eb.posibnyky.vntu.edu.ua/fmib/13vashenko_politologiya_dlya_vchitelya/112.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zp.gov.ua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ident.gov.ua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zoda.gov.ua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543800" cy="2152650"/>
          </a:xfrm>
        </p:spPr>
        <p:txBody>
          <a:bodyPr/>
          <a:lstStyle/>
          <a:p>
            <a:r>
              <a:rPr lang="en-US" dirty="0" smtClean="0"/>
              <a:t>PR </a:t>
            </a:r>
            <a:r>
              <a:rPr lang="uk-UA" dirty="0" smtClean="0"/>
              <a:t>в системі комуні</a:t>
            </a:r>
            <a:r>
              <a:rPr lang="uk-UA" dirty="0" smtClean="0"/>
              <a:t>кацій органів влади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60232" y="5013176"/>
            <a:ext cx="1574304" cy="685800"/>
          </a:xfrm>
        </p:spPr>
        <p:txBody>
          <a:bodyPr/>
          <a:lstStyle/>
          <a:p>
            <a:r>
              <a:rPr lang="uk-UA" dirty="0" smtClean="0"/>
              <a:t>Лекція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7277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-1"/>
            <a:ext cx="5688633" cy="6842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04609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" indent="0">
              <a:buNone/>
            </a:pPr>
            <a:r>
              <a:rPr lang="en-US" dirty="0" smtClean="0"/>
              <a:t>URL</a:t>
            </a:r>
            <a:r>
              <a:rPr lang="en-US" dirty="0"/>
              <a:t>: </a:t>
            </a:r>
            <a:endParaRPr lang="uk-UA" dirty="0" smtClean="0"/>
          </a:p>
          <a:p>
            <a:pPr marL="18288" indent="0">
              <a:buNone/>
            </a:pPr>
            <a:r>
              <a:rPr lang="en-US" dirty="0" smtClean="0"/>
              <a:t>kyivcity.gov.ua</a:t>
            </a:r>
            <a:endParaRPr lang="uk-UA" dirty="0" smtClean="0"/>
          </a:p>
          <a:p>
            <a:pPr marL="18288" indent="0">
              <a:buNone/>
            </a:pPr>
            <a:endParaRPr lang="uk-UA" dirty="0" smtClean="0"/>
          </a:p>
          <a:p>
            <a:pPr marL="18288" indent="0">
              <a:buNone/>
            </a:pPr>
            <a:endParaRPr lang="uk-UA" dirty="0" smtClean="0"/>
          </a:p>
          <a:p>
            <a:pPr marL="18288" indent="0">
              <a:buNone/>
            </a:pPr>
            <a:endParaRPr lang="uk-UA" dirty="0" smtClean="0"/>
          </a:p>
          <a:p>
            <a:endParaRPr lang="en-US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Київська</a:t>
            </a:r>
            <a:r>
              <a:rPr lang="ru-RU" dirty="0"/>
              <a:t> </a:t>
            </a:r>
            <a:r>
              <a:rPr lang="ru-RU" dirty="0" err="1"/>
              <a:t>міська</a:t>
            </a:r>
            <a:r>
              <a:rPr lang="ru-RU" dirty="0"/>
              <a:t> </a:t>
            </a:r>
            <a:r>
              <a:rPr lang="ru-RU" dirty="0" err="1"/>
              <a:t>державна</a:t>
            </a:r>
            <a:r>
              <a:rPr lang="ru-RU" dirty="0"/>
              <a:t> </a:t>
            </a:r>
            <a:r>
              <a:rPr lang="ru-RU" dirty="0" err="1"/>
              <a:t>адміністрація</a:t>
            </a:r>
            <a:r>
              <a:rPr lang="ru-RU" dirty="0"/>
              <a:t> : </a:t>
            </a:r>
            <a:r>
              <a:rPr lang="ru-RU" dirty="0" err="1"/>
              <a:t>офіційний</a:t>
            </a:r>
            <a:r>
              <a:rPr lang="ru-RU" dirty="0"/>
              <a:t> сайт.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4956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" indent="0">
              <a:buNone/>
            </a:pPr>
            <a:r>
              <a:rPr lang="ru-RU" dirty="0" smtClean="0"/>
              <a:t>URL</a:t>
            </a:r>
            <a:r>
              <a:rPr lang="ru-RU" dirty="0"/>
              <a:t>: </a:t>
            </a:r>
            <a:r>
              <a:rPr lang="ru-RU" dirty="0">
                <a:hlinkClick r:id="rId2"/>
              </a:rPr>
              <a:t>http://</a:t>
            </a:r>
            <a:r>
              <a:rPr lang="ru-RU" dirty="0" smtClean="0">
                <a:hlinkClick r:id="rId2"/>
              </a:rPr>
              <a:t>www.ccu.gov.ua</a:t>
            </a:r>
            <a:endParaRPr lang="ru-RU" dirty="0" smtClean="0"/>
          </a:p>
          <a:p>
            <a:pPr marL="18288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4869160"/>
            <a:ext cx="7543800" cy="914400"/>
          </a:xfrm>
        </p:spPr>
        <p:txBody>
          <a:bodyPr/>
          <a:lstStyle/>
          <a:p>
            <a:r>
              <a:rPr lang="ru-RU" dirty="0" err="1" smtClean="0"/>
              <a:t>Конституційний</a:t>
            </a:r>
            <a:r>
              <a:rPr lang="ru-RU" dirty="0" smtClean="0"/>
              <a:t> Суд </a:t>
            </a:r>
            <a:r>
              <a:rPr lang="ru-RU" dirty="0" err="1" smtClean="0"/>
              <a:t>України</a:t>
            </a:r>
            <a:r>
              <a:rPr lang="ru-RU" dirty="0" smtClean="0"/>
              <a:t> </a:t>
            </a:r>
            <a:r>
              <a:rPr lang="ru-RU" dirty="0"/>
              <a:t>: </a:t>
            </a:r>
            <a:r>
              <a:rPr lang="ru-RU" dirty="0" err="1"/>
              <a:t>офіційний</a:t>
            </a:r>
            <a:r>
              <a:rPr lang="ru-RU" dirty="0"/>
              <a:t> сайт. </a:t>
            </a:r>
          </a:p>
        </p:txBody>
      </p:sp>
    </p:spTree>
    <p:extLst>
      <p:ext uri="{BB962C8B-B14F-4D97-AF65-F5344CB8AC3E}">
        <p14:creationId xmlns:p14="http://schemas.microsoft.com/office/powerpoint/2010/main" val="1337758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75656" y="1916832"/>
            <a:ext cx="6840760" cy="4608512"/>
          </a:xfrm>
        </p:spPr>
        <p:txBody>
          <a:bodyPr/>
          <a:lstStyle/>
          <a:p>
            <a:pPr marL="475488" indent="-457200">
              <a:buAutoNum type="arabicPeriod"/>
            </a:pPr>
            <a:r>
              <a:rPr lang="ru-RU" b="1" dirty="0" err="1" smtClean="0">
                <a:effectLst/>
              </a:rPr>
              <a:t>Органи</a:t>
            </a:r>
            <a:r>
              <a:rPr lang="ru-RU" b="1" dirty="0" smtClean="0">
                <a:effectLst/>
              </a:rPr>
              <a:t> </a:t>
            </a:r>
            <a:r>
              <a:rPr lang="ru-RU" b="1" dirty="0" err="1">
                <a:effectLst/>
              </a:rPr>
              <a:t>державної</a:t>
            </a:r>
            <a:r>
              <a:rPr lang="ru-RU" b="1" dirty="0">
                <a:effectLst/>
              </a:rPr>
              <a:t> </a:t>
            </a:r>
            <a:r>
              <a:rPr lang="ru-RU" b="1" dirty="0" err="1">
                <a:effectLst/>
              </a:rPr>
              <a:t>влади</a:t>
            </a:r>
            <a:r>
              <a:rPr lang="ru-RU" b="1" dirty="0">
                <a:effectLst/>
              </a:rPr>
              <a:t> </a:t>
            </a:r>
            <a:r>
              <a:rPr lang="ru-RU" b="1" dirty="0" err="1">
                <a:effectLst/>
              </a:rPr>
              <a:t>України</a:t>
            </a:r>
            <a:r>
              <a:rPr lang="ru-RU" b="1" dirty="0">
                <a:effectLst/>
              </a:rPr>
              <a:t>, </a:t>
            </a:r>
            <a:r>
              <a:rPr lang="ru-RU" b="1" dirty="0" err="1">
                <a:effectLst/>
              </a:rPr>
              <a:t>їх</a:t>
            </a:r>
            <a:r>
              <a:rPr lang="ru-RU" b="1" dirty="0">
                <a:effectLst/>
              </a:rPr>
              <a:t> </a:t>
            </a:r>
            <a:r>
              <a:rPr lang="ru-RU" b="1" dirty="0" err="1">
                <a:effectLst/>
              </a:rPr>
              <a:t>функції</a:t>
            </a:r>
            <a:r>
              <a:rPr lang="ru-RU" b="1" dirty="0">
                <a:effectLst/>
              </a:rPr>
              <a:t> та </a:t>
            </a:r>
            <a:r>
              <a:rPr lang="ru-RU" b="1" dirty="0" err="1" smtClean="0">
                <a:effectLst/>
              </a:rPr>
              <a:t>повноваження</a:t>
            </a:r>
            <a:r>
              <a:rPr lang="ru-RU" b="1" dirty="0" smtClean="0">
                <a:effectLst/>
              </a:rPr>
              <a:t>. </a:t>
            </a:r>
            <a:r>
              <a:rPr lang="en-US" b="1" dirty="0" smtClean="0">
                <a:effectLst/>
              </a:rPr>
              <a:t>URL: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://web.posibnyky.vntu.edu.ua/</a:t>
            </a:r>
            <a:r>
              <a:rPr lang="en-US" dirty="0" err="1">
                <a:hlinkClick r:id="rId2"/>
              </a:rPr>
              <a:t>fmib</a:t>
            </a:r>
            <a:r>
              <a:rPr lang="en-US" dirty="0">
                <a:hlinkClick r:id="rId2"/>
              </a:rPr>
              <a:t>/13vashenko_politologiya_dlya_vchitelya/112..</a:t>
            </a:r>
            <a:r>
              <a:rPr lang="en-US" dirty="0" smtClean="0">
                <a:hlinkClick r:id="rId2"/>
              </a:rPr>
              <a:t>htm</a:t>
            </a:r>
            <a:endParaRPr lang="en-US" dirty="0" smtClean="0"/>
          </a:p>
          <a:p>
            <a:pPr marL="475488" indent="-457200"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692696"/>
            <a:ext cx="7543800" cy="914400"/>
          </a:xfrm>
        </p:spPr>
        <p:txBody>
          <a:bodyPr/>
          <a:lstStyle/>
          <a:p>
            <a:r>
              <a:rPr lang="uk-UA" dirty="0" smtClean="0"/>
              <a:t>Література: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7520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8352928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5118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776864" cy="604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9877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70" y="548680"/>
            <a:ext cx="7689258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4210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8288" indent="0">
              <a:buNone/>
            </a:pPr>
            <a:r>
              <a:rPr lang="en-US" dirty="0" smtClean="0"/>
              <a:t>URL</a:t>
            </a:r>
            <a:r>
              <a:rPr lang="en-US" dirty="0"/>
              <a:t>: </a:t>
            </a:r>
            <a:r>
              <a:rPr lang="en-US" dirty="0" smtClean="0"/>
              <a:t>rada.gov.ua</a:t>
            </a:r>
            <a:endParaRPr lang="uk-UA" dirty="0" smtClean="0"/>
          </a:p>
          <a:p>
            <a:pPr marL="18288" indent="0">
              <a:buNone/>
            </a:pPr>
            <a:endParaRPr lang="en-US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Верховна</a:t>
            </a:r>
            <a:r>
              <a:rPr lang="ru-RU" dirty="0"/>
              <a:t> Рада </a:t>
            </a:r>
            <a:r>
              <a:rPr lang="ru-RU" dirty="0" err="1"/>
              <a:t>України</a:t>
            </a:r>
            <a:r>
              <a:rPr lang="ru-RU" dirty="0"/>
              <a:t> : </a:t>
            </a:r>
            <a:r>
              <a:rPr lang="ru-RU" dirty="0" err="1"/>
              <a:t>офіційний</a:t>
            </a:r>
            <a:r>
              <a:rPr lang="ru-RU" dirty="0"/>
              <a:t> сайт. </a:t>
            </a:r>
          </a:p>
        </p:txBody>
      </p:sp>
    </p:spTree>
    <p:extLst>
      <p:ext uri="{BB962C8B-B14F-4D97-AF65-F5344CB8AC3E}">
        <p14:creationId xmlns:p14="http://schemas.microsoft.com/office/powerpoint/2010/main" val="2237180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8288" indent="0">
              <a:buNone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zp.gov.ua</a:t>
            </a:r>
            <a:endParaRPr lang="uk-UA" dirty="0" smtClean="0"/>
          </a:p>
          <a:p>
            <a:pPr marL="18288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Запорізька</a:t>
            </a:r>
            <a:r>
              <a:rPr lang="ru-RU" dirty="0"/>
              <a:t> </a:t>
            </a:r>
            <a:r>
              <a:rPr lang="ru-RU" dirty="0" err="1"/>
              <a:t>міська</a:t>
            </a:r>
            <a:r>
              <a:rPr lang="ru-RU" dirty="0"/>
              <a:t> рада : </a:t>
            </a:r>
            <a:r>
              <a:rPr lang="ru-RU" dirty="0" err="1"/>
              <a:t>офіційний</a:t>
            </a:r>
            <a:r>
              <a:rPr lang="ru-RU" dirty="0"/>
              <a:t> сайт.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7607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8288" indent="0">
              <a:buNone/>
            </a:pPr>
            <a:r>
              <a:rPr lang="ru-RU" dirty="0" smtClean="0"/>
              <a:t> </a:t>
            </a:r>
            <a:r>
              <a:rPr lang="en-US" dirty="0"/>
              <a:t>URL: </a:t>
            </a:r>
            <a:r>
              <a:rPr lang="en-US" dirty="0" smtClean="0">
                <a:hlinkClick r:id="rId2"/>
              </a:rPr>
              <a:t>www.president.gov.ua</a:t>
            </a:r>
            <a:endParaRPr lang="uk-UA" dirty="0" smtClean="0"/>
          </a:p>
          <a:p>
            <a:pPr marL="18288" indent="0">
              <a:buNone/>
            </a:pPr>
            <a:endParaRPr lang="en-US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Президент </a:t>
            </a:r>
            <a:r>
              <a:rPr lang="ru-RU" dirty="0" err="1"/>
              <a:t>України</a:t>
            </a:r>
            <a:r>
              <a:rPr lang="ru-RU" dirty="0"/>
              <a:t> : </a:t>
            </a:r>
            <a:r>
              <a:rPr lang="ru-RU" dirty="0" err="1"/>
              <a:t>офіційний</a:t>
            </a:r>
            <a:r>
              <a:rPr lang="ru-RU" dirty="0"/>
              <a:t> сайт</a:t>
            </a:r>
          </a:p>
        </p:txBody>
      </p:sp>
    </p:spTree>
    <p:extLst>
      <p:ext uri="{BB962C8B-B14F-4D97-AF65-F5344CB8AC3E}">
        <p14:creationId xmlns:p14="http://schemas.microsoft.com/office/powerpoint/2010/main" val="3499890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" indent="0">
              <a:buNone/>
            </a:pPr>
            <a:r>
              <a:rPr lang="en-US" dirty="0" smtClean="0"/>
              <a:t>URL</a:t>
            </a:r>
            <a:r>
              <a:rPr lang="en-US" dirty="0"/>
              <a:t>: 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www.zoda.gov.ua</a:t>
            </a:r>
            <a:endParaRPr lang="uk-UA" dirty="0" smtClean="0"/>
          </a:p>
          <a:p>
            <a:pPr marL="18288" indent="0">
              <a:buNone/>
            </a:pPr>
            <a:endParaRPr lang="en-US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Запорізька</a:t>
            </a:r>
            <a:r>
              <a:rPr lang="ru-RU" dirty="0" smtClean="0"/>
              <a:t> </a:t>
            </a:r>
            <a:r>
              <a:rPr lang="ru-RU" dirty="0" err="1"/>
              <a:t>обласна</a:t>
            </a:r>
            <a:r>
              <a:rPr lang="ru-RU" dirty="0"/>
              <a:t> </a:t>
            </a:r>
            <a:r>
              <a:rPr lang="ru-RU" dirty="0" err="1"/>
              <a:t>державна</a:t>
            </a:r>
            <a:r>
              <a:rPr lang="ru-RU" dirty="0"/>
              <a:t> </a:t>
            </a:r>
            <a:r>
              <a:rPr lang="ru-RU" dirty="0" err="1"/>
              <a:t>адміністрація</a:t>
            </a:r>
            <a:r>
              <a:rPr lang="ru-RU" dirty="0"/>
              <a:t> : </a:t>
            </a:r>
            <a:r>
              <a:rPr lang="ru-RU" dirty="0" err="1"/>
              <a:t>офіційний</a:t>
            </a:r>
            <a:r>
              <a:rPr lang="ru-RU" dirty="0"/>
              <a:t> сайт. </a:t>
            </a:r>
          </a:p>
        </p:txBody>
      </p:sp>
    </p:spTree>
    <p:extLst>
      <p:ext uri="{BB962C8B-B14F-4D97-AF65-F5344CB8AC3E}">
        <p14:creationId xmlns:p14="http://schemas.microsoft.com/office/powerpoint/2010/main" val="3496785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" indent="0">
              <a:buNone/>
            </a:pPr>
            <a:r>
              <a:rPr lang="en-US" dirty="0" smtClean="0"/>
              <a:t>kmu.gov.ua</a:t>
            </a:r>
            <a:endParaRPr lang="uk-UA" dirty="0" smtClean="0"/>
          </a:p>
          <a:p>
            <a:endParaRPr lang="en-US" dirty="0"/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Кабінет</a:t>
            </a:r>
            <a:r>
              <a:rPr lang="ru-RU" dirty="0"/>
              <a:t> </a:t>
            </a:r>
            <a:r>
              <a:rPr lang="ru-RU" dirty="0" err="1"/>
              <a:t>Міністрів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: </a:t>
            </a:r>
            <a:r>
              <a:rPr lang="ru-RU" dirty="0" err="1"/>
              <a:t>офіційний</a:t>
            </a:r>
            <a:r>
              <a:rPr lang="ru-RU" dirty="0"/>
              <a:t> сайт.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3531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20</TotalTime>
  <Words>101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Базовая</vt:lpstr>
      <vt:lpstr>PR в системі комунікацій органів влади </vt:lpstr>
      <vt:lpstr>Презентация PowerPoint</vt:lpstr>
      <vt:lpstr>Презентация PowerPoint</vt:lpstr>
      <vt:lpstr>Презентация PowerPoint</vt:lpstr>
      <vt:lpstr>Верховна Рада України : офіційний сайт. </vt:lpstr>
      <vt:lpstr>Запорізька міська рада : офіційний сайт. </vt:lpstr>
      <vt:lpstr>Президент України : офіційний сайт</vt:lpstr>
      <vt:lpstr>Запорізька обласна державна адміністрація : офіційний сайт. </vt:lpstr>
      <vt:lpstr>Кабінет Міністрів України : офіційний сайт.  </vt:lpstr>
      <vt:lpstr>Презентация PowerPoint</vt:lpstr>
      <vt:lpstr>Київська міська державна адміністрація : офіційний сайт.  </vt:lpstr>
      <vt:lpstr>Конституційний Суд України : офіційний сайт. </vt:lpstr>
      <vt:lpstr>Література: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 в системі комунікацій органів влади</dc:title>
  <dc:creator>Admin</dc:creator>
  <cp:lastModifiedBy>Admin</cp:lastModifiedBy>
  <cp:revision>2</cp:revision>
  <dcterms:created xsi:type="dcterms:W3CDTF">2022-02-02T04:07:32Z</dcterms:created>
  <dcterms:modified xsi:type="dcterms:W3CDTF">2022-02-02T04:27:57Z</dcterms:modified>
</cp:coreProperties>
</file>