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38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ECA0-2AB5-48B0-8A53-53F2BB68FF1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298-7303-47B4-8111-4F492CC04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22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ECA0-2AB5-48B0-8A53-53F2BB68FF1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298-7303-47B4-8111-4F492CC04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618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ECA0-2AB5-48B0-8A53-53F2BB68FF1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298-7303-47B4-8111-4F492CC04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85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ECA0-2AB5-48B0-8A53-53F2BB68FF1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298-7303-47B4-8111-4F492CC04E6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40247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ECA0-2AB5-48B0-8A53-53F2BB68FF1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298-7303-47B4-8111-4F492CC04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9248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ECA0-2AB5-48B0-8A53-53F2BB68FF1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298-7303-47B4-8111-4F492CC04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746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ECA0-2AB5-48B0-8A53-53F2BB68FF1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298-7303-47B4-8111-4F492CC04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0114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ECA0-2AB5-48B0-8A53-53F2BB68FF1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298-7303-47B4-8111-4F492CC04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7749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ECA0-2AB5-48B0-8A53-53F2BB68FF1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298-7303-47B4-8111-4F492CC04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213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ECA0-2AB5-48B0-8A53-53F2BB68FF1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298-7303-47B4-8111-4F492CC04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00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ECA0-2AB5-48B0-8A53-53F2BB68FF1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298-7303-47B4-8111-4F492CC04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291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ECA0-2AB5-48B0-8A53-53F2BB68FF1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298-7303-47B4-8111-4F492CC04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677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ECA0-2AB5-48B0-8A53-53F2BB68FF1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298-7303-47B4-8111-4F492CC04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027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ECA0-2AB5-48B0-8A53-53F2BB68FF1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298-7303-47B4-8111-4F492CC04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723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ECA0-2AB5-48B0-8A53-53F2BB68FF1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298-7303-47B4-8111-4F492CC04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883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ECA0-2AB5-48B0-8A53-53F2BB68FF1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298-7303-47B4-8111-4F492CC04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688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ECA0-2AB5-48B0-8A53-53F2BB68FF1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298-7303-47B4-8111-4F492CC04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866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A5EECA0-2AB5-48B0-8A53-53F2BB68FF1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1B298-7303-47B4-8111-4F492CC04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4367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63895"/>
            <a:ext cx="9144000" cy="2387600"/>
          </a:xfrm>
        </p:spPr>
        <p:txBody>
          <a:bodyPr/>
          <a:lstStyle/>
          <a:p>
            <a:pPr algn="ctr"/>
            <a:r>
              <a:rPr lang="ru-RU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Інформаційні</a:t>
            </a: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системи</a:t>
            </a: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і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технології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маркетингу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7823" y="2787381"/>
            <a:ext cx="5405839" cy="3574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09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0" indent="4572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Вивченню дисципліни "Інформаційні системи і технології в маркетингу" (ІСТМ) відводиться важлива роль при підготовці студентів напрямку підготовки "Маркетинг" усіх форм навчання.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дисципліни дозволяє студентам оволодіти знаннями в галузі інформаційних систем (ІС) та інформаційних технологій (ІТ) для обробки маркетингової інформації з застосуванням комп’ютерних інструментальних засобів. Навчальна дисципліна " Інформаційні системи і технології в маркетингу" належить до циклу дисциплін професійної і практичної підготовки.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Метою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навичок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основ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заснованих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програмно-технологічних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розв’язання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маркетингових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велика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увага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приділяється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комп’ютерах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2277" y="4139073"/>
            <a:ext cx="4940711" cy="2623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285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результаті проведення семінарських занять студент повинен </a:t>
            </a:r>
            <a:r>
              <a:rPr lang="uk-UA" sz="16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знати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маркетингової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збирання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lvl="0"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оброблення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зберігання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характеристики; </a:t>
            </a:r>
          </a:p>
          <a:p>
            <a:pPr lvl="0"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маркетингу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Internet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lvl="0"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захисту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lvl="0"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інформатизації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бізнесу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lvl="0"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характеристики; структуру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ІС; </a:t>
            </a:r>
          </a:p>
          <a:p>
            <a:pPr lvl="0"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програмної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інженерії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підходи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систем;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проекту як виду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складових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проектами; </a:t>
            </a:r>
          </a:p>
          <a:p>
            <a:pPr lvl="0"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систем; </a:t>
            </a:r>
          </a:p>
          <a:p>
            <a:pPr lvl="0"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 CRM, CSRP, SCM ERPII; 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 </a:t>
            </a:r>
            <a:r>
              <a:rPr lang="uk-UA" sz="16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вміти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вибрати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обробки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маркетингової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lvl="0"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розробляти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структуру проекту,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ресурсами проекту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MS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lvl="0"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розраховувати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мережної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lvl="0"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здійснювати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пошук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маркетингової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мережі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Internet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lvl="0"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управляти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взаємовідносинами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клієнтами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CRM-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indent="457200" algn="just">
              <a:lnSpc>
                <a:spcPct val="120000"/>
              </a:lnSpc>
              <a:spcBef>
                <a:spcPts val="0"/>
              </a:spcBef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466117">
            <a:off x="8044598" y="4097846"/>
            <a:ext cx="3898160" cy="2187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476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8626" y="365126"/>
            <a:ext cx="8985173" cy="108910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Рекомендована л</a:t>
            </a:r>
            <a:r>
              <a:rPr lang="uk-UA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ітература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7015" y="1454228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marL="0" indent="4572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Граничин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О. Н. Информационные технологии в управлении.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Учебн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пособ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/ О. Н.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Граничин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В. И.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Кияев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М.: Интернет-Университет Информационных Технологий; БИНОМ. Лаборатория знаний, 2008. – 336 с. </a:t>
            </a:r>
          </a:p>
          <a:p>
            <a:pPr marL="0" indent="4572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Информационные технологии в маркетинге: Учебник для вузов / Г. А. Титоренко, Г. Л. Макарова, Д. М.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Дайитбегов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[Под ред. проф. Г. А.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торенко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М.: ЮНИТИ-ДАНА, 2000. – 335 с. </a:t>
            </a:r>
          </a:p>
          <a:p>
            <a:pPr marL="0" indent="4572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За ред. В. С. Пономаренко. – К.: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2002. – 542 с. </a:t>
            </a:r>
          </a:p>
          <a:p>
            <a:pPr marL="0" indent="4572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Пінчук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Н.С.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маркетингу: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посібник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Н. С.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Пінчук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Г. П.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Галузинський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Н. С. Орленко – К.: КНЕУ, 1999. – 328 с. </a:t>
            </a:r>
          </a:p>
          <a:p>
            <a:pPr marL="0" indent="4572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Успенский И. В. Интернет-маркетинг: Учебник. – СПб.: Изд-во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СПГУЭиФ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2003. – 236 с. </a:t>
            </a:r>
          </a:p>
          <a:p>
            <a:pPr marL="0" indent="4572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Ушакова І. О.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Вид. ХДЕУ, 2006. – 164 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15998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</TotalTime>
  <Words>501</Words>
  <Application>Microsoft Office PowerPoint</Application>
  <PresentationFormat>Широкоэкранный</PresentationFormat>
  <Paragraphs>26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Times New Roman</vt:lpstr>
      <vt:lpstr>Wingdings 3</vt:lpstr>
      <vt:lpstr>Ион</vt:lpstr>
      <vt:lpstr>Інформаційні системи і технології в маркетингу</vt:lpstr>
      <vt:lpstr>Презентация PowerPoint</vt:lpstr>
      <vt:lpstr>Презентация PowerPoint</vt:lpstr>
      <vt:lpstr>Рекомендована література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Інформаційні системи і технології в маркетингу</dc:title>
  <dc:creator>user</dc:creator>
  <cp:lastModifiedBy>Sveta Severina</cp:lastModifiedBy>
  <cp:revision>1</cp:revision>
  <dcterms:created xsi:type="dcterms:W3CDTF">2016-12-17T18:08:38Z</dcterms:created>
  <dcterms:modified xsi:type="dcterms:W3CDTF">2017-09-05T19:55:52Z</dcterms:modified>
</cp:coreProperties>
</file>