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2" r:id="rId1"/>
  </p:sldMasterIdLst>
  <p:notesMasterIdLst>
    <p:notesMasterId r:id="rId27"/>
  </p:notesMasterIdLst>
  <p:sldIdLst>
    <p:sldId id="256" r:id="rId2"/>
    <p:sldId id="258" r:id="rId3"/>
    <p:sldId id="259" r:id="rId4"/>
    <p:sldId id="261" r:id="rId5"/>
    <p:sldId id="266" r:id="rId6"/>
    <p:sldId id="265" r:id="rId7"/>
    <p:sldId id="288" r:id="rId8"/>
    <p:sldId id="291" r:id="rId9"/>
    <p:sldId id="292" r:id="rId10"/>
    <p:sldId id="272" r:id="rId11"/>
    <p:sldId id="293" r:id="rId12"/>
    <p:sldId id="273" r:id="rId13"/>
    <p:sldId id="274" r:id="rId14"/>
    <p:sldId id="294" r:id="rId15"/>
    <p:sldId id="275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62" autoAdjust="0"/>
  </p:normalViewPr>
  <p:slideViewPr>
    <p:cSldViewPr>
      <p:cViewPr varScale="1">
        <p:scale>
          <a:sx n="81" d="100"/>
          <a:sy n="81" d="100"/>
        </p:scale>
        <p:origin x="1421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D98238-4E37-4320-84E6-C085130D41ED}" type="doc">
      <dgm:prSet loTypeId="urn:microsoft.com/office/officeart/2005/8/layout/matrix1" loCatId="matrix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1A4B898-749A-4B5B-B8C8-F48EBA18DEA0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2800" b="1" dirty="0" smtClean="0"/>
            <a:t>Педагогіка народного календаря</a:t>
          </a:r>
          <a:endParaRPr lang="ru-RU" sz="2800" b="1" dirty="0"/>
        </a:p>
      </dgm:t>
    </dgm:pt>
    <dgm:pt modelId="{1E956AD4-CAD7-41E8-A9DE-17DB0E0F2EBA}" type="parTrans" cxnId="{D1D1A342-9A6B-4E90-983C-A797C1BC8668}">
      <dgm:prSet/>
      <dgm:spPr/>
      <dgm:t>
        <a:bodyPr/>
        <a:lstStyle/>
        <a:p>
          <a:endParaRPr lang="ru-RU"/>
        </a:p>
      </dgm:t>
    </dgm:pt>
    <dgm:pt modelId="{815DB0BE-3807-4EA8-B8D3-560497B1703E}" type="sibTrans" cxnId="{D1D1A342-9A6B-4E90-983C-A797C1BC8668}">
      <dgm:prSet/>
      <dgm:spPr/>
      <dgm:t>
        <a:bodyPr/>
        <a:lstStyle/>
        <a:p>
          <a:endParaRPr lang="ru-RU"/>
        </a:p>
      </dgm:t>
    </dgm:pt>
    <dgm:pt modelId="{7A807459-EE64-4907-A128-37C50FDC7803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2800" b="1" dirty="0" smtClean="0"/>
            <a:t>Родинна педагогіка </a:t>
          </a:r>
          <a:endParaRPr lang="ru-RU" sz="2800" b="1" dirty="0"/>
        </a:p>
      </dgm:t>
    </dgm:pt>
    <dgm:pt modelId="{2175CBC7-C3A6-4A3D-8C04-93DA101AE018}" type="parTrans" cxnId="{4F65A50E-7F30-4CE8-A26B-AB967C654BB9}">
      <dgm:prSet/>
      <dgm:spPr/>
      <dgm:t>
        <a:bodyPr/>
        <a:lstStyle/>
        <a:p>
          <a:endParaRPr lang="ru-RU"/>
        </a:p>
      </dgm:t>
    </dgm:pt>
    <dgm:pt modelId="{1815CA81-A600-4409-83A1-6A8435617D5D}" type="sibTrans" cxnId="{4F65A50E-7F30-4CE8-A26B-AB967C654BB9}">
      <dgm:prSet/>
      <dgm:spPr/>
      <dgm:t>
        <a:bodyPr/>
        <a:lstStyle/>
        <a:p>
          <a:endParaRPr lang="ru-RU"/>
        </a:p>
      </dgm:t>
    </dgm:pt>
    <dgm:pt modelId="{2B148B76-AE53-402F-9475-35379189195C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2800" b="1" dirty="0" smtClean="0"/>
            <a:t>Козацька педагогіка </a:t>
          </a:r>
          <a:endParaRPr lang="ru-RU" sz="2800" b="1" dirty="0"/>
        </a:p>
      </dgm:t>
    </dgm:pt>
    <dgm:pt modelId="{3693A75E-CFFA-47C1-9E03-42E7A27E1FF0}" type="parTrans" cxnId="{953E8E47-CBB3-46DD-9F22-FD6C3307D5DB}">
      <dgm:prSet/>
      <dgm:spPr/>
      <dgm:t>
        <a:bodyPr/>
        <a:lstStyle/>
        <a:p>
          <a:endParaRPr lang="ru-RU"/>
        </a:p>
      </dgm:t>
    </dgm:pt>
    <dgm:pt modelId="{123D7F0B-743C-4D8A-93DC-B96253F732E8}" type="sibTrans" cxnId="{953E8E47-CBB3-46DD-9F22-FD6C3307D5DB}">
      <dgm:prSet/>
      <dgm:spPr/>
      <dgm:t>
        <a:bodyPr/>
        <a:lstStyle/>
        <a:p>
          <a:endParaRPr lang="ru-RU"/>
        </a:p>
      </dgm:t>
    </dgm:pt>
    <dgm:pt modelId="{EBE01463-7C2D-43CE-B089-31AF178C0B36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2800" b="1" dirty="0" smtClean="0"/>
            <a:t>Педагогічна </a:t>
          </a:r>
        </a:p>
        <a:p>
          <a:pPr>
            <a:spcAft>
              <a:spcPts val="0"/>
            </a:spcAft>
          </a:pPr>
          <a:r>
            <a:rPr lang="uk-UA" sz="2800" b="1" dirty="0" smtClean="0"/>
            <a:t>деонтологія </a:t>
          </a:r>
          <a:endParaRPr lang="ru-RU" sz="2800" b="1" dirty="0"/>
        </a:p>
      </dgm:t>
    </dgm:pt>
    <dgm:pt modelId="{C550E272-BD88-406F-91D3-B0AA2C77FE9C}" type="parTrans" cxnId="{18984389-950F-44A7-9375-CC8C3FBCEBA6}">
      <dgm:prSet/>
      <dgm:spPr/>
      <dgm:t>
        <a:bodyPr/>
        <a:lstStyle/>
        <a:p>
          <a:endParaRPr lang="ru-RU"/>
        </a:p>
      </dgm:t>
    </dgm:pt>
    <dgm:pt modelId="{F1F16E33-380A-4882-90D4-DAA18B80ACE7}" type="sibTrans" cxnId="{18984389-950F-44A7-9375-CC8C3FBCEBA6}">
      <dgm:prSet/>
      <dgm:spPr/>
      <dgm:t>
        <a:bodyPr/>
        <a:lstStyle/>
        <a:p>
          <a:endParaRPr lang="ru-RU"/>
        </a:p>
      </dgm:t>
    </dgm:pt>
    <dgm:pt modelId="{2C68E2F1-E048-46B9-8081-484A5B8609CD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2800" b="1" dirty="0" smtClean="0"/>
            <a:t>Народна педагогіка </a:t>
          </a:r>
          <a:endParaRPr lang="ru-RU" sz="2800" b="1" dirty="0"/>
        </a:p>
      </dgm:t>
    </dgm:pt>
    <dgm:pt modelId="{00D05A4A-B77B-4F98-B6CD-8E142F3B9AFF}" type="parTrans" cxnId="{0CA5BEE2-3D40-45F8-A217-B2BF227881D0}">
      <dgm:prSet/>
      <dgm:spPr/>
      <dgm:t>
        <a:bodyPr/>
        <a:lstStyle/>
        <a:p>
          <a:endParaRPr lang="ru-RU"/>
        </a:p>
      </dgm:t>
    </dgm:pt>
    <dgm:pt modelId="{00F7B243-0EC6-491D-9BB1-02F18295EF1B}" type="sibTrans" cxnId="{0CA5BEE2-3D40-45F8-A217-B2BF227881D0}">
      <dgm:prSet/>
      <dgm:spPr/>
      <dgm:t>
        <a:bodyPr/>
        <a:lstStyle/>
        <a:p>
          <a:endParaRPr lang="ru-RU"/>
        </a:p>
      </dgm:t>
    </dgm:pt>
    <dgm:pt modelId="{600B30CC-4AD6-4F84-B6B6-771217E94C42}" type="pres">
      <dgm:prSet presAssocID="{28D98238-4E37-4320-84E6-C085130D41E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7C47A9-17C5-4A8A-A398-11A6DCAE6DCE}" type="pres">
      <dgm:prSet presAssocID="{28D98238-4E37-4320-84E6-C085130D41ED}" presName="matrix" presStyleCnt="0"/>
      <dgm:spPr/>
      <dgm:t>
        <a:bodyPr/>
        <a:lstStyle/>
        <a:p>
          <a:endParaRPr lang="ru-RU"/>
        </a:p>
      </dgm:t>
    </dgm:pt>
    <dgm:pt modelId="{C02649A7-7D0B-4283-8B04-E974864CA139}" type="pres">
      <dgm:prSet presAssocID="{28D98238-4E37-4320-84E6-C085130D41ED}" presName="tile1" presStyleLbl="node1" presStyleIdx="0" presStyleCnt="4" custLinFactNeighborY="-4387"/>
      <dgm:spPr/>
      <dgm:t>
        <a:bodyPr/>
        <a:lstStyle/>
        <a:p>
          <a:endParaRPr lang="ru-RU"/>
        </a:p>
      </dgm:t>
    </dgm:pt>
    <dgm:pt modelId="{E42AD469-89F2-4977-998E-B0818A4D383F}" type="pres">
      <dgm:prSet presAssocID="{28D98238-4E37-4320-84E6-C085130D41E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1ECCC5-76FC-4B5B-A428-DA7463EC6571}" type="pres">
      <dgm:prSet presAssocID="{28D98238-4E37-4320-84E6-C085130D41ED}" presName="tile2" presStyleLbl="node1" presStyleIdx="1" presStyleCnt="4" custLinFactNeighborY="-4387"/>
      <dgm:spPr/>
      <dgm:t>
        <a:bodyPr/>
        <a:lstStyle/>
        <a:p>
          <a:endParaRPr lang="ru-RU"/>
        </a:p>
      </dgm:t>
    </dgm:pt>
    <dgm:pt modelId="{659AC9E0-ECB0-46AD-B02C-3447D09EACE6}" type="pres">
      <dgm:prSet presAssocID="{28D98238-4E37-4320-84E6-C085130D41E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905E75-7F05-4E11-8B48-D259A5CDA63F}" type="pres">
      <dgm:prSet presAssocID="{28D98238-4E37-4320-84E6-C085130D41ED}" presName="tile3" presStyleLbl="node1" presStyleIdx="2" presStyleCnt="4" custLinFactNeighborY="-4387"/>
      <dgm:spPr/>
      <dgm:t>
        <a:bodyPr/>
        <a:lstStyle/>
        <a:p>
          <a:endParaRPr lang="ru-RU"/>
        </a:p>
      </dgm:t>
    </dgm:pt>
    <dgm:pt modelId="{15075365-E186-4C24-A6A7-2C7D551CB72A}" type="pres">
      <dgm:prSet presAssocID="{28D98238-4E37-4320-84E6-C085130D41E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7F1455-02A4-48DA-87F8-4F3CB85D44CC}" type="pres">
      <dgm:prSet presAssocID="{28D98238-4E37-4320-84E6-C085130D41ED}" presName="tile4" presStyleLbl="node1" presStyleIdx="3" presStyleCnt="4" custLinFactNeighborY="-4387"/>
      <dgm:spPr/>
      <dgm:t>
        <a:bodyPr/>
        <a:lstStyle/>
        <a:p>
          <a:endParaRPr lang="ru-RU"/>
        </a:p>
      </dgm:t>
    </dgm:pt>
    <dgm:pt modelId="{FB045EF0-602C-4896-B169-2EAA729014E7}" type="pres">
      <dgm:prSet presAssocID="{28D98238-4E37-4320-84E6-C085130D41E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9E0DD0-DEEC-4CAA-A8BE-ABF77AD2239A}" type="pres">
      <dgm:prSet presAssocID="{28D98238-4E37-4320-84E6-C085130D41ED}" presName="centerTile" presStyleLbl="fgShp" presStyleIdx="0" presStyleCnt="1" custScaleX="91132" custScaleY="137162" custLinFactNeighborX="-3401" custLinFactNeighborY="707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BD1AB3AF-6A01-4D7E-99F5-157FD873F2F1}" type="presOf" srcId="{2C68E2F1-E048-46B9-8081-484A5B8609CD}" destId="{509E0DD0-DEEC-4CAA-A8BE-ABF77AD2239A}" srcOrd="0" destOrd="0" presId="urn:microsoft.com/office/officeart/2005/8/layout/matrix1"/>
    <dgm:cxn modelId="{F75E9180-8304-4DAD-BC66-46E34361A08B}" type="presOf" srcId="{28D98238-4E37-4320-84E6-C085130D41ED}" destId="{600B30CC-4AD6-4F84-B6B6-771217E94C42}" srcOrd="0" destOrd="0" presId="urn:microsoft.com/office/officeart/2005/8/layout/matrix1"/>
    <dgm:cxn modelId="{953E8E47-CBB3-46DD-9F22-FD6C3307D5DB}" srcId="{2C68E2F1-E048-46B9-8081-484A5B8609CD}" destId="{2B148B76-AE53-402F-9475-35379189195C}" srcOrd="3" destOrd="0" parTransId="{3693A75E-CFFA-47C1-9E03-42E7A27E1FF0}" sibTransId="{123D7F0B-743C-4D8A-93DC-B96253F732E8}"/>
    <dgm:cxn modelId="{DF274CF4-2348-4771-AEB7-48618C06349E}" type="presOf" srcId="{B1A4B898-749A-4B5B-B8C8-F48EBA18DEA0}" destId="{091ECCC5-76FC-4B5B-A428-DA7463EC6571}" srcOrd="0" destOrd="0" presId="urn:microsoft.com/office/officeart/2005/8/layout/matrix1"/>
    <dgm:cxn modelId="{C31B0438-BE60-4658-86F7-F62E1D08DC4C}" type="presOf" srcId="{2B148B76-AE53-402F-9475-35379189195C}" destId="{A57F1455-02A4-48DA-87F8-4F3CB85D44CC}" srcOrd="0" destOrd="0" presId="urn:microsoft.com/office/officeart/2005/8/layout/matrix1"/>
    <dgm:cxn modelId="{4F65A50E-7F30-4CE8-A26B-AB967C654BB9}" srcId="{2C68E2F1-E048-46B9-8081-484A5B8609CD}" destId="{7A807459-EE64-4907-A128-37C50FDC7803}" srcOrd="2" destOrd="0" parTransId="{2175CBC7-C3A6-4A3D-8C04-93DA101AE018}" sibTransId="{1815CA81-A600-4409-83A1-6A8435617D5D}"/>
    <dgm:cxn modelId="{0645E6A4-EFFC-423A-8F70-3159CC39D48B}" type="presOf" srcId="{2B148B76-AE53-402F-9475-35379189195C}" destId="{FB045EF0-602C-4896-B169-2EAA729014E7}" srcOrd="1" destOrd="0" presId="urn:microsoft.com/office/officeart/2005/8/layout/matrix1"/>
    <dgm:cxn modelId="{7C1C75BB-40B7-4B8B-957B-D9E62AB69AC4}" type="presOf" srcId="{EBE01463-7C2D-43CE-B089-31AF178C0B36}" destId="{C02649A7-7D0B-4283-8B04-E974864CA139}" srcOrd="0" destOrd="0" presId="urn:microsoft.com/office/officeart/2005/8/layout/matrix1"/>
    <dgm:cxn modelId="{D1D1A342-9A6B-4E90-983C-A797C1BC8668}" srcId="{2C68E2F1-E048-46B9-8081-484A5B8609CD}" destId="{B1A4B898-749A-4B5B-B8C8-F48EBA18DEA0}" srcOrd="1" destOrd="0" parTransId="{1E956AD4-CAD7-41E8-A9DE-17DB0E0F2EBA}" sibTransId="{815DB0BE-3807-4EA8-B8D3-560497B1703E}"/>
    <dgm:cxn modelId="{B7CEDB19-3035-4CC5-B179-3CEEB7942940}" type="presOf" srcId="{7A807459-EE64-4907-A128-37C50FDC7803}" destId="{78905E75-7F05-4E11-8B48-D259A5CDA63F}" srcOrd="0" destOrd="0" presId="urn:microsoft.com/office/officeart/2005/8/layout/matrix1"/>
    <dgm:cxn modelId="{0CA5BEE2-3D40-45F8-A217-B2BF227881D0}" srcId="{28D98238-4E37-4320-84E6-C085130D41ED}" destId="{2C68E2F1-E048-46B9-8081-484A5B8609CD}" srcOrd="0" destOrd="0" parTransId="{00D05A4A-B77B-4F98-B6CD-8E142F3B9AFF}" sibTransId="{00F7B243-0EC6-491D-9BB1-02F18295EF1B}"/>
    <dgm:cxn modelId="{D8177863-9A86-4917-920C-1740D23320AB}" type="presOf" srcId="{EBE01463-7C2D-43CE-B089-31AF178C0B36}" destId="{E42AD469-89F2-4977-998E-B0818A4D383F}" srcOrd="1" destOrd="0" presId="urn:microsoft.com/office/officeart/2005/8/layout/matrix1"/>
    <dgm:cxn modelId="{92F330C2-3197-4709-A968-F9EFF863C9CB}" type="presOf" srcId="{7A807459-EE64-4907-A128-37C50FDC7803}" destId="{15075365-E186-4C24-A6A7-2C7D551CB72A}" srcOrd="1" destOrd="0" presId="urn:microsoft.com/office/officeart/2005/8/layout/matrix1"/>
    <dgm:cxn modelId="{18984389-950F-44A7-9375-CC8C3FBCEBA6}" srcId="{2C68E2F1-E048-46B9-8081-484A5B8609CD}" destId="{EBE01463-7C2D-43CE-B089-31AF178C0B36}" srcOrd="0" destOrd="0" parTransId="{C550E272-BD88-406F-91D3-B0AA2C77FE9C}" sibTransId="{F1F16E33-380A-4882-90D4-DAA18B80ACE7}"/>
    <dgm:cxn modelId="{44756CF4-84EA-4B37-9414-F38E4CC283B3}" type="presOf" srcId="{B1A4B898-749A-4B5B-B8C8-F48EBA18DEA0}" destId="{659AC9E0-ECB0-46AD-B02C-3447D09EACE6}" srcOrd="1" destOrd="0" presId="urn:microsoft.com/office/officeart/2005/8/layout/matrix1"/>
    <dgm:cxn modelId="{8B3AD664-B49F-4CBB-B5B4-C72606888F78}" type="presParOf" srcId="{600B30CC-4AD6-4F84-B6B6-771217E94C42}" destId="{FA7C47A9-17C5-4A8A-A398-11A6DCAE6DCE}" srcOrd="0" destOrd="0" presId="urn:microsoft.com/office/officeart/2005/8/layout/matrix1"/>
    <dgm:cxn modelId="{B7E5E047-ED73-4378-B472-829044F0A634}" type="presParOf" srcId="{FA7C47A9-17C5-4A8A-A398-11A6DCAE6DCE}" destId="{C02649A7-7D0B-4283-8B04-E974864CA139}" srcOrd="0" destOrd="0" presId="urn:microsoft.com/office/officeart/2005/8/layout/matrix1"/>
    <dgm:cxn modelId="{AFBA0104-2A83-4EC1-8F80-356A739598E4}" type="presParOf" srcId="{FA7C47A9-17C5-4A8A-A398-11A6DCAE6DCE}" destId="{E42AD469-89F2-4977-998E-B0818A4D383F}" srcOrd="1" destOrd="0" presId="urn:microsoft.com/office/officeart/2005/8/layout/matrix1"/>
    <dgm:cxn modelId="{CA6C28A6-7530-4397-B020-953432CD1EEA}" type="presParOf" srcId="{FA7C47A9-17C5-4A8A-A398-11A6DCAE6DCE}" destId="{091ECCC5-76FC-4B5B-A428-DA7463EC6571}" srcOrd="2" destOrd="0" presId="urn:microsoft.com/office/officeart/2005/8/layout/matrix1"/>
    <dgm:cxn modelId="{BDBB8C46-3CF8-41AF-96E6-2CDFC9A22D98}" type="presParOf" srcId="{FA7C47A9-17C5-4A8A-A398-11A6DCAE6DCE}" destId="{659AC9E0-ECB0-46AD-B02C-3447D09EACE6}" srcOrd="3" destOrd="0" presId="urn:microsoft.com/office/officeart/2005/8/layout/matrix1"/>
    <dgm:cxn modelId="{AF36E142-26FC-4A82-96D5-EDCC9AA40A96}" type="presParOf" srcId="{FA7C47A9-17C5-4A8A-A398-11A6DCAE6DCE}" destId="{78905E75-7F05-4E11-8B48-D259A5CDA63F}" srcOrd="4" destOrd="0" presId="urn:microsoft.com/office/officeart/2005/8/layout/matrix1"/>
    <dgm:cxn modelId="{E579AC9D-95CB-4500-8D7A-41875849F279}" type="presParOf" srcId="{FA7C47A9-17C5-4A8A-A398-11A6DCAE6DCE}" destId="{15075365-E186-4C24-A6A7-2C7D551CB72A}" srcOrd="5" destOrd="0" presId="urn:microsoft.com/office/officeart/2005/8/layout/matrix1"/>
    <dgm:cxn modelId="{F224B839-E721-43AA-971C-9DB3EE96D664}" type="presParOf" srcId="{FA7C47A9-17C5-4A8A-A398-11A6DCAE6DCE}" destId="{A57F1455-02A4-48DA-87F8-4F3CB85D44CC}" srcOrd="6" destOrd="0" presId="urn:microsoft.com/office/officeart/2005/8/layout/matrix1"/>
    <dgm:cxn modelId="{C877A64E-04B2-4B00-B50A-A5E21186B15B}" type="presParOf" srcId="{FA7C47A9-17C5-4A8A-A398-11A6DCAE6DCE}" destId="{FB045EF0-602C-4896-B169-2EAA729014E7}" srcOrd="7" destOrd="0" presId="urn:microsoft.com/office/officeart/2005/8/layout/matrix1"/>
    <dgm:cxn modelId="{18455EC5-47E3-4834-B39B-4FFE9121B8F5}" type="presParOf" srcId="{600B30CC-4AD6-4F84-B6B6-771217E94C42}" destId="{509E0DD0-DEEC-4CAA-A8BE-ABF77AD2239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03CA95E-3E96-4DD7-AC1E-86774945502A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EF14E9-9BD5-4DAD-A42E-5E05718AA11C}">
      <dgm:prSet phldrT="[Текст]" custT="1"/>
      <dgm:spPr/>
      <dgm:t>
        <a:bodyPr/>
        <a:lstStyle/>
        <a:p>
          <a:r>
            <a:rPr lang="uk-UA" sz="2800" b="1" dirty="0" err="1" smtClean="0">
              <a:latin typeface="Arial" pitchFamily="34" charset="0"/>
              <a:cs typeface="Arial" pitchFamily="34" charset="0"/>
            </a:rPr>
            <a:t>Корекціна</a:t>
          </a:r>
          <a:r>
            <a:rPr lang="uk-UA" sz="2800" b="1" dirty="0" smtClean="0">
              <a:latin typeface="Arial" pitchFamily="34" charset="0"/>
              <a:cs typeface="Arial" pitchFamily="34" charset="0"/>
            </a:rPr>
            <a:t> педагогіка</a:t>
          </a:r>
          <a:endParaRPr lang="ru-RU" sz="2800" b="1" dirty="0">
            <a:latin typeface="Arial" pitchFamily="34" charset="0"/>
            <a:cs typeface="Arial" pitchFamily="34" charset="0"/>
          </a:endParaRPr>
        </a:p>
      </dgm:t>
    </dgm:pt>
    <dgm:pt modelId="{B78A3190-9936-48F5-B90E-B4DF303ADC39}" type="parTrans" cxnId="{3D092F10-4F6B-41AE-81EE-B92B3C6CDD77}">
      <dgm:prSet/>
      <dgm:spPr/>
      <dgm:t>
        <a:bodyPr/>
        <a:lstStyle/>
        <a:p>
          <a:endParaRPr lang="ru-RU"/>
        </a:p>
      </dgm:t>
    </dgm:pt>
    <dgm:pt modelId="{0A0BCA24-BFFB-42B9-895C-96907651919C}" type="sibTrans" cxnId="{3D092F10-4F6B-41AE-81EE-B92B3C6CDD77}">
      <dgm:prSet/>
      <dgm:spPr/>
      <dgm:t>
        <a:bodyPr/>
        <a:lstStyle/>
        <a:p>
          <a:endParaRPr lang="ru-RU"/>
        </a:p>
      </dgm:t>
    </dgm:pt>
    <dgm:pt modelId="{9A25C6AA-C2A8-4964-B2AB-539BC74096FA}">
      <dgm:prSet phldrT="[Текст]" custT="1"/>
      <dgm:spPr/>
      <dgm:t>
        <a:bodyPr/>
        <a:lstStyle/>
        <a:p>
          <a:r>
            <a:rPr lang="uk-UA" sz="2400" b="1" i="0" u="none" dirty="0" smtClean="0">
              <a:latin typeface="Arial" pitchFamily="34" charset="0"/>
              <a:cs typeface="Arial" pitchFamily="34" charset="0"/>
            </a:rPr>
            <a:t>сурдопедагогіка </a:t>
          </a:r>
        </a:p>
        <a:p>
          <a:r>
            <a:rPr lang="uk-UA" sz="2400" b="0" i="0" dirty="0" smtClean="0">
              <a:latin typeface="Arial" pitchFamily="34" charset="0"/>
              <a:cs typeface="Arial" pitchFamily="34" charset="0"/>
            </a:rPr>
            <a:t>(навчання й виховання глухих і глухонімих)</a:t>
          </a:r>
          <a:r>
            <a:rPr lang="uk-UA" sz="2400" i="0" dirty="0" smtClean="0">
              <a:latin typeface="Arial" pitchFamily="34" charset="0"/>
              <a:cs typeface="Arial" pitchFamily="34" charset="0"/>
            </a:rPr>
            <a:t>  </a:t>
          </a:r>
          <a:endParaRPr lang="ru-RU" sz="2400" i="0" dirty="0">
            <a:latin typeface="Arial" pitchFamily="34" charset="0"/>
            <a:cs typeface="Arial" pitchFamily="34" charset="0"/>
          </a:endParaRPr>
        </a:p>
      </dgm:t>
    </dgm:pt>
    <dgm:pt modelId="{6ACF265F-662F-47D6-AE70-C724EE7D713B}" type="parTrans" cxnId="{D5D5C3AE-2879-4C21-89D9-5B92346BBAFC}">
      <dgm:prSet/>
      <dgm:spPr/>
      <dgm:t>
        <a:bodyPr/>
        <a:lstStyle/>
        <a:p>
          <a:endParaRPr lang="ru-RU"/>
        </a:p>
      </dgm:t>
    </dgm:pt>
    <dgm:pt modelId="{D4AE8E29-FDAD-45CA-9CAC-608EDF0EFAD7}" type="sibTrans" cxnId="{D5D5C3AE-2879-4C21-89D9-5B92346BBAFC}">
      <dgm:prSet/>
      <dgm:spPr/>
      <dgm:t>
        <a:bodyPr/>
        <a:lstStyle/>
        <a:p>
          <a:endParaRPr lang="ru-RU"/>
        </a:p>
      </dgm:t>
    </dgm:pt>
    <dgm:pt modelId="{729E6C48-0E3F-482E-985F-3B155F6FBE5E}">
      <dgm:prSet phldrT="[Текст]" custT="1"/>
      <dgm:spPr/>
      <dgm:t>
        <a:bodyPr/>
        <a:lstStyle/>
        <a:p>
          <a:r>
            <a:rPr lang="uk-UA" sz="2400" b="1" i="0" u="none" dirty="0" smtClean="0">
              <a:latin typeface="Arial" pitchFamily="34" charset="0"/>
              <a:cs typeface="Arial" pitchFamily="34" charset="0"/>
            </a:rPr>
            <a:t>тифлопедагогіка </a:t>
          </a:r>
        </a:p>
        <a:p>
          <a:r>
            <a:rPr lang="uk-UA" sz="2400" b="0" i="0" dirty="0" smtClean="0">
              <a:latin typeface="Arial" pitchFamily="34" charset="0"/>
              <a:cs typeface="Arial" pitchFamily="34" charset="0"/>
            </a:rPr>
            <a:t>(навчання і виховання сліпих і </a:t>
          </a:r>
          <a:r>
            <a:rPr lang="uk-UA" sz="2400" b="0" i="0" dirty="0" err="1" smtClean="0">
              <a:latin typeface="Arial" pitchFamily="34" charset="0"/>
              <a:cs typeface="Arial" pitchFamily="34" charset="0"/>
            </a:rPr>
            <a:t>слабкозорих</a:t>
          </a:r>
          <a:r>
            <a:rPr lang="uk-UA" sz="2400" b="0" i="0" dirty="0" smtClean="0">
              <a:latin typeface="Arial" pitchFamily="34" charset="0"/>
              <a:cs typeface="Arial" pitchFamily="34" charset="0"/>
            </a:rPr>
            <a:t>) </a:t>
          </a:r>
          <a:endParaRPr lang="ru-RU" sz="2400" b="0" i="0" dirty="0">
            <a:latin typeface="Arial" pitchFamily="34" charset="0"/>
            <a:cs typeface="Arial" pitchFamily="34" charset="0"/>
          </a:endParaRPr>
        </a:p>
      </dgm:t>
    </dgm:pt>
    <dgm:pt modelId="{1998C2E1-E8A2-4286-BA4E-309449487690}" type="parTrans" cxnId="{31906CB9-32DF-4661-B077-8013945A6661}">
      <dgm:prSet/>
      <dgm:spPr/>
      <dgm:t>
        <a:bodyPr/>
        <a:lstStyle/>
        <a:p>
          <a:endParaRPr lang="ru-RU"/>
        </a:p>
      </dgm:t>
    </dgm:pt>
    <dgm:pt modelId="{1958F6E1-A7F6-48DB-B353-1E51A1540FFF}" type="sibTrans" cxnId="{31906CB9-32DF-4661-B077-8013945A6661}">
      <dgm:prSet/>
      <dgm:spPr/>
      <dgm:t>
        <a:bodyPr/>
        <a:lstStyle/>
        <a:p>
          <a:endParaRPr lang="ru-RU"/>
        </a:p>
      </dgm:t>
    </dgm:pt>
    <dgm:pt modelId="{E8A48B50-02D9-424D-9D66-B91538FA63E9}">
      <dgm:prSet phldrT="[Текст]" custT="1"/>
      <dgm:spPr/>
      <dgm:t>
        <a:bodyPr/>
        <a:lstStyle/>
        <a:p>
          <a:r>
            <a:rPr lang="uk-UA" sz="2400" b="1" i="0" u="none" dirty="0" err="1" smtClean="0">
              <a:latin typeface="Arial" pitchFamily="34" charset="0"/>
              <a:cs typeface="Arial" pitchFamily="34" charset="0"/>
            </a:rPr>
            <a:t>олігофренопедагогіка</a:t>
          </a:r>
          <a:r>
            <a:rPr lang="uk-UA" sz="2400" b="1" i="0" u="none" dirty="0" smtClean="0">
              <a:latin typeface="Arial" pitchFamily="34" charset="0"/>
              <a:cs typeface="Arial" pitchFamily="34" charset="0"/>
            </a:rPr>
            <a:t> </a:t>
          </a:r>
        </a:p>
        <a:p>
          <a:r>
            <a:rPr lang="uk-UA" sz="2400" i="0" dirty="0" smtClean="0">
              <a:latin typeface="Arial" pitchFamily="34" charset="0"/>
              <a:cs typeface="Arial" pitchFamily="34" charset="0"/>
            </a:rPr>
            <a:t>(навчання й виховання розумово відсталих і дітей із затримками розумового розвитку) </a:t>
          </a:r>
          <a:endParaRPr lang="ru-RU" sz="2400" b="1" i="0" dirty="0">
            <a:latin typeface="Arial" pitchFamily="34" charset="0"/>
            <a:cs typeface="Arial" pitchFamily="34" charset="0"/>
          </a:endParaRPr>
        </a:p>
      </dgm:t>
    </dgm:pt>
    <dgm:pt modelId="{0319AE75-1D5E-48C8-9499-7B2FC83879FF}" type="parTrans" cxnId="{CCD222D2-E967-40D8-8691-4AC36A369476}">
      <dgm:prSet/>
      <dgm:spPr/>
      <dgm:t>
        <a:bodyPr/>
        <a:lstStyle/>
        <a:p>
          <a:endParaRPr lang="ru-RU"/>
        </a:p>
      </dgm:t>
    </dgm:pt>
    <dgm:pt modelId="{4327AF52-E466-4140-BAD4-642B47DC8B92}" type="sibTrans" cxnId="{CCD222D2-E967-40D8-8691-4AC36A369476}">
      <dgm:prSet/>
      <dgm:spPr/>
      <dgm:t>
        <a:bodyPr/>
        <a:lstStyle/>
        <a:p>
          <a:endParaRPr lang="ru-RU"/>
        </a:p>
      </dgm:t>
    </dgm:pt>
    <dgm:pt modelId="{A326D835-BF4F-4541-95AC-CA8B006CA3EA}">
      <dgm:prSet phldrT="[Текст]" custT="1"/>
      <dgm:spPr/>
      <dgm:t>
        <a:bodyPr/>
        <a:lstStyle/>
        <a:p>
          <a:r>
            <a:rPr lang="uk-UA" sz="2400" b="1" i="0" u="none" dirty="0" smtClean="0">
              <a:latin typeface="Arial" pitchFamily="34" charset="0"/>
              <a:cs typeface="Arial" pitchFamily="34" charset="0"/>
            </a:rPr>
            <a:t>логопедія </a:t>
          </a:r>
        </a:p>
        <a:p>
          <a:r>
            <a:rPr lang="uk-UA" sz="2400" b="0" i="0" dirty="0" smtClean="0">
              <a:latin typeface="Arial" pitchFamily="34" charset="0"/>
              <a:cs typeface="Arial" pitchFamily="34" charset="0"/>
            </a:rPr>
            <a:t>(навчання і виховання дітей з порушеннями мовлення) </a:t>
          </a:r>
          <a:endParaRPr lang="ru-RU" sz="2400" b="0" i="0" dirty="0">
            <a:latin typeface="Arial" pitchFamily="34" charset="0"/>
            <a:cs typeface="Arial" pitchFamily="34" charset="0"/>
          </a:endParaRPr>
        </a:p>
      </dgm:t>
    </dgm:pt>
    <dgm:pt modelId="{AF03C913-2001-4999-A8D4-1CA7C4B6EC73}" type="parTrans" cxnId="{20CC109F-F8EE-41A0-B47A-6A597804E206}">
      <dgm:prSet/>
      <dgm:spPr/>
      <dgm:t>
        <a:bodyPr/>
        <a:lstStyle/>
        <a:p>
          <a:endParaRPr lang="ru-RU"/>
        </a:p>
      </dgm:t>
    </dgm:pt>
    <dgm:pt modelId="{455B3FE7-9709-4BE9-B0A2-78DEC1A56566}" type="sibTrans" cxnId="{20CC109F-F8EE-41A0-B47A-6A597804E206}">
      <dgm:prSet/>
      <dgm:spPr/>
      <dgm:t>
        <a:bodyPr/>
        <a:lstStyle/>
        <a:p>
          <a:endParaRPr lang="ru-RU"/>
        </a:p>
      </dgm:t>
    </dgm:pt>
    <dgm:pt modelId="{3690485D-E794-4837-92D8-6A7EBD7CF2B1}">
      <dgm:prSet custT="1"/>
      <dgm:spPr/>
      <dgm:t>
        <a:bodyPr/>
        <a:lstStyle/>
        <a:p>
          <a:r>
            <a:rPr lang="uk-UA" sz="2400" b="1" i="0" u="none" dirty="0" smtClean="0">
              <a:latin typeface="Arial" pitchFamily="34" charset="0"/>
              <a:cs typeface="Arial" pitchFamily="34" charset="0"/>
            </a:rPr>
            <a:t>виправно-трудова педагогіка </a:t>
          </a:r>
          <a:r>
            <a:rPr lang="uk-UA" sz="2400" b="0" i="0" u="none" dirty="0" smtClean="0">
              <a:latin typeface="Arial" pitchFamily="34" charset="0"/>
              <a:cs typeface="Arial" pitchFamily="34" charset="0"/>
            </a:rPr>
            <a:t>(перевиховання неповнолітніх і дорослих злочинців) </a:t>
          </a:r>
          <a:endParaRPr lang="ru-RU" sz="2400" b="0" i="0" u="none" dirty="0">
            <a:latin typeface="Arial" pitchFamily="34" charset="0"/>
            <a:cs typeface="Arial" pitchFamily="34" charset="0"/>
          </a:endParaRPr>
        </a:p>
      </dgm:t>
    </dgm:pt>
    <dgm:pt modelId="{D3A3D69E-A04C-4651-9509-517F3E3E5459}" type="parTrans" cxnId="{9E06FF13-25D9-446C-AD57-4559E7644EE4}">
      <dgm:prSet/>
      <dgm:spPr/>
      <dgm:t>
        <a:bodyPr/>
        <a:lstStyle/>
        <a:p>
          <a:endParaRPr lang="ru-RU"/>
        </a:p>
      </dgm:t>
    </dgm:pt>
    <dgm:pt modelId="{F3044351-830A-4FC7-B1F0-0D343FCF0E28}" type="sibTrans" cxnId="{9E06FF13-25D9-446C-AD57-4559E7644EE4}">
      <dgm:prSet/>
      <dgm:spPr/>
      <dgm:t>
        <a:bodyPr/>
        <a:lstStyle/>
        <a:p>
          <a:endParaRPr lang="ru-RU"/>
        </a:p>
      </dgm:t>
    </dgm:pt>
    <dgm:pt modelId="{14F4069B-BCA1-41E5-BF30-BE02E819F5C2}" type="pres">
      <dgm:prSet presAssocID="{503CA95E-3E96-4DD7-AC1E-86774945502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A8061A-924A-4627-AD86-22EFA3DD8723}" type="pres">
      <dgm:prSet presAssocID="{ACEF14E9-9BD5-4DAD-A42E-5E05718AA11C}" presName="root1" presStyleCnt="0"/>
      <dgm:spPr/>
      <dgm:t>
        <a:bodyPr/>
        <a:lstStyle/>
        <a:p>
          <a:endParaRPr lang="ru-RU"/>
        </a:p>
      </dgm:t>
    </dgm:pt>
    <dgm:pt modelId="{367E7415-4DD5-458B-AA94-12DAB7400C58}" type="pres">
      <dgm:prSet presAssocID="{ACEF14E9-9BD5-4DAD-A42E-5E05718AA11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787C8C-56A6-44B1-B50C-9D768CF12CDD}" type="pres">
      <dgm:prSet presAssocID="{ACEF14E9-9BD5-4DAD-A42E-5E05718AA11C}" presName="level2hierChild" presStyleCnt="0"/>
      <dgm:spPr/>
      <dgm:t>
        <a:bodyPr/>
        <a:lstStyle/>
        <a:p>
          <a:endParaRPr lang="ru-RU"/>
        </a:p>
      </dgm:t>
    </dgm:pt>
    <dgm:pt modelId="{B0E881F0-5671-4144-A859-CC7710C1D77F}" type="pres">
      <dgm:prSet presAssocID="{6ACF265F-662F-47D6-AE70-C724EE7D713B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9120A618-F4FC-4BD2-967D-31CA3F70B28F}" type="pres">
      <dgm:prSet presAssocID="{6ACF265F-662F-47D6-AE70-C724EE7D713B}" presName="connTx" presStyleLbl="parChTrans1D2" presStyleIdx="0" presStyleCnt="5"/>
      <dgm:spPr/>
      <dgm:t>
        <a:bodyPr/>
        <a:lstStyle/>
        <a:p>
          <a:endParaRPr lang="ru-RU"/>
        </a:p>
      </dgm:t>
    </dgm:pt>
    <dgm:pt modelId="{B1924A1C-0FD9-42AB-9DFB-952D41B466E2}" type="pres">
      <dgm:prSet presAssocID="{9A25C6AA-C2A8-4964-B2AB-539BC74096FA}" presName="root2" presStyleCnt="0"/>
      <dgm:spPr/>
      <dgm:t>
        <a:bodyPr/>
        <a:lstStyle/>
        <a:p>
          <a:endParaRPr lang="ru-RU"/>
        </a:p>
      </dgm:t>
    </dgm:pt>
    <dgm:pt modelId="{C07A118B-21F1-417E-B873-5A887B4626FB}" type="pres">
      <dgm:prSet presAssocID="{9A25C6AA-C2A8-4964-B2AB-539BC74096FA}" presName="LevelTwoTextNode" presStyleLbl="node2" presStyleIdx="0" presStyleCnt="5" custScaleX="2183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E5BEDD-1FAA-46BF-876D-F970ED316873}" type="pres">
      <dgm:prSet presAssocID="{9A25C6AA-C2A8-4964-B2AB-539BC74096FA}" presName="level3hierChild" presStyleCnt="0"/>
      <dgm:spPr/>
      <dgm:t>
        <a:bodyPr/>
        <a:lstStyle/>
        <a:p>
          <a:endParaRPr lang="ru-RU"/>
        </a:p>
      </dgm:t>
    </dgm:pt>
    <dgm:pt modelId="{B453906A-EDFE-4D4A-BB87-33F7FBEDF83A}" type="pres">
      <dgm:prSet presAssocID="{1998C2E1-E8A2-4286-BA4E-309449487690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77D490E9-D01C-4839-B1E8-CFBCCB2EC43B}" type="pres">
      <dgm:prSet presAssocID="{1998C2E1-E8A2-4286-BA4E-309449487690}" presName="connTx" presStyleLbl="parChTrans1D2" presStyleIdx="1" presStyleCnt="5"/>
      <dgm:spPr/>
      <dgm:t>
        <a:bodyPr/>
        <a:lstStyle/>
        <a:p>
          <a:endParaRPr lang="ru-RU"/>
        </a:p>
      </dgm:t>
    </dgm:pt>
    <dgm:pt modelId="{BB5705F1-AAC8-4C17-888B-C7A4B8153933}" type="pres">
      <dgm:prSet presAssocID="{729E6C48-0E3F-482E-985F-3B155F6FBE5E}" presName="root2" presStyleCnt="0"/>
      <dgm:spPr/>
      <dgm:t>
        <a:bodyPr/>
        <a:lstStyle/>
        <a:p>
          <a:endParaRPr lang="ru-RU"/>
        </a:p>
      </dgm:t>
    </dgm:pt>
    <dgm:pt modelId="{93605509-DA7A-481D-B6E4-7BB0F4BF3EBD}" type="pres">
      <dgm:prSet presAssocID="{729E6C48-0E3F-482E-985F-3B155F6FBE5E}" presName="LevelTwoTextNode" presStyleLbl="node2" presStyleIdx="1" presStyleCnt="5" custScaleX="218340" custLinFactNeighborX="2205" custLinFactNeighborY="-22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1B09C4-C02E-4434-B665-D7DA4619E04B}" type="pres">
      <dgm:prSet presAssocID="{729E6C48-0E3F-482E-985F-3B155F6FBE5E}" presName="level3hierChild" presStyleCnt="0"/>
      <dgm:spPr/>
      <dgm:t>
        <a:bodyPr/>
        <a:lstStyle/>
        <a:p>
          <a:endParaRPr lang="ru-RU"/>
        </a:p>
      </dgm:t>
    </dgm:pt>
    <dgm:pt modelId="{1684E9DA-93A5-471B-AC51-0B8FD8A39415}" type="pres">
      <dgm:prSet presAssocID="{0319AE75-1D5E-48C8-9499-7B2FC83879FF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27265481-7DEE-4B63-B10D-50F7DD9CA811}" type="pres">
      <dgm:prSet presAssocID="{0319AE75-1D5E-48C8-9499-7B2FC83879FF}" presName="connTx" presStyleLbl="parChTrans1D2" presStyleIdx="2" presStyleCnt="5"/>
      <dgm:spPr/>
      <dgm:t>
        <a:bodyPr/>
        <a:lstStyle/>
        <a:p>
          <a:endParaRPr lang="ru-RU"/>
        </a:p>
      </dgm:t>
    </dgm:pt>
    <dgm:pt modelId="{F6AE9222-4371-4A1D-9AAB-AC99F4EB6E1A}" type="pres">
      <dgm:prSet presAssocID="{E8A48B50-02D9-424D-9D66-B91538FA63E9}" presName="root2" presStyleCnt="0"/>
      <dgm:spPr/>
      <dgm:t>
        <a:bodyPr/>
        <a:lstStyle/>
        <a:p>
          <a:endParaRPr lang="ru-RU"/>
        </a:p>
      </dgm:t>
    </dgm:pt>
    <dgm:pt modelId="{BAEE3AB2-482C-4D9D-86D7-67A8D7EF84BC}" type="pres">
      <dgm:prSet presAssocID="{E8A48B50-02D9-424D-9D66-B91538FA63E9}" presName="LevelTwoTextNode" presStyleLbl="node2" presStyleIdx="2" presStyleCnt="5" custScaleX="218340" custScaleY="1310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2E371B-70C4-4D9C-943A-6FF056E69D85}" type="pres">
      <dgm:prSet presAssocID="{E8A48B50-02D9-424D-9D66-B91538FA63E9}" presName="level3hierChild" presStyleCnt="0"/>
      <dgm:spPr/>
      <dgm:t>
        <a:bodyPr/>
        <a:lstStyle/>
        <a:p>
          <a:endParaRPr lang="ru-RU"/>
        </a:p>
      </dgm:t>
    </dgm:pt>
    <dgm:pt modelId="{11DF9EE5-23E1-4B51-9AE5-A5C3C413C007}" type="pres">
      <dgm:prSet presAssocID="{AF03C913-2001-4999-A8D4-1CA7C4B6EC73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EE2E6890-3374-47C7-81D5-D59369B4E41B}" type="pres">
      <dgm:prSet presAssocID="{AF03C913-2001-4999-A8D4-1CA7C4B6EC73}" presName="connTx" presStyleLbl="parChTrans1D2" presStyleIdx="3" presStyleCnt="5"/>
      <dgm:spPr/>
      <dgm:t>
        <a:bodyPr/>
        <a:lstStyle/>
        <a:p>
          <a:endParaRPr lang="ru-RU"/>
        </a:p>
      </dgm:t>
    </dgm:pt>
    <dgm:pt modelId="{F3B4B835-CE2C-41D5-9656-6C6ABA3B1377}" type="pres">
      <dgm:prSet presAssocID="{A326D835-BF4F-4541-95AC-CA8B006CA3EA}" presName="root2" presStyleCnt="0"/>
      <dgm:spPr/>
      <dgm:t>
        <a:bodyPr/>
        <a:lstStyle/>
        <a:p>
          <a:endParaRPr lang="ru-RU"/>
        </a:p>
      </dgm:t>
    </dgm:pt>
    <dgm:pt modelId="{19092312-E793-49B9-989B-23A5CDA35B7F}" type="pres">
      <dgm:prSet presAssocID="{A326D835-BF4F-4541-95AC-CA8B006CA3EA}" presName="LevelTwoTextNode" presStyleLbl="node2" presStyleIdx="3" presStyleCnt="5" custScaleX="218340" custScaleY="1188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6E1D16-9789-4771-A2C2-36BEC844CD0F}" type="pres">
      <dgm:prSet presAssocID="{A326D835-BF4F-4541-95AC-CA8B006CA3EA}" presName="level3hierChild" presStyleCnt="0"/>
      <dgm:spPr/>
      <dgm:t>
        <a:bodyPr/>
        <a:lstStyle/>
        <a:p>
          <a:endParaRPr lang="ru-RU"/>
        </a:p>
      </dgm:t>
    </dgm:pt>
    <dgm:pt modelId="{B42C83F1-23DB-4C0E-8B85-94B41B4A5D6B}" type="pres">
      <dgm:prSet presAssocID="{D3A3D69E-A04C-4651-9509-517F3E3E5459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56141A4F-BCE2-417E-8DE2-6E1A07077354}" type="pres">
      <dgm:prSet presAssocID="{D3A3D69E-A04C-4651-9509-517F3E3E5459}" presName="connTx" presStyleLbl="parChTrans1D2" presStyleIdx="4" presStyleCnt="5"/>
      <dgm:spPr/>
      <dgm:t>
        <a:bodyPr/>
        <a:lstStyle/>
        <a:p>
          <a:endParaRPr lang="ru-RU"/>
        </a:p>
      </dgm:t>
    </dgm:pt>
    <dgm:pt modelId="{0BFC0B01-2F6D-4F2C-9093-498994BB2751}" type="pres">
      <dgm:prSet presAssocID="{3690485D-E794-4837-92D8-6A7EBD7CF2B1}" presName="root2" presStyleCnt="0"/>
      <dgm:spPr/>
      <dgm:t>
        <a:bodyPr/>
        <a:lstStyle/>
        <a:p>
          <a:endParaRPr lang="ru-RU"/>
        </a:p>
      </dgm:t>
    </dgm:pt>
    <dgm:pt modelId="{BBD1BA8C-10EE-4D19-A65E-95333E33B93C}" type="pres">
      <dgm:prSet presAssocID="{3690485D-E794-4837-92D8-6A7EBD7CF2B1}" presName="LevelTwoTextNode" presStyleLbl="node2" presStyleIdx="4" presStyleCnt="5" custScaleX="218340" custScaleY="1263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4745DF-F193-4783-A669-1A73B208873E}" type="pres">
      <dgm:prSet presAssocID="{3690485D-E794-4837-92D8-6A7EBD7CF2B1}" presName="level3hierChild" presStyleCnt="0"/>
      <dgm:spPr/>
      <dgm:t>
        <a:bodyPr/>
        <a:lstStyle/>
        <a:p>
          <a:endParaRPr lang="ru-RU"/>
        </a:p>
      </dgm:t>
    </dgm:pt>
  </dgm:ptLst>
  <dgm:cxnLst>
    <dgm:cxn modelId="{9E06FF13-25D9-446C-AD57-4559E7644EE4}" srcId="{ACEF14E9-9BD5-4DAD-A42E-5E05718AA11C}" destId="{3690485D-E794-4837-92D8-6A7EBD7CF2B1}" srcOrd="4" destOrd="0" parTransId="{D3A3D69E-A04C-4651-9509-517F3E3E5459}" sibTransId="{F3044351-830A-4FC7-B1F0-0D343FCF0E28}"/>
    <dgm:cxn modelId="{0256217F-1BD4-435E-A01C-C8DD0E56B7C2}" type="presOf" srcId="{D3A3D69E-A04C-4651-9509-517F3E3E5459}" destId="{B42C83F1-23DB-4C0E-8B85-94B41B4A5D6B}" srcOrd="0" destOrd="0" presId="urn:microsoft.com/office/officeart/2008/layout/HorizontalMultiLevelHierarchy"/>
    <dgm:cxn modelId="{CCD222D2-E967-40D8-8691-4AC36A369476}" srcId="{ACEF14E9-9BD5-4DAD-A42E-5E05718AA11C}" destId="{E8A48B50-02D9-424D-9D66-B91538FA63E9}" srcOrd="2" destOrd="0" parTransId="{0319AE75-1D5E-48C8-9499-7B2FC83879FF}" sibTransId="{4327AF52-E466-4140-BAD4-642B47DC8B92}"/>
    <dgm:cxn modelId="{242BD6A0-5821-41FE-ADA1-9B605967CF69}" type="presOf" srcId="{0319AE75-1D5E-48C8-9499-7B2FC83879FF}" destId="{27265481-7DEE-4B63-B10D-50F7DD9CA811}" srcOrd="1" destOrd="0" presId="urn:microsoft.com/office/officeart/2008/layout/HorizontalMultiLevelHierarchy"/>
    <dgm:cxn modelId="{171AF084-F34F-4C62-81B4-7FFDD4B50D7E}" type="presOf" srcId="{1998C2E1-E8A2-4286-BA4E-309449487690}" destId="{77D490E9-D01C-4839-B1E8-CFBCCB2EC43B}" srcOrd="1" destOrd="0" presId="urn:microsoft.com/office/officeart/2008/layout/HorizontalMultiLevelHierarchy"/>
    <dgm:cxn modelId="{31906CB9-32DF-4661-B077-8013945A6661}" srcId="{ACEF14E9-9BD5-4DAD-A42E-5E05718AA11C}" destId="{729E6C48-0E3F-482E-985F-3B155F6FBE5E}" srcOrd="1" destOrd="0" parTransId="{1998C2E1-E8A2-4286-BA4E-309449487690}" sibTransId="{1958F6E1-A7F6-48DB-B353-1E51A1540FFF}"/>
    <dgm:cxn modelId="{002411A7-D944-4DCB-8AB8-C7184B750598}" type="presOf" srcId="{AF03C913-2001-4999-A8D4-1CA7C4B6EC73}" destId="{11DF9EE5-23E1-4B51-9AE5-A5C3C413C007}" srcOrd="0" destOrd="0" presId="urn:microsoft.com/office/officeart/2008/layout/HorizontalMultiLevelHierarchy"/>
    <dgm:cxn modelId="{A4EF5F2D-C66F-437F-ACBF-18C6B267EBA1}" type="presOf" srcId="{A326D835-BF4F-4541-95AC-CA8B006CA3EA}" destId="{19092312-E793-49B9-989B-23A5CDA35B7F}" srcOrd="0" destOrd="0" presId="urn:microsoft.com/office/officeart/2008/layout/HorizontalMultiLevelHierarchy"/>
    <dgm:cxn modelId="{7C0FB3D0-1FFB-4797-8B5C-6B33A964B5A8}" type="presOf" srcId="{D3A3D69E-A04C-4651-9509-517F3E3E5459}" destId="{56141A4F-BCE2-417E-8DE2-6E1A07077354}" srcOrd="1" destOrd="0" presId="urn:microsoft.com/office/officeart/2008/layout/HorizontalMultiLevelHierarchy"/>
    <dgm:cxn modelId="{1ED15494-9A6D-4581-AC02-9BB3C58C4D4A}" type="presOf" srcId="{6ACF265F-662F-47D6-AE70-C724EE7D713B}" destId="{B0E881F0-5671-4144-A859-CC7710C1D77F}" srcOrd="0" destOrd="0" presId="urn:microsoft.com/office/officeart/2008/layout/HorizontalMultiLevelHierarchy"/>
    <dgm:cxn modelId="{A8AFAFBF-5831-4657-BB24-CE8731FB8B3A}" type="presOf" srcId="{0319AE75-1D5E-48C8-9499-7B2FC83879FF}" destId="{1684E9DA-93A5-471B-AC51-0B8FD8A39415}" srcOrd="0" destOrd="0" presId="urn:microsoft.com/office/officeart/2008/layout/HorizontalMultiLevelHierarchy"/>
    <dgm:cxn modelId="{D5D5C3AE-2879-4C21-89D9-5B92346BBAFC}" srcId="{ACEF14E9-9BD5-4DAD-A42E-5E05718AA11C}" destId="{9A25C6AA-C2A8-4964-B2AB-539BC74096FA}" srcOrd="0" destOrd="0" parTransId="{6ACF265F-662F-47D6-AE70-C724EE7D713B}" sibTransId="{D4AE8E29-FDAD-45CA-9CAC-608EDF0EFAD7}"/>
    <dgm:cxn modelId="{BA6B486D-B2E7-469D-95F3-7678EE9C52AF}" type="presOf" srcId="{E8A48B50-02D9-424D-9D66-B91538FA63E9}" destId="{BAEE3AB2-482C-4D9D-86D7-67A8D7EF84BC}" srcOrd="0" destOrd="0" presId="urn:microsoft.com/office/officeart/2008/layout/HorizontalMultiLevelHierarchy"/>
    <dgm:cxn modelId="{BF292022-7146-499F-90FB-EEFC5BBD89E5}" type="presOf" srcId="{6ACF265F-662F-47D6-AE70-C724EE7D713B}" destId="{9120A618-F4FC-4BD2-967D-31CA3F70B28F}" srcOrd="1" destOrd="0" presId="urn:microsoft.com/office/officeart/2008/layout/HorizontalMultiLevelHierarchy"/>
    <dgm:cxn modelId="{CEDE688D-F9BC-42E6-9F0D-CA9C9580D427}" type="presOf" srcId="{729E6C48-0E3F-482E-985F-3B155F6FBE5E}" destId="{93605509-DA7A-481D-B6E4-7BB0F4BF3EBD}" srcOrd="0" destOrd="0" presId="urn:microsoft.com/office/officeart/2008/layout/HorizontalMultiLevelHierarchy"/>
    <dgm:cxn modelId="{20CC109F-F8EE-41A0-B47A-6A597804E206}" srcId="{ACEF14E9-9BD5-4DAD-A42E-5E05718AA11C}" destId="{A326D835-BF4F-4541-95AC-CA8B006CA3EA}" srcOrd="3" destOrd="0" parTransId="{AF03C913-2001-4999-A8D4-1CA7C4B6EC73}" sibTransId="{455B3FE7-9709-4BE9-B0A2-78DEC1A56566}"/>
    <dgm:cxn modelId="{2168D8B3-CD0B-4FEF-9533-D7D7BDF68E6A}" type="presOf" srcId="{ACEF14E9-9BD5-4DAD-A42E-5E05718AA11C}" destId="{367E7415-4DD5-458B-AA94-12DAB7400C58}" srcOrd="0" destOrd="0" presId="urn:microsoft.com/office/officeart/2008/layout/HorizontalMultiLevelHierarchy"/>
    <dgm:cxn modelId="{FBB815E7-9D47-4182-86D2-F7AFC9AD9A18}" type="presOf" srcId="{3690485D-E794-4837-92D8-6A7EBD7CF2B1}" destId="{BBD1BA8C-10EE-4D19-A65E-95333E33B93C}" srcOrd="0" destOrd="0" presId="urn:microsoft.com/office/officeart/2008/layout/HorizontalMultiLevelHierarchy"/>
    <dgm:cxn modelId="{86396229-D026-4FCD-AED1-49D2EC69696C}" type="presOf" srcId="{AF03C913-2001-4999-A8D4-1CA7C4B6EC73}" destId="{EE2E6890-3374-47C7-81D5-D59369B4E41B}" srcOrd="1" destOrd="0" presId="urn:microsoft.com/office/officeart/2008/layout/HorizontalMultiLevelHierarchy"/>
    <dgm:cxn modelId="{85EB6A93-03CC-4077-B12A-1C626E58ED73}" type="presOf" srcId="{503CA95E-3E96-4DD7-AC1E-86774945502A}" destId="{14F4069B-BCA1-41E5-BF30-BE02E819F5C2}" srcOrd="0" destOrd="0" presId="urn:microsoft.com/office/officeart/2008/layout/HorizontalMultiLevelHierarchy"/>
    <dgm:cxn modelId="{3D092F10-4F6B-41AE-81EE-B92B3C6CDD77}" srcId="{503CA95E-3E96-4DD7-AC1E-86774945502A}" destId="{ACEF14E9-9BD5-4DAD-A42E-5E05718AA11C}" srcOrd="0" destOrd="0" parTransId="{B78A3190-9936-48F5-B90E-B4DF303ADC39}" sibTransId="{0A0BCA24-BFFB-42B9-895C-96907651919C}"/>
    <dgm:cxn modelId="{9307764F-EBD7-4164-8070-EBD9D122FEC5}" type="presOf" srcId="{1998C2E1-E8A2-4286-BA4E-309449487690}" destId="{B453906A-EDFE-4D4A-BB87-33F7FBEDF83A}" srcOrd="0" destOrd="0" presId="urn:microsoft.com/office/officeart/2008/layout/HorizontalMultiLevelHierarchy"/>
    <dgm:cxn modelId="{AC0017B5-BC4A-4F48-9A3B-3C8CC874FEEC}" type="presOf" srcId="{9A25C6AA-C2A8-4964-B2AB-539BC74096FA}" destId="{C07A118B-21F1-417E-B873-5A887B4626FB}" srcOrd="0" destOrd="0" presId="urn:microsoft.com/office/officeart/2008/layout/HorizontalMultiLevelHierarchy"/>
    <dgm:cxn modelId="{1DAE6FB3-396C-4A77-A8D0-C36508843E9B}" type="presParOf" srcId="{14F4069B-BCA1-41E5-BF30-BE02E819F5C2}" destId="{83A8061A-924A-4627-AD86-22EFA3DD8723}" srcOrd="0" destOrd="0" presId="urn:microsoft.com/office/officeart/2008/layout/HorizontalMultiLevelHierarchy"/>
    <dgm:cxn modelId="{8B06893C-375B-4E53-A4E8-583387F60E53}" type="presParOf" srcId="{83A8061A-924A-4627-AD86-22EFA3DD8723}" destId="{367E7415-4DD5-458B-AA94-12DAB7400C58}" srcOrd="0" destOrd="0" presId="urn:microsoft.com/office/officeart/2008/layout/HorizontalMultiLevelHierarchy"/>
    <dgm:cxn modelId="{6894498E-4AE8-4875-AB05-9810CB8FAEC4}" type="presParOf" srcId="{83A8061A-924A-4627-AD86-22EFA3DD8723}" destId="{BF787C8C-56A6-44B1-B50C-9D768CF12CDD}" srcOrd="1" destOrd="0" presId="urn:microsoft.com/office/officeart/2008/layout/HorizontalMultiLevelHierarchy"/>
    <dgm:cxn modelId="{620B3025-E4C7-4C29-9DE4-44DFB9C1A72C}" type="presParOf" srcId="{BF787C8C-56A6-44B1-B50C-9D768CF12CDD}" destId="{B0E881F0-5671-4144-A859-CC7710C1D77F}" srcOrd="0" destOrd="0" presId="urn:microsoft.com/office/officeart/2008/layout/HorizontalMultiLevelHierarchy"/>
    <dgm:cxn modelId="{D9C3215C-F061-47FD-BE8E-46A8D1F2180D}" type="presParOf" srcId="{B0E881F0-5671-4144-A859-CC7710C1D77F}" destId="{9120A618-F4FC-4BD2-967D-31CA3F70B28F}" srcOrd="0" destOrd="0" presId="urn:microsoft.com/office/officeart/2008/layout/HorizontalMultiLevelHierarchy"/>
    <dgm:cxn modelId="{3B8166F1-DE16-4A70-9401-B5511622DAED}" type="presParOf" srcId="{BF787C8C-56A6-44B1-B50C-9D768CF12CDD}" destId="{B1924A1C-0FD9-42AB-9DFB-952D41B466E2}" srcOrd="1" destOrd="0" presId="urn:microsoft.com/office/officeart/2008/layout/HorizontalMultiLevelHierarchy"/>
    <dgm:cxn modelId="{CEFD07B6-51C5-45D6-94B4-44653023753F}" type="presParOf" srcId="{B1924A1C-0FD9-42AB-9DFB-952D41B466E2}" destId="{C07A118B-21F1-417E-B873-5A887B4626FB}" srcOrd="0" destOrd="0" presId="urn:microsoft.com/office/officeart/2008/layout/HorizontalMultiLevelHierarchy"/>
    <dgm:cxn modelId="{52A3DFB2-11AD-494E-902F-33F4BE592409}" type="presParOf" srcId="{B1924A1C-0FD9-42AB-9DFB-952D41B466E2}" destId="{BBE5BEDD-1FAA-46BF-876D-F970ED316873}" srcOrd="1" destOrd="0" presId="urn:microsoft.com/office/officeart/2008/layout/HorizontalMultiLevelHierarchy"/>
    <dgm:cxn modelId="{9FA8753C-C9C6-4AED-AE41-B7971696304A}" type="presParOf" srcId="{BF787C8C-56A6-44B1-B50C-9D768CF12CDD}" destId="{B453906A-EDFE-4D4A-BB87-33F7FBEDF83A}" srcOrd="2" destOrd="0" presId="urn:microsoft.com/office/officeart/2008/layout/HorizontalMultiLevelHierarchy"/>
    <dgm:cxn modelId="{A9256874-23E2-47B7-8D31-6DB8CD97E5B6}" type="presParOf" srcId="{B453906A-EDFE-4D4A-BB87-33F7FBEDF83A}" destId="{77D490E9-D01C-4839-B1E8-CFBCCB2EC43B}" srcOrd="0" destOrd="0" presId="urn:microsoft.com/office/officeart/2008/layout/HorizontalMultiLevelHierarchy"/>
    <dgm:cxn modelId="{B522E9EA-4B60-4581-91A2-2C932E6C51E2}" type="presParOf" srcId="{BF787C8C-56A6-44B1-B50C-9D768CF12CDD}" destId="{BB5705F1-AAC8-4C17-888B-C7A4B8153933}" srcOrd="3" destOrd="0" presId="urn:microsoft.com/office/officeart/2008/layout/HorizontalMultiLevelHierarchy"/>
    <dgm:cxn modelId="{736C9D5A-A7B0-43BA-9BD6-6C208B850BD1}" type="presParOf" srcId="{BB5705F1-AAC8-4C17-888B-C7A4B8153933}" destId="{93605509-DA7A-481D-B6E4-7BB0F4BF3EBD}" srcOrd="0" destOrd="0" presId="urn:microsoft.com/office/officeart/2008/layout/HorizontalMultiLevelHierarchy"/>
    <dgm:cxn modelId="{17CB3DDF-78B3-4855-B4C8-706D3701BE96}" type="presParOf" srcId="{BB5705F1-AAC8-4C17-888B-C7A4B8153933}" destId="{E21B09C4-C02E-4434-B665-D7DA4619E04B}" srcOrd="1" destOrd="0" presId="urn:microsoft.com/office/officeart/2008/layout/HorizontalMultiLevelHierarchy"/>
    <dgm:cxn modelId="{BE64EC9E-75C7-416A-909A-9C6A98FCF207}" type="presParOf" srcId="{BF787C8C-56A6-44B1-B50C-9D768CF12CDD}" destId="{1684E9DA-93A5-471B-AC51-0B8FD8A39415}" srcOrd="4" destOrd="0" presId="urn:microsoft.com/office/officeart/2008/layout/HorizontalMultiLevelHierarchy"/>
    <dgm:cxn modelId="{0BE185C9-7F79-4757-B162-63AC8FCE968D}" type="presParOf" srcId="{1684E9DA-93A5-471B-AC51-0B8FD8A39415}" destId="{27265481-7DEE-4B63-B10D-50F7DD9CA811}" srcOrd="0" destOrd="0" presId="urn:microsoft.com/office/officeart/2008/layout/HorizontalMultiLevelHierarchy"/>
    <dgm:cxn modelId="{3DD3A251-3452-4AD7-A297-99AD1F7CF924}" type="presParOf" srcId="{BF787C8C-56A6-44B1-B50C-9D768CF12CDD}" destId="{F6AE9222-4371-4A1D-9AAB-AC99F4EB6E1A}" srcOrd="5" destOrd="0" presId="urn:microsoft.com/office/officeart/2008/layout/HorizontalMultiLevelHierarchy"/>
    <dgm:cxn modelId="{40C7A4AE-6C8B-44F0-B1CE-458255BF42D0}" type="presParOf" srcId="{F6AE9222-4371-4A1D-9AAB-AC99F4EB6E1A}" destId="{BAEE3AB2-482C-4D9D-86D7-67A8D7EF84BC}" srcOrd="0" destOrd="0" presId="urn:microsoft.com/office/officeart/2008/layout/HorizontalMultiLevelHierarchy"/>
    <dgm:cxn modelId="{AAA75C0D-9B03-404A-8FD4-03B34F9DF038}" type="presParOf" srcId="{F6AE9222-4371-4A1D-9AAB-AC99F4EB6E1A}" destId="{3F2E371B-70C4-4D9C-943A-6FF056E69D85}" srcOrd="1" destOrd="0" presId="urn:microsoft.com/office/officeart/2008/layout/HorizontalMultiLevelHierarchy"/>
    <dgm:cxn modelId="{81707A65-82A9-4093-97E1-6B79B221F13F}" type="presParOf" srcId="{BF787C8C-56A6-44B1-B50C-9D768CF12CDD}" destId="{11DF9EE5-23E1-4B51-9AE5-A5C3C413C007}" srcOrd="6" destOrd="0" presId="urn:microsoft.com/office/officeart/2008/layout/HorizontalMultiLevelHierarchy"/>
    <dgm:cxn modelId="{A69327D9-F703-4D95-B585-42A51B6419B8}" type="presParOf" srcId="{11DF9EE5-23E1-4B51-9AE5-A5C3C413C007}" destId="{EE2E6890-3374-47C7-81D5-D59369B4E41B}" srcOrd="0" destOrd="0" presId="urn:microsoft.com/office/officeart/2008/layout/HorizontalMultiLevelHierarchy"/>
    <dgm:cxn modelId="{28401124-CE1C-46D8-B902-C7EAA82CD45F}" type="presParOf" srcId="{BF787C8C-56A6-44B1-B50C-9D768CF12CDD}" destId="{F3B4B835-CE2C-41D5-9656-6C6ABA3B1377}" srcOrd="7" destOrd="0" presId="urn:microsoft.com/office/officeart/2008/layout/HorizontalMultiLevelHierarchy"/>
    <dgm:cxn modelId="{E09EDE96-0845-44A5-9377-1DEDAAF94B99}" type="presParOf" srcId="{F3B4B835-CE2C-41D5-9656-6C6ABA3B1377}" destId="{19092312-E793-49B9-989B-23A5CDA35B7F}" srcOrd="0" destOrd="0" presId="urn:microsoft.com/office/officeart/2008/layout/HorizontalMultiLevelHierarchy"/>
    <dgm:cxn modelId="{FEA36F6B-920A-4DCB-B34F-567249F9E9EF}" type="presParOf" srcId="{F3B4B835-CE2C-41D5-9656-6C6ABA3B1377}" destId="{1B6E1D16-9789-4771-A2C2-36BEC844CD0F}" srcOrd="1" destOrd="0" presId="urn:microsoft.com/office/officeart/2008/layout/HorizontalMultiLevelHierarchy"/>
    <dgm:cxn modelId="{F761AC55-BB60-4312-8C94-BDE9D7C6DEDB}" type="presParOf" srcId="{BF787C8C-56A6-44B1-B50C-9D768CF12CDD}" destId="{B42C83F1-23DB-4C0E-8B85-94B41B4A5D6B}" srcOrd="8" destOrd="0" presId="urn:microsoft.com/office/officeart/2008/layout/HorizontalMultiLevelHierarchy"/>
    <dgm:cxn modelId="{BB1F9D3B-F715-4A19-A896-C327311DF227}" type="presParOf" srcId="{B42C83F1-23DB-4C0E-8B85-94B41B4A5D6B}" destId="{56141A4F-BCE2-417E-8DE2-6E1A07077354}" srcOrd="0" destOrd="0" presId="urn:microsoft.com/office/officeart/2008/layout/HorizontalMultiLevelHierarchy"/>
    <dgm:cxn modelId="{06A36BF2-C75B-4602-B286-021D78F75138}" type="presParOf" srcId="{BF787C8C-56A6-44B1-B50C-9D768CF12CDD}" destId="{0BFC0B01-2F6D-4F2C-9093-498994BB2751}" srcOrd="9" destOrd="0" presId="urn:microsoft.com/office/officeart/2008/layout/HorizontalMultiLevelHierarchy"/>
    <dgm:cxn modelId="{C2864BD7-5740-4FF4-B47A-56AB387C7A73}" type="presParOf" srcId="{0BFC0B01-2F6D-4F2C-9093-498994BB2751}" destId="{BBD1BA8C-10EE-4D19-A65E-95333E33B93C}" srcOrd="0" destOrd="0" presId="urn:microsoft.com/office/officeart/2008/layout/HorizontalMultiLevelHierarchy"/>
    <dgm:cxn modelId="{BD88AD6E-0A91-4D2A-91CA-CAF3D0994D85}" type="presParOf" srcId="{0BFC0B01-2F6D-4F2C-9093-498994BB2751}" destId="{C04745DF-F193-4783-A669-1A73B208873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8B51A4A-2583-44CF-A431-EF6FAED70802}" type="doc">
      <dgm:prSet loTypeId="urn:microsoft.com/office/officeart/2005/8/layout/radial4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E63547A-A741-45E9-8C8C-E08A251818E4}">
      <dgm:prSet phldrT="[Текст]" custT="1"/>
      <dgm:spPr/>
      <dgm:t>
        <a:bodyPr/>
        <a:lstStyle/>
        <a:p>
          <a:r>
            <a:rPr lang="uk-UA" sz="2200" b="1" dirty="0" smtClean="0"/>
            <a:t>Педагогіка </a:t>
          </a:r>
          <a:endParaRPr lang="ru-RU" sz="2200" b="1" dirty="0"/>
        </a:p>
      </dgm:t>
    </dgm:pt>
    <dgm:pt modelId="{DC18FA6A-5D1B-4A08-9F34-F172E47DFE69}" type="parTrans" cxnId="{2AC667E6-C426-4A09-AACC-DDF404A6B3C4}">
      <dgm:prSet/>
      <dgm:spPr/>
      <dgm:t>
        <a:bodyPr/>
        <a:lstStyle/>
        <a:p>
          <a:endParaRPr lang="ru-RU"/>
        </a:p>
      </dgm:t>
    </dgm:pt>
    <dgm:pt modelId="{76766E75-A42C-41C5-AFB7-425001C75BD0}" type="sibTrans" cxnId="{2AC667E6-C426-4A09-AACC-DDF404A6B3C4}">
      <dgm:prSet/>
      <dgm:spPr/>
      <dgm:t>
        <a:bodyPr/>
        <a:lstStyle/>
        <a:p>
          <a:endParaRPr lang="ru-RU"/>
        </a:p>
      </dgm:t>
    </dgm:pt>
    <dgm:pt modelId="{7D20F78A-E15A-48FD-82D1-0C202F2B36E0}">
      <dgm:prSet phldrT="[Текст]"/>
      <dgm:spPr/>
      <dgm:t>
        <a:bodyPr/>
        <a:lstStyle/>
        <a:p>
          <a:r>
            <a:rPr lang="uk-UA" dirty="0" smtClean="0"/>
            <a:t>Філософія</a:t>
          </a:r>
          <a:endParaRPr lang="ru-RU" dirty="0"/>
        </a:p>
      </dgm:t>
    </dgm:pt>
    <dgm:pt modelId="{C6B2303E-A238-4BAC-A99C-BA8D035C839C}" type="parTrans" cxnId="{17F13EFB-63C7-4244-AF74-683FA83E6333}">
      <dgm:prSet/>
      <dgm:spPr/>
      <dgm:t>
        <a:bodyPr/>
        <a:lstStyle/>
        <a:p>
          <a:endParaRPr lang="ru-RU"/>
        </a:p>
      </dgm:t>
    </dgm:pt>
    <dgm:pt modelId="{2ED378D3-97BF-459A-8199-37CF94B72C3D}" type="sibTrans" cxnId="{17F13EFB-63C7-4244-AF74-683FA83E6333}">
      <dgm:prSet/>
      <dgm:spPr/>
      <dgm:t>
        <a:bodyPr/>
        <a:lstStyle/>
        <a:p>
          <a:endParaRPr lang="ru-RU"/>
        </a:p>
      </dgm:t>
    </dgm:pt>
    <dgm:pt modelId="{91C7F328-2BE3-4D3C-9B4B-779E66F710F4}">
      <dgm:prSet phldrT="[Текст]"/>
      <dgm:spPr/>
      <dgm:t>
        <a:bodyPr/>
        <a:lstStyle/>
        <a:p>
          <a:r>
            <a:rPr lang="uk-UA" dirty="0" smtClean="0"/>
            <a:t>Соціологія </a:t>
          </a:r>
          <a:endParaRPr lang="ru-RU" dirty="0"/>
        </a:p>
      </dgm:t>
    </dgm:pt>
    <dgm:pt modelId="{526062B3-C510-476C-8DEA-583763E3BEE3}" type="parTrans" cxnId="{69AF2250-7CE4-45C7-AC71-F91C9ABB5CA6}">
      <dgm:prSet/>
      <dgm:spPr/>
      <dgm:t>
        <a:bodyPr/>
        <a:lstStyle/>
        <a:p>
          <a:endParaRPr lang="ru-RU"/>
        </a:p>
      </dgm:t>
    </dgm:pt>
    <dgm:pt modelId="{C0C61D71-DA6C-41F3-B55E-28D48164652A}" type="sibTrans" cxnId="{69AF2250-7CE4-45C7-AC71-F91C9ABB5CA6}">
      <dgm:prSet/>
      <dgm:spPr/>
      <dgm:t>
        <a:bodyPr/>
        <a:lstStyle/>
        <a:p>
          <a:endParaRPr lang="ru-RU"/>
        </a:p>
      </dgm:t>
    </dgm:pt>
    <dgm:pt modelId="{420FA707-2551-4A15-9BC3-E98FF7864027}">
      <dgm:prSet phldrT="[Текст]"/>
      <dgm:spPr/>
      <dgm:t>
        <a:bodyPr/>
        <a:lstStyle/>
        <a:p>
          <a:r>
            <a:rPr lang="uk-UA" dirty="0" smtClean="0"/>
            <a:t>Анатомія </a:t>
          </a:r>
        </a:p>
      </dgm:t>
    </dgm:pt>
    <dgm:pt modelId="{51E50BD5-E8EF-45D5-8853-646B8BA7CEE2}" type="parTrans" cxnId="{72273839-1C64-466E-B9F2-A00A164122E4}">
      <dgm:prSet/>
      <dgm:spPr/>
      <dgm:t>
        <a:bodyPr/>
        <a:lstStyle/>
        <a:p>
          <a:endParaRPr lang="ru-RU"/>
        </a:p>
      </dgm:t>
    </dgm:pt>
    <dgm:pt modelId="{D940E372-6EEA-458A-90E3-F5DE5BBCB49B}" type="sibTrans" cxnId="{72273839-1C64-466E-B9F2-A00A164122E4}">
      <dgm:prSet/>
      <dgm:spPr/>
      <dgm:t>
        <a:bodyPr/>
        <a:lstStyle/>
        <a:p>
          <a:endParaRPr lang="ru-RU"/>
        </a:p>
      </dgm:t>
    </dgm:pt>
    <dgm:pt modelId="{2618F953-4480-4B6D-8C02-3FFC3F7EDC72}">
      <dgm:prSet phldrT="[Текст]"/>
      <dgm:spPr/>
      <dgm:t>
        <a:bodyPr/>
        <a:lstStyle/>
        <a:p>
          <a:r>
            <a:rPr lang="uk-UA" dirty="0" smtClean="0"/>
            <a:t>Гігієна </a:t>
          </a:r>
        </a:p>
      </dgm:t>
    </dgm:pt>
    <dgm:pt modelId="{70412887-2728-4432-838A-8717314D4B57}" type="parTrans" cxnId="{DADFEE17-49E4-49B2-8B5F-60122BE1FFCA}">
      <dgm:prSet/>
      <dgm:spPr/>
      <dgm:t>
        <a:bodyPr/>
        <a:lstStyle/>
        <a:p>
          <a:endParaRPr lang="ru-RU"/>
        </a:p>
      </dgm:t>
    </dgm:pt>
    <dgm:pt modelId="{5FE0F9A8-A013-458B-8DC5-7FE8BDBE6165}" type="sibTrans" cxnId="{DADFEE17-49E4-49B2-8B5F-60122BE1FFCA}">
      <dgm:prSet/>
      <dgm:spPr/>
      <dgm:t>
        <a:bodyPr/>
        <a:lstStyle/>
        <a:p>
          <a:endParaRPr lang="ru-RU"/>
        </a:p>
      </dgm:t>
    </dgm:pt>
    <dgm:pt modelId="{42CCBB89-EE9F-4621-BD60-6C117903DE82}">
      <dgm:prSet phldrT="[Текст]"/>
      <dgm:spPr/>
      <dgm:t>
        <a:bodyPr/>
        <a:lstStyle/>
        <a:p>
          <a:r>
            <a:rPr lang="uk-UA" dirty="0" smtClean="0"/>
            <a:t>Етика, естетика  </a:t>
          </a:r>
        </a:p>
      </dgm:t>
    </dgm:pt>
    <dgm:pt modelId="{F1289377-9E7C-42BC-8102-DD82CAEC45F5}" type="parTrans" cxnId="{D7144E88-2E6C-40AB-BDFE-1868919DB4BC}">
      <dgm:prSet/>
      <dgm:spPr/>
      <dgm:t>
        <a:bodyPr/>
        <a:lstStyle/>
        <a:p>
          <a:endParaRPr lang="ru-RU"/>
        </a:p>
      </dgm:t>
    </dgm:pt>
    <dgm:pt modelId="{1E234A82-C2AE-42CE-94A7-BD53ADE09223}" type="sibTrans" cxnId="{D7144E88-2E6C-40AB-BDFE-1868919DB4BC}">
      <dgm:prSet/>
      <dgm:spPr/>
      <dgm:t>
        <a:bodyPr/>
        <a:lstStyle/>
        <a:p>
          <a:endParaRPr lang="ru-RU"/>
        </a:p>
      </dgm:t>
    </dgm:pt>
    <dgm:pt modelId="{1C6E476C-A5C7-40D9-B4F6-97FD6BA29496}">
      <dgm:prSet phldrT="[Текст]"/>
      <dgm:spPr/>
      <dgm:t>
        <a:bodyPr/>
        <a:lstStyle/>
        <a:p>
          <a:r>
            <a:rPr lang="uk-UA" dirty="0" smtClean="0"/>
            <a:t>Психологія </a:t>
          </a:r>
        </a:p>
      </dgm:t>
    </dgm:pt>
    <dgm:pt modelId="{310DEB6C-AFD8-4D5D-B91F-898F779F52C7}" type="parTrans" cxnId="{D43F41CA-17BA-49DB-BFA3-08BA424DE921}">
      <dgm:prSet/>
      <dgm:spPr/>
      <dgm:t>
        <a:bodyPr/>
        <a:lstStyle/>
        <a:p>
          <a:endParaRPr lang="ru-RU"/>
        </a:p>
      </dgm:t>
    </dgm:pt>
    <dgm:pt modelId="{68EB854C-50A4-4DED-A070-952A0BA053C1}" type="sibTrans" cxnId="{D43F41CA-17BA-49DB-BFA3-08BA424DE921}">
      <dgm:prSet/>
      <dgm:spPr/>
      <dgm:t>
        <a:bodyPr/>
        <a:lstStyle/>
        <a:p>
          <a:endParaRPr lang="ru-RU"/>
        </a:p>
      </dgm:t>
    </dgm:pt>
    <dgm:pt modelId="{04B7C88E-700C-4BBE-89F3-CCC3C5E659FE}">
      <dgm:prSet phldrT="[Текст]"/>
      <dgm:spPr/>
      <dgm:t>
        <a:bodyPr/>
        <a:lstStyle/>
        <a:p>
          <a:r>
            <a:rPr lang="uk-UA" dirty="0" smtClean="0"/>
            <a:t>Фізіологія </a:t>
          </a:r>
        </a:p>
      </dgm:t>
    </dgm:pt>
    <dgm:pt modelId="{AF763F9A-6505-4E4F-BB1B-52A39DDB083B}" type="parTrans" cxnId="{E5A6E931-ECE7-4026-908C-F6DF9FEB7039}">
      <dgm:prSet/>
      <dgm:spPr/>
      <dgm:t>
        <a:bodyPr/>
        <a:lstStyle/>
        <a:p>
          <a:endParaRPr lang="ru-RU"/>
        </a:p>
      </dgm:t>
    </dgm:pt>
    <dgm:pt modelId="{5724F7D2-DFA6-4AF1-A1AF-328B9D07CDBC}" type="sibTrans" cxnId="{E5A6E931-ECE7-4026-908C-F6DF9FEB7039}">
      <dgm:prSet/>
      <dgm:spPr/>
      <dgm:t>
        <a:bodyPr/>
        <a:lstStyle/>
        <a:p>
          <a:endParaRPr lang="ru-RU"/>
        </a:p>
      </dgm:t>
    </dgm:pt>
    <dgm:pt modelId="{EA93374D-D64B-4DDC-8961-796774D8BADE}" type="pres">
      <dgm:prSet presAssocID="{C8B51A4A-2583-44CF-A431-EF6FAED7080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F12703-0265-4C84-931A-4964A24B6051}" type="pres">
      <dgm:prSet presAssocID="{AE63547A-A741-45E9-8C8C-E08A251818E4}" presName="centerShape" presStyleLbl="node0" presStyleIdx="0" presStyleCnt="1" custScaleX="110037" custScaleY="97941"/>
      <dgm:spPr/>
      <dgm:t>
        <a:bodyPr/>
        <a:lstStyle/>
        <a:p>
          <a:endParaRPr lang="ru-RU"/>
        </a:p>
      </dgm:t>
    </dgm:pt>
    <dgm:pt modelId="{6AFF0FCF-8D3E-4834-A937-C2826494D9C7}" type="pres">
      <dgm:prSet presAssocID="{C6B2303E-A238-4BAC-A99C-BA8D035C839C}" presName="parTrans" presStyleLbl="bgSibTrans2D1" presStyleIdx="0" presStyleCnt="7"/>
      <dgm:spPr/>
      <dgm:t>
        <a:bodyPr/>
        <a:lstStyle/>
        <a:p>
          <a:endParaRPr lang="ru-RU"/>
        </a:p>
      </dgm:t>
    </dgm:pt>
    <dgm:pt modelId="{FB2DBBCD-4DD3-4E45-9DBA-DF6E51375356}" type="pres">
      <dgm:prSet presAssocID="{7D20F78A-E15A-48FD-82D1-0C202F2B36E0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5ABE44-BA21-4313-B3F3-A2520AAD1C38}" type="pres">
      <dgm:prSet presAssocID="{526062B3-C510-476C-8DEA-583763E3BEE3}" presName="parTrans" presStyleLbl="bgSibTrans2D1" presStyleIdx="1" presStyleCnt="7"/>
      <dgm:spPr/>
      <dgm:t>
        <a:bodyPr/>
        <a:lstStyle/>
        <a:p>
          <a:endParaRPr lang="ru-RU"/>
        </a:p>
      </dgm:t>
    </dgm:pt>
    <dgm:pt modelId="{D0375AD5-26FF-47C3-8B33-41441F20A2E8}" type="pres">
      <dgm:prSet presAssocID="{91C7F328-2BE3-4D3C-9B4B-779E66F710F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F754D-AC6D-47D0-8CC1-8AB9289FE8B1}" type="pres">
      <dgm:prSet presAssocID="{70412887-2728-4432-838A-8717314D4B57}" presName="parTrans" presStyleLbl="bgSibTrans2D1" presStyleIdx="2" presStyleCnt="7"/>
      <dgm:spPr/>
      <dgm:t>
        <a:bodyPr/>
        <a:lstStyle/>
        <a:p>
          <a:endParaRPr lang="ru-RU"/>
        </a:p>
      </dgm:t>
    </dgm:pt>
    <dgm:pt modelId="{954F88E9-7CDD-4FC4-A4CC-5DE54F9E3944}" type="pres">
      <dgm:prSet presAssocID="{2618F953-4480-4B6D-8C02-3FFC3F7EDC7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63ABA-7B49-4CF9-8D70-80BBFEC5B790}" type="pres">
      <dgm:prSet presAssocID="{F1289377-9E7C-42BC-8102-DD82CAEC45F5}" presName="parTrans" presStyleLbl="bgSibTrans2D1" presStyleIdx="3" presStyleCnt="7"/>
      <dgm:spPr/>
      <dgm:t>
        <a:bodyPr/>
        <a:lstStyle/>
        <a:p>
          <a:endParaRPr lang="ru-RU"/>
        </a:p>
      </dgm:t>
    </dgm:pt>
    <dgm:pt modelId="{BFC241FC-5A9F-49AE-BFFE-71F79C1630BC}" type="pres">
      <dgm:prSet presAssocID="{42CCBB89-EE9F-4621-BD60-6C117903DE8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1245E-27EA-4A80-81E5-36D643D1AF82}" type="pres">
      <dgm:prSet presAssocID="{310DEB6C-AFD8-4D5D-B91F-898F779F52C7}" presName="parTrans" presStyleLbl="bgSibTrans2D1" presStyleIdx="4" presStyleCnt="7"/>
      <dgm:spPr/>
      <dgm:t>
        <a:bodyPr/>
        <a:lstStyle/>
        <a:p>
          <a:endParaRPr lang="ru-RU"/>
        </a:p>
      </dgm:t>
    </dgm:pt>
    <dgm:pt modelId="{F6460B99-5029-45BF-AA06-0E19BCEA871B}" type="pres">
      <dgm:prSet presAssocID="{1C6E476C-A5C7-40D9-B4F6-97FD6BA2949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245AD-3A5F-4057-8C8B-D2265383BD7E}" type="pres">
      <dgm:prSet presAssocID="{51E50BD5-E8EF-45D5-8853-646B8BA7CEE2}" presName="parTrans" presStyleLbl="bgSibTrans2D1" presStyleIdx="5" presStyleCnt="7"/>
      <dgm:spPr/>
      <dgm:t>
        <a:bodyPr/>
        <a:lstStyle/>
        <a:p>
          <a:endParaRPr lang="ru-RU"/>
        </a:p>
      </dgm:t>
    </dgm:pt>
    <dgm:pt modelId="{CDAAE535-AB81-4E3A-8149-A95443204800}" type="pres">
      <dgm:prSet presAssocID="{420FA707-2551-4A15-9BC3-E98FF786402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FFE79C-A060-4F23-97FC-2FB02D54C383}" type="pres">
      <dgm:prSet presAssocID="{AF763F9A-6505-4E4F-BB1B-52A39DDB083B}" presName="parTrans" presStyleLbl="bgSibTrans2D1" presStyleIdx="6" presStyleCnt="7"/>
      <dgm:spPr/>
      <dgm:t>
        <a:bodyPr/>
        <a:lstStyle/>
        <a:p>
          <a:endParaRPr lang="ru-RU"/>
        </a:p>
      </dgm:t>
    </dgm:pt>
    <dgm:pt modelId="{75C2D0F3-7F1F-4AD9-9D3C-B490B46EDE2C}" type="pres">
      <dgm:prSet presAssocID="{04B7C88E-700C-4BBE-89F3-CCC3C5E659F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3F41CA-17BA-49DB-BFA3-08BA424DE921}" srcId="{AE63547A-A741-45E9-8C8C-E08A251818E4}" destId="{1C6E476C-A5C7-40D9-B4F6-97FD6BA29496}" srcOrd="4" destOrd="0" parTransId="{310DEB6C-AFD8-4D5D-B91F-898F779F52C7}" sibTransId="{68EB854C-50A4-4DED-A070-952A0BA053C1}"/>
    <dgm:cxn modelId="{17F13EFB-63C7-4244-AF74-683FA83E6333}" srcId="{AE63547A-A741-45E9-8C8C-E08A251818E4}" destId="{7D20F78A-E15A-48FD-82D1-0C202F2B36E0}" srcOrd="0" destOrd="0" parTransId="{C6B2303E-A238-4BAC-A99C-BA8D035C839C}" sibTransId="{2ED378D3-97BF-459A-8199-37CF94B72C3D}"/>
    <dgm:cxn modelId="{9BCC22F1-EC1E-4D30-A763-A5A511385FC7}" type="presOf" srcId="{526062B3-C510-476C-8DEA-583763E3BEE3}" destId="{0A5ABE44-BA21-4313-B3F3-A2520AAD1C38}" srcOrd="0" destOrd="0" presId="urn:microsoft.com/office/officeart/2005/8/layout/radial4"/>
    <dgm:cxn modelId="{2AC667E6-C426-4A09-AACC-DDF404A6B3C4}" srcId="{C8B51A4A-2583-44CF-A431-EF6FAED70802}" destId="{AE63547A-A741-45E9-8C8C-E08A251818E4}" srcOrd="0" destOrd="0" parTransId="{DC18FA6A-5D1B-4A08-9F34-F172E47DFE69}" sibTransId="{76766E75-A42C-41C5-AFB7-425001C75BD0}"/>
    <dgm:cxn modelId="{8783EBE4-DD56-47F3-9E9B-E0D07CC021C0}" type="presOf" srcId="{1C6E476C-A5C7-40D9-B4F6-97FD6BA29496}" destId="{F6460B99-5029-45BF-AA06-0E19BCEA871B}" srcOrd="0" destOrd="0" presId="urn:microsoft.com/office/officeart/2005/8/layout/radial4"/>
    <dgm:cxn modelId="{5CB164E0-6D04-483A-A09D-24D859E7E177}" type="presOf" srcId="{F1289377-9E7C-42BC-8102-DD82CAEC45F5}" destId="{9EF63ABA-7B49-4CF9-8D70-80BBFEC5B790}" srcOrd="0" destOrd="0" presId="urn:microsoft.com/office/officeart/2005/8/layout/radial4"/>
    <dgm:cxn modelId="{42F2009F-2EDE-4F82-A678-44F3C432E36B}" type="presOf" srcId="{AE63547A-A741-45E9-8C8C-E08A251818E4}" destId="{00F12703-0265-4C84-931A-4964A24B6051}" srcOrd="0" destOrd="0" presId="urn:microsoft.com/office/officeart/2005/8/layout/radial4"/>
    <dgm:cxn modelId="{A03C7518-0F1A-455C-8BEA-8FD3EEF43A16}" type="presOf" srcId="{42CCBB89-EE9F-4621-BD60-6C117903DE82}" destId="{BFC241FC-5A9F-49AE-BFFE-71F79C1630BC}" srcOrd="0" destOrd="0" presId="urn:microsoft.com/office/officeart/2005/8/layout/radial4"/>
    <dgm:cxn modelId="{519F32E9-BD15-4E76-8893-A2D7E7BF1D0D}" type="presOf" srcId="{310DEB6C-AFD8-4D5D-B91F-898F779F52C7}" destId="{BD81245E-27EA-4A80-81E5-36D643D1AF82}" srcOrd="0" destOrd="0" presId="urn:microsoft.com/office/officeart/2005/8/layout/radial4"/>
    <dgm:cxn modelId="{B68725BF-2B97-4FA4-859E-E994BA8F0FE9}" type="presOf" srcId="{420FA707-2551-4A15-9BC3-E98FF7864027}" destId="{CDAAE535-AB81-4E3A-8149-A95443204800}" srcOrd="0" destOrd="0" presId="urn:microsoft.com/office/officeart/2005/8/layout/radial4"/>
    <dgm:cxn modelId="{8159324B-2DEA-4390-8420-D89590084EBF}" type="presOf" srcId="{2618F953-4480-4B6D-8C02-3FFC3F7EDC72}" destId="{954F88E9-7CDD-4FC4-A4CC-5DE54F9E3944}" srcOrd="0" destOrd="0" presId="urn:microsoft.com/office/officeart/2005/8/layout/radial4"/>
    <dgm:cxn modelId="{72273839-1C64-466E-B9F2-A00A164122E4}" srcId="{AE63547A-A741-45E9-8C8C-E08A251818E4}" destId="{420FA707-2551-4A15-9BC3-E98FF7864027}" srcOrd="5" destOrd="0" parTransId="{51E50BD5-E8EF-45D5-8853-646B8BA7CEE2}" sibTransId="{D940E372-6EEA-458A-90E3-F5DE5BBCB49B}"/>
    <dgm:cxn modelId="{BA260239-571F-42DD-BD2F-6CD3EC1D8B9E}" type="presOf" srcId="{04B7C88E-700C-4BBE-89F3-CCC3C5E659FE}" destId="{75C2D0F3-7F1F-4AD9-9D3C-B490B46EDE2C}" srcOrd="0" destOrd="0" presId="urn:microsoft.com/office/officeart/2005/8/layout/radial4"/>
    <dgm:cxn modelId="{E6DE17AC-E9FC-4248-9757-0E160882633A}" type="presOf" srcId="{70412887-2728-4432-838A-8717314D4B57}" destId="{3D5F754D-AC6D-47D0-8CC1-8AB9289FE8B1}" srcOrd="0" destOrd="0" presId="urn:microsoft.com/office/officeart/2005/8/layout/radial4"/>
    <dgm:cxn modelId="{D7144E88-2E6C-40AB-BDFE-1868919DB4BC}" srcId="{AE63547A-A741-45E9-8C8C-E08A251818E4}" destId="{42CCBB89-EE9F-4621-BD60-6C117903DE82}" srcOrd="3" destOrd="0" parTransId="{F1289377-9E7C-42BC-8102-DD82CAEC45F5}" sibTransId="{1E234A82-C2AE-42CE-94A7-BD53ADE09223}"/>
    <dgm:cxn modelId="{E32CB2FC-DE2E-4A14-8910-D27F7C2BB3D6}" type="presOf" srcId="{AF763F9A-6505-4E4F-BB1B-52A39DDB083B}" destId="{9FFFE79C-A060-4F23-97FC-2FB02D54C383}" srcOrd="0" destOrd="0" presId="urn:microsoft.com/office/officeart/2005/8/layout/radial4"/>
    <dgm:cxn modelId="{AF04A385-362C-4BAA-BD02-0BB07590C95F}" type="presOf" srcId="{91C7F328-2BE3-4D3C-9B4B-779E66F710F4}" destId="{D0375AD5-26FF-47C3-8B33-41441F20A2E8}" srcOrd="0" destOrd="0" presId="urn:microsoft.com/office/officeart/2005/8/layout/radial4"/>
    <dgm:cxn modelId="{BB737702-B9A2-4062-98CE-EA7A7FA78929}" type="presOf" srcId="{7D20F78A-E15A-48FD-82D1-0C202F2B36E0}" destId="{FB2DBBCD-4DD3-4E45-9DBA-DF6E51375356}" srcOrd="0" destOrd="0" presId="urn:microsoft.com/office/officeart/2005/8/layout/radial4"/>
    <dgm:cxn modelId="{DECEB318-5163-419D-A1B0-7EBD88DE6F5A}" type="presOf" srcId="{51E50BD5-E8EF-45D5-8853-646B8BA7CEE2}" destId="{297245AD-3A5F-4057-8C8B-D2265383BD7E}" srcOrd="0" destOrd="0" presId="urn:microsoft.com/office/officeart/2005/8/layout/radial4"/>
    <dgm:cxn modelId="{69AF2250-7CE4-45C7-AC71-F91C9ABB5CA6}" srcId="{AE63547A-A741-45E9-8C8C-E08A251818E4}" destId="{91C7F328-2BE3-4D3C-9B4B-779E66F710F4}" srcOrd="1" destOrd="0" parTransId="{526062B3-C510-476C-8DEA-583763E3BEE3}" sibTransId="{C0C61D71-DA6C-41F3-B55E-28D48164652A}"/>
    <dgm:cxn modelId="{E5A6E931-ECE7-4026-908C-F6DF9FEB7039}" srcId="{AE63547A-A741-45E9-8C8C-E08A251818E4}" destId="{04B7C88E-700C-4BBE-89F3-CCC3C5E659FE}" srcOrd="6" destOrd="0" parTransId="{AF763F9A-6505-4E4F-BB1B-52A39DDB083B}" sibTransId="{5724F7D2-DFA6-4AF1-A1AF-328B9D07CDBC}"/>
    <dgm:cxn modelId="{83879BEB-92D0-4CB2-8579-9A0A19640D72}" type="presOf" srcId="{C6B2303E-A238-4BAC-A99C-BA8D035C839C}" destId="{6AFF0FCF-8D3E-4834-A937-C2826494D9C7}" srcOrd="0" destOrd="0" presId="urn:microsoft.com/office/officeart/2005/8/layout/radial4"/>
    <dgm:cxn modelId="{DADFEE17-49E4-49B2-8B5F-60122BE1FFCA}" srcId="{AE63547A-A741-45E9-8C8C-E08A251818E4}" destId="{2618F953-4480-4B6D-8C02-3FFC3F7EDC72}" srcOrd="2" destOrd="0" parTransId="{70412887-2728-4432-838A-8717314D4B57}" sibTransId="{5FE0F9A8-A013-458B-8DC5-7FE8BDBE6165}"/>
    <dgm:cxn modelId="{F7562599-F181-4CF2-A86F-E691A5CEAEE5}" type="presOf" srcId="{C8B51A4A-2583-44CF-A431-EF6FAED70802}" destId="{EA93374D-D64B-4DDC-8961-796774D8BADE}" srcOrd="0" destOrd="0" presId="urn:microsoft.com/office/officeart/2005/8/layout/radial4"/>
    <dgm:cxn modelId="{A0DFF516-051F-45C3-86D2-343653DC9761}" type="presParOf" srcId="{EA93374D-D64B-4DDC-8961-796774D8BADE}" destId="{00F12703-0265-4C84-931A-4964A24B6051}" srcOrd="0" destOrd="0" presId="urn:microsoft.com/office/officeart/2005/8/layout/radial4"/>
    <dgm:cxn modelId="{8D010C6B-F068-4490-9870-62B396944B1D}" type="presParOf" srcId="{EA93374D-D64B-4DDC-8961-796774D8BADE}" destId="{6AFF0FCF-8D3E-4834-A937-C2826494D9C7}" srcOrd="1" destOrd="0" presId="urn:microsoft.com/office/officeart/2005/8/layout/radial4"/>
    <dgm:cxn modelId="{CD0339E0-FEB2-476C-A587-19EFE0942D09}" type="presParOf" srcId="{EA93374D-D64B-4DDC-8961-796774D8BADE}" destId="{FB2DBBCD-4DD3-4E45-9DBA-DF6E51375356}" srcOrd="2" destOrd="0" presId="urn:microsoft.com/office/officeart/2005/8/layout/radial4"/>
    <dgm:cxn modelId="{D9F9E605-0F1F-45DE-9AC3-E8E49D390127}" type="presParOf" srcId="{EA93374D-D64B-4DDC-8961-796774D8BADE}" destId="{0A5ABE44-BA21-4313-B3F3-A2520AAD1C38}" srcOrd="3" destOrd="0" presId="urn:microsoft.com/office/officeart/2005/8/layout/radial4"/>
    <dgm:cxn modelId="{25949879-0724-4A0E-880B-7747A9F3DBEE}" type="presParOf" srcId="{EA93374D-D64B-4DDC-8961-796774D8BADE}" destId="{D0375AD5-26FF-47C3-8B33-41441F20A2E8}" srcOrd="4" destOrd="0" presId="urn:microsoft.com/office/officeart/2005/8/layout/radial4"/>
    <dgm:cxn modelId="{3640D1BB-DB88-4F27-A4CE-A4D190012405}" type="presParOf" srcId="{EA93374D-D64B-4DDC-8961-796774D8BADE}" destId="{3D5F754D-AC6D-47D0-8CC1-8AB9289FE8B1}" srcOrd="5" destOrd="0" presId="urn:microsoft.com/office/officeart/2005/8/layout/radial4"/>
    <dgm:cxn modelId="{92AB9DBD-AFEC-43C9-9254-32FB489D9429}" type="presParOf" srcId="{EA93374D-D64B-4DDC-8961-796774D8BADE}" destId="{954F88E9-7CDD-4FC4-A4CC-5DE54F9E3944}" srcOrd="6" destOrd="0" presId="urn:microsoft.com/office/officeart/2005/8/layout/radial4"/>
    <dgm:cxn modelId="{95835680-B6C4-46DC-A999-F2C7C0BF5B59}" type="presParOf" srcId="{EA93374D-D64B-4DDC-8961-796774D8BADE}" destId="{9EF63ABA-7B49-4CF9-8D70-80BBFEC5B790}" srcOrd="7" destOrd="0" presId="urn:microsoft.com/office/officeart/2005/8/layout/radial4"/>
    <dgm:cxn modelId="{EFBD6B59-4353-49ED-BB10-9C966F9CF4E9}" type="presParOf" srcId="{EA93374D-D64B-4DDC-8961-796774D8BADE}" destId="{BFC241FC-5A9F-49AE-BFFE-71F79C1630BC}" srcOrd="8" destOrd="0" presId="urn:microsoft.com/office/officeart/2005/8/layout/radial4"/>
    <dgm:cxn modelId="{095B32D1-5E75-496A-8A5A-EEE519DD1F6A}" type="presParOf" srcId="{EA93374D-D64B-4DDC-8961-796774D8BADE}" destId="{BD81245E-27EA-4A80-81E5-36D643D1AF82}" srcOrd="9" destOrd="0" presId="urn:microsoft.com/office/officeart/2005/8/layout/radial4"/>
    <dgm:cxn modelId="{3A6F3CF9-41EF-46CA-A3A6-8ADCE59FEB84}" type="presParOf" srcId="{EA93374D-D64B-4DDC-8961-796774D8BADE}" destId="{F6460B99-5029-45BF-AA06-0E19BCEA871B}" srcOrd="10" destOrd="0" presId="urn:microsoft.com/office/officeart/2005/8/layout/radial4"/>
    <dgm:cxn modelId="{2506200E-1BA1-47F1-9331-DBB687B2AB04}" type="presParOf" srcId="{EA93374D-D64B-4DDC-8961-796774D8BADE}" destId="{297245AD-3A5F-4057-8C8B-D2265383BD7E}" srcOrd="11" destOrd="0" presId="urn:microsoft.com/office/officeart/2005/8/layout/radial4"/>
    <dgm:cxn modelId="{78C34274-12BC-4BA4-8E19-8ED7CC8E839A}" type="presParOf" srcId="{EA93374D-D64B-4DDC-8961-796774D8BADE}" destId="{CDAAE535-AB81-4E3A-8149-A95443204800}" srcOrd="12" destOrd="0" presId="urn:microsoft.com/office/officeart/2005/8/layout/radial4"/>
    <dgm:cxn modelId="{5ABBE72B-FC6D-4868-8F0A-D0D8F425BA6E}" type="presParOf" srcId="{EA93374D-D64B-4DDC-8961-796774D8BADE}" destId="{9FFFE79C-A060-4F23-97FC-2FB02D54C383}" srcOrd="13" destOrd="0" presId="urn:microsoft.com/office/officeart/2005/8/layout/radial4"/>
    <dgm:cxn modelId="{460E0B56-478E-4E42-9ECD-3B82EF0DEC79}" type="presParOf" srcId="{EA93374D-D64B-4DDC-8961-796774D8BADE}" destId="{75C2D0F3-7F1F-4AD9-9D3C-B490B46EDE2C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40DAE5D-4877-41DE-BFC2-4109110CFCC0}" type="doc">
      <dgm:prSet loTypeId="urn:microsoft.com/office/officeart/2005/8/layout/target3" loCatId="relationship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F9D6B075-B73C-462A-ACF5-92295997E41E}">
      <dgm:prSet/>
      <dgm:spPr/>
      <dgm:t>
        <a:bodyPr/>
        <a:lstStyle/>
        <a:p>
          <a:pPr rtl="0"/>
          <a:r>
            <a:rPr lang="uk-UA" b="1" i="1" dirty="0" smtClean="0">
              <a:latin typeface="+mj-lt"/>
            </a:rPr>
            <a:t>спільність об'єктів </a:t>
          </a:r>
          <a:r>
            <a:rPr lang="uk-UA" dirty="0" smtClean="0">
              <a:latin typeface="+mj-lt"/>
            </a:rPr>
            <a:t>(понять, закономірностей, концепцій, предметів, процесів, критеріїв, методів)</a:t>
          </a:r>
          <a:endParaRPr lang="ru-RU" dirty="0">
            <a:latin typeface="+mj-lt"/>
          </a:endParaRPr>
        </a:p>
      </dgm:t>
    </dgm:pt>
    <dgm:pt modelId="{A39055BA-BB91-4A4E-AA7E-BA3A4CE509A3}" type="parTrans" cxnId="{7D2FBCB1-9961-4FB3-B9CE-E332B815BA18}">
      <dgm:prSet/>
      <dgm:spPr/>
      <dgm:t>
        <a:bodyPr/>
        <a:lstStyle/>
        <a:p>
          <a:endParaRPr lang="ru-RU"/>
        </a:p>
      </dgm:t>
    </dgm:pt>
    <dgm:pt modelId="{151E7582-7B87-42B0-91AE-9796EA595915}" type="sibTrans" cxnId="{7D2FBCB1-9961-4FB3-B9CE-E332B815BA18}">
      <dgm:prSet/>
      <dgm:spPr/>
      <dgm:t>
        <a:bodyPr/>
        <a:lstStyle/>
        <a:p>
          <a:endParaRPr lang="ru-RU"/>
        </a:p>
      </dgm:t>
    </dgm:pt>
    <dgm:pt modelId="{B56063EE-479A-4242-86AF-600688DAC20C}">
      <dgm:prSet/>
      <dgm:spPr/>
      <dgm:t>
        <a:bodyPr/>
        <a:lstStyle/>
        <a:p>
          <a:pPr rtl="0"/>
          <a:r>
            <a:rPr lang="uk-UA" b="1" i="1" dirty="0" smtClean="0">
              <a:latin typeface="+mj-lt"/>
            </a:rPr>
            <a:t>взаємодія, взаємовплив, взаємопроникнення, інтеграція педагогіки та інших наук</a:t>
          </a:r>
          <a:endParaRPr lang="ru-RU" i="1" dirty="0">
            <a:latin typeface="+mj-lt"/>
          </a:endParaRPr>
        </a:p>
      </dgm:t>
    </dgm:pt>
    <dgm:pt modelId="{C1D12B85-E2E4-4C01-973C-1C325D838D00}" type="parTrans" cxnId="{666E425B-E63B-43EA-99E8-827AE6EB6BC7}">
      <dgm:prSet/>
      <dgm:spPr/>
      <dgm:t>
        <a:bodyPr/>
        <a:lstStyle/>
        <a:p>
          <a:endParaRPr lang="ru-RU"/>
        </a:p>
      </dgm:t>
    </dgm:pt>
    <dgm:pt modelId="{D4BE0E63-194C-4362-956F-7A3F350CE1EE}" type="sibTrans" cxnId="{666E425B-E63B-43EA-99E8-827AE6EB6BC7}">
      <dgm:prSet/>
      <dgm:spPr/>
      <dgm:t>
        <a:bodyPr/>
        <a:lstStyle/>
        <a:p>
          <a:endParaRPr lang="ru-RU"/>
        </a:p>
      </dgm:t>
    </dgm:pt>
    <dgm:pt modelId="{C59E8055-3216-4216-B31B-987508E3D3A7}">
      <dgm:prSet/>
      <dgm:spPr/>
      <dgm:t>
        <a:bodyPr/>
        <a:lstStyle/>
        <a:p>
          <a:pPr rtl="0"/>
          <a:r>
            <a:rPr lang="uk-UA" b="1" dirty="0" smtClean="0">
              <a:latin typeface="+mj-lt"/>
            </a:rPr>
            <a:t>педагогіка спирається на ідеї інших наук</a:t>
          </a:r>
          <a:endParaRPr lang="ru-RU" dirty="0">
            <a:latin typeface="+mj-lt"/>
          </a:endParaRPr>
        </a:p>
      </dgm:t>
    </dgm:pt>
    <dgm:pt modelId="{3364F45A-223D-44B8-A5FE-15A0754C7C56}" type="parTrans" cxnId="{2A8A8F6B-544E-48EF-8A99-7E4B89F34F5F}">
      <dgm:prSet/>
      <dgm:spPr/>
      <dgm:t>
        <a:bodyPr/>
        <a:lstStyle/>
        <a:p>
          <a:endParaRPr lang="ru-RU"/>
        </a:p>
      </dgm:t>
    </dgm:pt>
    <dgm:pt modelId="{AA615BEF-4BC3-4C7C-85C1-66930337B651}" type="sibTrans" cxnId="{2A8A8F6B-544E-48EF-8A99-7E4B89F34F5F}">
      <dgm:prSet/>
      <dgm:spPr/>
      <dgm:t>
        <a:bodyPr/>
        <a:lstStyle/>
        <a:p>
          <a:endParaRPr lang="ru-RU"/>
        </a:p>
      </dgm:t>
    </dgm:pt>
    <dgm:pt modelId="{238C38DD-054D-4E1F-8D04-C807AA749CDA}" type="pres">
      <dgm:prSet presAssocID="{340DAE5D-4877-41DE-BFC2-4109110CFCC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2AD73C-E095-4A19-896F-C8A0C643E113}" type="pres">
      <dgm:prSet presAssocID="{F9D6B075-B73C-462A-ACF5-92295997E41E}" presName="circle1" presStyleLbl="node1" presStyleIdx="0" presStyleCnt="3"/>
      <dgm:spPr/>
      <dgm:t>
        <a:bodyPr/>
        <a:lstStyle/>
        <a:p>
          <a:endParaRPr lang="ru-RU"/>
        </a:p>
      </dgm:t>
    </dgm:pt>
    <dgm:pt modelId="{0EB0B7E9-8977-4B96-9F3D-0EFC4DED1278}" type="pres">
      <dgm:prSet presAssocID="{F9D6B075-B73C-462A-ACF5-92295997E41E}" presName="space" presStyleCnt="0"/>
      <dgm:spPr/>
      <dgm:t>
        <a:bodyPr/>
        <a:lstStyle/>
        <a:p>
          <a:endParaRPr lang="ru-RU"/>
        </a:p>
      </dgm:t>
    </dgm:pt>
    <dgm:pt modelId="{BCF7BC7F-383B-4BE0-AEF0-3DD3B9EAC0E8}" type="pres">
      <dgm:prSet presAssocID="{F9D6B075-B73C-462A-ACF5-92295997E41E}" presName="rect1" presStyleLbl="alignAcc1" presStyleIdx="0" presStyleCnt="3"/>
      <dgm:spPr/>
      <dgm:t>
        <a:bodyPr/>
        <a:lstStyle/>
        <a:p>
          <a:endParaRPr lang="ru-RU"/>
        </a:p>
      </dgm:t>
    </dgm:pt>
    <dgm:pt modelId="{75058CC4-1CF7-4E0A-B699-3B7262ECB2B9}" type="pres">
      <dgm:prSet presAssocID="{B56063EE-479A-4242-86AF-600688DAC20C}" presName="vertSpace2" presStyleLbl="node1" presStyleIdx="0" presStyleCnt="3"/>
      <dgm:spPr/>
      <dgm:t>
        <a:bodyPr/>
        <a:lstStyle/>
        <a:p>
          <a:endParaRPr lang="ru-RU"/>
        </a:p>
      </dgm:t>
    </dgm:pt>
    <dgm:pt modelId="{3AD42552-36AA-477F-8C73-542A1F1E2B98}" type="pres">
      <dgm:prSet presAssocID="{B56063EE-479A-4242-86AF-600688DAC20C}" presName="circle2" presStyleLbl="node1" presStyleIdx="1" presStyleCnt="3"/>
      <dgm:spPr/>
      <dgm:t>
        <a:bodyPr/>
        <a:lstStyle/>
        <a:p>
          <a:endParaRPr lang="ru-RU"/>
        </a:p>
      </dgm:t>
    </dgm:pt>
    <dgm:pt modelId="{B528C339-1CE3-425E-99D2-798DC4CD67CB}" type="pres">
      <dgm:prSet presAssocID="{B56063EE-479A-4242-86AF-600688DAC20C}" presName="rect2" presStyleLbl="alignAcc1" presStyleIdx="1" presStyleCnt="3"/>
      <dgm:spPr/>
      <dgm:t>
        <a:bodyPr/>
        <a:lstStyle/>
        <a:p>
          <a:endParaRPr lang="ru-RU"/>
        </a:p>
      </dgm:t>
    </dgm:pt>
    <dgm:pt modelId="{43717A47-92DB-4758-A562-19C320DDDC45}" type="pres">
      <dgm:prSet presAssocID="{C59E8055-3216-4216-B31B-987508E3D3A7}" presName="vertSpace3" presStyleLbl="node1" presStyleIdx="1" presStyleCnt="3"/>
      <dgm:spPr/>
      <dgm:t>
        <a:bodyPr/>
        <a:lstStyle/>
        <a:p>
          <a:endParaRPr lang="ru-RU"/>
        </a:p>
      </dgm:t>
    </dgm:pt>
    <dgm:pt modelId="{8A57B5C5-B785-4D8B-A17A-2632183F3419}" type="pres">
      <dgm:prSet presAssocID="{C59E8055-3216-4216-B31B-987508E3D3A7}" presName="circle3" presStyleLbl="node1" presStyleIdx="2" presStyleCnt="3"/>
      <dgm:spPr/>
      <dgm:t>
        <a:bodyPr/>
        <a:lstStyle/>
        <a:p>
          <a:endParaRPr lang="ru-RU"/>
        </a:p>
      </dgm:t>
    </dgm:pt>
    <dgm:pt modelId="{C78F4B58-9CA4-415E-BD8F-54AA4A533309}" type="pres">
      <dgm:prSet presAssocID="{C59E8055-3216-4216-B31B-987508E3D3A7}" presName="rect3" presStyleLbl="alignAcc1" presStyleIdx="2" presStyleCnt="3"/>
      <dgm:spPr/>
      <dgm:t>
        <a:bodyPr/>
        <a:lstStyle/>
        <a:p>
          <a:endParaRPr lang="ru-RU"/>
        </a:p>
      </dgm:t>
    </dgm:pt>
    <dgm:pt modelId="{2BE0D819-AA1C-41E6-B229-7526A1D60D16}" type="pres">
      <dgm:prSet presAssocID="{F9D6B075-B73C-462A-ACF5-92295997E41E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D10A6-AD25-4C42-9292-4D0A3EEEA26E}" type="pres">
      <dgm:prSet presAssocID="{B56063EE-479A-4242-86AF-600688DAC20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B1355-6CC4-4002-BB6A-C0FFE79A012C}" type="pres">
      <dgm:prSet presAssocID="{C59E8055-3216-4216-B31B-987508E3D3A7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6C1EA6-2649-4281-9D83-1B17901817DA}" type="presOf" srcId="{B56063EE-479A-4242-86AF-600688DAC20C}" destId="{B528C339-1CE3-425E-99D2-798DC4CD67CB}" srcOrd="0" destOrd="0" presId="urn:microsoft.com/office/officeart/2005/8/layout/target3"/>
    <dgm:cxn modelId="{F80F27CD-9142-4E84-8EDE-214B7D7F7BC7}" type="presOf" srcId="{F9D6B075-B73C-462A-ACF5-92295997E41E}" destId="{2BE0D819-AA1C-41E6-B229-7526A1D60D16}" srcOrd="1" destOrd="0" presId="urn:microsoft.com/office/officeart/2005/8/layout/target3"/>
    <dgm:cxn modelId="{666E425B-E63B-43EA-99E8-827AE6EB6BC7}" srcId="{340DAE5D-4877-41DE-BFC2-4109110CFCC0}" destId="{B56063EE-479A-4242-86AF-600688DAC20C}" srcOrd="1" destOrd="0" parTransId="{C1D12B85-E2E4-4C01-973C-1C325D838D00}" sibTransId="{D4BE0E63-194C-4362-956F-7A3F350CE1EE}"/>
    <dgm:cxn modelId="{2FA7077D-2312-4433-BF87-11FD8B8CEDFF}" type="presOf" srcId="{F9D6B075-B73C-462A-ACF5-92295997E41E}" destId="{BCF7BC7F-383B-4BE0-AEF0-3DD3B9EAC0E8}" srcOrd="0" destOrd="0" presId="urn:microsoft.com/office/officeart/2005/8/layout/target3"/>
    <dgm:cxn modelId="{44DD7C0B-5CC4-40EA-A0F6-F14CC8AFB8D0}" type="presOf" srcId="{C59E8055-3216-4216-B31B-987508E3D3A7}" destId="{C78F4B58-9CA4-415E-BD8F-54AA4A533309}" srcOrd="0" destOrd="0" presId="urn:microsoft.com/office/officeart/2005/8/layout/target3"/>
    <dgm:cxn modelId="{580F5C9E-1606-467A-BD54-2DAF7196FEAF}" type="presOf" srcId="{B56063EE-479A-4242-86AF-600688DAC20C}" destId="{479D10A6-AD25-4C42-9292-4D0A3EEEA26E}" srcOrd="1" destOrd="0" presId="urn:microsoft.com/office/officeart/2005/8/layout/target3"/>
    <dgm:cxn modelId="{D1F24FEE-94D7-4328-9B37-D2AA02D28FFE}" type="presOf" srcId="{C59E8055-3216-4216-B31B-987508E3D3A7}" destId="{08DB1355-6CC4-4002-BB6A-C0FFE79A012C}" srcOrd="1" destOrd="0" presId="urn:microsoft.com/office/officeart/2005/8/layout/target3"/>
    <dgm:cxn modelId="{7D2FBCB1-9961-4FB3-B9CE-E332B815BA18}" srcId="{340DAE5D-4877-41DE-BFC2-4109110CFCC0}" destId="{F9D6B075-B73C-462A-ACF5-92295997E41E}" srcOrd="0" destOrd="0" parTransId="{A39055BA-BB91-4A4E-AA7E-BA3A4CE509A3}" sibTransId="{151E7582-7B87-42B0-91AE-9796EA595915}"/>
    <dgm:cxn modelId="{2A8A8F6B-544E-48EF-8A99-7E4B89F34F5F}" srcId="{340DAE5D-4877-41DE-BFC2-4109110CFCC0}" destId="{C59E8055-3216-4216-B31B-987508E3D3A7}" srcOrd="2" destOrd="0" parTransId="{3364F45A-223D-44B8-A5FE-15A0754C7C56}" sibTransId="{AA615BEF-4BC3-4C7C-85C1-66930337B651}"/>
    <dgm:cxn modelId="{CF903D26-6B23-4FD5-8BB9-D77D3E9EAEE5}" type="presOf" srcId="{340DAE5D-4877-41DE-BFC2-4109110CFCC0}" destId="{238C38DD-054D-4E1F-8D04-C807AA749CDA}" srcOrd="0" destOrd="0" presId="urn:microsoft.com/office/officeart/2005/8/layout/target3"/>
    <dgm:cxn modelId="{C028372A-749B-4917-B2C8-FB2B7FE21FEF}" type="presParOf" srcId="{238C38DD-054D-4E1F-8D04-C807AA749CDA}" destId="{CA2AD73C-E095-4A19-896F-C8A0C643E113}" srcOrd="0" destOrd="0" presId="urn:microsoft.com/office/officeart/2005/8/layout/target3"/>
    <dgm:cxn modelId="{29B8BDD3-ACDD-4DE0-B2EA-18463F0AAA15}" type="presParOf" srcId="{238C38DD-054D-4E1F-8D04-C807AA749CDA}" destId="{0EB0B7E9-8977-4B96-9F3D-0EFC4DED1278}" srcOrd="1" destOrd="0" presId="urn:microsoft.com/office/officeart/2005/8/layout/target3"/>
    <dgm:cxn modelId="{3F2DCE6B-28C2-4276-9515-95F604CF2902}" type="presParOf" srcId="{238C38DD-054D-4E1F-8D04-C807AA749CDA}" destId="{BCF7BC7F-383B-4BE0-AEF0-3DD3B9EAC0E8}" srcOrd="2" destOrd="0" presId="urn:microsoft.com/office/officeart/2005/8/layout/target3"/>
    <dgm:cxn modelId="{9A172B00-8C60-419C-91B4-06FFEDB19070}" type="presParOf" srcId="{238C38DD-054D-4E1F-8D04-C807AA749CDA}" destId="{75058CC4-1CF7-4E0A-B699-3B7262ECB2B9}" srcOrd="3" destOrd="0" presId="urn:microsoft.com/office/officeart/2005/8/layout/target3"/>
    <dgm:cxn modelId="{2CE1DC99-9E7C-4878-B2F5-B07CC2BE34C7}" type="presParOf" srcId="{238C38DD-054D-4E1F-8D04-C807AA749CDA}" destId="{3AD42552-36AA-477F-8C73-542A1F1E2B98}" srcOrd="4" destOrd="0" presId="urn:microsoft.com/office/officeart/2005/8/layout/target3"/>
    <dgm:cxn modelId="{E98684FC-5F0D-4EB9-895D-7BAF88063D29}" type="presParOf" srcId="{238C38DD-054D-4E1F-8D04-C807AA749CDA}" destId="{B528C339-1CE3-425E-99D2-798DC4CD67CB}" srcOrd="5" destOrd="0" presId="urn:microsoft.com/office/officeart/2005/8/layout/target3"/>
    <dgm:cxn modelId="{A805D844-8963-4721-93A1-5B3A1E26BBED}" type="presParOf" srcId="{238C38DD-054D-4E1F-8D04-C807AA749CDA}" destId="{43717A47-92DB-4758-A562-19C320DDDC45}" srcOrd="6" destOrd="0" presId="urn:microsoft.com/office/officeart/2005/8/layout/target3"/>
    <dgm:cxn modelId="{02AB8EA0-0F92-40B2-9ED5-C698375DF1CB}" type="presParOf" srcId="{238C38DD-054D-4E1F-8D04-C807AA749CDA}" destId="{8A57B5C5-B785-4D8B-A17A-2632183F3419}" srcOrd="7" destOrd="0" presId="urn:microsoft.com/office/officeart/2005/8/layout/target3"/>
    <dgm:cxn modelId="{9BFD1E0A-F729-4994-88CC-D219C0E88E99}" type="presParOf" srcId="{238C38DD-054D-4E1F-8D04-C807AA749CDA}" destId="{C78F4B58-9CA4-415E-BD8F-54AA4A533309}" srcOrd="8" destOrd="0" presId="urn:microsoft.com/office/officeart/2005/8/layout/target3"/>
    <dgm:cxn modelId="{88B97722-69F0-46F9-B5A2-3224B6D998FD}" type="presParOf" srcId="{238C38DD-054D-4E1F-8D04-C807AA749CDA}" destId="{2BE0D819-AA1C-41E6-B229-7526A1D60D16}" srcOrd="9" destOrd="0" presId="urn:microsoft.com/office/officeart/2005/8/layout/target3"/>
    <dgm:cxn modelId="{7176EFC6-3D45-4946-ADE4-07D71EA25249}" type="presParOf" srcId="{238C38DD-054D-4E1F-8D04-C807AA749CDA}" destId="{479D10A6-AD25-4C42-9292-4D0A3EEEA26E}" srcOrd="10" destOrd="0" presId="urn:microsoft.com/office/officeart/2005/8/layout/target3"/>
    <dgm:cxn modelId="{F44F3598-432D-49E4-A888-2CE6049E58B2}" type="presParOf" srcId="{238C38DD-054D-4E1F-8D04-C807AA749CDA}" destId="{08DB1355-6CC4-4002-BB6A-C0FFE79A012C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B9C54E-E754-4614-AF0B-95E131655DAE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A05FE4-FD6F-4C11-A8EF-C895CAA079C2}">
      <dgm:prSet phldrT="[Текст]" custT="1"/>
      <dgm:spPr/>
      <dgm:t>
        <a:bodyPr/>
        <a:lstStyle/>
        <a:p>
          <a:pPr marL="0" indent="447675" algn="l"/>
          <a:r>
            <a:rPr lang="uk-UA" sz="2800" b="1" i="1" dirty="0" smtClean="0"/>
            <a:t>Педагогічна деонтологія</a:t>
          </a:r>
          <a:r>
            <a:rPr lang="uk-UA" sz="2800" b="1" dirty="0" smtClean="0"/>
            <a:t>  </a:t>
          </a:r>
          <a:endParaRPr lang="ru-RU" sz="2800" b="1" dirty="0"/>
        </a:p>
      </dgm:t>
    </dgm:pt>
    <dgm:pt modelId="{FAA80F19-D315-4E33-9A7D-AFC675326E3E}" type="parTrans" cxnId="{28307697-8E2B-461C-A0F4-2148125116D8}">
      <dgm:prSet/>
      <dgm:spPr/>
      <dgm:t>
        <a:bodyPr/>
        <a:lstStyle/>
        <a:p>
          <a:endParaRPr lang="ru-RU"/>
        </a:p>
      </dgm:t>
    </dgm:pt>
    <dgm:pt modelId="{FFFA5A70-DED1-48D3-B24F-608B49805A78}" type="sibTrans" cxnId="{28307697-8E2B-461C-A0F4-2148125116D8}">
      <dgm:prSet/>
      <dgm:spPr/>
      <dgm:t>
        <a:bodyPr/>
        <a:lstStyle/>
        <a:p>
          <a:endParaRPr lang="ru-RU"/>
        </a:p>
      </dgm:t>
    </dgm:pt>
    <dgm:pt modelId="{4A871CC8-8E75-495A-B713-7BF016AC0610}">
      <dgm:prSet phldrT="[Текст]" custT="1"/>
      <dgm:spPr/>
      <dgm:t>
        <a:bodyPr/>
        <a:lstStyle/>
        <a:p>
          <a:pPr marL="0" indent="447675" algn="l"/>
          <a:r>
            <a:rPr lang="uk-UA" sz="2800" b="1" i="1" dirty="0" smtClean="0"/>
            <a:t>Педагогіка народного</a:t>
          </a:r>
          <a:r>
            <a:rPr lang="uk-UA" sz="2800" dirty="0" smtClean="0"/>
            <a:t> </a:t>
          </a:r>
          <a:r>
            <a:rPr lang="uk-UA" sz="2800" b="1" i="1" dirty="0" smtClean="0"/>
            <a:t>календаря</a:t>
          </a:r>
          <a:endParaRPr lang="ru-RU" sz="2800" dirty="0"/>
        </a:p>
      </dgm:t>
    </dgm:pt>
    <dgm:pt modelId="{0B5E31A0-8671-4916-8857-5FB705E39697}" type="parTrans" cxnId="{72FAA416-FEAB-415C-A80B-8EF2A0712F23}">
      <dgm:prSet/>
      <dgm:spPr/>
      <dgm:t>
        <a:bodyPr/>
        <a:lstStyle/>
        <a:p>
          <a:endParaRPr lang="ru-RU"/>
        </a:p>
      </dgm:t>
    </dgm:pt>
    <dgm:pt modelId="{0582AFD9-E213-4A03-871A-26AB9E166880}" type="sibTrans" cxnId="{72FAA416-FEAB-415C-A80B-8EF2A0712F23}">
      <dgm:prSet/>
      <dgm:spPr/>
      <dgm:t>
        <a:bodyPr/>
        <a:lstStyle/>
        <a:p>
          <a:endParaRPr lang="ru-RU"/>
        </a:p>
      </dgm:t>
    </dgm:pt>
    <dgm:pt modelId="{C4EDDC29-17A6-4B5D-8E93-4E3B6FFDCEF4}">
      <dgm:prSet phldrT="[Текст]" custT="1"/>
      <dgm:spPr/>
      <dgm:t>
        <a:bodyPr/>
        <a:lstStyle/>
        <a:p>
          <a:pPr marL="0" indent="447675" algn="just"/>
          <a:r>
            <a:rPr lang="uk-UA" sz="2400" dirty="0" smtClean="0"/>
            <a:t> народне вчення про виховні обов'язки батьків перед дітьми, вчителів – перед учнями, вихователів – перед вихованцями, вироблені народом етичні норми, необхідні для виконання покладених на них педагогічних функцій.</a:t>
          </a:r>
          <a:endParaRPr lang="ru-RU" sz="2400" dirty="0"/>
        </a:p>
      </dgm:t>
    </dgm:pt>
    <dgm:pt modelId="{AD4C632F-F084-4EB3-837B-B529707B31D8}" type="parTrans" cxnId="{11A50633-08F6-4360-B8CB-8E9BE5D7CA59}">
      <dgm:prSet/>
      <dgm:spPr/>
      <dgm:t>
        <a:bodyPr/>
        <a:lstStyle/>
        <a:p>
          <a:endParaRPr lang="ru-RU"/>
        </a:p>
      </dgm:t>
    </dgm:pt>
    <dgm:pt modelId="{6A177FFA-764E-49EA-8D6A-B556DFFC7E4C}" type="sibTrans" cxnId="{11A50633-08F6-4360-B8CB-8E9BE5D7CA59}">
      <dgm:prSet/>
      <dgm:spPr/>
      <dgm:t>
        <a:bodyPr/>
        <a:lstStyle/>
        <a:p>
          <a:endParaRPr lang="ru-RU"/>
        </a:p>
      </dgm:t>
    </dgm:pt>
    <dgm:pt modelId="{179A8929-E97C-4DDB-A19C-53FE7E6F2B59}">
      <dgm:prSet phldrT="[Текст]" custT="1"/>
      <dgm:spPr/>
      <dgm:t>
        <a:bodyPr/>
        <a:lstStyle/>
        <a:p>
          <a:pPr marL="0" indent="447675" algn="just"/>
          <a:r>
            <a:rPr lang="uk-UA" sz="2400" dirty="0" smtClean="0"/>
            <a:t>передбачає виховання дітей та молоді послідовним залученням їх до сезонних робіт, звичаїв, свят і обрядів.</a:t>
          </a:r>
          <a:endParaRPr lang="ru-RU" sz="2400" dirty="0"/>
        </a:p>
      </dgm:t>
    </dgm:pt>
    <dgm:pt modelId="{D7A96716-409E-4FB0-8242-47AFCF377299}" type="parTrans" cxnId="{B3494551-9A53-4551-9B8C-6A1552B7C7F0}">
      <dgm:prSet/>
      <dgm:spPr/>
      <dgm:t>
        <a:bodyPr/>
        <a:lstStyle/>
        <a:p>
          <a:endParaRPr lang="ru-RU"/>
        </a:p>
      </dgm:t>
    </dgm:pt>
    <dgm:pt modelId="{152513B3-5F3B-4960-972C-450F95E795BF}" type="sibTrans" cxnId="{B3494551-9A53-4551-9B8C-6A1552B7C7F0}">
      <dgm:prSet/>
      <dgm:spPr/>
      <dgm:t>
        <a:bodyPr/>
        <a:lstStyle/>
        <a:p>
          <a:endParaRPr lang="ru-RU"/>
        </a:p>
      </dgm:t>
    </dgm:pt>
    <dgm:pt modelId="{9D7D194D-DF2E-44E0-ABED-184ACF865C95}" type="pres">
      <dgm:prSet presAssocID="{84B9C54E-E754-4614-AF0B-95E131655DA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36F6AE-0AED-4475-AFB1-7FD02714F015}" type="pres">
      <dgm:prSet presAssocID="{5DA05FE4-FD6F-4C11-A8EF-C895CAA079C2}" presName="parentLin" presStyleCnt="0"/>
      <dgm:spPr/>
      <dgm:t>
        <a:bodyPr/>
        <a:lstStyle/>
        <a:p>
          <a:endParaRPr lang="ru-RU"/>
        </a:p>
      </dgm:t>
    </dgm:pt>
    <dgm:pt modelId="{C4A9F3A9-5B5A-4BFD-A8A6-73C89375F661}" type="pres">
      <dgm:prSet presAssocID="{5DA05FE4-FD6F-4C11-A8EF-C895CAA079C2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F7F15847-4AC8-4864-86FB-777E17E2A505}" type="pres">
      <dgm:prSet presAssocID="{5DA05FE4-FD6F-4C11-A8EF-C895CAA079C2}" presName="parentText" presStyleLbl="node1" presStyleIdx="0" presStyleCnt="2" custScaleX="142857" custScaleY="695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8C9669-A371-435B-8405-D65D824440E8}" type="pres">
      <dgm:prSet presAssocID="{5DA05FE4-FD6F-4C11-A8EF-C895CAA079C2}" presName="negativeSpace" presStyleCnt="0"/>
      <dgm:spPr/>
      <dgm:t>
        <a:bodyPr/>
        <a:lstStyle/>
        <a:p>
          <a:endParaRPr lang="ru-RU"/>
        </a:p>
      </dgm:t>
    </dgm:pt>
    <dgm:pt modelId="{7FA704C1-71D9-4BDB-A2E2-513F64F24C23}" type="pres">
      <dgm:prSet presAssocID="{5DA05FE4-FD6F-4C11-A8EF-C895CAA079C2}" presName="childText" presStyleLbl="conFgAcc1" presStyleIdx="0" presStyleCnt="2" custScaleY="95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B828F0-2126-4199-A74C-73CAD596D852}" type="pres">
      <dgm:prSet presAssocID="{FFFA5A70-DED1-48D3-B24F-608B49805A78}" presName="spaceBetweenRectangles" presStyleCnt="0"/>
      <dgm:spPr/>
      <dgm:t>
        <a:bodyPr/>
        <a:lstStyle/>
        <a:p>
          <a:endParaRPr lang="ru-RU"/>
        </a:p>
      </dgm:t>
    </dgm:pt>
    <dgm:pt modelId="{CFE14326-ACAD-4C9A-9618-8365A5990E80}" type="pres">
      <dgm:prSet presAssocID="{4A871CC8-8E75-495A-B713-7BF016AC0610}" presName="parentLin" presStyleCnt="0"/>
      <dgm:spPr/>
    </dgm:pt>
    <dgm:pt modelId="{52E0EB16-FE00-4602-BB99-BA6DEEDF6AE8}" type="pres">
      <dgm:prSet presAssocID="{4A871CC8-8E75-495A-B713-7BF016AC0610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5C42BD2C-BF5B-465E-92F2-E1FCF43FC64A}" type="pres">
      <dgm:prSet presAssocID="{4A871CC8-8E75-495A-B713-7BF016AC0610}" presName="parentText" presStyleLbl="node1" presStyleIdx="1" presStyleCnt="2" custScaleX="137037" custScaleY="630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4D843-A2C2-48D0-BFC3-7E5DFD5D63FD}" type="pres">
      <dgm:prSet presAssocID="{4A871CC8-8E75-495A-B713-7BF016AC0610}" presName="negativeSpace" presStyleCnt="0"/>
      <dgm:spPr/>
    </dgm:pt>
    <dgm:pt modelId="{77AFD6D7-CD5E-4445-93B7-262BB08EE434}" type="pres">
      <dgm:prSet presAssocID="{4A871CC8-8E75-495A-B713-7BF016AC0610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807DBA-1509-4AB0-B201-07FE4B58BAEA}" type="presOf" srcId="{C4EDDC29-17A6-4B5D-8E93-4E3B6FFDCEF4}" destId="{7FA704C1-71D9-4BDB-A2E2-513F64F24C23}" srcOrd="0" destOrd="0" presId="urn:microsoft.com/office/officeart/2005/8/layout/list1"/>
    <dgm:cxn modelId="{B3494551-9A53-4551-9B8C-6A1552B7C7F0}" srcId="{4A871CC8-8E75-495A-B713-7BF016AC0610}" destId="{179A8929-E97C-4DDB-A19C-53FE7E6F2B59}" srcOrd="0" destOrd="0" parTransId="{D7A96716-409E-4FB0-8242-47AFCF377299}" sibTransId="{152513B3-5F3B-4960-972C-450F95E795BF}"/>
    <dgm:cxn modelId="{11A50633-08F6-4360-B8CB-8E9BE5D7CA59}" srcId="{5DA05FE4-FD6F-4C11-A8EF-C895CAA079C2}" destId="{C4EDDC29-17A6-4B5D-8E93-4E3B6FFDCEF4}" srcOrd="0" destOrd="0" parTransId="{AD4C632F-F084-4EB3-837B-B529707B31D8}" sibTransId="{6A177FFA-764E-49EA-8D6A-B556DFFC7E4C}"/>
    <dgm:cxn modelId="{E8542475-11B3-4E07-96FB-E011630487F6}" type="presOf" srcId="{4A871CC8-8E75-495A-B713-7BF016AC0610}" destId="{52E0EB16-FE00-4602-BB99-BA6DEEDF6AE8}" srcOrd="0" destOrd="0" presId="urn:microsoft.com/office/officeart/2005/8/layout/list1"/>
    <dgm:cxn modelId="{0DBF45A1-0DF1-4C81-B7CF-DBDAA61D0B3C}" type="presOf" srcId="{5DA05FE4-FD6F-4C11-A8EF-C895CAA079C2}" destId="{F7F15847-4AC8-4864-86FB-777E17E2A505}" srcOrd="1" destOrd="0" presId="urn:microsoft.com/office/officeart/2005/8/layout/list1"/>
    <dgm:cxn modelId="{70BAC183-D32A-4B92-B5E3-4665C257CB3C}" type="presOf" srcId="{84B9C54E-E754-4614-AF0B-95E131655DAE}" destId="{9D7D194D-DF2E-44E0-ABED-184ACF865C95}" srcOrd="0" destOrd="0" presId="urn:microsoft.com/office/officeart/2005/8/layout/list1"/>
    <dgm:cxn modelId="{F1911B46-7788-493B-A37D-04D0980F8162}" type="presOf" srcId="{179A8929-E97C-4DDB-A19C-53FE7E6F2B59}" destId="{77AFD6D7-CD5E-4445-93B7-262BB08EE434}" srcOrd="0" destOrd="0" presId="urn:microsoft.com/office/officeart/2005/8/layout/list1"/>
    <dgm:cxn modelId="{81DA5AD7-9D06-4804-BD8C-4EACD51FA1A1}" type="presOf" srcId="{5DA05FE4-FD6F-4C11-A8EF-C895CAA079C2}" destId="{C4A9F3A9-5B5A-4BFD-A8A6-73C89375F661}" srcOrd="0" destOrd="0" presId="urn:microsoft.com/office/officeart/2005/8/layout/list1"/>
    <dgm:cxn modelId="{72FAA416-FEAB-415C-A80B-8EF2A0712F23}" srcId="{84B9C54E-E754-4614-AF0B-95E131655DAE}" destId="{4A871CC8-8E75-495A-B713-7BF016AC0610}" srcOrd="1" destOrd="0" parTransId="{0B5E31A0-8671-4916-8857-5FB705E39697}" sibTransId="{0582AFD9-E213-4A03-871A-26AB9E166880}"/>
    <dgm:cxn modelId="{A21A039B-50D2-4342-8E1F-7CCF228000CF}" type="presOf" srcId="{4A871CC8-8E75-495A-B713-7BF016AC0610}" destId="{5C42BD2C-BF5B-465E-92F2-E1FCF43FC64A}" srcOrd="1" destOrd="0" presId="urn:microsoft.com/office/officeart/2005/8/layout/list1"/>
    <dgm:cxn modelId="{28307697-8E2B-461C-A0F4-2148125116D8}" srcId="{84B9C54E-E754-4614-AF0B-95E131655DAE}" destId="{5DA05FE4-FD6F-4C11-A8EF-C895CAA079C2}" srcOrd="0" destOrd="0" parTransId="{FAA80F19-D315-4E33-9A7D-AFC675326E3E}" sibTransId="{FFFA5A70-DED1-48D3-B24F-608B49805A78}"/>
    <dgm:cxn modelId="{8B63A9D4-66FE-4EAD-9DFD-D36DC21637F5}" type="presParOf" srcId="{9D7D194D-DF2E-44E0-ABED-184ACF865C95}" destId="{4E36F6AE-0AED-4475-AFB1-7FD02714F015}" srcOrd="0" destOrd="0" presId="urn:microsoft.com/office/officeart/2005/8/layout/list1"/>
    <dgm:cxn modelId="{DB98B9B6-661F-431D-A563-D450BC919040}" type="presParOf" srcId="{4E36F6AE-0AED-4475-AFB1-7FD02714F015}" destId="{C4A9F3A9-5B5A-4BFD-A8A6-73C89375F661}" srcOrd="0" destOrd="0" presId="urn:microsoft.com/office/officeart/2005/8/layout/list1"/>
    <dgm:cxn modelId="{D39ED404-81E4-48C4-B69E-C54C3ECAB3CE}" type="presParOf" srcId="{4E36F6AE-0AED-4475-AFB1-7FD02714F015}" destId="{F7F15847-4AC8-4864-86FB-777E17E2A505}" srcOrd="1" destOrd="0" presId="urn:microsoft.com/office/officeart/2005/8/layout/list1"/>
    <dgm:cxn modelId="{935F46CD-60BF-451A-9F4B-AFC734983374}" type="presParOf" srcId="{9D7D194D-DF2E-44E0-ABED-184ACF865C95}" destId="{4B8C9669-A371-435B-8405-D65D824440E8}" srcOrd="1" destOrd="0" presId="urn:microsoft.com/office/officeart/2005/8/layout/list1"/>
    <dgm:cxn modelId="{B0374223-13C1-4DB4-BC02-D12F95F8EDB3}" type="presParOf" srcId="{9D7D194D-DF2E-44E0-ABED-184ACF865C95}" destId="{7FA704C1-71D9-4BDB-A2E2-513F64F24C23}" srcOrd="2" destOrd="0" presId="urn:microsoft.com/office/officeart/2005/8/layout/list1"/>
    <dgm:cxn modelId="{11DD0D83-D8FC-48B6-A494-A9654003A56A}" type="presParOf" srcId="{9D7D194D-DF2E-44E0-ABED-184ACF865C95}" destId="{0CB828F0-2126-4199-A74C-73CAD596D852}" srcOrd="3" destOrd="0" presId="urn:microsoft.com/office/officeart/2005/8/layout/list1"/>
    <dgm:cxn modelId="{CBF5EB38-50F3-4828-8D3B-22AB2134E43F}" type="presParOf" srcId="{9D7D194D-DF2E-44E0-ABED-184ACF865C95}" destId="{CFE14326-ACAD-4C9A-9618-8365A5990E80}" srcOrd="4" destOrd="0" presId="urn:microsoft.com/office/officeart/2005/8/layout/list1"/>
    <dgm:cxn modelId="{2A0D3414-751F-42A6-B409-9438E98AED86}" type="presParOf" srcId="{CFE14326-ACAD-4C9A-9618-8365A5990E80}" destId="{52E0EB16-FE00-4602-BB99-BA6DEEDF6AE8}" srcOrd="0" destOrd="0" presId="urn:microsoft.com/office/officeart/2005/8/layout/list1"/>
    <dgm:cxn modelId="{3AA6AD98-F902-4F45-9F1A-163BAF770C97}" type="presParOf" srcId="{CFE14326-ACAD-4C9A-9618-8365A5990E80}" destId="{5C42BD2C-BF5B-465E-92F2-E1FCF43FC64A}" srcOrd="1" destOrd="0" presId="urn:microsoft.com/office/officeart/2005/8/layout/list1"/>
    <dgm:cxn modelId="{F267180F-A3F6-4B79-8D96-3D07D6707FE5}" type="presParOf" srcId="{9D7D194D-DF2E-44E0-ABED-184ACF865C95}" destId="{72C4D843-A2C2-48D0-BFC3-7E5DFD5D63FD}" srcOrd="5" destOrd="0" presId="urn:microsoft.com/office/officeart/2005/8/layout/list1"/>
    <dgm:cxn modelId="{520501F3-1024-4D15-95BA-61448F4CDCD9}" type="presParOf" srcId="{9D7D194D-DF2E-44E0-ABED-184ACF865C95}" destId="{77AFD6D7-CD5E-4445-93B7-262BB08EE43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B9C54E-E754-4614-AF0B-95E131655DAE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A05FE4-FD6F-4C11-A8EF-C895CAA079C2}">
      <dgm:prSet phldrT="[Текст]" custT="1"/>
      <dgm:spPr/>
      <dgm:t>
        <a:bodyPr/>
        <a:lstStyle/>
        <a:p>
          <a:pPr marL="0" indent="447675" algn="l"/>
          <a:r>
            <a:rPr lang="uk-UA" sz="2800" b="1" i="1" dirty="0" smtClean="0"/>
            <a:t>Родинна педагогіка </a:t>
          </a:r>
          <a:endParaRPr lang="ru-RU" sz="2800" b="1" i="1" dirty="0"/>
        </a:p>
      </dgm:t>
    </dgm:pt>
    <dgm:pt modelId="{FAA80F19-D315-4E33-9A7D-AFC675326E3E}" type="parTrans" cxnId="{28307697-8E2B-461C-A0F4-2148125116D8}">
      <dgm:prSet/>
      <dgm:spPr/>
      <dgm:t>
        <a:bodyPr/>
        <a:lstStyle/>
        <a:p>
          <a:endParaRPr lang="ru-RU"/>
        </a:p>
      </dgm:t>
    </dgm:pt>
    <dgm:pt modelId="{FFFA5A70-DED1-48D3-B24F-608B49805A78}" type="sibTrans" cxnId="{28307697-8E2B-461C-A0F4-2148125116D8}">
      <dgm:prSet/>
      <dgm:spPr/>
      <dgm:t>
        <a:bodyPr/>
        <a:lstStyle/>
        <a:p>
          <a:endParaRPr lang="ru-RU"/>
        </a:p>
      </dgm:t>
    </dgm:pt>
    <dgm:pt modelId="{C4EDDC29-17A6-4B5D-8E93-4E3B6FFDCEF4}">
      <dgm:prSet phldrT="[Текст]" custT="1"/>
      <dgm:spPr/>
      <dgm:t>
        <a:bodyPr/>
        <a:lstStyle/>
        <a:p>
          <a:pPr marL="0" indent="447675" algn="just"/>
          <a:r>
            <a:rPr lang="uk-UA" sz="2400" dirty="0" smtClean="0"/>
            <a:t> складова частина народної педагогіки, в якій зосереджено знання й досвід щодо створення і збереження сім'ї, сімейних традицій (трудових, моральних, мистецьких), формування в дітей любові та поваги до рідних та близьких.</a:t>
          </a:r>
          <a:endParaRPr lang="ru-RU" sz="2400" b="1" dirty="0"/>
        </a:p>
      </dgm:t>
    </dgm:pt>
    <dgm:pt modelId="{AD4C632F-F084-4EB3-837B-B529707B31D8}" type="parTrans" cxnId="{11A50633-08F6-4360-B8CB-8E9BE5D7CA59}">
      <dgm:prSet/>
      <dgm:spPr/>
      <dgm:t>
        <a:bodyPr/>
        <a:lstStyle/>
        <a:p>
          <a:endParaRPr lang="ru-RU"/>
        </a:p>
      </dgm:t>
    </dgm:pt>
    <dgm:pt modelId="{6A177FFA-764E-49EA-8D6A-B556DFFC7E4C}" type="sibTrans" cxnId="{11A50633-08F6-4360-B8CB-8E9BE5D7CA59}">
      <dgm:prSet/>
      <dgm:spPr/>
      <dgm:t>
        <a:bodyPr/>
        <a:lstStyle/>
        <a:p>
          <a:endParaRPr lang="ru-RU"/>
        </a:p>
      </dgm:t>
    </dgm:pt>
    <dgm:pt modelId="{C2D15284-E9DA-4AD8-9AD7-CA71B2EED795}">
      <dgm:prSet phldrT="[Текст]" custT="1"/>
      <dgm:spPr/>
      <dgm:t>
        <a:bodyPr/>
        <a:lstStyle/>
        <a:p>
          <a:pPr marL="0" indent="447675" algn="l"/>
          <a:r>
            <a:rPr lang="uk-UA" sz="2800" b="1" i="1" dirty="0" smtClean="0"/>
            <a:t>Козацька педагогіка </a:t>
          </a:r>
          <a:endParaRPr lang="ru-RU" sz="2800" b="1" i="1" dirty="0"/>
        </a:p>
      </dgm:t>
    </dgm:pt>
    <dgm:pt modelId="{95D628C7-9660-4F7C-85D0-3DFA4F19B482}" type="parTrans" cxnId="{1839C073-5BA0-471B-90E4-0FE1E817D51A}">
      <dgm:prSet/>
      <dgm:spPr/>
      <dgm:t>
        <a:bodyPr/>
        <a:lstStyle/>
        <a:p>
          <a:endParaRPr lang="ru-RU"/>
        </a:p>
      </dgm:t>
    </dgm:pt>
    <dgm:pt modelId="{035B153B-DB46-4ED1-8E66-A109158CA48E}" type="sibTrans" cxnId="{1839C073-5BA0-471B-90E4-0FE1E817D51A}">
      <dgm:prSet/>
      <dgm:spPr/>
      <dgm:t>
        <a:bodyPr/>
        <a:lstStyle/>
        <a:p>
          <a:endParaRPr lang="ru-RU"/>
        </a:p>
      </dgm:t>
    </dgm:pt>
    <dgm:pt modelId="{D8A1E7B0-69ED-45E3-B773-A3B31971AAB4}">
      <dgm:prSet phldrT="[Текст]" custT="1"/>
      <dgm:spPr/>
      <dgm:t>
        <a:bodyPr/>
        <a:lstStyle/>
        <a:p>
          <a:pPr marL="0" indent="447675" algn="just"/>
          <a:r>
            <a:rPr lang="uk-UA" sz="2400" dirty="0" smtClean="0"/>
            <a:t> частина народної педагогіки, спрямована на формування козака-лицаря, мужнього громадянина з яскраво вираженою українською національною свідомістю, твердою волею і характером.</a:t>
          </a:r>
          <a:endParaRPr lang="ru-RU" sz="2400" b="1" i="1" dirty="0"/>
        </a:p>
      </dgm:t>
    </dgm:pt>
    <dgm:pt modelId="{28C66157-C174-4C12-8053-98AF678BA413}" type="parTrans" cxnId="{F344C727-8557-46B2-AD95-BD75C6FA2A54}">
      <dgm:prSet/>
      <dgm:spPr/>
      <dgm:t>
        <a:bodyPr/>
        <a:lstStyle/>
        <a:p>
          <a:endParaRPr lang="ru-RU"/>
        </a:p>
      </dgm:t>
    </dgm:pt>
    <dgm:pt modelId="{771ACE09-A916-4A5C-83C0-965040605BAC}" type="sibTrans" cxnId="{F344C727-8557-46B2-AD95-BD75C6FA2A54}">
      <dgm:prSet/>
      <dgm:spPr/>
      <dgm:t>
        <a:bodyPr/>
        <a:lstStyle/>
        <a:p>
          <a:endParaRPr lang="ru-RU"/>
        </a:p>
      </dgm:t>
    </dgm:pt>
    <dgm:pt modelId="{9D7D194D-DF2E-44E0-ABED-184ACF865C95}" type="pres">
      <dgm:prSet presAssocID="{84B9C54E-E754-4614-AF0B-95E131655DA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36F6AE-0AED-4475-AFB1-7FD02714F015}" type="pres">
      <dgm:prSet presAssocID="{5DA05FE4-FD6F-4C11-A8EF-C895CAA079C2}" presName="parentLin" presStyleCnt="0"/>
      <dgm:spPr/>
      <dgm:t>
        <a:bodyPr/>
        <a:lstStyle/>
        <a:p>
          <a:endParaRPr lang="ru-RU"/>
        </a:p>
      </dgm:t>
    </dgm:pt>
    <dgm:pt modelId="{C4A9F3A9-5B5A-4BFD-A8A6-73C89375F661}" type="pres">
      <dgm:prSet presAssocID="{5DA05FE4-FD6F-4C11-A8EF-C895CAA079C2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F7F15847-4AC8-4864-86FB-777E17E2A505}" type="pres">
      <dgm:prSet presAssocID="{5DA05FE4-FD6F-4C11-A8EF-C895CAA079C2}" presName="parentText" presStyleLbl="node1" presStyleIdx="0" presStyleCnt="2" custScaleX="142857" custScaleY="711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8C9669-A371-435B-8405-D65D824440E8}" type="pres">
      <dgm:prSet presAssocID="{5DA05FE4-FD6F-4C11-A8EF-C895CAA079C2}" presName="negativeSpace" presStyleCnt="0"/>
      <dgm:spPr/>
      <dgm:t>
        <a:bodyPr/>
        <a:lstStyle/>
        <a:p>
          <a:endParaRPr lang="ru-RU"/>
        </a:p>
      </dgm:t>
    </dgm:pt>
    <dgm:pt modelId="{7FA704C1-71D9-4BDB-A2E2-513F64F24C23}" type="pres">
      <dgm:prSet presAssocID="{5DA05FE4-FD6F-4C11-A8EF-C895CAA079C2}" presName="childText" presStyleLbl="conFgAcc1" presStyleIdx="0" presStyleCnt="2" custScaleY="89365" custLinFactNeighborX="793" custLinFactNeighborY="473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B828F0-2126-4199-A74C-73CAD596D852}" type="pres">
      <dgm:prSet presAssocID="{FFFA5A70-DED1-48D3-B24F-608B49805A78}" presName="spaceBetweenRectangles" presStyleCnt="0"/>
      <dgm:spPr/>
      <dgm:t>
        <a:bodyPr/>
        <a:lstStyle/>
        <a:p>
          <a:endParaRPr lang="ru-RU"/>
        </a:p>
      </dgm:t>
    </dgm:pt>
    <dgm:pt modelId="{DB9333F6-378C-4415-8CF3-2F2D1C37BC83}" type="pres">
      <dgm:prSet presAssocID="{C2D15284-E9DA-4AD8-9AD7-CA71B2EED795}" presName="parentLin" presStyleCnt="0"/>
      <dgm:spPr/>
    </dgm:pt>
    <dgm:pt modelId="{E1F662E7-2384-456A-B1C7-E0086922D1A8}" type="pres">
      <dgm:prSet presAssocID="{C2D15284-E9DA-4AD8-9AD7-CA71B2EED795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A2B4E452-5FA6-4C48-8009-D3BE541B9EC4}" type="pres">
      <dgm:prSet presAssocID="{C2D15284-E9DA-4AD8-9AD7-CA71B2EED795}" presName="parentText" presStyleLbl="node1" presStyleIdx="1" presStyleCnt="2" custScaleX="139682" custScaleY="92614" custLinFactNeighborX="-7539" custLinFactNeighborY="-286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EFCF8-2871-4E5D-AD0F-FC369BFA2011}" type="pres">
      <dgm:prSet presAssocID="{C2D15284-E9DA-4AD8-9AD7-CA71B2EED795}" presName="negativeSpace" presStyleCnt="0"/>
      <dgm:spPr/>
    </dgm:pt>
    <dgm:pt modelId="{405015EB-B518-46B4-8852-61C0996AE7F9}" type="pres">
      <dgm:prSet presAssocID="{C2D15284-E9DA-4AD8-9AD7-CA71B2EED795}" presName="childText" presStyleLbl="conFgAcc1" presStyleIdx="1" presStyleCnt="2" custScaleY="83298" custLinFactNeighborY="-36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307697-8E2B-461C-A0F4-2148125116D8}" srcId="{84B9C54E-E754-4614-AF0B-95E131655DAE}" destId="{5DA05FE4-FD6F-4C11-A8EF-C895CAA079C2}" srcOrd="0" destOrd="0" parTransId="{FAA80F19-D315-4E33-9A7D-AFC675326E3E}" sibTransId="{FFFA5A70-DED1-48D3-B24F-608B49805A78}"/>
    <dgm:cxn modelId="{11A50633-08F6-4360-B8CB-8E9BE5D7CA59}" srcId="{5DA05FE4-FD6F-4C11-A8EF-C895CAA079C2}" destId="{C4EDDC29-17A6-4B5D-8E93-4E3B6FFDCEF4}" srcOrd="0" destOrd="0" parTransId="{AD4C632F-F084-4EB3-837B-B529707B31D8}" sibTransId="{6A177FFA-764E-49EA-8D6A-B556DFFC7E4C}"/>
    <dgm:cxn modelId="{81DA5AD7-9D06-4804-BD8C-4EACD51FA1A1}" type="presOf" srcId="{5DA05FE4-FD6F-4C11-A8EF-C895CAA079C2}" destId="{C4A9F3A9-5B5A-4BFD-A8A6-73C89375F661}" srcOrd="0" destOrd="0" presId="urn:microsoft.com/office/officeart/2005/8/layout/list1"/>
    <dgm:cxn modelId="{86E43F80-E1E5-4285-838B-47DDA9F41C4B}" type="presOf" srcId="{D8A1E7B0-69ED-45E3-B773-A3B31971AAB4}" destId="{405015EB-B518-46B4-8852-61C0996AE7F9}" srcOrd="0" destOrd="0" presId="urn:microsoft.com/office/officeart/2005/8/layout/list1"/>
    <dgm:cxn modelId="{70BAC183-D32A-4B92-B5E3-4665C257CB3C}" type="presOf" srcId="{84B9C54E-E754-4614-AF0B-95E131655DAE}" destId="{9D7D194D-DF2E-44E0-ABED-184ACF865C95}" srcOrd="0" destOrd="0" presId="urn:microsoft.com/office/officeart/2005/8/layout/list1"/>
    <dgm:cxn modelId="{74B427E0-D498-4FA0-AD03-43B7714FAD62}" type="presOf" srcId="{C2D15284-E9DA-4AD8-9AD7-CA71B2EED795}" destId="{E1F662E7-2384-456A-B1C7-E0086922D1A8}" srcOrd="0" destOrd="0" presId="urn:microsoft.com/office/officeart/2005/8/layout/list1"/>
    <dgm:cxn modelId="{1839C073-5BA0-471B-90E4-0FE1E817D51A}" srcId="{84B9C54E-E754-4614-AF0B-95E131655DAE}" destId="{C2D15284-E9DA-4AD8-9AD7-CA71B2EED795}" srcOrd="1" destOrd="0" parTransId="{95D628C7-9660-4F7C-85D0-3DFA4F19B482}" sibTransId="{035B153B-DB46-4ED1-8E66-A109158CA48E}"/>
    <dgm:cxn modelId="{0F8AB583-2AD4-454A-BA48-FFADF17B978A}" type="presOf" srcId="{C2D15284-E9DA-4AD8-9AD7-CA71B2EED795}" destId="{A2B4E452-5FA6-4C48-8009-D3BE541B9EC4}" srcOrd="1" destOrd="0" presId="urn:microsoft.com/office/officeart/2005/8/layout/list1"/>
    <dgm:cxn modelId="{C5807DBA-1509-4AB0-B201-07FE4B58BAEA}" type="presOf" srcId="{C4EDDC29-17A6-4B5D-8E93-4E3B6FFDCEF4}" destId="{7FA704C1-71D9-4BDB-A2E2-513F64F24C23}" srcOrd="0" destOrd="0" presId="urn:microsoft.com/office/officeart/2005/8/layout/list1"/>
    <dgm:cxn modelId="{F344C727-8557-46B2-AD95-BD75C6FA2A54}" srcId="{C2D15284-E9DA-4AD8-9AD7-CA71B2EED795}" destId="{D8A1E7B0-69ED-45E3-B773-A3B31971AAB4}" srcOrd="0" destOrd="0" parTransId="{28C66157-C174-4C12-8053-98AF678BA413}" sibTransId="{771ACE09-A916-4A5C-83C0-965040605BAC}"/>
    <dgm:cxn modelId="{0DBF45A1-0DF1-4C81-B7CF-DBDAA61D0B3C}" type="presOf" srcId="{5DA05FE4-FD6F-4C11-A8EF-C895CAA079C2}" destId="{F7F15847-4AC8-4864-86FB-777E17E2A505}" srcOrd="1" destOrd="0" presId="urn:microsoft.com/office/officeart/2005/8/layout/list1"/>
    <dgm:cxn modelId="{8B63A9D4-66FE-4EAD-9DFD-D36DC21637F5}" type="presParOf" srcId="{9D7D194D-DF2E-44E0-ABED-184ACF865C95}" destId="{4E36F6AE-0AED-4475-AFB1-7FD02714F015}" srcOrd="0" destOrd="0" presId="urn:microsoft.com/office/officeart/2005/8/layout/list1"/>
    <dgm:cxn modelId="{DB98B9B6-661F-431D-A563-D450BC919040}" type="presParOf" srcId="{4E36F6AE-0AED-4475-AFB1-7FD02714F015}" destId="{C4A9F3A9-5B5A-4BFD-A8A6-73C89375F661}" srcOrd="0" destOrd="0" presId="urn:microsoft.com/office/officeart/2005/8/layout/list1"/>
    <dgm:cxn modelId="{D39ED404-81E4-48C4-B69E-C54C3ECAB3CE}" type="presParOf" srcId="{4E36F6AE-0AED-4475-AFB1-7FD02714F015}" destId="{F7F15847-4AC8-4864-86FB-777E17E2A505}" srcOrd="1" destOrd="0" presId="urn:microsoft.com/office/officeart/2005/8/layout/list1"/>
    <dgm:cxn modelId="{935F46CD-60BF-451A-9F4B-AFC734983374}" type="presParOf" srcId="{9D7D194D-DF2E-44E0-ABED-184ACF865C95}" destId="{4B8C9669-A371-435B-8405-D65D824440E8}" srcOrd="1" destOrd="0" presId="urn:microsoft.com/office/officeart/2005/8/layout/list1"/>
    <dgm:cxn modelId="{B0374223-13C1-4DB4-BC02-D12F95F8EDB3}" type="presParOf" srcId="{9D7D194D-DF2E-44E0-ABED-184ACF865C95}" destId="{7FA704C1-71D9-4BDB-A2E2-513F64F24C23}" srcOrd="2" destOrd="0" presId="urn:microsoft.com/office/officeart/2005/8/layout/list1"/>
    <dgm:cxn modelId="{47DD963C-19FD-4CBC-BAF6-F1171397DD0D}" type="presParOf" srcId="{9D7D194D-DF2E-44E0-ABED-184ACF865C95}" destId="{0CB828F0-2126-4199-A74C-73CAD596D852}" srcOrd="3" destOrd="0" presId="urn:microsoft.com/office/officeart/2005/8/layout/list1"/>
    <dgm:cxn modelId="{3635823D-57B2-48FE-84E8-DB28A9209B6E}" type="presParOf" srcId="{9D7D194D-DF2E-44E0-ABED-184ACF865C95}" destId="{DB9333F6-378C-4415-8CF3-2F2D1C37BC83}" srcOrd="4" destOrd="0" presId="urn:microsoft.com/office/officeart/2005/8/layout/list1"/>
    <dgm:cxn modelId="{FF43F175-0A1F-4342-AAC6-66FEE7B5C896}" type="presParOf" srcId="{DB9333F6-378C-4415-8CF3-2F2D1C37BC83}" destId="{E1F662E7-2384-456A-B1C7-E0086922D1A8}" srcOrd="0" destOrd="0" presId="urn:microsoft.com/office/officeart/2005/8/layout/list1"/>
    <dgm:cxn modelId="{6C78920E-8C0D-4327-A132-05D667AC9026}" type="presParOf" srcId="{DB9333F6-378C-4415-8CF3-2F2D1C37BC83}" destId="{A2B4E452-5FA6-4C48-8009-D3BE541B9EC4}" srcOrd="1" destOrd="0" presId="urn:microsoft.com/office/officeart/2005/8/layout/list1"/>
    <dgm:cxn modelId="{7A6AB3F6-C802-47C8-AF93-5D023DC80E0A}" type="presParOf" srcId="{9D7D194D-DF2E-44E0-ABED-184ACF865C95}" destId="{EC9EFCF8-2871-4E5D-AD0F-FC369BFA2011}" srcOrd="5" destOrd="0" presId="urn:microsoft.com/office/officeart/2005/8/layout/list1"/>
    <dgm:cxn modelId="{95CC8453-4DE2-4907-9593-818659919203}" type="presParOf" srcId="{9D7D194D-DF2E-44E0-ABED-184ACF865C95}" destId="{405015EB-B518-46B4-8852-61C0996AE7F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CC55B2-DACB-4117-A13B-B404C7856EBA}" type="doc">
      <dgm:prSet loTypeId="urn:microsoft.com/office/officeart/2005/8/layout/hierarchy4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2066CA1-43CE-4943-92DD-EDB108AC1B3D}">
      <dgm:prSet phldrT="[Текст]" custT="1"/>
      <dgm:spPr/>
      <dgm:t>
        <a:bodyPr/>
        <a:lstStyle/>
        <a:p>
          <a:r>
            <a:rPr lang="uk-UA" sz="4400" b="1" i="1" dirty="0" smtClean="0"/>
            <a:t>Об'єкт</a:t>
          </a:r>
          <a:r>
            <a:rPr lang="uk-UA" sz="5800" b="1" i="1" dirty="0" smtClean="0"/>
            <a:t> </a:t>
          </a:r>
          <a:endParaRPr lang="ru-RU" sz="5800" b="1" i="1" dirty="0"/>
        </a:p>
      </dgm:t>
    </dgm:pt>
    <dgm:pt modelId="{D9382714-179D-4D48-B232-6A7B5C7D252F}" type="parTrans" cxnId="{E5EDD556-5C59-4035-9A5E-AA2D9F63D317}">
      <dgm:prSet/>
      <dgm:spPr/>
      <dgm:t>
        <a:bodyPr/>
        <a:lstStyle/>
        <a:p>
          <a:endParaRPr lang="ru-RU"/>
        </a:p>
      </dgm:t>
    </dgm:pt>
    <dgm:pt modelId="{A00A9DBF-7E87-4279-B010-56A220F1493D}" type="sibTrans" cxnId="{E5EDD556-5C59-4035-9A5E-AA2D9F63D317}">
      <dgm:prSet/>
      <dgm:spPr/>
      <dgm:t>
        <a:bodyPr/>
        <a:lstStyle/>
        <a:p>
          <a:endParaRPr lang="ru-RU"/>
        </a:p>
      </dgm:t>
    </dgm:pt>
    <dgm:pt modelId="{61943CA2-81BD-40AB-94AC-2FA247378F42}">
      <dgm:prSet phldrT="[Текст]" custT="1"/>
      <dgm:spPr/>
      <dgm:t>
        <a:bodyPr/>
        <a:lstStyle/>
        <a:p>
          <a:r>
            <a:rPr lang="uk-UA" sz="4400" b="1" i="1" dirty="0" smtClean="0"/>
            <a:t>Предмет</a:t>
          </a:r>
          <a:r>
            <a:rPr lang="uk-UA" sz="5800" dirty="0" smtClean="0"/>
            <a:t> </a:t>
          </a:r>
          <a:endParaRPr lang="ru-RU" sz="5800" dirty="0"/>
        </a:p>
      </dgm:t>
    </dgm:pt>
    <dgm:pt modelId="{CD385AF2-0F21-48B1-AAB8-6F30E542F900}" type="parTrans" cxnId="{19FBA8EB-825D-42C0-B258-A7590EF81258}">
      <dgm:prSet/>
      <dgm:spPr/>
      <dgm:t>
        <a:bodyPr/>
        <a:lstStyle/>
        <a:p>
          <a:endParaRPr lang="ru-RU"/>
        </a:p>
      </dgm:t>
    </dgm:pt>
    <dgm:pt modelId="{46257D8E-00EF-4FDB-A3CF-64B9FF99EC83}" type="sibTrans" cxnId="{19FBA8EB-825D-42C0-B258-A7590EF81258}">
      <dgm:prSet/>
      <dgm:spPr/>
      <dgm:t>
        <a:bodyPr/>
        <a:lstStyle/>
        <a:p>
          <a:endParaRPr lang="ru-RU"/>
        </a:p>
      </dgm:t>
    </dgm:pt>
    <dgm:pt modelId="{82C8DE6E-3D7C-4EA7-B22A-B66834428407}">
      <dgm:prSet phldrT="[Текст]"/>
      <dgm:spPr/>
      <dgm:t>
        <a:bodyPr/>
        <a:lstStyle/>
        <a:p>
          <a:r>
            <a:rPr lang="uk-UA" b="1" dirty="0" smtClean="0"/>
            <a:t>Структура педагогіки</a:t>
          </a:r>
          <a:endParaRPr lang="ru-RU" b="1" dirty="0"/>
        </a:p>
      </dgm:t>
    </dgm:pt>
    <dgm:pt modelId="{A9E403A0-34AD-4C18-95BC-E935F3FA034E}" type="parTrans" cxnId="{5349CC81-7DE6-4EB3-B158-8CD69CC5FEFD}">
      <dgm:prSet/>
      <dgm:spPr/>
      <dgm:t>
        <a:bodyPr/>
        <a:lstStyle/>
        <a:p>
          <a:endParaRPr lang="ru-RU"/>
        </a:p>
      </dgm:t>
    </dgm:pt>
    <dgm:pt modelId="{8D9C85CD-9450-4E24-92BE-D8802C9ACD8A}" type="sibTrans" cxnId="{5349CC81-7DE6-4EB3-B158-8CD69CC5FEFD}">
      <dgm:prSet/>
      <dgm:spPr/>
      <dgm:t>
        <a:bodyPr/>
        <a:lstStyle/>
        <a:p>
          <a:endParaRPr lang="ru-RU"/>
        </a:p>
      </dgm:t>
    </dgm:pt>
    <dgm:pt modelId="{2315B171-2454-427C-A9D3-F9ACFD95E60A}">
      <dgm:prSet custT="1"/>
      <dgm:spPr/>
      <dgm:t>
        <a:bodyPr/>
        <a:lstStyle/>
        <a:p>
          <a:r>
            <a:rPr lang="uk-UA" sz="3000" i="0" dirty="0" smtClean="0"/>
            <a:t>явища дійсності, які обумовлюють розвиток людини в процесі цілеспрямованої діяльності суспільства</a:t>
          </a:r>
          <a:endParaRPr lang="ru-RU" sz="3000" i="0" dirty="0"/>
        </a:p>
      </dgm:t>
    </dgm:pt>
    <dgm:pt modelId="{631F6DEE-2A94-4D82-B785-2508435EF82C}" type="parTrans" cxnId="{81A41FA8-662C-4F2B-B452-D833AF487183}">
      <dgm:prSet/>
      <dgm:spPr/>
      <dgm:t>
        <a:bodyPr/>
        <a:lstStyle/>
        <a:p>
          <a:endParaRPr lang="ru-RU"/>
        </a:p>
      </dgm:t>
    </dgm:pt>
    <dgm:pt modelId="{233A220A-B9C9-41EB-9ABA-812E46725531}" type="sibTrans" cxnId="{81A41FA8-662C-4F2B-B452-D833AF487183}">
      <dgm:prSet/>
      <dgm:spPr/>
      <dgm:t>
        <a:bodyPr/>
        <a:lstStyle/>
        <a:p>
          <a:endParaRPr lang="ru-RU"/>
        </a:p>
      </dgm:t>
    </dgm:pt>
    <dgm:pt modelId="{7A224997-8A43-42E7-8A10-DFF9B6B62052}">
      <dgm:prSet custT="1"/>
      <dgm:spPr/>
      <dgm:t>
        <a:bodyPr/>
        <a:lstStyle/>
        <a:p>
          <a:r>
            <a:rPr lang="uk-UA" sz="3000" i="0" dirty="0" smtClean="0"/>
            <a:t>свідомо та цілеспрямовано організований педагогічний процес</a:t>
          </a:r>
          <a:endParaRPr lang="ru-RU" sz="3000" i="0" dirty="0"/>
        </a:p>
      </dgm:t>
    </dgm:pt>
    <dgm:pt modelId="{EE595871-9F52-4D3C-9104-79755C5C988B}" type="parTrans" cxnId="{7B9079A4-50A8-4991-B4AE-661772DF8A19}">
      <dgm:prSet/>
      <dgm:spPr/>
      <dgm:t>
        <a:bodyPr/>
        <a:lstStyle/>
        <a:p>
          <a:endParaRPr lang="ru-RU"/>
        </a:p>
      </dgm:t>
    </dgm:pt>
    <dgm:pt modelId="{A1FCF071-0BFB-4780-BB9C-A92946F2E6DC}" type="sibTrans" cxnId="{7B9079A4-50A8-4991-B4AE-661772DF8A19}">
      <dgm:prSet/>
      <dgm:spPr/>
      <dgm:t>
        <a:bodyPr/>
        <a:lstStyle/>
        <a:p>
          <a:endParaRPr lang="ru-RU"/>
        </a:p>
      </dgm:t>
    </dgm:pt>
    <dgm:pt modelId="{2C5681DF-8F83-422F-9FB8-6C45A7543ED6}" type="pres">
      <dgm:prSet presAssocID="{14CC55B2-DACB-4117-A13B-B404C7856EB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19EBC6A-BCC9-42E8-9F45-0CE84F1FEA1D}" type="pres">
      <dgm:prSet presAssocID="{82C8DE6E-3D7C-4EA7-B22A-B66834428407}" presName="vertOne" presStyleCnt="0"/>
      <dgm:spPr/>
    </dgm:pt>
    <dgm:pt modelId="{DDC53B47-1AE8-4F0F-ADA5-82806B4DCBBA}" type="pres">
      <dgm:prSet presAssocID="{82C8DE6E-3D7C-4EA7-B22A-B66834428407}" presName="txOne" presStyleLbl="node0" presStyleIdx="0" presStyleCnt="1" custScaleY="705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CB0514-F019-47AB-A504-3EF54A089D8E}" type="pres">
      <dgm:prSet presAssocID="{82C8DE6E-3D7C-4EA7-B22A-B66834428407}" presName="parTransOne" presStyleCnt="0"/>
      <dgm:spPr/>
    </dgm:pt>
    <dgm:pt modelId="{BA704744-1074-4BDA-8839-17A494D89E78}" type="pres">
      <dgm:prSet presAssocID="{82C8DE6E-3D7C-4EA7-B22A-B66834428407}" presName="horzOne" presStyleCnt="0"/>
      <dgm:spPr/>
    </dgm:pt>
    <dgm:pt modelId="{81AAF225-F21E-47DD-968B-6C9234E46EAA}" type="pres">
      <dgm:prSet presAssocID="{A2066CA1-43CE-4943-92DD-EDB108AC1B3D}" presName="vertTwo" presStyleCnt="0"/>
      <dgm:spPr/>
    </dgm:pt>
    <dgm:pt modelId="{F9B1BD72-8E5B-4253-9A3F-DFE177968294}" type="pres">
      <dgm:prSet presAssocID="{A2066CA1-43CE-4943-92DD-EDB108AC1B3D}" presName="txTwo" presStyleLbl="node2" presStyleIdx="0" presStyleCnt="2" custScaleY="416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04408C-6FEC-4A3C-B293-9B2CAD45CC18}" type="pres">
      <dgm:prSet presAssocID="{A2066CA1-43CE-4943-92DD-EDB108AC1B3D}" presName="parTransTwo" presStyleCnt="0"/>
      <dgm:spPr/>
    </dgm:pt>
    <dgm:pt modelId="{C55AA741-2626-4C6F-8217-C9F17251D5C4}" type="pres">
      <dgm:prSet presAssocID="{A2066CA1-43CE-4943-92DD-EDB108AC1B3D}" presName="horzTwo" presStyleCnt="0"/>
      <dgm:spPr/>
    </dgm:pt>
    <dgm:pt modelId="{C1004A4D-9ECA-4C0F-BD68-378044CD8360}" type="pres">
      <dgm:prSet presAssocID="{2315B171-2454-427C-A9D3-F9ACFD95E60A}" presName="vertThree" presStyleCnt="0"/>
      <dgm:spPr/>
    </dgm:pt>
    <dgm:pt modelId="{DEA94386-B246-43E9-B50F-DD1ABA87A706}" type="pres">
      <dgm:prSet presAssocID="{2315B171-2454-427C-A9D3-F9ACFD95E60A}" presName="txThree" presStyleLbl="node3" presStyleIdx="0" presStyleCnt="2" custScaleY="1298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E07C0A-4FA8-4F83-9E45-EAD7D151C858}" type="pres">
      <dgm:prSet presAssocID="{2315B171-2454-427C-A9D3-F9ACFD95E60A}" presName="horzThree" presStyleCnt="0"/>
      <dgm:spPr/>
    </dgm:pt>
    <dgm:pt modelId="{CEA464FD-45D6-49CD-9378-42D99F502A25}" type="pres">
      <dgm:prSet presAssocID="{A00A9DBF-7E87-4279-B010-56A220F1493D}" presName="sibSpaceTwo" presStyleCnt="0"/>
      <dgm:spPr/>
    </dgm:pt>
    <dgm:pt modelId="{F726BA3A-D628-4ACA-A8A2-6F6BCBF1816E}" type="pres">
      <dgm:prSet presAssocID="{61943CA2-81BD-40AB-94AC-2FA247378F42}" presName="vertTwo" presStyleCnt="0"/>
      <dgm:spPr/>
    </dgm:pt>
    <dgm:pt modelId="{18B9F49A-192C-45C1-9CE9-274F3B3B2CD1}" type="pres">
      <dgm:prSet presAssocID="{61943CA2-81BD-40AB-94AC-2FA247378F42}" presName="txTwo" presStyleLbl="node2" presStyleIdx="1" presStyleCnt="2" custScaleY="416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2415BB-9A6D-46A9-A52F-F269B96BCDC0}" type="pres">
      <dgm:prSet presAssocID="{61943CA2-81BD-40AB-94AC-2FA247378F42}" presName="parTransTwo" presStyleCnt="0"/>
      <dgm:spPr/>
    </dgm:pt>
    <dgm:pt modelId="{CC2862F7-2E90-485A-894E-76448ABF35D5}" type="pres">
      <dgm:prSet presAssocID="{61943CA2-81BD-40AB-94AC-2FA247378F42}" presName="horzTwo" presStyleCnt="0"/>
      <dgm:spPr/>
    </dgm:pt>
    <dgm:pt modelId="{F7E870E3-D8A3-47E6-8481-87A118FA5208}" type="pres">
      <dgm:prSet presAssocID="{7A224997-8A43-42E7-8A10-DFF9B6B62052}" presName="vertThree" presStyleCnt="0"/>
      <dgm:spPr/>
    </dgm:pt>
    <dgm:pt modelId="{99FC67CC-27D2-426F-B098-0091DD15D816}" type="pres">
      <dgm:prSet presAssocID="{7A224997-8A43-42E7-8A10-DFF9B6B62052}" presName="txThree" presStyleLbl="node3" presStyleIdx="1" presStyleCnt="2" custScaleY="1298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ED98E8-1417-4B3D-BE72-130B3E3EB6B6}" type="pres">
      <dgm:prSet presAssocID="{7A224997-8A43-42E7-8A10-DFF9B6B62052}" presName="horzThree" presStyleCnt="0"/>
      <dgm:spPr/>
    </dgm:pt>
  </dgm:ptLst>
  <dgm:cxnLst>
    <dgm:cxn modelId="{FC101643-8B13-4AA8-A009-53DBE758A873}" type="presOf" srcId="{82C8DE6E-3D7C-4EA7-B22A-B66834428407}" destId="{DDC53B47-1AE8-4F0F-ADA5-82806B4DCBBA}" srcOrd="0" destOrd="0" presId="urn:microsoft.com/office/officeart/2005/8/layout/hierarchy4"/>
    <dgm:cxn modelId="{DC380288-3F04-45E1-86A0-8CA977D1E20A}" type="presOf" srcId="{2315B171-2454-427C-A9D3-F9ACFD95E60A}" destId="{DEA94386-B246-43E9-B50F-DD1ABA87A706}" srcOrd="0" destOrd="0" presId="urn:microsoft.com/office/officeart/2005/8/layout/hierarchy4"/>
    <dgm:cxn modelId="{19FBA8EB-825D-42C0-B258-A7590EF81258}" srcId="{82C8DE6E-3D7C-4EA7-B22A-B66834428407}" destId="{61943CA2-81BD-40AB-94AC-2FA247378F42}" srcOrd="1" destOrd="0" parTransId="{CD385AF2-0F21-48B1-AAB8-6F30E542F900}" sibTransId="{46257D8E-00EF-4FDB-A3CF-64B9FF99EC83}"/>
    <dgm:cxn modelId="{9DC690A9-79C0-4E0F-86FF-D9D3095A307C}" type="presOf" srcId="{7A224997-8A43-42E7-8A10-DFF9B6B62052}" destId="{99FC67CC-27D2-426F-B098-0091DD15D816}" srcOrd="0" destOrd="0" presId="urn:microsoft.com/office/officeart/2005/8/layout/hierarchy4"/>
    <dgm:cxn modelId="{28BDC617-3EDD-4744-B22C-CA0A02AEF558}" type="presOf" srcId="{A2066CA1-43CE-4943-92DD-EDB108AC1B3D}" destId="{F9B1BD72-8E5B-4253-9A3F-DFE177968294}" srcOrd="0" destOrd="0" presId="urn:microsoft.com/office/officeart/2005/8/layout/hierarchy4"/>
    <dgm:cxn modelId="{E5EDD556-5C59-4035-9A5E-AA2D9F63D317}" srcId="{82C8DE6E-3D7C-4EA7-B22A-B66834428407}" destId="{A2066CA1-43CE-4943-92DD-EDB108AC1B3D}" srcOrd="0" destOrd="0" parTransId="{D9382714-179D-4D48-B232-6A7B5C7D252F}" sibTransId="{A00A9DBF-7E87-4279-B010-56A220F1493D}"/>
    <dgm:cxn modelId="{2F96607F-EB97-4151-92AF-F459A74217E3}" type="presOf" srcId="{14CC55B2-DACB-4117-A13B-B404C7856EBA}" destId="{2C5681DF-8F83-422F-9FB8-6C45A7543ED6}" srcOrd="0" destOrd="0" presId="urn:microsoft.com/office/officeart/2005/8/layout/hierarchy4"/>
    <dgm:cxn modelId="{5B8F5D72-73B3-4AFC-8306-2D453911604E}" type="presOf" srcId="{61943CA2-81BD-40AB-94AC-2FA247378F42}" destId="{18B9F49A-192C-45C1-9CE9-274F3B3B2CD1}" srcOrd="0" destOrd="0" presId="urn:microsoft.com/office/officeart/2005/8/layout/hierarchy4"/>
    <dgm:cxn modelId="{7B9079A4-50A8-4991-B4AE-661772DF8A19}" srcId="{61943CA2-81BD-40AB-94AC-2FA247378F42}" destId="{7A224997-8A43-42E7-8A10-DFF9B6B62052}" srcOrd="0" destOrd="0" parTransId="{EE595871-9F52-4D3C-9104-79755C5C988B}" sibTransId="{A1FCF071-0BFB-4780-BB9C-A92946F2E6DC}"/>
    <dgm:cxn modelId="{81A41FA8-662C-4F2B-B452-D833AF487183}" srcId="{A2066CA1-43CE-4943-92DD-EDB108AC1B3D}" destId="{2315B171-2454-427C-A9D3-F9ACFD95E60A}" srcOrd="0" destOrd="0" parTransId="{631F6DEE-2A94-4D82-B785-2508435EF82C}" sibTransId="{233A220A-B9C9-41EB-9ABA-812E46725531}"/>
    <dgm:cxn modelId="{5349CC81-7DE6-4EB3-B158-8CD69CC5FEFD}" srcId="{14CC55B2-DACB-4117-A13B-B404C7856EBA}" destId="{82C8DE6E-3D7C-4EA7-B22A-B66834428407}" srcOrd="0" destOrd="0" parTransId="{A9E403A0-34AD-4C18-95BC-E935F3FA034E}" sibTransId="{8D9C85CD-9450-4E24-92BE-D8802C9ACD8A}"/>
    <dgm:cxn modelId="{E210E6F7-1D3B-46C4-9D6B-F74B8407A1B0}" type="presParOf" srcId="{2C5681DF-8F83-422F-9FB8-6C45A7543ED6}" destId="{219EBC6A-BCC9-42E8-9F45-0CE84F1FEA1D}" srcOrd="0" destOrd="0" presId="urn:microsoft.com/office/officeart/2005/8/layout/hierarchy4"/>
    <dgm:cxn modelId="{74977ACB-C812-4B04-9A8C-825DBA4D881E}" type="presParOf" srcId="{219EBC6A-BCC9-42E8-9F45-0CE84F1FEA1D}" destId="{DDC53B47-1AE8-4F0F-ADA5-82806B4DCBBA}" srcOrd="0" destOrd="0" presId="urn:microsoft.com/office/officeart/2005/8/layout/hierarchy4"/>
    <dgm:cxn modelId="{5E71D123-21DF-4FCE-9D1E-8621DBE38EE8}" type="presParOf" srcId="{219EBC6A-BCC9-42E8-9F45-0CE84F1FEA1D}" destId="{ABCB0514-F019-47AB-A504-3EF54A089D8E}" srcOrd="1" destOrd="0" presId="urn:microsoft.com/office/officeart/2005/8/layout/hierarchy4"/>
    <dgm:cxn modelId="{C7C85C4F-C359-4986-93DA-07C99DC83707}" type="presParOf" srcId="{219EBC6A-BCC9-42E8-9F45-0CE84F1FEA1D}" destId="{BA704744-1074-4BDA-8839-17A494D89E78}" srcOrd="2" destOrd="0" presId="urn:microsoft.com/office/officeart/2005/8/layout/hierarchy4"/>
    <dgm:cxn modelId="{4A16578E-064F-4BB6-AD6C-88EA9837554D}" type="presParOf" srcId="{BA704744-1074-4BDA-8839-17A494D89E78}" destId="{81AAF225-F21E-47DD-968B-6C9234E46EAA}" srcOrd="0" destOrd="0" presId="urn:microsoft.com/office/officeart/2005/8/layout/hierarchy4"/>
    <dgm:cxn modelId="{63E8C408-2722-4C8A-B720-EE96192BABD0}" type="presParOf" srcId="{81AAF225-F21E-47DD-968B-6C9234E46EAA}" destId="{F9B1BD72-8E5B-4253-9A3F-DFE177968294}" srcOrd="0" destOrd="0" presId="urn:microsoft.com/office/officeart/2005/8/layout/hierarchy4"/>
    <dgm:cxn modelId="{F080A8CF-C850-4561-A8FC-50AA537F0030}" type="presParOf" srcId="{81AAF225-F21E-47DD-968B-6C9234E46EAA}" destId="{6504408C-6FEC-4A3C-B293-9B2CAD45CC18}" srcOrd="1" destOrd="0" presId="urn:microsoft.com/office/officeart/2005/8/layout/hierarchy4"/>
    <dgm:cxn modelId="{D759941F-F57C-488F-A753-1DAE5A42A0DE}" type="presParOf" srcId="{81AAF225-F21E-47DD-968B-6C9234E46EAA}" destId="{C55AA741-2626-4C6F-8217-C9F17251D5C4}" srcOrd="2" destOrd="0" presId="urn:microsoft.com/office/officeart/2005/8/layout/hierarchy4"/>
    <dgm:cxn modelId="{E1AF9136-577E-4AF6-B882-78FD49336C26}" type="presParOf" srcId="{C55AA741-2626-4C6F-8217-C9F17251D5C4}" destId="{C1004A4D-9ECA-4C0F-BD68-378044CD8360}" srcOrd="0" destOrd="0" presId="urn:microsoft.com/office/officeart/2005/8/layout/hierarchy4"/>
    <dgm:cxn modelId="{3C06FA2B-A624-421D-94F9-BCA0037F285F}" type="presParOf" srcId="{C1004A4D-9ECA-4C0F-BD68-378044CD8360}" destId="{DEA94386-B246-43E9-B50F-DD1ABA87A706}" srcOrd="0" destOrd="0" presId="urn:microsoft.com/office/officeart/2005/8/layout/hierarchy4"/>
    <dgm:cxn modelId="{2C4C58C8-2DBF-438D-AD61-D35DDEDE22F8}" type="presParOf" srcId="{C1004A4D-9ECA-4C0F-BD68-378044CD8360}" destId="{1DE07C0A-4FA8-4F83-9E45-EAD7D151C858}" srcOrd="1" destOrd="0" presId="urn:microsoft.com/office/officeart/2005/8/layout/hierarchy4"/>
    <dgm:cxn modelId="{4375767C-DADA-427B-B662-39226A439B0D}" type="presParOf" srcId="{BA704744-1074-4BDA-8839-17A494D89E78}" destId="{CEA464FD-45D6-49CD-9378-42D99F502A25}" srcOrd="1" destOrd="0" presId="urn:microsoft.com/office/officeart/2005/8/layout/hierarchy4"/>
    <dgm:cxn modelId="{0315424E-6544-48DF-ABB0-BB50B41079B6}" type="presParOf" srcId="{BA704744-1074-4BDA-8839-17A494D89E78}" destId="{F726BA3A-D628-4ACA-A8A2-6F6BCBF1816E}" srcOrd="2" destOrd="0" presId="urn:microsoft.com/office/officeart/2005/8/layout/hierarchy4"/>
    <dgm:cxn modelId="{248CC31D-3D9B-4E1B-8F87-BD8893E58002}" type="presParOf" srcId="{F726BA3A-D628-4ACA-A8A2-6F6BCBF1816E}" destId="{18B9F49A-192C-45C1-9CE9-274F3B3B2CD1}" srcOrd="0" destOrd="0" presId="urn:microsoft.com/office/officeart/2005/8/layout/hierarchy4"/>
    <dgm:cxn modelId="{6520A662-4042-4036-B2AA-FCB96182DEC7}" type="presParOf" srcId="{F726BA3A-D628-4ACA-A8A2-6F6BCBF1816E}" destId="{4A2415BB-9A6D-46A9-A52F-F269B96BCDC0}" srcOrd="1" destOrd="0" presId="urn:microsoft.com/office/officeart/2005/8/layout/hierarchy4"/>
    <dgm:cxn modelId="{3381AE78-51F1-48A3-B937-EF557FCDB641}" type="presParOf" srcId="{F726BA3A-D628-4ACA-A8A2-6F6BCBF1816E}" destId="{CC2862F7-2E90-485A-894E-76448ABF35D5}" srcOrd="2" destOrd="0" presId="urn:microsoft.com/office/officeart/2005/8/layout/hierarchy4"/>
    <dgm:cxn modelId="{4DFC0532-BA5E-4F56-BEA9-430F1D5631E6}" type="presParOf" srcId="{CC2862F7-2E90-485A-894E-76448ABF35D5}" destId="{F7E870E3-D8A3-47E6-8481-87A118FA5208}" srcOrd="0" destOrd="0" presId="urn:microsoft.com/office/officeart/2005/8/layout/hierarchy4"/>
    <dgm:cxn modelId="{6C63831D-9787-47C9-B92D-CB4E1FA4B51D}" type="presParOf" srcId="{F7E870E3-D8A3-47E6-8481-87A118FA5208}" destId="{99FC67CC-27D2-426F-B098-0091DD15D816}" srcOrd="0" destOrd="0" presId="urn:microsoft.com/office/officeart/2005/8/layout/hierarchy4"/>
    <dgm:cxn modelId="{B4B6F62F-2292-4A92-82F2-8D816CBFA703}" type="presParOf" srcId="{F7E870E3-D8A3-47E6-8481-87A118FA5208}" destId="{0EED98E8-1417-4B3D-BE72-130B3E3EB6B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905BB2C-8EFD-45FC-BD55-6AC3C08F13F3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1EA8A3E-1091-483A-A2F0-5CCAD24571AC}">
      <dgm:prSet phldrT="[Текст]"/>
      <dgm:spPr/>
      <dgm:t>
        <a:bodyPr/>
        <a:lstStyle/>
        <a:p>
          <a:r>
            <a:rPr lang="uk-UA" dirty="0" smtClean="0"/>
            <a:t>виховання</a:t>
          </a:r>
          <a:endParaRPr lang="ru-RU" dirty="0"/>
        </a:p>
      </dgm:t>
    </dgm:pt>
    <dgm:pt modelId="{A9BE22DC-4A1F-4221-B476-6AC8AC2307CE}" type="parTrans" cxnId="{458D102C-6872-4F0D-BD19-7B0DB3FFCCE9}">
      <dgm:prSet/>
      <dgm:spPr/>
      <dgm:t>
        <a:bodyPr/>
        <a:lstStyle/>
        <a:p>
          <a:endParaRPr lang="ru-RU"/>
        </a:p>
      </dgm:t>
    </dgm:pt>
    <dgm:pt modelId="{C33C7FD3-545D-44CA-A9DA-33B610BDD13C}" type="sibTrans" cxnId="{458D102C-6872-4F0D-BD19-7B0DB3FFCCE9}">
      <dgm:prSet/>
      <dgm:spPr/>
      <dgm:t>
        <a:bodyPr/>
        <a:lstStyle/>
        <a:p>
          <a:endParaRPr lang="ru-RU"/>
        </a:p>
      </dgm:t>
    </dgm:pt>
    <dgm:pt modelId="{CAC348DE-909C-4243-A7EF-4985FBF66F9E}">
      <dgm:prSet phldrT="[Текст]"/>
      <dgm:spPr/>
      <dgm:t>
        <a:bodyPr/>
        <a:lstStyle/>
        <a:p>
          <a:r>
            <a:rPr lang="uk-UA" dirty="0" smtClean="0"/>
            <a:t>навчання</a:t>
          </a:r>
          <a:endParaRPr lang="ru-RU" dirty="0"/>
        </a:p>
      </dgm:t>
    </dgm:pt>
    <dgm:pt modelId="{BD825A72-70C1-49C6-AD33-22F737071608}" type="parTrans" cxnId="{3D1E5AE2-6157-4504-A3E5-63E590A71F27}">
      <dgm:prSet/>
      <dgm:spPr/>
      <dgm:t>
        <a:bodyPr/>
        <a:lstStyle/>
        <a:p>
          <a:endParaRPr lang="ru-RU"/>
        </a:p>
      </dgm:t>
    </dgm:pt>
    <dgm:pt modelId="{196273CA-F85C-4E1C-B565-E1B1F2C4FEE4}" type="sibTrans" cxnId="{3D1E5AE2-6157-4504-A3E5-63E590A71F27}">
      <dgm:prSet/>
      <dgm:spPr/>
      <dgm:t>
        <a:bodyPr/>
        <a:lstStyle/>
        <a:p>
          <a:endParaRPr lang="ru-RU"/>
        </a:p>
      </dgm:t>
    </dgm:pt>
    <dgm:pt modelId="{E80EBA20-76C4-4920-AAD1-6CF63D05A59B}">
      <dgm:prSet phldrT="[Текст]"/>
      <dgm:spPr/>
      <dgm:t>
        <a:bodyPr/>
        <a:lstStyle/>
        <a:p>
          <a:r>
            <a:rPr lang="uk-UA" dirty="0" smtClean="0"/>
            <a:t>освіта</a:t>
          </a:r>
          <a:endParaRPr lang="ru-RU" dirty="0"/>
        </a:p>
      </dgm:t>
    </dgm:pt>
    <dgm:pt modelId="{68F857BD-846A-4011-9FBD-1A2D9DE685C8}" type="parTrans" cxnId="{5F012ED8-6698-4E16-BCB6-C7FA56A889C5}">
      <dgm:prSet/>
      <dgm:spPr/>
      <dgm:t>
        <a:bodyPr/>
        <a:lstStyle/>
        <a:p>
          <a:endParaRPr lang="ru-RU"/>
        </a:p>
      </dgm:t>
    </dgm:pt>
    <dgm:pt modelId="{3EB296C0-87D5-4033-8384-4F6A316DAFBD}" type="sibTrans" cxnId="{5F012ED8-6698-4E16-BCB6-C7FA56A889C5}">
      <dgm:prSet/>
      <dgm:spPr/>
      <dgm:t>
        <a:bodyPr/>
        <a:lstStyle/>
        <a:p>
          <a:endParaRPr lang="ru-RU"/>
        </a:p>
      </dgm:t>
    </dgm:pt>
    <dgm:pt modelId="{C6DBEC53-17E0-42B9-9131-B12D7B39C973}" type="pres">
      <dgm:prSet presAssocID="{4905BB2C-8EFD-45FC-BD55-6AC3C08F13F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C60B8BA-8351-4BD7-A4C0-EF884820DAF3}" type="pres">
      <dgm:prSet presAssocID="{4905BB2C-8EFD-45FC-BD55-6AC3C08F13F3}" presName="Name1" presStyleCnt="0"/>
      <dgm:spPr/>
      <dgm:t>
        <a:bodyPr/>
        <a:lstStyle/>
        <a:p>
          <a:endParaRPr lang="ru-RU"/>
        </a:p>
      </dgm:t>
    </dgm:pt>
    <dgm:pt modelId="{0BDC0598-0184-4932-A486-888B76E9E40C}" type="pres">
      <dgm:prSet presAssocID="{4905BB2C-8EFD-45FC-BD55-6AC3C08F13F3}" presName="cycle" presStyleCnt="0"/>
      <dgm:spPr/>
      <dgm:t>
        <a:bodyPr/>
        <a:lstStyle/>
        <a:p>
          <a:endParaRPr lang="ru-RU"/>
        </a:p>
      </dgm:t>
    </dgm:pt>
    <dgm:pt modelId="{92597A52-146C-4494-B0E3-F36DD91FB738}" type="pres">
      <dgm:prSet presAssocID="{4905BB2C-8EFD-45FC-BD55-6AC3C08F13F3}" presName="srcNode" presStyleLbl="node1" presStyleIdx="0" presStyleCnt="3"/>
      <dgm:spPr/>
      <dgm:t>
        <a:bodyPr/>
        <a:lstStyle/>
        <a:p>
          <a:endParaRPr lang="ru-RU"/>
        </a:p>
      </dgm:t>
    </dgm:pt>
    <dgm:pt modelId="{8CA4FDDD-1D79-4869-A05D-1DB6D7C45F44}" type="pres">
      <dgm:prSet presAssocID="{4905BB2C-8EFD-45FC-BD55-6AC3C08F13F3}" presName="conn" presStyleLbl="parChTrans1D2" presStyleIdx="0" presStyleCnt="1"/>
      <dgm:spPr/>
      <dgm:t>
        <a:bodyPr/>
        <a:lstStyle/>
        <a:p>
          <a:endParaRPr lang="ru-RU"/>
        </a:p>
      </dgm:t>
    </dgm:pt>
    <dgm:pt modelId="{872EE648-EAB5-42BC-823D-C8C5312DD3DB}" type="pres">
      <dgm:prSet presAssocID="{4905BB2C-8EFD-45FC-BD55-6AC3C08F13F3}" presName="extraNode" presStyleLbl="node1" presStyleIdx="0" presStyleCnt="3"/>
      <dgm:spPr/>
      <dgm:t>
        <a:bodyPr/>
        <a:lstStyle/>
        <a:p>
          <a:endParaRPr lang="ru-RU"/>
        </a:p>
      </dgm:t>
    </dgm:pt>
    <dgm:pt modelId="{69B7B03B-9E80-49AB-8051-6E7B7F3CA914}" type="pres">
      <dgm:prSet presAssocID="{4905BB2C-8EFD-45FC-BD55-6AC3C08F13F3}" presName="dstNode" presStyleLbl="node1" presStyleIdx="0" presStyleCnt="3"/>
      <dgm:spPr/>
      <dgm:t>
        <a:bodyPr/>
        <a:lstStyle/>
        <a:p>
          <a:endParaRPr lang="ru-RU"/>
        </a:p>
      </dgm:t>
    </dgm:pt>
    <dgm:pt modelId="{C8E0206A-B2AA-4EFC-B169-D3302EDDB1AB}" type="pres">
      <dgm:prSet presAssocID="{21EA8A3E-1091-483A-A2F0-5CCAD24571A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C7449-0CE7-47CE-A515-CDFB19EAC6AC}" type="pres">
      <dgm:prSet presAssocID="{21EA8A3E-1091-483A-A2F0-5CCAD24571AC}" presName="accent_1" presStyleCnt="0"/>
      <dgm:spPr/>
      <dgm:t>
        <a:bodyPr/>
        <a:lstStyle/>
        <a:p>
          <a:endParaRPr lang="ru-RU"/>
        </a:p>
      </dgm:t>
    </dgm:pt>
    <dgm:pt modelId="{F6CDC1AB-154D-4856-9BF6-E6DBAA1F0156}" type="pres">
      <dgm:prSet presAssocID="{21EA8A3E-1091-483A-A2F0-5CCAD24571AC}" presName="accentRepeatNode" presStyleLbl="solidFgAcc1" presStyleIdx="0" presStyleCnt="3"/>
      <dgm:spPr/>
      <dgm:t>
        <a:bodyPr/>
        <a:lstStyle/>
        <a:p>
          <a:endParaRPr lang="ru-RU"/>
        </a:p>
      </dgm:t>
    </dgm:pt>
    <dgm:pt modelId="{4EE84451-8E38-440C-95A8-DAAE53593E75}" type="pres">
      <dgm:prSet presAssocID="{CAC348DE-909C-4243-A7EF-4985FBF66F9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4D7963-00E8-4077-A2C1-8CB9BCAE8992}" type="pres">
      <dgm:prSet presAssocID="{CAC348DE-909C-4243-A7EF-4985FBF66F9E}" presName="accent_2" presStyleCnt="0"/>
      <dgm:spPr/>
      <dgm:t>
        <a:bodyPr/>
        <a:lstStyle/>
        <a:p>
          <a:endParaRPr lang="ru-RU"/>
        </a:p>
      </dgm:t>
    </dgm:pt>
    <dgm:pt modelId="{9C321352-90E1-4378-AEF1-F00630FE8B6A}" type="pres">
      <dgm:prSet presAssocID="{CAC348DE-909C-4243-A7EF-4985FBF66F9E}" presName="accentRepeatNode" presStyleLbl="solidFgAcc1" presStyleIdx="1" presStyleCnt="3"/>
      <dgm:spPr/>
      <dgm:t>
        <a:bodyPr/>
        <a:lstStyle/>
        <a:p>
          <a:endParaRPr lang="ru-RU"/>
        </a:p>
      </dgm:t>
    </dgm:pt>
    <dgm:pt modelId="{05032882-65D7-4B5F-90E2-F316EC1348DF}" type="pres">
      <dgm:prSet presAssocID="{E80EBA20-76C4-4920-AAD1-6CF63D05A59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F83E5D-9284-48F1-B5DC-1E91BE502C2D}" type="pres">
      <dgm:prSet presAssocID="{E80EBA20-76C4-4920-AAD1-6CF63D05A59B}" presName="accent_3" presStyleCnt="0"/>
      <dgm:spPr/>
      <dgm:t>
        <a:bodyPr/>
        <a:lstStyle/>
        <a:p>
          <a:endParaRPr lang="ru-RU"/>
        </a:p>
      </dgm:t>
    </dgm:pt>
    <dgm:pt modelId="{0C6A8154-9D13-47B8-823D-0F70F198B9FD}" type="pres">
      <dgm:prSet presAssocID="{E80EBA20-76C4-4920-AAD1-6CF63D05A59B}" presName="accentRepeatNode" presStyleLbl="solidFgAcc1" presStyleIdx="2" presStyleCnt="3"/>
      <dgm:spPr/>
      <dgm:t>
        <a:bodyPr/>
        <a:lstStyle/>
        <a:p>
          <a:endParaRPr lang="ru-RU"/>
        </a:p>
      </dgm:t>
    </dgm:pt>
  </dgm:ptLst>
  <dgm:cxnLst>
    <dgm:cxn modelId="{6FB2848F-91ED-4CA6-9A52-22A46927FBC6}" type="presOf" srcId="{CAC348DE-909C-4243-A7EF-4985FBF66F9E}" destId="{4EE84451-8E38-440C-95A8-DAAE53593E75}" srcOrd="0" destOrd="0" presId="urn:microsoft.com/office/officeart/2008/layout/VerticalCurvedList"/>
    <dgm:cxn modelId="{5F012ED8-6698-4E16-BCB6-C7FA56A889C5}" srcId="{4905BB2C-8EFD-45FC-BD55-6AC3C08F13F3}" destId="{E80EBA20-76C4-4920-AAD1-6CF63D05A59B}" srcOrd="2" destOrd="0" parTransId="{68F857BD-846A-4011-9FBD-1A2D9DE685C8}" sibTransId="{3EB296C0-87D5-4033-8384-4F6A316DAFBD}"/>
    <dgm:cxn modelId="{3BDD0C94-DAD1-4779-9595-CEBADB362ABC}" type="presOf" srcId="{E80EBA20-76C4-4920-AAD1-6CF63D05A59B}" destId="{05032882-65D7-4B5F-90E2-F316EC1348DF}" srcOrd="0" destOrd="0" presId="urn:microsoft.com/office/officeart/2008/layout/VerticalCurvedList"/>
    <dgm:cxn modelId="{3D1E5AE2-6157-4504-A3E5-63E590A71F27}" srcId="{4905BB2C-8EFD-45FC-BD55-6AC3C08F13F3}" destId="{CAC348DE-909C-4243-A7EF-4985FBF66F9E}" srcOrd="1" destOrd="0" parTransId="{BD825A72-70C1-49C6-AD33-22F737071608}" sibTransId="{196273CA-F85C-4E1C-B565-E1B1F2C4FEE4}"/>
    <dgm:cxn modelId="{350756A0-997F-4E67-914E-A3A36B75D22A}" type="presOf" srcId="{21EA8A3E-1091-483A-A2F0-5CCAD24571AC}" destId="{C8E0206A-B2AA-4EFC-B169-D3302EDDB1AB}" srcOrd="0" destOrd="0" presId="urn:microsoft.com/office/officeart/2008/layout/VerticalCurvedList"/>
    <dgm:cxn modelId="{954DAEDF-B220-4502-9FA3-0350A6ABA522}" type="presOf" srcId="{4905BB2C-8EFD-45FC-BD55-6AC3C08F13F3}" destId="{C6DBEC53-17E0-42B9-9131-B12D7B39C973}" srcOrd="0" destOrd="0" presId="urn:microsoft.com/office/officeart/2008/layout/VerticalCurvedList"/>
    <dgm:cxn modelId="{458D102C-6872-4F0D-BD19-7B0DB3FFCCE9}" srcId="{4905BB2C-8EFD-45FC-BD55-6AC3C08F13F3}" destId="{21EA8A3E-1091-483A-A2F0-5CCAD24571AC}" srcOrd="0" destOrd="0" parTransId="{A9BE22DC-4A1F-4221-B476-6AC8AC2307CE}" sibTransId="{C33C7FD3-545D-44CA-A9DA-33B610BDD13C}"/>
    <dgm:cxn modelId="{C9E99EA7-D701-4E0C-86B3-10D1FF69B55D}" type="presOf" srcId="{C33C7FD3-545D-44CA-A9DA-33B610BDD13C}" destId="{8CA4FDDD-1D79-4869-A05D-1DB6D7C45F44}" srcOrd="0" destOrd="0" presId="urn:microsoft.com/office/officeart/2008/layout/VerticalCurvedList"/>
    <dgm:cxn modelId="{ED25A1F4-EF69-4643-A1F3-016641E58A2D}" type="presParOf" srcId="{C6DBEC53-17E0-42B9-9131-B12D7B39C973}" destId="{AC60B8BA-8351-4BD7-A4C0-EF884820DAF3}" srcOrd="0" destOrd="0" presId="urn:microsoft.com/office/officeart/2008/layout/VerticalCurvedList"/>
    <dgm:cxn modelId="{09E013FE-D3B4-4916-9A84-93663E0E31A6}" type="presParOf" srcId="{AC60B8BA-8351-4BD7-A4C0-EF884820DAF3}" destId="{0BDC0598-0184-4932-A486-888B76E9E40C}" srcOrd="0" destOrd="0" presId="urn:microsoft.com/office/officeart/2008/layout/VerticalCurvedList"/>
    <dgm:cxn modelId="{E28385B3-C046-4C08-9E40-4F6B09F37654}" type="presParOf" srcId="{0BDC0598-0184-4932-A486-888B76E9E40C}" destId="{92597A52-146C-4494-B0E3-F36DD91FB738}" srcOrd="0" destOrd="0" presId="urn:microsoft.com/office/officeart/2008/layout/VerticalCurvedList"/>
    <dgm:cxn modelId="{4040444E-1712-4361-8816-738EABFC8238}" type="presParOf" srcId="{0BDC0598-0184-4932-A486-888B76E9E40C}" destId="{8CA4FDDD-1D79-4869-A05D-1DB6D7C45F44}" srcOrd="1" destOrd="0" presId="urn:microsoft.com/office/officeart/2008/layout/VerticalCurvedList"/>
    <dgm:cxn modelId="{30E9EAEF-BBBE-4261-A234-C2053BBD9056}" type="presParOf" srcId="{0BDC0598-0184-4932-A486-888B76E9E40C}" destId="{872EE648-EAB5-42BC-823D-C8C5312DD3DB}" srcOrd="2" destOrd="0" presId="urn:microsoft.com/office/officeart/2008/layout/VerticalCurvedList"/>
    <dgm:cxn modelId="{319411F6-F32C-43AF-81C6-CCFC90D06D09}" type="presParOf" srcId="{0BDC0598-0184-4932-A486-888B76E9E40C}" destId="{69B7B03B-9E80-49AB-8051-6E7B7F3CA914}" srcOrd="3" destOrd="0" presId="urn:microsoft.com/office/officeart/2008/layout/VerticalCurvedList"/>
    <dgm:cxn modelId="{A60A3E6D-26AD-4009-AC4E-63F8427D616B}" type="presParOf" srcId="{AC60B8BA-8351-4BD7-A4C0-EF884820DAF3}" destId="{C8E0206A-B2AA-4EFC-B169-D3302EDDB1AB}" srcOrd="1" destOrd="0" presId="urn:microsoft.com/office/officeart/2008/layout/VerticalCurvedList"/>
    <dgm:cxn modelId="{EEAC2331-40A7-4A44-BC64-F36F12B4FB31}" type="presParOf" srcId="{AC60B8BA-8351-4BD7-A4C0-EF884820DAF3}" destId="{F6FC7449-0CE7-47CE-A515-CDFB19EAC6AC}" srcOrd="2" destOrd="0" presId="urn:microsoft.com/office/officeart/2008/layout/VerticalCurvedList"/>
    <dgm:cxn modelId="{F7969931-7749-416E-B70C-E8C5A99BD04A}" type="presParOf" srcId="{F6FC7449-0CE7-47CE-A515-CDFB19EAC6AC}" destId="{F6CDC1AB-154D-4856-9BF6-E6DBAA1F0156}" srcOrd="0" destOrd="0" presId="urn:microsoft.com/office/officeart/2008/layout/VerticalCurvedList"/>
    <dgm:cxn modelId="{15770EC1-A9EA-43EC-A885-F8DE8B84BE30}" type="presParOf" srcId="{AC60B8BA-8351-4BD7-A4C0-EF884820DAF3}" destId="{4EE84451-8E38-440C-95A8-DAAE53593E75}" srcOrd="3" destOrd="0" presId="urn:microsoft.com/office/officeart/2008/layout/VerticalCurvedList"/>
    <dgm:cxn modelId="{43539CE4-940E-4F9B-9B8D-0B8E06C23509}" type="presParOf" srcId="{AC60B8BA-8351-4BD7-A4C0-EF884820DAF3}" destId="{584D7963-00E8-4077-A2C1-8CB9BCAE8992}" srcOrd="4" destOrd="0" presId="urn:microsoft.com/office/officeart/2008/layout/VerticalCurvedList"/>
    <dgm:cxn modelId="{82395A10-FF5D-4A90-9AC0-A371CC6D6877}" type="presParOf" srcId="{584D7963-00E8-4077-A2C1-8CB9BCAE8992}" destId="{9C321352-90E1-4378-AEF1-F00630FE8B6A}" srcOrd="0" destOrd="0" presId="urn:microsoft.com/office/officeart/2008/layout/VerticalCurvedList"/>
    <dgm:cxn modelId="{26A08612-BCC4-467A-A0EF-F17DA8C9A577}" type="presParOf" srcId="{AC60B8BA-8351-4BD7-A4C0-EF884820DAF3}" destId="{05032882-65D7-4B5F-90E2-F316EC1348DF}" srcOrd="5" destOrd="0" presId="urn:microsoft.com/office/officeart/2008/layout/VerticalCurvedList"/>
    <dgm:cxn modelId="{FAFE9BC1-C0FE-4851-9BB4-000789316388}" type="presParOf" srcId="{AC60B8BA-8351-4BD7-A4C0-EF884820DAF3}" destId="{A1F83E5D-9284-48F1-B5DC-1E91BE502C2D}" srcOrd="6" destOrd="0" presId="urn:microsoft.com/office/officeart/2008/layout/VerticalCurvedList"/>
    <dgm:cxn modelId="{1B0E09B8-262F-4DD2-BA06-A55E0668D52A}" type="presParOf" srcId="{A1F83E5D-9284-48F1-B5DC-1E91BE502C2D}" destId="{0C6A8154-9D13-47B8-823D-0F70F198B9F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985AD3-715E-4B59-85D6-67BD17CB8833}" type="doc">
      <dgm:prSet loTypeId="urn:microsoft.com/office/officeart/2005/8/layout/vList6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10DFA49-8CAE-4D2E-BB58-3DF4996A37C0}">
      <dgm:prSet phldrT="[Текст]"/>
      <dgm:spPr/>
      <dgm:t>
        <a:bodyPr/>
        <a:lstStyle/>
        <a:p>
          <a:r>
            <a:rPr lang="uk-UA" dirty="0" smtClean="0"/>
            <a:t>Освіта</a:t>
          </a:r>
          <a:endParaRPr lang="ru-RU" dirty="0"/>
        </a:p>
      </dgm:t>
    </dgm:pt>
    <dgm:pt modelId="{B283DF9A-E974-4686-B027-98C525557EEB}" type="parTrans" cxnId="{3432558C-30D1-4406-B236-E8BE39413A84}">
      <dgm:prSet/>
      <dgm:spPr/>
      <dgm:t>
        <a:bodyPr/>
        <a:lstStyle/>
        <a:p>
          <a:endParaRPr lang="ru-RU"/>
        </a:p>
      </dgm:t>
    </dgm:pt>
    <dgm:pt modelId="{F4F031A7-9C17-4ACC-8A9D-833A321D8578}" type="sibTrans" cxnId="{3432558C-30D1-4406-B236-E8BE39413A84}">
      <dgm:prSet/>
      <dgm:spPr/>
      <dgm:t>
        <a:bodyPr/>
        <a:lstStyle/>
        <a:p>
          <a:endParaRPr lang="ru-RU"/>
        </a:p>
      </dgm:t>
    </dgm:pt>
    <dgm:pt modelId="{75AF8892-F95C-41B8-B3B9-24A516C18DA7}">
      <dgm:prSet phldrT="[Текст]" custT="1"/>
      <dgm:spPr/>
      <dgm:t>
        <a:bodyPr/>
        <a:lstStyle/>
        <a:p>
          <a:r>
            <a:rPr lang="uk-UA" sz="4000" dirty="0" smtClean="0"/>
            <a:t>Як система</a:t>
          </a:r>
          <a:endParaRPr lang="ru-RU" sz="4000" dirty="0"/>
        </a:p>
      </dgm:t>
    </dgm:pt>
    <dgm:pt modelId="{D6988BAB-D1DB-42DB-8446-EF2B95BD3044}" type="parTrans" cxnId="{30C481B2-D300-4F73-8348-05810A07241C}">
      <dgm:prSet/>
      <dgm:spPr/>
      <dgm:t>
        <a:bodyPr/>
        <a:lstStyle/>
        <a:p>
          <a:endParaRPr lang="ru-RU"/>
        </a:p>
      </dgm:t>
    </dgm:pt>
    <dgm:pt modelId="{61335BD1-3B28-47A3-896D-4BA791F86268}" type="sibTrans" cxnId="{30C481B2-D300-4F73-8348-05810A07241C}">
      <dgm:prSet/>
      <dgm:spPr/>
      <dgm:t>
        <a:bodyPr/>
        <a:lstStyle/>
        <a:p>
          <a:endParaRPr lang="ru-RU"/>
        </a:p>
      </dgm:t>
    </dgm:pt>
    <dgm:pt modelId="{670B2EC8-5348-49A4-ACF3-FEF09E7FC101}">
      <dgm:prSet phldrT="[Текст]" custT="1"/>
      <dgm:spPr/>
      <dgm:t>
        <a:bodyPr/>
        <a:lstStyle/>
        <a:p>
          <a:r>
            <a:rPr lang="uk-UA" sz="4000" dirty="0" smtClean="0"/>
            <a:t>Як процес </a:t>
          </a:r>
          <a:endParaRPr lang="ru-RU" sz="4000" dirty="0"/>
        </a:p>
      </dgm:t>
    </dgm:pt>
    <dgm:pt modelId="{983F3895-2D7B-4F15-9485-73C5709DF6AB}" type="parTrans" cxnId="{A1B89A39-2D0D-4C7C-AF61-B606894EB4BB}">
      <dgm:prSet/>
      <dgm:spPr/>
      <dgm:t>
        <a:bodyPr/>
        <a:lstStyle/>
        <a:p>
          <a:endParaRPr lang="ru-RU"/>
        </a:p>
      </dgm:t>
    </dgm:pt>
    <dgm:pt modelId="{61D59FDE-5043-43F9-BB93-01A422564BBB}" type="sibTrans" cxnId="{A1B89A39-2D0D-4C7C-AF61-B606894EB4BB}">
      <dgm:prSet/>
      <dgm:spPr/>
      <dgm:t>
        <a:bodyPr/>
        <a:lstStyle/>
        <a:p>
          <a:endParaRPr lang="ru-RU"/>
        </a:p>
      </dgm:t>
    </dgm:pt>
    <dgm:pt modelId="{2435147F-244C-4AF3-A717-0419A0275148}">
      <dgm:prSet phldrT="[Текст]" custT="1"/>
      <dgm:spPr/>
      <dgm:t>
        <a:bodyPr/>
        <a:lstStyle/>
        <a:p>
          <a:r>
            <a:rPr lang="uk-UA" sz="4000" dirty="0" smtClean="0"/>
            <a:t>Як результат </a:t>
          </a:r>
          <a:endParaRPr lang="ru-RU" sz="4000" dirty="0"/>
        </a:p>
      </dgm:t>
    </dgm:pt>
    <dgm:pt modelId="{669A53B0-1161-4F54-BCB8-4DE5467E9414}" type="parTrans" cxnId="{F16A20C4-E8DB-42E1-83B2-0313AFC16D29}">
      <dgm:prSet/>
      <dgm:spPr/>
      <dgm:t>
        <a:bodyPr/>
        <a:lstStyle/>
        <a:p>
          <a:endParaRPr lang="ru-RU"/>
        </a:p>
      </dgm:t>
    </dgm:pt>
    <dgm:pt modelId="{269FAEA2-41B8-48A0-8D22-DB95B9D404C9}" type="sibTrans" cxnId="{F16A20C4-E8DB-42E1-83B2-0313AFC16D29}">
      <dgm:prSet/>
      <dgm:spPr/>
      <dgm:t>
        <a:bodyPr/>
        <a:lstStyle/>
        <a:p>
          <a:endParaRPr lang="ru-RU"/>
        </a:p>
      </dgm:t>
    </dgm:pt>
    <dgm:pt modelId="{3109BB20-E9F1-459A-AFC8-BB99CBF6F37E}" type="pres">
      <dgm:prSet presAssocID="{07985AD3-715E-4B59-85D6-67BD17CB883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CBA8236-A058-4B7D-9E50-4B06A3024C09}" type="pres">
      <dgm:prSet presAssocID="{210DFA49-8CAE-4D2E-BB58-3DF4996A37C0}" presName="linNode" presStyleCnt="0"/>
      <dgm:spPr/>
    </dgm:pt>
    <dgm:pt modelId="{DFD161E4-C004-48BF-809C-2EB73AA5067C}" type="pres">
      <dgm:prSet presAssocID="{210DFA49-8CAE-4D2E-BB58-3DF4996A37C0}" presName="parentShp" presStyleLbl="node1" presStyleIdx="0" presStyleCnt="1" custScaleX="76635" custLinFactNeighborX="-3427" custLinFactNeighborY="111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EDCD9-F643-4487-AD51-8237CFE01B54}" type="pres">
      <dgm:prSet presAssocID="{210DFA49-8CAE-4D2E-BB58-3DF4996A37C0}" presName="childShp" presStyleLbl="bgAccFollowNode1" presStyleIdx="0" presStyleCnt="1" custScaleX="90031" custLinFactNeighborX="-2336" custLinFactNeighborY="138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B89A39-2D0D-4C7C-AF61-B606894EB4BB}" srcId="{210DFA49-8CAE-4D2E-BB58-3DF4996A37C0}" destId="{670B2EC8-5348-49A4-ACF3-FEF09E7FC101}" srcOrd="1" destOrd="0" parTransId="{983F3895-2D7B-4F15-9485-73C5709DF6AB}" sibTransId="{61D59FDE-5043-43F9-BB93-01A422564BBB}"/>
    <dgm:cxn modelId="{3432558C-30D1-4406-B236-E8BE39413A84}" srcId="{07985AD3-715E-4B59-85D6-67BD17CB8833}" destId="{210DFA49-8CAE-4D2E-BB58-3DF4996A37C0}" srcOrd="0" destOrd="0" parTransId="{B283DF9A-E974-4686-B027-98C525557EEB}" sibTransId="{F4F031A7-9C17-4ACC-8A9D-833A321D8578}"/>
    <dgm:cxn modelId="{EB8FA7C0-49C7-4CFD-80A0-FC1EBFDA4B7D}" type="presOf" srcId="{07985AD3-715E-4B59-85D6-67BD17CB8833}" destId="{3109BB20-E9F1-459A-AFC8-BB99CBF6F37E}" srcOrd="0" destOrd="0" presId="urn:microsoft.com/office/officeart/2005/8/layout/vList6"/>
    <dgm:cxn modelId="{D1EAB44E-0933-4FC8-9A10-4C1590036F39}" type="presOf" srcId="{75AF8892-F95C-41B8-B3B9-24A516C18DA7}" destId="{993EDCD9-F643-4487-AD51-8237CFE01B54}" srcOrd="0" destOrd="0" presId="urn:microsoft.com/office/officeart/2005/8/layout/vList6"/>
    <dgm:cxn modelId="{A8399C10-8D56-4349-873D-B365D90EF821}" type="presOf" srcId="{210DFA49-8CAE-4D2E-BB58-3DF4996A37C0}" destId="{DFD161E4-C004-48BF-809C-2EB73AA5067C}" srcOrd="0" destOrd="0" presId="urn:microsoft.com/office/officeart/2005/8/layout/vList6"/>
    <dgm:cxn modelId="{F69F664C-3B28-4D3E-A51A-D98B73794D22}" type="presOf" srcId="{2435147F-244C-4AF3-A717-0419A0275148}" destId="{993EDCD9-F643-4487-AD51-8237CFE01B54}" srcOrd="0" destOrd="2" presId="urn:microsoft.com/office/officeart/2005/8/layout/vList6"/>
    <dgm:cxn modelId="{F16A20C4-E8DB-42E1-83B2-0313AFC16D29}" srcId="{210DFA49-8CAE-4D2E-BB58-3DF4996A37C0}" destId="{2435147F-244C-4AF3-A717-0419A0275148}" srcOrd="2" destOrd="0" parTransId="{669A53B0-1161-4F54-BCB8-4DE5467E9414}" sibTransId="{269FAEA2-41B8-48A0-8D22-DB95B9D404C9}"/>
    <dgm:cxn modelId="{86074C2B-1D01-4FFA-9E9D-A8AC2AA24577}" type="presOf" srcId="{670B2EC8-5348-49A4-ACF3-FEF09E7FC101}" destId="{993EDCD9-F643-4487-AD51-8237CFE01B54}" srcOrd="0" destOrd="1" presId="urn:microsoft.com/office/officeart/2005/8/layout/vList6"/>
    <dgm:cxn modelId="{30C481B2-D300-4F73-8348-05810A07241C}" srcId="{210DFA49-8CAE-4D2E-BB58-3DF4996A37C0}" destId="{75AF8892-F95C-41B8-B3B9-24A516C18DA7}" srcOrd="0" destOrd="0" parTransId="{D6988BAB-D1DB-42DB-8446-EF2B95BD3044}" sibTransId="{61335BD1-3B28-47A3-896D-4BA791F86268}"/>
    <dgm:cxn modelId="{CFA95AB9-B22F-47E6-B427-67F29C3958C6}" type="presParOf" srcId="{3109BB20-E9F1-459A-AFC8-BB99CBF6F37E}" destId="{BCBA8236-A058-4B7D-9E50-4B06A3024C09}" srcOrd="0" destOrd="0" presId="urn:microsoft.com/office/officeart/2005/8/layout/vList6"/>
    <dgm:cxn modelId="{543C6958-C000-4699-BB0D-A0D03EFA046B}" type="presParOf" srcId="{BCBA8236-A058-4B7D-9E50-4B06A3024C09}" destId="{DFD161E4-C004-48BF-809C-2EB73AA5067C}" srcOrd="0" destOrd="0" presId="urn:microsoft.com/office/officeart/2005/8/layout/vList6"/>
    <dgm:cxn modelId="{0B156F66-8C0F-4AEA-99F5-112A55D137C1}" type="presParOf" srcId="{BCBA8236-A058-4B7D-9E50-4B06A3024C09}" destId="{993EDCD9-F643-4487-AD51-8237CFE01B5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B7B25C6-C9C4-43FD-8562-71ECA73B8337}" type="doc">
      <dgm:prSet loTypeId="urn:microsoft.com/office/officeart/2005/8/layout/lProcess3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B2BB7CE-C052-4ABD-92E0-3CACA77586F9}">
      <dgm:prSet custT="1"/>
      <dgm:spPr/>
      <dgm:t>
        <a:bodyPr/>
        <a:lstStyle/>
        <a:p>
          <a:pPr rtl="0"/>
          <a:r>
            <a:rPr lang="uk-UA" sz="2400" b="1" i="0" u="sng" dirty="0" err="1" smtClean="0"/>
            <a:t>Самооосвіта</a:t>
          </a:r>
          <a:r>
            <a:rPr lang="uk-UA" sz="2400" i="1" u="sng" dirty="0" smtClean="0"/>
            <a:t> </a:t>
          </a:r>
          <a:r>
            <a:rPr lang="uk-UA" sz="2400" i="1" dirty="0" smtClean="0"/>
            <a:t>– </a:t>
          </a:r>
          <a:r>
            <a:rPr lang="uk-UA" sz="2400" i="0" dirty="0" smtClean="0"/>
            <a:t>цілеспрямована робота людини над самовдосконаленням в інтелектуально-духовному, морально-вольовому, естетичному та фізичному напрямах</a:t>
          </a:r>
          <a:r>
            <a:rPr lang="uk-UA" sz="2400" i="1" dirty="0" smtClean="0"/>
            <a:t>. </a:t>
          </a:r>
          <a:endParaRPr lang="ru-RU" sz="2400" dirty="0"/>
        </a:p>
      </dgm:t>
    </dgm:pt>
    <dgm:pt modelId="{471BB79C-7E85-4968-AED5-8CB5D59695EA}" type="parTrans" cxnId="{4F2C8827-4BC7-468B-835D-0233821F25A0}">
      <dgm:prSet/>
      <dgm:spPr/>
      <dgm:t>
        <a:bodyPr/>
        <a:lstStyle/>
        <a:p>
          <a:endParaRPr lang="ru-RU"/>
        </a:p>
      </dgm:t>
    </dgm:pt>
    <dgm:pt modelId="{C0CBC9FA-F1A4-4822-9F3E-6F1EB492CB52}" type="sibTrans" cxnId="{4F2C8827-4BC7-468B-835D-0233821F25A0}">
      <dgm:prSet/>
      <dgm:spPr/>
      <dgm:t>
        <a:bodyPr/>
        <a:lstStyle/>
        <a:p>
          <a:endParaRPr lang="ru-RU"/>
        </a:p>
      </dgm:t>
    </dgm:pt>
    <dgm:pt modelId="{4BAA78D1-2900-4CA8-AF88-821140CC1A05}">
      <dgm:prSet custT="1"/>
      <dgm:spPr/>
      <dgm:t>
        <a:bodyPr/>
        <a:lstStyle/>
        <a:p>
          <a:pPr rtl="0"/>
          <a:r>
            <a:rPr lang="uk-UA" sz="2400" b="1" i="0" u="sng" dirty="0" smtClean="0"/>
            <a:t>Самовиховання</a:t>
          </a:r>
          <a:r>
            <a:rPr lang="uk-UA" sz="2400" i="0" u="sng" dirty="0" smtClean="0"/>
            <a:t> </a:t>
          </a:r>
          <a:r>
            <a:rPr lang="uk-UA" sz="2400" i="0" dirty="0" smtClean="0"/>
            <a:t>– систематична і свідома діяльність людини, спрямована на вироблення і вдосконалення своїх позитивних якостей та подолання негативних.</a:t>
          </a:r>
          <a:endParaRPr lang="ru-RU" sz="2400" i="0" dirty="0"/>
        </a:p>
      </dgm:t>
    </dgm:pt>
    <dgm:pt modelId="{DAA0938D-8785-4346-9987-AA2C68AD7263}" type="parTrans" cxnId="{90E324D2-552D-4EED-99BA-1A3BCB70C205}">
      <dgm:prSet/>
      <dgm:spPr/>
      <dgm:t>
        <a:bodyPr/>
        <a:lstStyle/>
        <a:p>
          <a:endParaRPr lang="ru-RU"/>
        </a:p>
      </dgm:t>
    </dgm:pt>
    <dgm:pt modelId="{634E19E0-F49E-4F5A-A0C1-B92C5164DC4C}" type="sibTrans" cxnId="{90E324D2-552D-4EED-99BA-1A3BCB70C205}">
      <dgm:prSet/>
      <dgm:spPr/>
      <dgm:t>
        <a:bodyPr/>
        <a:lstStyle/>
        <a:p>
          <a:endParaRPr lang="ru-RU"/>
        </a:p>
      </dgm:t>
    </dgm:pt>
    <dgm:pt modelId="{77212BB7-42AB-47B4-8F97-5049F41D75EC}">
      <dgm:prSet custT="1"/>
      <dgm:spPr/>
      <dgm:t>
        <a:bodyPr/>
        <a:lstStyle/>
        <a:p>
          <a:pPr rtl="0"/>
          <a:r>
            <a:rPr lang="uk-UA" sz="2400" b="1" i="0" u="sng" dirty="0" smtClean="0"/>
            <a:t>Перевиховання</a:t>
          </a:r>
          <a:r>
            <a:rPr lang="uk-UA" sz="2400" i="0" u="sng" dirty="0" smtClean="0"/>
            <a:t> </a:t>
          </a:r>
          <a:r>
            <a:rPr lang="uk-UA" sz="2400" i="0" dirty="0" smtClean="0"/>
            <a:t>– індивідуальна цілеспрямована робота дорослих з усунення недоліків у важковиховуваного або педагогічно занедбаного учня. </a:t>
          </a:r>
          <a:endParaRPr lang="ru-RU" sz="2400" i="0" dirty="0"/>
        </a:p>
      </dgm:t>
    </dgm:pt>
    <dgm:pt modelId="{8214CAA0-1398-4E95-A735-7B641E6361EA}" type="parTrans" cxnId="{23C16246-42CE-4513-BCC0-558E77227D78}">
      <dgm:prSet/>
      <dgm:spPr/>
      <dgm:t>
        <a:bodyPr/>
        <a:lstStyle/>
        <a:p>
          <a:endParaRPr lang="ru-RU"/>
        </a:p>
      </dgm:t>
    </dgm:pt>
    <dgm:pt modelId="{F63980C6-D0C3-4B7B-B590-325495E51153}" type="sibTrans" cxnId="{23C16246-42CE-4513-BCC0-558E77227D78}">
      <dgm:prSet/>
      <dgm:spPr/>
      <dgm:t>
        <a:bodyPr/>
        <a:lstStyle/>
        <a:p>
          <a:endParaRPr lang="ru-RU"/>
        </a:p>
      </dgm:t>
    </dgm:pt>
    <dgm:pt modelId="{410AE3BE-BC8C-480A-A9F2-2EC71DCA2066}">
      <dgm:prSet custT="1"/>
      <dgm:spPr/>
      <dgm:t>
        <a:bodyPr/>
        <a:lstStyle/>
        <a:p>
          <a:pPr rtl="0"/>
          <a:r>
            <a:rPr lang="uk-UA" sz="2400" b="1" i="0" u="sng" dirty="0" smtClean="0"/>
            <a:t>Розвиток особистості</a:t>
          </a:r>
          <a:r>
            <a:rPr lang="uk-UA" sz="2400" i="0" u="sng" dirty="0" smtClean="0"/>
            <a:t> </a:t>
          </a:r>
          <a:r>
            <a:rPr lang="uk-UA" sz="2400" i="0" dirty="0" smtClean="0"/>
            <a:t>- це процес і результат її змін під впливом середовища, спадковості, навчання і виховання.</a:t>
          </a:r>
          <a:endParaRPr lang="ru-RU" sz="2400" i="0" dirty="0"/>
        </a:p>
      </dgm:t>
    </dgm:pt>
    <dgm:pt modelId="{330675E2-87F1-433C-8D12-CA58C48105BF}" type="parTrans" cxnId="{C6C91BC8-7298-4130-AB8A-EFCAF43A21FA}">
      <dgm:prSet/>
      <dgm:spPr/>
      <dgm:t>
        <a:bodyPr/>
        <a:lstStyle/>
        <a:p>
          <a:endParaRPr lang="ru-RU"/>
        </a:p>
      </dgm:t>
    </dgm:pt>
    <dgm:pt modelId="{CAFB74E5-A911-4443-8078-3ACCC4A72035}" type="sibTrans" cxnId="{C6C91BC8-7298-4130-AB8A-EFCAF43A21FA}">
      <dgm:prSet/>
      <dgm:spPr/>
      <dgm:t>
        <a:bodyPr/>
        <a:lstStyle/>
        <a:p>
          <a:endParaRPr lang="ru-RU"/>
        </a:p>
      </dgm:t>
    </dgm:pt>
    <dgm:pt modelId="{C113BC3B-AEB8-4817-95CB-9ECABA996DD7}" type="pres">
      <dgm:prSet presAssocID="{6B7B25C6-C9C4-43FD-8562-71ECA73B833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D45D907-56C4-44A0-A256-1A6780155556}" type="pres">
      <dgm:prSet presAssocID="{5B2BB7CE-C052-4ABD-92E0-3CACA77586F9}" presName="horFlow" presStyleCnt="0"/>
      <dgm:spPr/>
      <dgm:t>
        <a:bodyPr/>
        <a:lstStyle/>
        <a:p>
          <a:endParaRPr lang="ru-RU"/>
        </a:p>
      </dgm:t>
    </dgm:pt>
    <dgm:pt modelId="{09FFDB7E-BC82-472D-9149-08D61A9385AA}" type="pres">
      <dgm:prSet presAssocID="{5B2BB7CE-C052-4ABD-92E0-3CACA77586F9}" presName="bigChev" presStyleLbl="node1" presStyleIdx="0" presStyleCnt="4" custScaleX="470805" custScaleY="195665"/>
      <dgm:spPr/>
      <dgm:t>
        <a:bodyPr/>
        <a:lstStyle/>
        <a:p>
          <a:endParaRPr lang="ru-RU"/>
        </a:p>
      </dgm:t>
    </dgm:pt>
    <dgm:pt modelId="{61714DD4-489E-4E3F-AE71-A8B09BE751CA}" type="pres">
      <dgm:prSet presAssocID="{5B2BB7CE-C052-4ABD-92E0-3CACA77586F9}" presName="vSp" presStyleCnt="0"/>
      <dgm:spPr/>
      <dgm:t>
        <a:bodyPr/>
        <a:lstStyle/>
        <a:p>
          <a:endParaRPr lang="ru-RU"/>
        </a:p>
      </dgm:t>
    </dgm:pt>
    <dgm:pt modelId="{134CB8FD-2618-4A84-B781-DE33CBAF119F}" type="pres">
      <dgm:prSet presAssocID="{4BAA78D1-2900-4CA8-AF88-821140CC1A05}" presName="horFlow" presStyleCnt="0"/>
      <dgm:spPr/>
      <dgm:t>
        <a:bodyPr/>
        <a:lstStyle/>
        <a:p>
          <a:endParaRPr lang="ru-RU"/>
        </a:p>
      </dgm:t>
    </dgm:pt>
    <dgm:pt modelId="{3749DFFB-E061-434D-891C-36362770B46B}" type="pres">
      <dgm:prSet presAssocID="{4BAA78D1-2900-4CA8-AF88-821140CC1A05}" presName="bigChev" presStyleLbl="node1" presStyleIdx="1" presStyleCnt="4" custScaleX="470805" custScaleY="195665"/>
      <dgm:spPr/>
      <dgm:t>
        <a:bodyPr/>
        <a:lstStyle/>
        <a:p>
          <a:endParaRPr lang="ru-RU"/>
        </a:p>
      </dgm:t>
    </dgm:pt>
    <dgm:pt modelId="{83DE33F6-12EC-4773-9E72-40B802C292C1}" type="pres">
      <dgm:prSet presAssocID="{4BAA78D1-2900-4CA8-AF88-821140CC1A05}" presName="vSp" presStyleCnt="0"/>
      <dgm:spPr/>
      <dgm:t>
        <a:bodyPr/>
        <a:lstStyle/>
        <a:p>
          <a:endParaRPr lang="ru-RU"/>
        </a:p>
      </dgm:t>
    </dgm:pt>
    <dgm:pt modelId="{1B098B09-DCAE-4AD7-B17F-DA46CC9FB636}" type="pres">
      <dgm:prSet presAssocID="{77212BB7-42AB-47B4-8F97-5049F41D75EC}" presName="horFlow" presStyleCnt="0"/>
      <dgm:spPr/>
      <dgm:t>
        <a:bodyPr/>
        <a:lstStyle/>
        <a:p>
          <a:endParaRPr lang="ru-RU"/>
        </a:p>
      </dgm:t>
    </dgm:pt>
    <dgm:pt modelId="{A45CFECB-475B-4163-8769-B7DA67B4EC03}" type="pres">
      <dgm:prSet presAssocID="{77212BB7-42AB-47B4-8F97-5049F41D75EC}" presName="bigChev" presStyleLbl="node1" presStyleIdx="2" presStyleCnt="4" custScaleX="470805" custScaleY="195665"/>
      <dgm:spPr/>
      <dgm:t>
        <a:bodyPr/>
        <a:lstStyle/>
        <a:p>
          <a:endParaRPr lang="ru-RU"/>
        </a:p>
      </dgm:t>
    </dgm:pt>
    <dgm:pt modelId="{EEF580E3-58BE-40DC-B14F-75CBD4FABCD6}" type="pres">
      <dgm:prSet presAssocID="{77212BB7-42AB-47B4-8F97-5049F41D75EC}" presName="vSp" presStyleCnt="0"/>
      <dgm:spPr/>
      <dgm:t>
        <a:bodyPr/>
        <a:lstStyle/>
        <a:p>
          <a:endParaRPr lang="ru-RU"/>
        </a:p>
      </dgm:t>
    </dgm:pt>
    <dgm:pt modelId="{30B82B7C-CAE1-46BB-A151-F6A8FE6CB79E}" type="pres">
      <dgm:prSet presAssocID="{410AE3BE-BC8C-480A-A9F2-2EC71DCA2066}" presName="horFlow" presStyleCnt="0"/>
      <dgm:spPr/>
      <dgm:t>
        <a:bodyPr/>
        <a:lstStyle/>
        <a:p>
          <a:endParaRPr lang="ru-RU"/>
        </a:p>
      </dgm:t>
    </dgm:pt>
    <dgm:pt modelId="{D5F27237-FC68-427B-B3C7-2BA80EAB2C83}" type="pres">
      <dgm:prSet presAssocID="{410AE3BE-BC8C-480A-A9F2-2EC71DCA2066}" presName="bigChev" presStyleLbl="node1" presStyleIdx="3" presStyleCnt="4" custScaleX="470805" custScaleY="195665"/>
      <dgm:spPr/>
      <dgm:t>
        <a:bodyPr/>
        <a:lstStyle/>
        <a:p>
          <a:endParaRPr lang="ru-RU"/>
        </a:p>
      </dgm:t>
    </dgm:pt>
  </dgm:ptLst>
  <dgm:cxnLst>
    <dgm:cxn modelId="{292E0A79-B6D9-4B83-AF3A-ED3667696268}" type="presOf" srcId="{5B2BB7CE-C052-4ABD-92E0-3CACA77586F9}" destId="{09FFDB7E-BC82-472D-9149-08D61A9385AA}" srcOrd="0" destOrd="0" presId="urn:microsoft.com/office/officeart/2005/8/layout/lProcess3"/>
    <dgm:cxn modelId="{561A59D3-48E0-4FB2-B8A0-72F2BFF0C1C4}" type="presOf" srcId="{6B7B25C6-C9C4-43FD-8562-71ECA73B8337}" destId="{C113BC3B-AEB8-4817-95CB-9ECABA996DD7}" srcOrd="0" destOrd="0" presId="urn:microsoft.com/office/officeart/2005/8/layout/lProcess3"/>
    <dgm:cxn modelId="{C6C91BC8-7298-4130-AB8A-EFCAF43A21FA}" srcId="{6B7B25C6-C9C4-43FD-8562-71ECA73B8337}" destId="{410AE3BE-BC8C-480A-A9F2-2EC71DCA2066}" srcOrd="3" destOrd="0" parTransId="{330675E2-87F1-433C-8D12-CA58C48105BF}" sibTransId="{CAFB74E5-A911-4443-8078-3ACCC4A72035}"/>
    <dgm:cxn modelId="{18A928DA-343F-426A-ABE1-296B51A6B44C}" type="presOf" srcId="{77212BB7-42AB-47B4-8F97-5049F41D75EC}" destId="{A45CFECB-475B-4163-8769-B7DA67B4EC03}" srcOrd="0" destOrd="0" presId="urn:microsoft.com/office/officeart/2005/8/layout/lProcess3"/>
    <dgm:cxn modelId="{23C16246-42CE-4513-BCC0-558E77227D78}" srcId="{6B7B25C6-C9C4-43FD-8562-71ECA73B8337}" destId="{77212BB7-42AB-47B4-8F97-5049F41D75EC}" srcOrd="2" destOrd="0" parTransId="{8214CAA0-1398-4E95-A735-7B641E6361EA}" sibTransId="{F63980C6-D0C3-4B7B-B590-325495E51153}"/>
    <dgm:cxn modelId="{0B6AEEF8-343E-42E9-A778-E3F0F303961C}" type="presOf" srcId="{410AE3BE-BC8C-480A-A9F2-2EC71DCA2066}" destId="{D5F27237-FC68-427B-B3C7-2BA80EAB2C83}" srcOrd="0" destOrd="0" presId="urn:microsoft.com/office/officeart/2005/8/layout/lProcess3"/>
    <dgm:cxn modelId="{90E324D2-552D-4EED-99BA-1A3BCB70C205}" srcId="{6B7B25C6-C9C4-43FD-8562-71ECA73B8337}" destId="{4BAA78D1-2900-4CA8-AF88-821140CC1A05}" srcOrd="1" destOrd="0" parTransId="{DAA0938D-8785-4346-9987-AA2C68AD7263}" sibTransId="{634E19E0-F49E-4F5A-A0C1-B92C5164DC4C}"/>
    <dgm:cxn modelId="{86B13700-4AE0-4436-AAC1-69BB66634E6B}" type="presOf" srcId="{4BAA78D1-2900-4CA8-AF88-821140CC1A05}" destId="{3749DFFB-E061-434D-891C-36362770B46B}" srcOrd="0" destOrd="0" presId="urn:microsoft.com/office/officeart/2005/8/layout/lProcess3"/>
    <dgm:cxn modelId="{4F2C8827-4BC7-468B-835D-0233821F25A0}" srcId="{6B7B25C6-C9C4-43FD-8562-71ECA73B8337}" destId="{5B2BB7CE-C052-4ABD-92E0-3CACA77586F9}" srcOrd="0" destOrd="0" parTransId="{471BB79C-7E85-4968-AED5-8CB5D59695EA}" sibTransId="{C0CBC9FA-F1A4-4822-9F3E-6F1EB492CB52}"/>
    <dgm:cxn modelId="{00050C0D-39B1-4FAD-96DA-E2814B68DBC1}" type="presParOf" srcId="{C113BC3B-AEB8-4817-95CB-9ECABA996DD7}" destId="{4D45D907-56C4-44A0-A256-1A6780155556}" srcOrd="0" destOrd="0" presId="urn:microsoft.com/office/officeart/2005/8/layout/lProcess3"/>
    <dgm:cxn modelId="{9724014F-7EB7-4701-9A1C-60A7CF8D0B86}" type="presParOf" srcId="{4D45D907-56C4-44A0-A256-1A6780155556}" destId="{09FFDB7E-BC82-472D-9149-08D61A9385AA}" srcOrd="0" destOrd="0" presId="urn:microsoft.com/office/officeart/2005/8/layout/lProcess3"/>
    <dgm:cxn modelId="{F5E27AF8-6510-4756-861E-FE35ECAC2FA4}" type="presParOf" srcId="{C113BC3B-AEB8-4817-95CB-9ECABA996DD7}" destId="{61714DD4-489E-4E3F-AE71-A8B09BE751CA}" srcOrd="1" destOrd="0" presId="urn:microsoft.com/office/officeart/2005/8/layout/lProcess3"/>
    <dgm:cxn modelId="{3A3A9521-1C89-41CC-8244-FA7EE3E6546B}" type="presParOf" srcId="{C113BC3B-AEB8-4817-95CB-9ECABA996DD7}" destId="{134CB8FD-2618-4A84-B781-DE33CBAF119F}" srcOrd="2" destOrd="0" presId="urn:microsoft.com/office/officeart/2005/8/layout/lProcess3"/>
    <dgm:cxn modelId="{6FCE9A35-9A81-46B4-89C9-4F756D741402}" type="presParOf" srcId="{134CB8FD-2618-4A84-B781-DE33CBAF119F}" destId="{3749DFFB-E061-434D-891C-36362770B46B}" srcOrd="0" destOrd="0" presId="urn:microsoft.com/office/officeart/2005/8/layout/lProcess3"/>
    <dgm:cxn modelId="{C120FF52-2839-4851-921C-209C1BC5E734}" type="presParOf" srcId="{C113BC3B-AEB8-4817-95CB-9ECABA996DD7}" destId="{83DE33F6-12EC-4773-9E72-40B802C292C1}" srcOrd="3" destOrd="0" presId="urn:microsoft.com/office/officeart/2005/8/layout/lProcess3"/>
    <dgm:cxn modelId="{1CC59F61-2DC6-402E-9E95-49ADDAF45E86}" type="presParOf" srcId="{C113BC3B-AEB8-4817-95CB-9ECABA996DD7}" destId="{1B098B09-DCAE-4AD7-B17F-DA46CC9FB636}" srcOrd="4" destOrd="0" presId="urn:microsoft.com/office/officeart/2005/8/layout/lProcess3"/>
    <dgm:cxn modelId="{77096D92-9D45-47F2-9D49-E2514ACA8CAD}" type="presParOf" srcId="{1B098B09-DCAE-4AD7-B17F-DA46CC9FB636}" destId="{A45CFECB-475B-4163-8769-B7DA67B4EC03}" srcOrd="0" destOrd="0" presId="urn:microsoft.com/office/officeart/2005/8/layout/lProcess3"/>
    <dgm:cxn modelId="{441875A8-8C81-4A31-B08B-32A96B38CE83}" type="presParOf" srcId="{C113BC3B-AEB8-4817-95CB-9ECABA996DD7}" destId="{EEF580E3-58BE-40DC-B14F-75CBD4FABCD6}" srcOrd="5" destOrd="0" presId="urn:microsoft.com/office/officeart/2005/8/layout/lProcess3"/>
    <dgm:cxn modelId="{672BAA2B-15C5-4C55-A900-4B8AEB10F9A1}" type="presParOf" srcId="{C113BC3B-AEB8-4817-95CB-9ECABA996DD7}" destId="{30B82B7C-CAE1-46BB-A151-F6A8FE6CB79E}" srcOrd="6" destOrd="0" presId="urn:microsoft.com/office/officeart/2005/8/layout/lProcess3"/>
    <dgm:cxn modelId="{0B313D44-69EB-40E2-9487-8DBB861E34A3}" type="presParOf" srcId="{30B82B7C-CAE1-46BB-A151-F6A8FE6CB79E}" destId="{D5F27237-FC68-427B-B3C7-2BA80EAB2C83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EEE8AC5-5976-4B83-81BB-728A98B09D4C}" type="doc">
      <dgm:prSet loTypeId="urn:microsoft.com/office/officeart/2005/8/layout/orgChart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4E117D0-658F-4DDD-B085-33C2BA66A019}" type="asst">
      <dgm:prSet phldrT="[Текст]" custT="1"/>
      <dgm:spPr/>
      <dgm:t>
        <a:bodyPr/>
        <a:lstStyle/>
        <a:p>
          <a:r>
            <a:rPr lang="uk-UA" sz="3000" b="1" dirty="0" smtClean="0"/>
            <a:t>Система педагогічних наук </a:t>
          </a:r>
          <a:endParaRPr lang="ru-RU" sz="3000" b="1" dirty="0"/>
        </a:p>
      </dgm:t>
    </dgm:pt>
    <dgm:pt modelId="{90D94583-7E16-40AA-A62D-36285602D137}" type="parTrans" cxnId="{2E47D387-F1C1-4437-8279-2C4E2574CD5D}">
      <dgm:prSet/>
      <dgm:spPr/>
      <dgm:t>
        <a:bodyPr/>
        <a:lstStyle/>
        <a:p>
          <a:endParaRPr lang="ru-RU"/>
        </a:p>
      </dgm:t>
    </dgm:pt>
    <dgm:pt modelId="{DE5CB088-1A80-47D6-B1DF-C6B8E8CE18FE}" type="sibTrans" cxnId="{2E47D387-F1C1-4437-8279-2C4E2574CD5D}">
      <dgm:prSet/>
      <dgm:spPr/>
      <dgm:t>
        <a:bodyPr/>
        <a:lstStyle/>
        <a:p>
          <a:endParaRPr lang="ru-RU"/>
        </a:p>
      </dgm:t>
    </dgm:pt>
    <dgm:pt modelId="{EBC4B0AB-CFF4-4944-95D8-905A7F3219A3}">
      <dgm:prSet phldrT="[Текст]" custT="1"/>
      <dgm:spPr/>
      <dgm:t>
        <a:bodyPr/>
        <a:lstStyle/>
        <a:p>
          <a:r>
            <a:rPr lang="uk-UA" sz="2400" dirty="0" smtClean="0"/>
            <a:t>Загальна педагогіка</a:t>
          </a:r>
          <a:endParaRPr lang="ru-RU" sz="2400" dirty="0"/>
        </a:p>
      </dgm:t>
    </dgm:pt>
    <dgm:pt modelId="{5918CB88-44A9-4032-9AF3-1F0E1236077D}" type="parTrans" cxnId="{8F25BB1F-C3C0-4A9C-BC7F-7C08638E72E2}">
      <dgm:prSet/>
      <dgm:spPr/>
      <dgm:t>
        <a:bodyPr/>
        <a:lstStyle/>
        <a:p>
          <a:endParaRPr lang="ru-RU"/>
        </a:p>
      </dgm:t>
    </dgm:pt>
    <dgm:pt modelId="{CAA13EC2-3577-4CEE-B26D-872AE59D9F16}" type="sibTrans" cxnId="{8F25BB1F-C3C0-4A9C-BC7F-7C08638E72E2}">
      <dgm:prSet/>
      <dgm:spPr/>
      <dgm:t>
        <a:bodyPr/>
        <a:lstStyle/>
        <a:p>
          <a:endParaRPr lang="ru-RU"/>
        </a:p>
      </dgm:t>
    </dgm:pt>
    <dgm:pt modelId="{CCCE2572-F6B7-4D73-AA7F-727E57A41FB3}">
      <dgm:prSet phldrT="[Текст]" custT="1"/>
      <dgm:spPr/>
      <dgm:t>
        <a:bodyPr/>
        <a:lstStyle/>
        <a:p>
          <a:r>
            <a:rPr lang="uk-UA" sz="2400" dirty="0" err="1" smtClean="0"/>
            <a:t>Корекційна</a:t>
          </a:r>
          <a:r>
            <a:rPr lang="uk-UA" sz="2400" dirty="0" smtClean="0"/>
            <a:t> педагогіка</a:t>
          </a:r>
          <a:endParaRPr lang="ru-RU" sz="2400" dirty="0"/>
        </a:p>
      </dgm:t>
    </dgm:pt>
    <dgm:pt modelId="{6C190D1E-D575-4F53-ACA3-4B4E739FD838}" type="parTrans" cxnId="{80CCAE60-97AB-4ED1-86C8-36B723135FBE}">
      <dgm:prSet/>
      <dgm:spPr/>
      <dgm:t>
        <a:bodyPr/>
        <a:lstStyle/>
        <a:p>
          <a:endParaRPr lang="ru-RU"/>
        </a:p>
      </dgm:t>
    </dgm:pt>
    <dgm:pt modelId="{EC3CF5B4-DC14-4376-9BE5-2FEA7753CA76}" type="sibTrans" cxnId="{80CCAE60-97AB-4ED1-86C8-36B723135FBE}">
      <dgm:prSet/>
      <dgm:spPr/>
      <dgm:t>
        <a:bodyPr/>
        <a:lstStyle/>
        <a:p>
          <a:endParaRPr lang="ru-RU"/>
        </a:p>
      </dgm:t>
    </dgm:pt>
    <dgm:pt modelId="{A9C003E0-9DE8-4A56-88CA-FE50355A97D5}">
      <dgm:prSet phldrT="[Текст]" custT="1"/>
      <dgm:spPr/>
      <dgm:t>
        <a:bodyPr/>
        <a:lstStyle/>
        <a:p>
          <a:r>
            <a:rPr lang="uk-UA" sz="2400" dirty="0" smtClean="0"/>
            <a:t>Галузеві педагогіки </a:t>
          </a:r>
          <a:endParaRPr lang="ru-RU" sz="2400" dirty="0"/>
        </a:p>
      </dgm:t>
    </dgm:pt>
    <dgm:pt modelId="{EFF1702F-7D22-4516-82C2-79760C24910C}" type="parTrans" cxnId="{4E76F84E-C0A8-48CB-B2C6-3781EFCF826D}">
      <dgm:prSet/>
      <dgm:spPr/>
      <dgm:t>
        <a:bodyPr/>
        <a:lstStyle/>
        <a:p>
          <a:endParaRPr lang="ru-RU"/>
        </a:p>
      </dgm:t>
    </dgm:pt>
    <dgm:pt modelId="{41549103-DBE8-4D08-AB1F-812D5FD3A863}" type="sibTrans" cxnId="{4E76F84E-C0A8-48CB-B2C6-3781EFCF826D}">
      <dgm:prSet/>
      <dgm:spPr/>
      <dgm:t>
        <a:bodyPr/>
        <a:lstStyle/>
        <a:p>
          <a:endParaRPr lang="ru-RU"/>
        </a:p>
      </dgm:t>
    </dgm:pt>
    <dgm:pt modelId="{F6A511FF-B8F5-4367-BBBF-A62DD478B358}">
      <dgm:prSet phldrT="[Текст]" custT="1"/>
      <dgm:spPr/>
      <dgm:t>
        <a:bodyPr/>
        <a:lstStyle/>
        <a:p>
          <a:r>
            <a:rPr lang="uk-UA" sz="2400" dirty="0" smtClean="0"/>
            <a:t>Вікова педагогіка</a:t>
          </a:r>
          <a:endParaRPr lang="ru-RU" sz="2400" dirty="0"/>
        </a:p>
      </dgm:t>
    </dgm:pt>
    <dgm:pt modelId="{7737C2DA-AB04-41CF-9E30-60D0B1307FA0}" type="sibTrans" cxnId="{CDEEE49D-8880-4D93-8097-C9885B433A54}">
      <dgm:prSet/>
      <dgm:spPr/>
      <dgm:t>
        <a:bodyPr/>
        <a:lstStyle/>
        <a:p>
          <a:endParaRPr lang="ru-RU"/>
        </a:p>
      </dgm:t>
    </dgm:pt>
    <dgm:pt modelId="{A3DE2CDF-261E-42D8-AA08-367047BD25B1}" type="parTrans" cxnId="{CDEEE49D-8880-4D93-8097-C9885B433A54}">
      <dgm:prSet/>
      <dgm:spPr/>
      <dgm:t>
        <a:bodyPr/>
        <a:lstStyle/>
        <a:p>
          <a:endParaRPr lang="ru-RU"/>
        </a:p>
      </dgm:t>
    </dgm:pt>
    <dgm:pt modelId="{6D1729D5-6357-4929-A5AD-2EFDDDBF77C4}" type="pres">
      <dgm:prSet presAssocID="{4EEE8AC5-5976-4B83-81BB-728A98B09D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290489B-6518-4CB1-AEB0-C099E960C64D}" type="pres">
      <dgm:prSet presAssocID="{34E117D0-658F-4DDD-B085-33C2BA66A019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2798DAC-CCB4-4C68-9B39-8EA2C0AAF45C}" type="pres">
      <dgm:prSet presAssocID="{34E117D0-658F-4DDD-B085-33C2BA66A019}" presName="rootComposite1" presStyleCnt="0"/>
      <dgm:spPr/>
      <dgm:t>
        <a:bodyPr/>
        <a:lstStyle/>
        <a:p>
          <a:endParaRPr lang="ru-RU"/>
        </a:p>
      </dgm:t>
    </dgm:pt>
    <dgm:pt modelId="{5CED4F22-C5DB-47DF-AB28-AD934C941E5D}" type="pres">
      <dgm:prSet presAssocID="{34E117D0-658F-4DDD-B085-33C2BA66A019}" presName="rootText1" presStyleLbl="node0" presStyleIdx="0" presStyleCnt="1" custScaleX="3158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591648-FB52-43D0-BFD9-FC087EBCDC89}" type="pres">
      <dgm:prSet presAssocID="{34E117D0-658F-4DDD-B085-33C2BA66A019}" presName="rootConnector1" presStyleLbl="asst0" presStyleIdx="0" presStyleCnt="0"/>
      <dgm:spPr/>
      <dgm:t>
        <a:bodyPr/>
        <a:lstStyle/>
        <a:p>
          <a:endParaRPr lang="ru-RU"/>
        </a:p>
      </dgm:t>
    </dgm:pt>
    <dgm:pt modelId="{225636EB-99A8-4B31-955A-7BD2B459804A}" type="pres">
      <dgm:prSet presAssocID="{34E117D0-658F-4DDD-B085-33C2BA66A019}" presName="hierChild2" presStyleCnt="0"/>
      <dgm:spPr/>
      <dgm:t>
        <a:bodyPr/>
        <a:lstStyle/>
        <a:p>
          <a:endParaRPr lang="ru-RU"/>
        </a:p>
      </dgm:t>
    </dgm:pt>
    <dgm:pt modelId="{C0B892DD-11D5-4E9C-BD2D-D35135B4640D}" type="pres">
      <dgm:prSet presAssocID="{5918CB88-44A9-4032-9AF3-1F0E1236077D}" presName="Name37" presStyleLbl="parChTrans1D2" presStyleIdx="0" presStyleCnt="4"/>
      <dgm:spPr/>
      <dgm:t>
        <a:bodyPr/>
        <a:lstStyle/>
        <a:p>
          <a:endParaRPr lang="ru-RU"/>
        </a:p>
      </dgm:t>
    </dgm:pt>
    <dgm:pt modelId="{4CC4CA4F-B173-44B6-912C-3400B9060FB1}" type="pres">
      <dgm:prSet presAssocID="{EBC4B0AB-CFF4-4944-95D8-905A7F3219A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2FC2326-BAD8-4271-84A0-E8385A0DAAC9}" type="pres">
      <dgm:prSet presAssocID="{EBC4B0AB-CFF4-4944-95D8-905A7F3219A3}" presName="rootComposite" presStyleCnt="0"/>
      <dgm:spPr/>
      <dgm:t>
        <a:bodyPr/>
        <a:lstStyle/>
        <a:p>
          <a:endParaRPr lang="ru-RU"/>
        </a:p>
      </dgm:t>
    </dgm:pt>
    <dgm:pt modelId="{62062397-8906-413F-8EDD-5A5383D94DBC}" type="pres">
      <dgm:prSet presAssocID="{EBC4B0AB-CFF4-4944-95D8-905A7F3219A3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3F0D8A-D061-44D2-9182-BE05E380C399}" type="pres">
      <dgm:prSet presAssocID="{EBC4B0AB-CFF4-4944-95D8-905A7F3219A3}" presName="rootConnector" presStyleLbl="node2" presStyleIdx="0" presStyleCnt="4"/>
      <dgm:spPr/>
      <dgm:t>
        <a:bodyPr/>
        <a:lstStyle/>
        <a:p>
          <a:endParaRPr lang="ru-RU"/>
        </a:p>
      </dgm:t>
    </dgm:pt>
    <dgm:pt modelId="{750A24AE-0DF7-45E8-B907-5118C8620E6B}" type="pres">
      <dgm:prSet presAssocID="{EBC4B0AB-CFF4-4944-95D8-905A7F3219A3}" presName="hierChild4" presStyleCnt="0"/>
      <dgm:spPr/>
      <dgm:t>
        <a:bodyPr/>
        <a:lstStyle/>
        <a:p>
          <a:endParaRPr lang="ru-RU"/>
        </a:p>
      </dgm:t>
    </dgm:pt>
    <dgm:pt modelId="{24E64252-F390-4AA3-8527-37074E85AE17}" type="pres">
      <dgm:prSet presAssocID="{EBC4B0AB-CFF4-4944-95D8-905A7F3219A3}" presName="hierChild5" presStyleCnt="0"/>
      <dgm:spPr/>
      <dgm:t>
        <a:bodyPr/>
        <a:lstStyle/>
        <a:p>
          <a:endParaRPr lang="ru-RU"/>
        </a:p>
      </dgm:t>
    </dgm:pt>
    <dgm:pt modelId="{42693E85-DB1A-4260-AC0A-F925392D997B}" type="pres">
      <dgm:prSet presAssocID="{A3DE2CDF-261E-42D8-AA08-367047BD25B1}" presName="Name37" presStyleLbl="parChTrans1D2" presStyleIdx="1" presStyleCnt="4"/>
      <dgm:spPr/>
      <dgm:t>
        <a:bodyPr/>
        <a:lstStyle/>
        <a:p>
          <a:endParaRPr lang="ru-RU"/>
        </a:p>
      </dgm:t>
    </dgm:pt>
    <dgm:pt modelId="{A8A6836B-B725-491F-B0FB-082B1821373E}" type="pres">
      <dgm:prSet presAssocID="{F6A511FF-B8F5-4367-BBBF-A62DD478B35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5701D53-23B3-42F9-ACEC-7D14A3544470}" type="pres">
      <dgm:prSet presAssocID="{F6A511FF-B8F5-4367-BBBF-A62DD478B358}" presName="rootComposite" presStyleCnt="0"/>
      <dgm:spPr/>
      <dgm:t>
        <a:bodyPr/>
        <a:lstStyle/>
        <a:p>
          <a:endParaRPr lang="ru-RU"/>
        </a:p>
      </dgm:t>
    </dgm:pt>
    <dgm:pt modelId="{EA972E4E-A3E8-4A11-9572-DB2A83DEA6FA}" type="pres">
      <dgm:prSet presAssocID="{F6A511FF-B8F5-4367-BBBF-A62DD478B35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DD28A6-919D-481E-BCBC-7554B3FA0532}" type="pres">
      <dgm:prSet presAssocID="{F6A511FF-B8F5-4367-BBBF-A62DD478B358}" presName="rootConnector" presStyleLbl="node2" presStyleIdx="1" presStyleCnt="4"/>
      <dgm:spPr/>
      <dgm:t>
        <a:bodyPr/>
        <a:lstStyle/>
        <a:p>
          <a:endParaRPr lang="ru-RU"/>
        </a:p>
      </dgm:t>
    </dgm:pt>
    <dgm:pt modelId="{0ACDC38D-1DB5-42BB-93F9-4239DA24E531}" type="pres">
      <dgm:prSet presAssocID="{F6A511FF-B8F5-4367-BBBF-A62DD478B358}" presName="hierChild4" presStyleCnt="0"/>
      <dgm:spPr/>
      <dgm:t>
        <a:bodyPr/>
        <a:lstStyle/>
        <a:p>
          <a:endParaRPr lang="ru-RU"/>
        </a:p>
      </dgm:t>
    </dgm:pt>
    <dgm:pt modelId="{10B8923A-DD98-49AA-98CC-A88C6D2EF14C}" type="pres">
      <dgm:prSet presAssocID="{F6A511FF-B8F5-4367-BBBF-A62DD478B358}" presName="hierChild5" presStyleCnt="0"/>
      <dgm:spPr/>
      <dgm:t>
        <a:bodyPr/>
        <a:lstStyle/>
        <a:p>
          <a:endParaRPr lang="ru-RU"/>
        </a:p>
      </dgm:t>
    </dgm:pt>
    <dgm:pt modelId="{59974675-FB00-479E-AD68-B73DE9659806}" type="pres">
      <dgm:prSet presAssocID="{6C190D1E-D575-4F53-ACA3-4B4E739FD838}" presName="Name37" presStyleLbl="parChTrans1D2" presStyleIdx="2" presStyleCnt="4"/>
      <dgm:spPr/>
      <dgm:t>
        <a:bodyPr/>
        <a:lstStyle/>
        <a:p>
          <a:endParaRPr lang="ru-RU"/>
        </a:p>
      </dgm:t>
    </dgm:pt>
    <dgm:pt modelId="{F487E3CB-EB82-47AD-ADBC-7323E4030AA4}" type="pres">
      <dgm:prSet presAssocID="{CCCE2572-F6B7-4D73-AA7F-727E57A41FB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39023D9-EF78-4FBA-B0AB-CF98136E67CF}" type="pres">
      <dgm:prSet presAssocID="{CCCE2572-F6B7-4D73-AA7F-727E57A41FB3}" presName="rootComposite" presStyleCnt="0"/>
      <dgm:spPr/>
      <dgm:t>
        <a:bodyPr/>
        <a:lstStyle/>
        <a:p>
          <a:endParaRPr lang="ru-RU"/>
        </a:p>
      </dgm:t>
    </dgm:pt>
    <dgm:pt modelId="{09700A72-B627-4091-8141-79EC40D27F0B}" type="pres">
      <dgm:prSet presAssocID="{CCCE2572-F6B7-4D73-AA7F-727E57A41FB3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83ED0F-2A76-4FDD-B135-B4832A1AE7D5}" type="pres">
      <dgm:prSet presAssocID="{CCCE2572-F6B7-4D73-AA7F-727E57A41FB3}" presName="rootConnector" presStyleLbl="node2" presStyleIdx="2" presStyleCnt="4"/>
      <dgm:spPr/>
      <dgm:t>
        <a:bodyPr/>
        <a:lstStyle/>
        <a:p>
          <a:endParaRPr lang="ru-RU"/>
        </a:p>
      </dgm:t>
    </dgm:pt>
    <dgm:pt modelId="{49AEEBC5-870B-42A7-AF87-13C86A5AA0FB}" type="pres">
      <dgm:prSet presAssocID="{CCCE2572-F6B7-4D73-AA7F-727E57A41FB3}" presName="hierChild4" presStyleCnt="0"/>
      <dgm:spPr/>
      <dgm:t>
        <a:bodyPr/>
        <a:lstStyle/>
        <a:p>
          <a:endParaRPr lang="ru-RU"/>
        </a:p>
      </dgm:t>
    </dgm:pt>
    <dgm:pt modelId="{84F478F2-60F4-4863-847E-0693C86BC1CB}" type="pres">
      <dgm:prSet presAssocID="{CCCE2572-F6B7-4D73-AA7F-727E57A41FB3}" presName="hierChild5" presStyleCnt="0"/>
      <dgm:spPr/>
      <dgm:t>
        <a:bodyPr/>
        <a:lstStyle/>
        <a:p>
          <a:endParaRPr lang="ru-RU"/>
        </a:p>
      </dgm:t>
    </dgm:pt>
    <dgm:pt modelId="{344179E5-B9C6-48E1-8D16-E46DC4D263D9}" type="pres">
      <dgm:prSet presAssocID="{EFF1702F-7D22-4516-82C2-79760C24910C}" presName="Name37" presStyleLbl="parChTrans1D2" presStyleIdx="3" presStyleCnt="4"/>
      <dgm:spPr/>
      <dgm:t>
        <a:bodyPr/>
        <a:lstStyle/>
        <a:p>
          <a:endParaRPr lang="ru-RU"/>
        </a:p>
      </dgm:t>
    </dgm:pt>
    <dgm:pt modelId="{B1651E5C-1B5E-4816-BC52-67E24515E729}" type="pres">
      <dgm:prSet presAssocID="{A9C003E0-9DE8-4A56-88CA-FE50355A97D5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CA554A6-664F-4440-9565-19FCFA90AC90}" type="pres">
      <dgm:prSet presAssocID="{A9C003E0-9DE8-4A56-88CA-FE50355A97D5}" presName="rootComposite" presStyleCnt="0"/>
      <dgm:spPr/>
      <dgm:t>
        <a:bodyPr/>
        <a:lstStyle/>
        <a:p>
          <a:endParaRPr lang="ru-RU"/>
        </a:p>
      </dgm:t>
    </dgm:pt>
    <dgm:pt modelId="{8AD515B0-BA3B-41D9-A3AF-1D99A0F13030}" type="pres">
      <dgm:prSet presAssocID="{A9C003E0-9DE8-4A56-88CA-FE50355A97D5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84C1E3-2BBC-4935-8907-B7EF41153148}" type="pres">
      <dgm:prSet presAssocID="{A9C003E0-9DE8-4A56-88CA-FE50355A97D5}" presName="rootConnector" presStyleLbl="node2" presStyleIdx="3" presStyleCnt="4"/>
      <dgm:spPr/>
      <dgm:t>
        <a:bodyPr/>
        <a:lstStyle/>
        <a:p>
          <a:endParaRPr lang="ru-RU"/>
        </a:p>
      </dgm:t>
    </dgm:pt>
    <dgm:pt modelId="{824E01C8-4E16-41D6-BCD3-501364C79439}" type="pres">
      <dgm:prSet presAssocID="{A9C003E0-9DE8-4A56-88CA-FE50355A97D5}" presName="hierChild4" presStyleCnt="0"/>
      <dgm:spPr/>
      <dgm:t>
        <a:bodyPr/>
        <a:lstStyle/>
        <a:p>
          <a:endParaRPr lang="ru-RU"/>
        </a:p>
      </dgm:t>
    </dgm:pt>
    <dgm:pt modelId="{A86E1B67-6ACA-47DC-9564-97FC123F017D}" type="pres">
      <dgm:prSet presAssocID="{A9C003E0-9DE8-4A56-88CA-FE50355A97D5}" presName="hierChild5" presStyleCnt="0"/>
      <dgm:spPr/>
      <dgm:t>
        <a:bodyPr/>
        <a:lstStyle/>
        <a:p>
          <a:endParaRPr lang="ru-RU"/>
        </a:p>
      </dgm:t>
    </dgm:pt>
    <dgm:pt modelId="{C3629B22-597F-4EAD-B8AC-82A6158A0562}" type="pres">
      <dgm:prSet presAssocID="{34E117D0-658F-4DDD-B085-33C2BA66A019}" presName="hierChild3" presStyleCnt="0"/>
      <dgm:spPr/>
      <dgm:t>
        <a:bodyPr/>
        <a:lstStyle/>
        <a:p>
          <a:endParaRPr lang="ru-RU"/>
        </a:p>
      </dgm:t>
    </dgm:pt>
  </dgm:ptLst>
  <dgm:cxnLst>
    <dgm:cxn modelId="{1B0B8FCC-4236-41CD-865A-C38E348C2078}" type="presOf" srcId="{F6A511FF-B8F5-4367-BBBF-A62DD478B358}" destId="{EA972E4E-A3E8-4A11-9572-DB2A83DEA6FA}" srcOrd="0" destOrd="0" presId="urn:microsoft.com/office/officeart/2005/8/layout/orgChart1"/>
    <dgm:cxn modelId="{4E76F84E-C0A8-48CB-B2C6-3781EFCF826D}" srcId="{34E117D0-658F-4DDD-B085-33C2BA66A019}" destId="{A9C003E0-9DE8-4A56-88CA-FE50355A97D5}" srcOrd="3" destOrd="0" parTransId="{EFF1702F-7D22-4516-82C2-79760C24910C}" sibTransId="{41549103-DBE8-4D08-AB1F-812D5FD3A863}"/>
    <dgm:cxn modelId="{828FE47A-079B-4BB1-BBCE-300BBDD73FDA}" type="presOf" srcId="{CCCE2572-F6B7-4D73-AA7F-727E57A41FB3}" destId="{09700A72-B627-4091-8141-79EC40D27F0B}" srcOrd="0" destOrd="0" presId="urn:microsoft.com/office/officeart/2005/8/layout/orgChart1"/>
    <dgm:cxn modelId="{43646C31-9F77-4371-9F58-184944AE18AF}" type="presOf" srcId="{A3DE2CDF-261E-42D8-AA08-367047BD25B1}" destId="{42693E85-DB1A-4260-AC0A-F925392D997B}" srcOrd="0" destOrd="0" presId="urn:microsoft.com/office/officeart/2005/8/layout/orgChart1"/>
    <dgm:cxn modelId="{A4BF5D79-D067-46B1-A26E-2975AB01F20B}" type="presOf" srcId="{A9C003E0-9DE8-4A56-88CA-FE50355A97D5}" destId="{7B84C1E3-2BBC-4935-8907-B7EF41153148}" srcOrd="1" destOrd="0" presId="urn:microsoft.com/office/officeart/2005/8/layout/orgChart1"/>
    <dgm:cxn modelId="{8F25BB1F-C3C0-4A9C-BC7F-7C08638E72E2}" srcId="{34E117D0-658F-4DDD-B085-33C2BA66A019}" destId="{EBC4B0AB-CFF4-4944-95D8-905A7F3219A3}" srcOrd="0" destOrd="0" parTransId="{5918CB88-44A9-4032-9AF3-1F0E1236077D}" sibTransId="{CAA13EC2-3577-4CEE-B26D-872AE59D9F16}"/>
    <dgm:cxn modelId="{1CD8F227-0DB2-423A-BC7A-D0E699DB2214}" type="presOf" srcId="{34E117D0-658F-4DDD-B085-33C2BA66A019}" destId="{BD591648-FB52-43D0-BFD9-FC087EBCDC89}" srcOrd="1" destOrd="0" presId="urn:microsoft.com/office/officeart/2005/8/layout/orgChart1"/>
    <dgm:cxn modelId="{2F3F9A7F-AB3D-49BC-A6C9-E3A2FAFFBD89}" type="presOf" srcId="{34E117D0-658F-4DDD-B085-33C2BA66A019}" destId="{5CED4F22-C5DB-47DF-AB28-AD934C941E5D}" srcOrd="0" destOrd="0" presId="urn:microsoft.com/office/officeart/2005/8/layout/orgChart1"/>
    <dgm:cxn modelId="{54FCD5D3-869E-4928-B166-7CD9638EBDB7}" type="presOf" srcId="{EFF1702F-7D22-4516-82C2-79760C24910C}" destId="{344179E5-B9C6-48E1-8D16-E46DC4D263D9}" srcOrd="0" destOrd="0" presId="urn:microsoft.com/office/officeart/2005/8/layout/orgChart1"/>
    <dgm:cxn modelId="{2E47D387-F1C1-4437-8279-2C4E2574CD5D}" srcId="{4EEE8AC5-5976-4B83-81BB-728A98B09D4C}" destId="{34E117D0-658F-4DDD-B085-33C2BA66A019}" srcOrd="0" destOrd="0" parTransId="{90D94583-7E16-40AA-A62D-36285602D137}" sibTransId="{DE5CB088-1A80-47D6-B1DF-C6B8E8CE18FE}"/>
    <dgm:cxn modelId="{07072EF5-23DF-4FE5-8CEA-D00DD4231EC6}" type="presOf" srcId="{F6A511FF-B8F5-4367-BBBF-A62DD478B358}" destId="{35DD28A6-919D-481E-BCBC-7554B3FA0532}" srcOrd="1" destOrd="0" presId="urn:microsoft.com/office/officeart/2005/8/layout/orgChart1"/>
    <dgm:cxn modelId="{15E5C43F-F689-43AC-A8A9-625F6874A54F}" type="presOf" srcId="{6C190D1E-D575-4F53-ACA3-4B4E739FD838}" destId="{59974675-FB00-479E-AD68-B73DE9659806}" srcOrd="0" destOrd="0" presId="urn:microsoft.com/office/officeart/2005/8/layout/orgChart1"/>
    <dgm:cxn modelId="{4F058816-B061-416F-8174-68B72EADFAEE}" type="presOf" srcId="{A9C003E0-9DE8-4A56-88CA-FE50355A97D5}" destId="{8AD515B0-BA3B-41D9-A3AF-1D99A0F13030}" srcOrd="0" destOrd="0" presId="urn:microsoft.com/office/officeart/2005/8/layout/orgChart1"/>
    <dgm:cxn modelId="{6F83C5D1-58CD-4E91-A222-04E2CE03D1A8}" type="presOf" srcId="{EBC4B0AB-CFF4-4944-95D8-905A7F3219A3}" destId="{D43F0D8A-D061-44D2-9182-BE05E380C399}" srcOrd="1" destOrd="0" presId="urn:microsoft.com/office/officeart/2005/8/layout/orgChart1"/>
    <dgm:cxn modelId="{8A44EA9C-BF8A-4904-BF36-8E1E3C0C770C}" type="presOf" srcId="{4EEE8AC5-5976-4B83-81BB-728A98B09D4C}" destId="{6D1729D5-6357-4929-A5AD-2EFDDDBF77C4}" srcOrd="0" destOrd="0" presId="urn:microsoft.com/office/officeart/2005/8/layout/orgChart1"/>
    <dgm:cxn modelId="{BED128AF-6037-44BA-8042-D1227143602B}" type="presOf" srcId="{CCCE2572-F6B7-4D73-AA7F-727E57A41FB3}" destId="{1D83ED0F-2A76-4FDD-B135-B4832A1AE7D5}" srcOrd="1" destOrd="0" presId="urn:microsoft.com/office/officeart/2005/8/layout/orgChart1"/>
    <dgm:cxn modelId="{BA811601-55CB-436C-80B8-29CEF1BB1949}" type="presOf" srcId="{EBC4B0AB-CFF4-4944-95D8-905A7F3219A3}" destId="{62062397-8906-413F-8EDD-5A5383D94DBC}" srcOrd="0" destOrd="0" presId="urn:microsoft.com/office/officeart/2005/8/layout/orgChart1"/>
    <dgm:cxn modelId="{CDEEE49D-8880-4D93-8097-C9885B433A54}" srcId="{34E117D0-658F-4DDD-B085-33C2BA66A019}" destId="{F6A511FF-B8F5-4367-BBBF-A62DD478B358}" srcOrd="1" destOrd="0" parTransId="{A3DE2CDF-261E-42D8-AA08-367047BD25B1}" sibTransId="{7737C2DA-AB04-41CF-9E30-60D0B1307FA0}"/>
    <dgm:cxn modelId="{B99CF272-AACC-4A91-A36A-38DFA59A68CF}" type="presOf" srcId="{5918CB88-44A9-4032-9AF3-1F0E1236077D}" destId="{C0B892DD-11D5-4E9C-BD2D-D35135B4640D}" srcOrd="0" destOrd="0" presId="urn:microsoft.com/office/officeart/2005/8/layout/orgChart1"/>
    <dgm:cxn modelId="{80CCAE60-97AB-4ED1-86C8-36B723135FBE}" srcId="{34E117D0-658F-4DDD-B085-33C2BA66A019}" destId="{CCCE2572-F6B7-4D73-AA7F-727E57A41FB3}" srcOrd="2" destOrd="0" parTransId="{6C190D1E-D575-4F53-ACA3-4B4E739FD838}" sibTransId="{EC3CF5B4-DC14-4376-9BE5-2FEA7753CA76}"/>
    <dgm:cxn modelId="{1D7D9BC6-B2F4-4E51-8CD4-33C1B3388FC8}" type="presParOf" srcId="{6D1729D5-6357-4929-A5AD-2EFDDDBF77C4}" destId="{9290489B-6518-4CB1-AEB0-C099E960C64D}" srcOrd="0" destOrd="0" presId="urn:microsoft.com/office/officeart/2005/8/layout/orgChart1"/>
    <dgm:cxn modelId="{1FBA7213-EA85-44A5-807C-CD933468CC8B}" type="presParOf" srcId="{9290489B-6518-4CB1-AEB0-C099E960C64D}" destId="{52798DAC-CCB4-4C68-9B39-8EA2C0AAF45C}" srcOrd="0" destOrd="0" presId="urn:microsoft.com/office/officeart/2005/8/layout/orgChart1"/>
    <dgm:cxn modelId="{BBB31E8D-B05B-47B5-BC0A-28BECE75D288}" type="presParOf" srcId="{52798DAC-CCB4-4C68-9B39-8EA2C0AAF45C}" destId="{5CED4F22-C5DB-47DF-AB28-AD934C941E5D}" srcOrd="0" destOrd="0" presId="urn:microsoft.com/office/officeart/2005/8/layout/orgChart1"/>
    <dgm:cxn modelId="{D37F699A-AD55-4C21-91D9-41BBA4761601}" type="presParOf" srcId="{52798DAC-CCB4-4C68-9B39-8EA2C0AAF45C}" destId="{BD591648-FB52-43D0-BFD9-FC087EBCDC89}" srcOrd="1" destOrd="0" presId="urn:microsoft.com/office/officeart/2005/8/layout/orgChart1"/>
    <dgm:cxn modelId="{5B12055D-FD16-43A2-8BD7-C5F20B72C2FF}" type="presParOf" srcId="{9290489B-6518-4CB1-AEB0-C099E960C64D}" destId="{225636EB-99A8-4B31-955A-7BD2B459804A}" srcOrd="1" destOrd="0" presId="urn:microsoft.com/office/officeart/2005/8/layout/orgChart1"/>
    <dgm:cxn modelId="{2BB9E486-0DF8-4902-8691-1CEA63137563}" type="presParOf" srcId="{225636EB-99A8-4B31-955A-7BD2B459804A}" destId="{C0B892DD-11D5-4E9C-BD2D-D35135B4640D}" srcOrd="0" destOrd="0" presId="urn:microsoft.com/office/officeart/2005/8/layout/orgChart1"/>
    <dgm:cxn modelId="{2D3AED34-A0F1-4DB7-9B11-FD32EE179E8A}" type="presParOf" srcId="{225636EB-99A8-4B31-955A-7BD2B459804A}" destId="{4CC4CA4F-B173-44B6-912C-3400B9060FB1}" srcOrd="1" destOrd="0" presId="urn:microsoft.com/office/officeart/2005/8/layout/orgChart1"/>
    <dgm:cxn modelId="{959B2755-D7F6-44DD-A16F-7ABB63CF2553}" type="presParOf" srcId="{4CC4CA4F-B173-44B6-912C-3400B9060FB1}" destId="{12FC2326-BAD8-4271-84A0-E8385A0DAAC9}" srcOrd="0" destOrd="0" presId="urn:microsoft.com/office/officeart/2005/8/layout/orgChart1"/>
    <dgm:cxn modelId="{5F002CC1-8923-46EA-B646-E99B91CCF503}" type="presParOf" srcId="{12FC2326-BAD8-4271-84A0-E8385A0DAAC9}" destId="{62062397-8906-413F-8EDD-5A5383D94DBC}" srcOrd="0" destOrd="0" presId="urn:microsoft.com/office/officeart/2005/8/layout/orgChart1"/>
    <dgm:cxn modelId="{48924189-CAD5-459B-9C8B-817F16CDCE9F}" type="presParOf" srcId="{12FC2326-BAD8-4271-84A0-E8385A0DAAC9}" destId="{D43F0D8A-D061-44D2-9182-BE05E380C399}" srcOrd="1" destOrd="0" presId="urn:microsoft.com/office/officeart/2005/8/layout/orgChart1"/>
    <dgm:cxn modelId="{0FF25912-54E1-41A4-884A-EE3A3D5717B7}" type="presParOf" srcId="{4CC4CA4F-B173-44B6-912C-3400B9060FB1}" destId="{750A24AE-0DF7-45E8-B907-5118C8620E6B}" srcOrd="1" destOrd="0" presId="urn:microsoft.com/office/officeart/2005/8/layout/orgChart1"/>
    <dgm:cxn modelId="{74232D67-F51E-4C8B-A7CA-AE1BCE7E88B9}" type="presParOf" srcId="{4CC4CA4F-B173-44B6-912C-3400B9060FB1}" destId="{24E64252-F390-4AA3-8527-37074E85AE17}" srcOrd="2" destOrd="0" presId="urn:microsoft.com/office/officeart/2005/8/layout/orgChart1"/>
    <dgm:cxn modelId="{0FC179B7-FA85-466A-8645-9BF7FFEFFFDA}" type="presParOf" srcId="{225636EB-99A8-4B31-955A-7BD2B459804A}" destId="{42693E85-DB1A-4260-AC0A-F925392D997B}" srcOrd="2" destOrd="0" presId="urn:microsoft.com/office/officeart/2005/8/layout/orgChart1"/>
    <dgm:cxn modelId="{879DF7BA-9398-4DD6-ADC9-28F32C6DA0C2}" type="presParOf" srcId="{225636EB-99A8-4B31-955A-7BD2B459804A}" destId="{A8A6836B-B725-491F-B0FB-082B1821373E}" srcOrd="3" destOrd="0" presId="urn:microsoft.com/office/officeart/2005/8/layout/orgChart1"/>
    <dgm:cxn modelId="{F32F3E35-5E27-4202-89D7-1D815D81632E}" type="presParOf" srcId="{A8A6836B-B725-491F-B0FB-082B1821373E}" destId="{15701D53-23B3-42F9-ACEC-7D14A3544470}" srcOrd="0" destOrd="0" presId="urn:microsoft.com/office/officeart/2005/8/layout/orgChart1"/>
    <dgm:cxn modelId="{63EAE631-98C7-454A-BA92-81C3A00B7BAB}" type="presParOf" srcId="{15701D53-23B3-42F9-ACEC-7D14A3544470}" destId="{EA972E4E-A3E8-4A11-9572-DB2A83DEA6FA}" srcOrd="0" destOrd="0" presId="urn:microsoft.com/office/officeart/2005/8/layout/orgChart1"/>
    <dgm:cxn modelId="{1381D395-4714-41A3-A38C-5C81D1B62F4D}" type="presParOf" srcId="{15701D53-23B3-42F9-ACEC-7D14A3544470}" destId="{35DD28A6-919D-481E-BCBC-7554B3FA0532}" srcOrd="1" destOrd="0" presId="urn:microsoft.com/office/officeart/2005/8/layout/orgChart1"/>
    <dgm:cxn modelId="{1A1CD1A0-D8E8-46B2-B05F-6B92F7197B09}" type="presParOf" srcId="{A8A6836B-B725-491F-B0FB-082B1821373E}" destId="{0ACDC38D-1DB5-42BB-93F9-4239DA24E531}" srcOrd="1" destOrd="0" presId="urn:microsoft.com/office/officeart/2005/8/layout/orgChart1"/>
    <dgm:cxn modelId="{82873C7C-3377-4B07-B350-93126213FFD2}" type="presParOf" srcId="{A8A6836B-B725-491F-B0FB-082B1821373E}" destId="{10B8923A-DD98-49AA-98CC-A88C6D2EF14C}" srcOrd="2" destOrd="0" presId="urn:microsoft.com/office/officeart/2005/8/layout/orgChart1"/>
    <dgm:cxn modelId="{6116E407-C461-4933-851B-3A5084CE6BEF}" type="presParOf" srcId="{225636EB-99A8-4B31-955A-7BD2B459804A}" destId="{59974675-FB00-479E-AD68-B73DE9659806}" srcOrd="4" destOrd="0" presId="urn:microsoft.com/office/officeart/2005/8/layout/orgChart1"/>
    <dgm:cxn modelId="{86A4A9D4-0E22-4D56-B0DC-3A8487E345D8}" type="presParOf" srcId="{225636EB-99A8-4B31-955A-7BD2B459804A}" destId="{F487E3CB-EB82-47AD-ADBC-7323E4030AA4}" srcOrd="5" destOrd="0" presId="urn:microsoft.com/office/officeart/2005/8/layout/orgChart1"/>
    <dgm:cxn modelId="{78327935-3E2D-4814-BD26-C2ACA8FB5154}" type="presParOf" srcId="{F487E3CB-EB82-47AD-ADBC-7323E4030AA4}" destId="{339023D9-EF78-4FBA-B0AB-CF98136E67CF}" srcOrd="0" destOrd="0" presId="urn:microsoft.com/office/officeart/2005/8/layout/orgChart1"/>
    <dgm:cxn modelId="{90FCFEE4-E711-4090-A5A3-7206ED8038E2}" type="presParOf" srcId="{339023D9-EF78-4FBA-B0AB-CF98136E67CF}" destId="{09700A72-B627-4091-8141-79EC40D27F0B}" srcOrd="0" destOrd="0" presId="urn:microsoft.com/office/officeart/2005/8/layout/orgChart1"/>
    <dgm:cxn modelId="{C1B5302D-3A9C-4FF3-94FD-22E045AB0EFE}" type="presParOf" srcId="{339023D9-EF78-4FBA-B0AB-CF98136E67CF}" destId="{1D83ED0F-2A76-4FDD-B135-B4832A1AE7D5}" srcOrd="1" destOrd="0" presId="urn:microsoft.com/office/officeart/2005/8/layout/orgChart1"/>
    <dgm:cxn modelId="{F0680AF9-0ACE-41F2-B62B-35EFF79CC5BD}" type="presParOf" srcId="{F487E3CB-EB82-47AD-ADBC-7323E4030AA4}" destId="{49AEEBC5-870B-42A7-AF87-13C86A5AA0FB}" srcOrd="1" destOrd="0" presId="urn:microsoft.com/office/officeart/2005/8/layout/orgChart1"/>
    <dgm:cxn modelId="{C325BAD3-75A2-432A-A8EB-060AF9D27AAB}" type="presParOf" srcId="{F487E3CB-EB82-47AD-ADBC-7323E4030AA4}" destId="{84F478F2-60F4-4863-847E-0693C86BC1CB}" srcOrd="2" destOrd="0" presId="urn:microsoft.com/office/officeart/2005/8/layout/orgChart1"/>
    <dgm:cxn modelId="{17388ECD-A799-4CA7-B2E1-2B10F54C70A3}" type="presParOf" srcId="{225636EB-99A8-4B31-955A-7BD2B459804A}" destId="{344179E5-B9C6-48E1-8D16-E46DC4D263D9}" srcOrd="6" destOrd="0" presId="urn:microsoft.com/office/officeart/2005/8/layout/orgChart1"/>
    <dgm:cxn modelId="{50D922CB-E2BA-47AA-B54C-EC9273414F21}" type="presParOf" srcId="{225636EB-99A8-4B31-955A-7BD2B459804A}" destId="{B1651E5C-1B5E-4816-BC52-67E24515E729}" srcOrd="7" destOrd="0" presId="urn:microsoft.com/office/officeart/2005/8/layout/orgChart1"/>
    <dgm:cxn modelId="{62475C76-8FE6-4CBF-80ED-FFAEB6C4F87B}" type="presParOf" srcId="{B1651E5C-1B5E-4816-BC52-67E24515E729}" destId="{1CA554A6-664F-4440-9565-19FCFA90AC90}" srcOrd="0" destOrd="0" presId="urn:microsoft.com/office/officeart/2005/8/layout/orgChart1"/>
    <dgm:cxn modelId="{D89C41EA-0BA1-4905-9027-DE598B9E9738}" type="presParOf" srcId="{1CA554A6-664F-4440-9565-19FCFA90AC90}" destId="{8AD515B0-BA3B-41D9-A3AF-1D99A0F13030}" srcOrd="0" destOrd="0" presId="urn:microsoft.com/office/officeart/2005/8/layout/orgChart1"/>
    <dgm:cxn modelId="{5D2EC0FD-7380-4701-9805-8A5298203A8B}" type="presParOf" srcId="{1CA554A6-664F-4440-9565-19FCFA90AC90}" destId="{7B84C1E3-2BBC-4935-8907-B7EF41153148}" srcOrd="1" destOrd="0" presId="urn:microsoft.com/office/officeart/2005/8/layout/orgChart1"/>
    <dgm:cxn modelId="{17B98E74-93C9-407C-B6E6-0CE46A0CC534}" type="presParOf" srcId="{B1651E5C-1B5E-4816-BC52-67E24515E729}" destId="{824E01C8-4E16-41D6-BCD3-501364C79439}" srcOrd="1" destOrd="0" presId="urn:microsoft.com/office/officeart/2005/8/layout/orgChart1"/>
    <dgm:cxn modelId="{79D7CCC7-5175-49DD-A1FF-C1BB0FF64272}" type="presParOf" srcId="{B1651E5C-1B5E-4816-BC52-67E24515E729}" destId="{A86E1B67-6ACA-47DC-9564-97FC123F017D}" srcOrd="2" destOrd="0" presId="urn:microsoft.com/office/officeart/2005/8/layout/orgChart1"/>
    <dgm:cxn modelId="{751350B8-C7C9-48BE-BAB5-E609E8062BA8}" type="presParOf" srcId="{9290489B-6518-4CB1-AEB0-C099E960C64D}" destId="{C3629B22-597F-4EAD-B8AC-82A6158A056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ED13D83-B196-4FF3-87B7-D3FF523F0D27}" type="doc">
      <dgm:prSet loTypeId="urn:microsoft.com/office/officeart/2005/8/layout/vList5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1721496-8F1C-428F-9A09-3BC283755D73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Загальна педагогіка 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42C3695C-ACC4-4913-BE93-1980CCA081E3}" type="parTrans" cxnId="{5386DA5E-3345-4903-B5D0-BF5D1E864388}">
      <dgm:prSet/>
      <dgm:spPr/>
      <dgm:t>
        <a:bodyPr/>
        <a:lstStyle/>
        <a:p>
          <a:endParaRPr lang="ru-RU"/>
        </a:p>
      </dgm:t>
    </dgm:pt>
    <dgm:pt modelId="{520A6FE4-FE63-414E-BFD7-05CDAE59A841}" type="sibTrans" cxnId="{5386DA5E-3345-4903-B5D0-BF5D1E864388}">
      <dgm:prSet/>
      <dgm:spPr/>
      <dgm:t>
        <a:bodyPr/>
        <a:lstStyle/>
        <a:p>
          <a:endParaRPr lang="ru-RU"/>
        </a:p>
      </dgm:t>
    </dgm:pt>
    <dgm:pt modelId="{EA09AEF6-359D-494C-9107-870D9959CAFD}">
      <dgm:prSet phldrT="[Текст]" custT="1"/>
      <dgm:spPr/>
      <dgm:t>
        <a:bodyPr/>
        <a:lstStyle/>
        <a:p>
          <a:r>
            <a:rPr lang="uk-UA" sz="2100" dirty="0" smtClean="0">
              <a:latin typeface="Arial" pitchFamily="34" charset="0"/>
              <a:cs typeface="Arial" pitchFamily="34" charset="0"/>
            </a:rPr>
            <a:t>вивчає головні теоретичні й практичні питання виховання, навчання і освіти, досліджує загальні проблеми </a:t>
          </a:r>
          <a:r>
            <a:rPr lang="uk-UA" sz="2100" dirty="0" smtClean="0">
              <a:latin typeface="Arial" pitchFamily="34" charset="0"/>
              <a:cs typeface="Arial" pitchFamily="34" charset="0"/>
            </a:rPr>
            <a:t>освітнього </a:t>
          </a:r>
          <a:r>
            <a:rPr lang="uk-UA" sz="2100" dirty="0" smtClean="0">
              <a:latin typeface="Arial" pitchFamily="34" charset="0"/>
              <a:cs typeface="Arial" pitchFamily="34" charset="0"/>
            </a:rPr>
            <a:t>процесу</a:t>
          </a:r>
          <a:endParaRPr lang="ru-RU" sz="2100" dirty="0">
            <a:latin typeface="Arial" pitchFamily="34" charset="0"/>
            <a:cs typeface="Arial" pitchFamily="34" charset="0"/>
          </a:endParaRPr>
        </a:p>
      </dgm:t>
    </dgm:pt>
    <dgm:pt modelId="{5EB93B9B-D04B-4CF5-9F92-506939A7DD13}" type="parTrans" cxnId="{61819521-FF58-499A-B9C8-4D87AEBE55D6}">
      <dgm:prSet/>
      <dgm:spPr/>
      <dgm:t>
        <a:bodyPr/>
        <a:lstStyle/>
        <a:p>
          <a:endParaRPr lang="ru-RU"/>
        </a:p>
      </dgm:t>
    </dgm:pt>
    <dgm:pt modelId="{7BE5C27A-F96C-4484-A8C6-F8223E959F64}" type="sibTrans" cxnId="{61819521-FF58-499A-B9C8-4D87AEBE55D6}">
      <dgm:prSet/>
      <dgm:spPr/>
      <dgm:t>
        <a:bodyPr/>
        <a:lstStyle/>
        <a:p>
          <a:endParaRPr lang="ru-RU"/>
        </a:p>
      </dgm:t>
    </dgm:pt>
    <dgm:pt modelId="{2AAAB3FD-CCFF-47C6-82A3-401D29691CF7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Вікова педагогіка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857283EB-C04D-4C5B-A44B-343BC99E692B}" type="parTrans" cxnId="{97D12916-E09A-4A65-A6BB-9E663C1E6128}">
      <dgm:prSet/>
      <dgm:spPr/>
      <dgm:t>
        <a:bodyPr/>
        <a:lstStyle/>
        <a:p>
          <a:endParaRPr lang="ru-RU"/>
        </a:p>
      </dgm:t>
    </dgm:pt>
    <dgm:pt modelId="{6FB09B05-3B16-4487-ABDA-C13441DCA841}" type="sibTrans" cxnId="{97D12916-E09A-4A65-A6BB-9E663C1E6128}">
      <dgm:prSet/>
      <dgm:spPr/>
      <dgm:t>
        <a:bodyPr/>
        <a:lstStyle/>
        <a:p>
          <a:endParaRPr lang="ru-RU"/>
        </a:p>
      </dgm:t>
    </dgm:pt>
    <dgm:pt modelId="{4C277353-1AEC-4E07-9C7F-DDA0E46F6761}">
      <dgm:prSet phldrT="[Текст]" custT="1"/>
      <dgm:spPr/>
      <dgm:t>
        <a:bodyPr/>
        <a:lstStyle/>
        <a:p>
          <a:r>
            <a:rPr lang="uk-UA" sz="2000" dirty="0" smtClean="0">
              <a:latin typeface="Arial" pitchFamily="34" charset="0"/>
              <a:cs typeface="Arial" pitchFamily="34" charset="0"/>
            </a:rPr>
            <a:t>дошкільна, шкільна, педагогіка дорослих. Д</a:t>
          </a:r>
          <a:r>
            <a:rPr lang="uk-UA" sz="2100" dirty="0" smtClean="0">
              <a:latin typeface="Arial" pitchFamily="34" charset="0"/>
              <a:cs typeface="Arial" pitchFamily="34" charset="0"/>
            </a:rPr>
            <a:t>осліджує закони та закономірності виховання, навчання й освіти, організаційні форми й методи освітнього процесу стосовно різних вікових груп</a:t>
          </a:r>
          <a:endParaRPr lang="ru-RU" sz="2000" dirty="0">
            <a:latin typeface="Arial" pitchFamily="34" charset="0"/>
            <a:cs typeface="Arial" pitchFamily="34" charset="0"/>
          </a:endParaRPr>
        </a:p>
      </dgm:t>
    </dgm:pt>
    <dgm:pt modelId="{573D29BC-0F0D-4AA0-BDD1-B5AFD199155A}" type="parTrans" cxnId="{A8B9BD64-9CAB-4A99-85D8-B59807E166F2}">
      <dgm:prSet/>
      <dgm:spPr/>
      <dgm:t>
        <a:bodyPr/>
        <a:lstStyle/>
        <a:p>
          <a:endParaRPr lang="ru-RU"/>
        </a:p>
      </dgm:t>
    </dgm:pt>
    <dgm:pt modelId="{06AFB025-D59A-48DB-BDA7-2B2AACEE8461}" type="sibTrans" cxnId="{A8B9BD64-9CAB-4A99-85D8-B59807E166F2}">
      <dgm:prSet/>
      <dgm:spPr/>
      <dgm:t>
        <a:bodyPr/>
        <a:lstStyle/>
        <a:p>
          <a:endParaRPr lang="ru-RU"/>
        </a:p>
      </dgm:t>
    </dgm:pt>
    <dgm:pt modelId="{12ABD5D2-2B3C-4E74-955D-5E4ECB511AA5}">
      <dgm:prSet phldrT="[Текст]" custT="1"/>
      <dgm:spPr/>
      <dgm:t>
        <a:bodyPr/>
        <a:lstStyle/>
        <a:p>
          <a:r>
            <a:rPr lang="uk-UA" sz="2400" b="1" dirty="0" err="1" smtClean="0">
              <a:latin typeface="Arial" pitchFamily="34" charset="0"/>
              <a:cs typeface="Arial" pitchFamily="34" charset="0"/>
            </a:rPr>
            <a:t>Корекційна</a:t>
          </a:r>
          <a:r>
            <a:rPr lang="uk-UA" sz="2400" b="1" dirty="0" smtClean="0">
              <a:latin typeface="Arial" pitchFamily="34" charset="0"/>
              <a:cs typeface="Arial" pitchFamily="34" charset="0"/>
            </a:rPr>
            <a:t> педагогіка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446D1C88-E5A2-4461-B137-FF0FB07AE5AA}" type="parTrans" cxnId="{D20F1D51-74B3-4939-9886-5E739159A5D4}">
      <dgm:prSet/>
      <dgm:spPr/>
      <dgm:t>
        <a:bodyPr/>
        <a:lstStyle/>
        <a:p>
          <a:endParaRPr lang="ru-RU"/>
        </a:p>
      </dgm:t>
    </dgm:pt>
    <dgm:pt modelId="{60B9A402-DD61-43EE-9810-5621CEBFDF17}" type="sibTrans" cxnId="{D20F1D51-74B3-4939-9886-5E739159A5D4}">
      <dgm:prSet/>
      <dgm:spPr/>
      <dgm:t>
        <a:bodyPr/>
        <a:lstStyle/>
        <a:p>
          <a:endParaRPr lang="ru-RU"/>
        </a:p>
      </dgm:t>
    </dgm:pt>
    <dgm:pt modelId="{74D39456-BA54-462F-9A55-4CB01EE944C8}">
      <dgm:prSet phldrT="[Текст]" custT="1"/>
      <dgm:spPr/>
      <dgm:t>
        <a:bodyPr/>
        <a:lstStyle/>
        <a:p>
          <a:r>
            <a:rPr lang="uk-UA" sz="2100" dirty="0" smtClean="0">
              <a:latin typeface="Arial" pitchFamily="34" charset="0"/>
              <a:cs typeface="Arial" pitchFamily="34" charset="0"/>
            </a:rPr>
            <a:t>вивчає і розробляє питання виховання, навчання та освіти дітей з різними вадами</a:t>
          </a:r>
          <a:endParaRPr lang="ru-RU" sz="2100" dirty="0">
            <a:latin typeface="Arial" pitchFamily="34" charset="0"/>
            <a:cs typeface="Arial" pitchFamily="34" charset="0"/>
          </a:endParaRPr>
        </a:p>
      </dgm:t>
    </dgm:pt>
    <dgm:pt modelId="{A2E815D9-0213-495F-B6F4-16DC79A65B70}" type="parTrans" cxnId="{178B2B9C-9FEE-40BE-8A18-61D9374B3187}">
      <dgm:prSet/>
      <dgm:spPr/>
      <dgm:t>
        <a:bodyPr/>
        <a:lstStyle/>
        <a:p>
          <a:endParaRPr lang="ru-RU"/>
        </a:p>
      </dgm:t>
    </dgm:pt>
    <dgm:pt modelId="{4E39A968-87F1-42B9-936A-BE68F4CD4EF0}" type="sibTrans" cxnId="{178B2B9C-9FEE-40BE-8A18-61D9374B3187}">
      <dgm:prSet/>
      <dgm:spPr/>
      <dgm:t>
        <a:bodyPr/>
        <a:lstStyle/>
        <a:p>
          <a:endParaRPr lang="ru-RU"/>
        </a:p>
      </dgm:t>
    </dgm:pt>
    <dgm:pt modelId="{671FD89D-A18A-48A6-829D-257585D1F488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Галузева педагогіка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E799806A-EF8B-44F5-91D6-E5A8D46321C9}" type="parTrans" cxnId="{0A38238B-5698-4858-8755-2D1AF7F66C0C}">
      <dgm:prSet/>
      <dgm:spPr/>
      <dgm:t>
        <a:bodyPr/>
        <a:lstStyle/>
        <a:p>
          <a:endParaRPr lang="ru-RU"/>
        </a:p>
      </dgm:t>
    </dgm:pt>
    <dgm:pt modelId="{BC0F1774-8A3B-453D-84D0-740B870A249A}" type="sibTrans" cxnId="{0A38238B-5698-4858-8755-2D1AF7F66C0C}">
      <dgm:prSet/>
      <dgm:spPr/>
      <dgm:t>
        <a:bodyPr/>
        <a:lstStyle/>
        <a:p>
          <a:endParaRPr lang="ru-RU"/>
        </a:p>
      </dgm:t>
    </dgm:pt>
    <dgm:pt modelId="{F053187A-28B4-498C-A034-9D3F125EDBC4}">
      <dgm:prSet phldrT="[Текст]" custT="1"/>
      <dgm:spPr/>
      <dgm:t>
        <a:bodyPr/>
        <a:lstStyle/>
        <a:p>
          <a:r>
            <a:rPr lang="uk-UA" sz="2100" dirty="0" smtClean="0">
              <a:latin typeface="Arial" pitchFamily="34" charset="0"/>
              <a:cs typeface="Arial" pitchFamily="34" charset="0"/>
            </a:rPr>
            <a:t>військова, спортивна, вищої школи, </a:t>
          </a:r>
          <a:r>
            <a:rPr lang="uk-UA" sz="2100" dirty="0" err="1" smtClean="0">
              <a:latin typeface="Arial" pitchFamily="34" charset="0"/>
              <a:cs typeface="Arial" pitchFamily="34" charset="0"/>
            </a:rPr>
            <a:t>профтехосвіти</a:t>
          </a:r>
          <a:r>
            <a:rPr lang="uk-UA" sz="2100" dirty="0" smtClean="0">
              <a:latin typeface="Arial" pitchFamily="34" charset="0"/>
              <a:cs typeface="Arial" pitchFamily="34" charset="0"/>
            </a:rPr>
            <a:t> та ін. </a:t>
          </a:r>
          <a:endParaRPr lang="ru-RU" sz="2100" dirty="0">
            <a:latin typeface="Arial" pitchFamily="34" charset="0"/>
            <a:cs typeface="Arial" pitchFamily="34" charset="0"/>
          </a:endParaRPr>
        </a:p>
      </dgm:t>
    </dgm:pt>
    <dgm:pt modelId="{247062BA-8058-4F24-B2FA-541CAE0F14CB}" type="parTrans" cxnId="{4A55210E-80C4-4ACD-ABB3-2B4333F5C6CA}">
      <dgm:prSet/>
      <dgm:spPr/>
      <dgm:t>
        <a:bodyPr/>
        <a:lstStyle/>
        <a:p>
          <a:endParaRPr lang="ru-RU"/>
        </a:p>
      </dgm:t>
    </dgm:pt>
    <dgm:pt modelId="{C1A354FE-AEB5-4E8E-97B9-E7D2BF302DE2}" type="sibTrans" cxnId="{4A55210E-80C4-4ACD-ABB3-2B4333F5C6CA}">
      <dgm:prSet/>
      <dgm:spPr/>
      <dgm:t>
        <a:bodyPr/>
        <a:lstStyle/>
        <a:p>
          <a:endParaRPr lang="ru-RU"/>
        </a:p>
      </dgm:t>
    </dgm:pt>
    <dgm:pt modelId="{ED14859D-FF15-416A-99D1-7FF1F3B2DA72}" type="pres">
      <dgm:prSet presAssocID="{BED13D83-B196-4FF3-87B7-D3FF523F0D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421948-5EB3-4750-AF6A-CA08CB67F740}" type="pres">
      <dgm:prSet presAssocID="{D1721496-8F1C-428F-9A09-3BC283755D73}" presName="linNode" presStyleCnt="0"/>
      <dgm:spPr/>
      <dgm:t>
        <a:bodyPr/>
        <a:lstStyle/>
        <a:p>
          <a:endParaRPr lang="ru-RU"/>
        </a:p>
      </dgm:t>
    </dgm:pt>
    <dgm:pt modelId="{A0D8CAE0-A6C1-42D2-8A60-4A52119FD0E0}" type="pres">
      <dgm:prSet presAssocID="{D1721496-8F1C-428F-9A09-3BC283755D73}" presName="parentText" presStyleLbl="node1" presStyleIdx="0" presStyleCnt="4" custScaleX="5016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DECE5-4E78-43F6-88AD-6F0A2DBD6CE4}" type="pres">
      <dgm:prSet presAssocID="{D1721496-8F1C-428F-9A09-3BC283755D73}" presName="descendantText" presStyleLbl="alignAccFollowNode1" presStyleIdx="0" presStyleCnt="4" custScaleX="766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60E707-B6F4-4D73-A2E2-AE03AB4F9FBD}" type="pres">
      <dgm:prSet presAssocID="{520A6FE4-FE63-414E-BFD7-05CDAE59A841}" presName="sp" presStyleCnt="0"/>
      <dgm:spPr/>
      <dgm:t>
        <a:bodyPr/>
        <a:lstStyle/>
        <a:p>
          <a:endParaRPr lang="ru-RU"/>
        </a:p>
      </dgm:t>
    </dgm:pt>
    <dgm:pt modelId="{AD8F9463-765D-4B4F-A74B-32C22F8809A0}" type="pres">
      <dgm:prSet presAssocID="{2AAAB3FD-CCFF-47C6-82A3-401D29691CF7}" presName="linNode" presStyleCnt="0"/>
      <dgm:spPr/>
      <dgm:t>
        <a:bodyPr/>
        <a:lstStyle/>
        <a:p>
          <a:endParaRPr lang="ru-RU"/>
        </a:p>
      </dgm:t>
    </dgm:pt>
    <dgm:pt modelId="{1D20B984-AE7F-4123-A58F-1CD12B9BBA38}" type="pres">
      <dgm:prSet presAssocID="{2AAAB3FD-CCFF-47C6-82A3-401D29691CF7}" presName="parentText" presStyleLbl="node1" presStyleIdx="1" presStyleCnt="4" custScaleX="5016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067160-2A10-4A06-942D-75D8D4DAA9A1}" type="pres">
      <dgm:prSet presAssocID="{2AAAB3FD-CCFF-47C6-82A3-401D29691CF7}" presName="descendantText" presStyleLbl="alignAccFollowNode1" presStyleIdx="1" presStyleCnt="4" custScaleX="766349" custScaleY="136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A3DCF0-B395-4ADD-86E6-1E43853F1EEA}" type="pres">
      <dgm:prSet presAssocID="{6FB09B05-3B16-4487-ABDA-C13441DCA841}" presName="sp" presStyleCnt="0"/>
      <dgm:spPr/>
      <dgm:t>
        <a:bodyPr/>
        <a:lstStyle/>
        <a:p>
          <a:endParaRPr lang="ru-RU"/>
        </a:p>
      </dgm:t>
    </dgm:pt>
    <dgm:pt modelId="{06F98873-DBF2-4721-AFBF-89F22DEE49ED}" type="pres">
      <dgm:prSet presAssocID="{12ABD5D2-2B3C-4E74-955D-5E4ECB511AA5}" presName="linNode" presStyleCnt="0"/>
      <dgm:spPr/>
      <dgm:t>
        <a:bodyPr/>
        <a:lstStyle/>
        <a:p>
          <a:endParaRPr lang="ru-RU"/>
        </a:p>
      </dgm:t>
    </dgm:pt>
    <dgm:pt modelId="{BFDA0E8B-CCAE-4923-9FFF-BD161E45254D}" type="pres">
      <dgm:prSet presAssocID="{12ABD5D2-2B3C-4E74-955D-5E4ECB511AA5}" presName="parentText" presStyleLbl="node1" presStyleIdx="2" presStyleCnt="4" custScaleX="5016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3BCA6E-3A8F-4637-97BE-56AD3EB7A75E}" type="pres">
      <dgm:prSet presAssocID="{12ABD5D2-2B3C-4E74-955D-5E4ECB511AA5}" presName="descendantText" presStyleLbl="alignAccFollowNode1" presStyleIdx="2" presStyleCnt="4" custScaleX="766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B19E5A-21CC-4847-87FE-DDAC2EDDC832}" type="pres">
      <dgm:prSet presAssocID="{60B9A402-DD61-43EE-9810-5621CEBFDF17}" presName="sp" presStyleCnt="0"/>
      <dgm:spPr/>
      <dgm:t>
        <a:bodyPr/>
        <a:lstStyle/>
        <a:p>
          <a:endParaRPr lang="ru-RU"/>
        </a:p>
      </dgm:t>
    </dgm:pt>
    <dgm:pt modelId="{42354C15-DC9D-4B9E-AEE2-B5F2C1C70076}" type="pres">
      <dgm:prSet presAssocID="{671FD89D-A18A-48A6-829D-257585D1F488}" presName="linNode" presStyleCnt="0"/>
      <dgm:spPr/>
      <dgm:t>
        <a:bodyPr/>
        <a:lstStyle/>
        <a:p>
          <a:endParaRPr lang="ru-RU"/>
        </a:p>
      </dgm:t>
    </dgm:pt>
    <dgm:pt modelId="{0033BE7C-127C-4892-9C94-19F6CB59687D}" type="pres">
      <dgm:prSet presAssocID="{671FD89D-A18A-48A6-829D-257585D1F488}" presName="parentText" presStyleLbl="node1" presStyleIdx="3" presStyleCnt="4" custScaleX="5016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EDA1F5-2A5A-4A68-A634-56EF8DAFEC0C}" type="pres">
      <dgm:prSet presAssocID="{671FD89D-A18A-48A6-829D-257585D1F488}" presName="descendantText" presStyleLbl="alignAccFollowNode1" presStyleIdx="3" presStyleCnt="4" custScaleX="766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86DA5E-3345-4903-B5D0-BF5D1E864388}" srcId="{BED13D83-B196-4FF3-87B7-D3FF523F0D27}" destId="{D1721496-8F1C-428F-9A09-3BC283755D73}" srcOrd="0" destOrd="0" parTransId="{42C3695C-ACC4-4913-BE93-1980CCA081E3}" sibTransId="{520A6FE4-FE63-414E-BFD7-05CDAE59A841}"/>
    <dgm:cxn modelId="{1A5A7784-9937-421A-82D8-C44E11ECF90C}" type="presOf" srcId="{4C277353-1AEC-4E07-9C7F-DDA0E46F6761}" destId="{1B067160-2A10-4A06-942D-75D8D4DAA9A1}" srcOrd="0" destOrd="0" presId="urn:microsoft.com/office/officeart/2005/8/layout/vList5"/>
    <dgm:cxn modelId="{EF7FD825-A39C-4F4E-BE15-A3B4A233DA12}" type="presOf" srcId="{12ABD5D2-2B3C-4E74-955D-5E4ECB511AA5}" destId="{BFDA0E8B-CCAE-4923-9FFF-BD161E45254D}" srcOrd="0" destOrd="0" presId="urn:microsoft.com/office/officeart/2005/8/layout/vList5"/>
    <dgm:cxn modelId="{00B59C46-1A0B-4F75-8673-E0FC5E10B972}" type="presOf" srcId="{F053187A-28B4-498C-A034-9D3F125EDBC4}" destId="{C4EDA1F5-2A5A-4A68-A634-56EF8DAFEC0C}" srcOrd="0" destOrd="0" presId="urn:microsoft.com/office/officeart/2005/8/layout/vList5"/>
    <dgm:cxn modelId="{6C6BCF02-5ABF-4E3E-9FE1-B9879D39DA41}" type="presOf" srcId="{D1721496-8F1C-428F-9A09-3BC283755D73}" destId="{A0D8CAE0-A6C1-42D2-8A60-4A52119FD0E0}" srcOrd="0" destOrd="0" presId="urn:microsoft.com/office/officeart/2005/8/layout/vList5"/>
    <dgm:cxn modelId="{178B2B9C-9FEE-40BE-8A18-61D9374B3187}" srcId="{12ABD5D2-2B3C-4E74-955D-5E4ECB511AA5}" destId="{74D39456-BA54-462F-9A55-4CB01EE944C8}" srcOrd="0" destOrd="0" parTransId="{A2E815D9-0213-495F-B6F4-16DC79A65B70}" sibTransId="{4E39A968-87F1-42B9-936A-BE68F4CD4EF0}"/>
    <dgm:cxn modelId="{6C270F45-02CB-49EE-B590-3406365617E4}" type="presOf" srcId="{BED13D83-B196-4FF3-87B7-D3FF523F0D27}" destId="{ED14859D-FF15-416A-99D1-7FF1F3B2DA72}" srcOrd="0" destOrd="0" presId="urn:microsoft.com/office/officeart/2005/8/layout/vList5"/>
    <dgm:cxn modelId="{B5FDE561-412B-443E-8485-C642D18F4D87}" type="presOf" srcId="{EA09AEF6-359D-494C-9107-870D9959CAFD}" destId="{745DECE5-4E78-43F6-88AD-6F0A2DBD6CE4}" srcOrd="0" destOrd="0" presId="urn:microsoft.com/office/officeart/2005/8/layout/vList5"/>
    <dgm:cxn modelId="{A8B9BD64-9CAB-4A99-85D8-B59807E166F2}" srcId="{2AAAB3FD-CCFF-47C6-82A3-401D29691CF7}" destId="{4C277353-1AEC-4E07-9C7F-DDA0E46F6761}" srcOrd="0" destOrd="0" parTransId="{573D29BC-0F0D-4AA0-BDD1-B5AFD199155A}" sibTransId="{06AFB025-D59A-48DB-BDA7-2B2AACEE8461}"/>
    <dgm:cxn modelId="{F2DDB210-EDD6-4582-B2FC-8F193A613FF9}" type="presOf" srcId="{74D39456-BA54-462F-9A55-4CB01EE944C8}" destId="{073BCA6E-3A8F-4637-97BE-56AD3EB7A75E}" srcOrd="0" destOrd="0" presId="urn:microsoft.com/office/officeart/2005/8/layout/vList5"/>
    <dgm:cxn modelId="{3B0CAF49-10CD-4652-BA4F-9B01AC7EFD0E}" type="presOf" srcId="{2AAAB3FD-CCFF-47C6-82A3-401D29691CF7}" destId="{1D20B984-AE7F-4123-A58F-1CD12B9BBA38}" srcOrd="0" destOrd="0" presId="urn:microsoft.com/office/officeart/2005/8/layout/vList5"/>
    <dgm:cxn modelId="{CF543781-B933-46B6-8C6C-4073931E9374}" type="presOf" srcId="{671FD89D-A18A-48A6-829D-257585D1F488}" destId="{0033BE7C-127C-4892-9C94-19F6CB59687D}" srcOrd="0" destOrd="0" presId="urn:microsoft.com/office/officeart/2005/8/layout/vList5"/>
    <dgm:cxn modelId="{61819521-FF58-499A-B9C8-4D87AEBE55D6}" srcId="{D1721496-8F1C-428F-9A09-3BC283755D73}" destId="{EA09AEF6-359D-494C-9107-870D9959CAFD}" srcOrd="0" destOrd="0" parTransId="{5EB93B9B-D04B-4CF5-9F92-506939A7DD13}" sibTransId="{7BE5C27A-F96C-4484-A8C6-F8223E959F64}"/>
    <dgm:cxn modelId="{D20F1D51-74B3-4939-9886-5E739159A5D4}" srcId="{BED13D83-B196-4FF3-87B7-D3FF523F0D27}" destId="{12ABD5D2-2B3C-4E74-955D-5E4ECB511AA5}" srcOrd="2" destOrd="0" parTransId="{446D1C88-E5A2-4461-B137-FF0FB07AE5AA}" sibTransId="{60B9A402-DD61-43EE-9810-5621CEBFDF17}"/>
    <dgm:cxn modelId="{4A55210E-80C4-4ACD-ABB3-2B4333F5C6CA}" srcId="{671FD89D-A18A-48A6-829D-257585D1F488}" destId="{F053187A-28B4-498C-A034-9D3F125EDBC4}" srcOrd="0" destOrd="0" parTransId="{247062BA-8058-4F24-B2FA-541CAE0F14CB}" sibTransId="{C1A354FE-AEB5-4E8E-97B9-E7D2BF302DE2}"/>
    <dgm:cxn modelId="{0A38238B-5698-4858-8755-2D1AF7F66C0C}" srcId="{BED13D83-B196-4FF3-87B7-D3FF523F0D27}" destId="{671FD89D-A18A-48A6-829D-257585D1F488}" srcOrd="3" destOrd="0" parTransId="{E799806A-EF8B-44F5-91D6-E5A8D46321C9}" sibTransId="{BC0F1774-8A3B-453D-84D0-740B870A249A}"/>
    <dgm:cxn modelId="{97D12916-E09A-4A65-A6BB-9E663C1E6128}" srcId="{BED13D83-B196-4FF3-87B7-D3FF523F0D27}" destId="{2AAAB3FD-CCFF-47C6-82A3-401D29691CF7}" srcOrd="1" destOrd="0" parTransId="{857283EB-C04D-4C5B-A44B-343BC99E692B}" sibTransId="{6FB09B05-3B16-4487-ABDA-C13441DCA841}"/>
    <dgm:cxn modelId="{E84B2013-E4FE-492F-A519-B58716A4B854}" type="presParOf" srcId="{ED14859D-FF15-416A-99D1-7FF1F3B2DA72}" destId="{00421948-5EB3-4750-AF6A-CA08CB67F740}" srcOrd="0" destOrd="0" presId="urn:microsoft.com/office/officeart/2005/8/layout/vList5"/>
    <dgm:cxn modelId="{7136E697-EDE4-4D8D-A080-10A68135F453}" type="presParOf" srcId="{00421948-5EB3-4750-AF6A-CA08CB67F740}" destId="{A0D8CAE0-A6C1-42D2-8A60-4A52119FD0E0}" srcOrd="0" destOrd="0" presId="urn:microsoft.com/office/officeart/2005/8/layout/vList5"/>
    <dgm:cxn modelId="{474E9878-1364-4966-A89B-C0FFEFFE619A}" type="presParOf" srcId="{00421948-5EB3-4750-AF6A-CA08CB67F740}" destId="{745DECE5-4E78-43F6-88AD-6F0A2DBD6CE4}" srcOrd="1" destOrd="0" presId="urn:microsoft.com/office/officeart/2005/8/layout/vList5"/>
    <dgm:cxn modelId="{2B20DA5F-02EF-4142-8BAF-2FCBE1E1F744}" type="presParOf" srcId="{ED14859D-FF15-416A-99D1-7FF1F3B2DA72}" destId="{3E60E707-B6F4-4D73-A2E2-AE03AB4F9FBD}" srcOrd="1" destOrd="0" presId="urn:microsoft.com/office/officeart/2005/8/layout/vList5"/>
    <dgm:cxn modelId="{FA51F109-2D1D-41A9-858C-75F66F36D988}" type="presParOf" srcId="{ED14859D-FF15-416A-99D1-7FF1F3B2DA72}" destId="{AD8F9463-765D-4B4F-A74B-32C22F8809A0}" srcOrd="2" destOrd="0" presId="urn:microsoft.com/office/officeart/2005/8/layout/vList5"/>
    <dgm:cxn modelId="{C90777EA-C362-4893-981B-92C1E469FF26}" type="presParOf" srcId="{AD8F9463-765D-4B4F-A74B-32C22F8809A0}" destId="{1D20B984-AE7F-4123-A58F-1CD12B9BBA38}" srcOrd="0" destOrd="0" presId="urn:microsoft.com/office/officeart/2005/8/layout/vList5"/>
    <dgm:cxn modelId="{EB450B07-C4D3-4A61-94E8-03A648EA4B18}" type="presParOf" srcId="{AD8F9463-765D-4B4F-A74B-32C22F8809A0}" destId="{1B067160-2A10-4A06-942D-75D8D4DAA9A1}" srcOrd="1" destOrd="0" presId="urn:microsoft.com/office/officeart/2005/8/layout/vList5"/>
    <dgm:cxn modelId="{748E7A50-4D06-416E-93FD-F8FBAAF42B89}" type="presParOf" srcId="{ED14859D-FF15-416A-99D1-7FF1F3B2DA72}" destId="{18A3DCF0-B395-4ADD-86E6-1E43853F1EEA}" srcOrd="3" destOrd="0" presId="urn:microsoft.com/office/officeart/2005/8/layout/vList5"/>
    <dgm:cxn modelId="{5C79E1D0-88BD-4BF6-B0B8-6BBB5F525A3C}" type="presParOf" srcId="{ED14859D-FF15-416A-99D1-7FF1F3B2DA72}" destId="{06F98873-DBF2-4721-AFBF-89F22DEE49ED}" srcOrd="4" destOrd="0" presId="urn:microsoft.com/office/officeart/2005/8/layout/vList5"/>
    <dgm:cxn modelId="{9D4B2863-B458-4C86-9AC3-7550B9685597}" type="presParOf" srcId="{06F98873-DBF2-4721-AFBF-89F22DEE49ED}" destId="{BFDA0E8B-CCAE-4923-9FFF-BD161E45254D}" srcOrd="0" destOrd="0" presId="urn:microsoft.com/office/officeart/2005/8/layout/vList5"/>
    <dgm:cxn modelId="{EEA172E0-BA7A-4CA1-A08C-F03D0A884B46}" type="presParOf" srcId="{06F98873-DBF2-4721-AFBF-89F22DEE49ED}" destId="{073BCA6E-3A8F-4637-97BE-56AD3EB7A75E}" srcOrd="1" destOrd="0" presId="urn:microsoft.com/office/officeart/2005/8/layout/vList5"/>
    <dgm:cxn modelId="{0AA30437-B0CB-4A3C-8301-2DD26953DB6C}" type="presParOf" srcId="{ED14859D-FF15-416A-99D1-7FF1F3B2DA72}" destId="{BFB19E5A-21CC-4847-87FE-DDAC2EDDC832}" srcOrd="5" destOrd="0" presId="urn:microsoft.com/office/officeart/2005/8/layout/vList5"/>
    <dgm:cxn modelId="{6CBB39CA-D481-4D92-9515-601A49F66D68}" type="presParOf" srcId="{ED14859D-FF15-416A-99D1-7FF1F3B2DA72}" destId="{42354C15-DC9D-4B9E-AEE2-B5F2C1C70076}" srcOrd="6" destOrd="0" presId="urn:microsoft.com/office/officeart/2005/8/layout/vList5"/>
    <dgm:cxn modelId="{505ECD1D-578D-455D-A026-4B606CE6425B}" type="presParOf" srcId="{42354C15-DC9D-4B9E-AEE2-B5F2C1C70076}" destId="{0033BE7C-127C-4892-9C94-19F6CB59687D}" srcOrd="0" destOrd="0" presId="urn:microsoft.com/office/officeart/2005/8/layout/vList5"/>
    <dgm:cxn modelId="{3DBBA08D-BD13-40A7-AFF9-FEDDA0FEA6C0}" type="presParOf" srcId="{42354C15-DC9D-4B9E-AEE2-B5F2C1C70076}" destId="{C4EDA1F5-2A5A-4A68-A634-56EF8DAFEC0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649A7-7D0B-4283-8B04-E974864CA139}">
      <dsp:nvSpPr>
        <dsp:cNvPr id="0" name=""/>
        <dsp:cNvSpPr/>
      </dsp:nvSpPr>
      <dsp:spPr>
        <a:xfrm rot="16200000">
          <a:off x="967271" y="-967271"/>
          <a:ext cx="1961385" cy="3895927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800" b="1" kern="1200" dirty="0" smtClean="0"/>
            <a:t>Педагогічна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800" b="1" kern="1200" dirty="0" smtClean="0"/>
            <a:t>деонтологія </a:t>
          </a:r>
          <a:endParaRPr lang="ru-RU" sz="2800" b="1" kern="1200" dirty="0"/>
        </a:p>
      </dsp:txBody>
      <dsp:txXfrm rot="5400000">
        <a:off x="0" y="0"/>
        <a:ext cx="3895927" cy="1471039"/>
      </dsp:txXfrm>
    </dsp:sp>
    <dsp:sp modelId="{091ECCC5-76FC-4B5B-A428-DA7463EC6571}">
      <dsp:nvSpPr>
        <dsp:cNvPr id="0" name=""/>
        <dsp:cNvSpPr/>
      </dsp:nvSpPr>
      <dsp:spPr>
        <a:xfrm>
          <a:off x="3895927" y="0"/>
          <a:ext cx="3895927" cy="1961385"/>
        </a:xfrm>
        <a:prstGeom prst="round1Rect">
          <a:avLst/>
        </a:prstGeom>
        <a:solidFill>
          <a:schemeClr val="accent5">
            <a:hueOff val="5992711"/>
            <a:satOff val="-2406"/>
            <a:lumOff val="-7974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800" b="1" kern="1200" dirty="0" smtClean="0"/>
            <a:t>Педагогіка народного календаря</a:t>
          </a:r>
          <a:endParaRPr lang="ru-RU" sz="2800" b="1" kern="1200" dirty="0"/>
        </a:p>
      </dsp:txBody>
      <dsp:txXfrm>
        <a:off x="3895927" y="0"/>
        <a:ext cx="3895927" cy="1471039"/>
      </dsp:txXfrm>
    </dsp:sp>
    <dsp:sp modelId="{78905E75-7F05-4E11-8B48-D259A5CDA63F}">
      <dsp:nvSpPr>
        <dsp:cNvPr id="0" name=""/>
        <dsp:cNvSpPr/>
      </dsp:nvSpPr>
      <dsp:spPr>
        <a:xfrm rot="10800000">
          <a:off x="0" y="1875339"/>
          <a:ext cx="3895927" cy="1961385"/>
        </a:xfrm>
        <a:prstGeom prst="round1Rect">
          <a:avLst/>
        </a:prstGeom>
        <a:solidFill>
          <a:schemeClr val="accent5">
            <a:hueOff val="11985421"/>
            <a:satOff val="-4813"/>
            <a:lumOff val="-15949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800" b="1" kern="1200" dirty="0" smtClean="0"/>
            <a:t>Родинна педагогіка </a:t>
          </a:r>
          <a:endParaRPr lang="ru-RU" sz="2800" b="1" kern="1200" dirty="0"/>
        </a:p>
      </dsp:txBody>
      <dsp:txXfrm rot="10800000">
        <a:off x="0" y="2365685"/>
        <a:ext cx="3895927" cy="1471039"/>
      </dsp:txXfrm>
    </dsp:sp>
    <dsp:sp modelId="{A57F1455-02A4-48DA-87F8-4F3CB85D44CC}">
      <dsp:nvSpPr>
        <dsp:cNvPr id="0" name=""/>
        <dsp:cNvSpPr/>
      </dsp:nvSpPr>
      <dsp:spPr>
        <a:xfrm rot="5400000">
          <a:off x="4863198" y="908068"/>
          <a:ext cx="1961385" cy="3895927"/>
        </a:xfrm>
        <a:prstGeom prst="round1Rect">
          <a:avLst/>
        </a:prstGeom>
        <a:solidFill>
          <a:schemeClr val="accent5">
            <a:hueOff val="17978132"/>
            <a:satOff val="-7219"/>
            <a:lumOff val="-23923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800" b="1" kern="1200" dirty="0" smtClean="0"/>
            <a:t>Козацька педагогіка </a:t>
          </a:r>
          <a:endParaRPr lang="ru-RU" sz="2800" b="1" kern="1200" dirty="0"/>
        </a:p>
      </dsp:txBody>
      <dsp:txXfrm rot="-5400000">
        <a:off x="3895927" y="2365685"/>
        <a:ext cx="3895927" cy="1471039"/>
      </dsp:txXfrm>
    </dsp:sp>
    <dsp:sp modelId="{509E0DD0-DEEC-4CAA-A8BE-ABF77AD2239A}">
      <dsp:nvSpPr>
        <dsp:cNvPr id="0" name=""/>
        <dsp:cNvSpPr/>
      </dsp:nvSpPr>
      <dsp:spPr>
        <a:xfrm>
          <a:off x="2751296" y="1358200"/>
          <a:ext cx="2130261" cy="1345137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800" b="1" kern="1200" dirty="0" smtClean="0"/>
            <a:t>Народна педагогіка </a:t>
          </a:r>
          <a:endParaRPr lang="ru-RU" sz="2800" b="1" kern="1200" dirty="0"/>
        </a:p>
      </dsp:txBody>
      <dsp:txXfrm>
        <a:off x="2816960" y="1423864"/>
        <a:ext cx="1998933" cy="121380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2C83F1-23DB-4C0E-8B85-94B41B4A5D6B}">
      <dsp:nvSpPr>
        <dsp:cNvPr id="0" name=""/>
        <dsp:cNvSpPr/>
      </dsp:nvSpPr>
      <dsp:spPr>
        <a:xfrm>
          <a:off x="1586484" y="3036167"/>
          <a:ext cx="588501" cy="2466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4250" y="0"/>
              </a:lnTo>
              <a:lnTo>
                <a:pt x="294250" y="2466348"/>
              </a:lnTo>
              <a:lnTo>
                <a:pt x="588501" y="246634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817345" y="4205952"/>
        <a:ext cx="126779" cy="126779"/>
      </dsp:txXfrm>
    </dsp:sp>
    <dsp:sp modelId="{11DF9EE5-23E1-4B51-9AE5-A5C3C413C007}">
      <dsp:nvSpPr>
        <dsp:cNvPr id="0" name=""/>
        <dsp:cNvSpPr/>
      </dsp:nvSpPr>
      <dsp:spPr>
        <a:xfrm>
          <a:off x="1586484" y="3036167"/>
          <a:ext cx="588501" cy="1142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4250" y="0"/>
              </a:lnTo>
              <a:lnTo>
                <a:pt x="294250" y="1142495"/>
              </a:lnTo>
              <a:lnTo>
                <a:pt x="588501" y="114249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48606" y="3575286"/>
        <a:ext cx="64257" cy="64257"/>
      </dsp:txXfrm>
    </dsp:sp>
    <dsp:sp modelId="{1684E9DA-93A5-471B-AC51-0B8FD8A39415}">
      <dsp:nvSpPr>
        <dsp:cNvPr id="0" name=""/>
        <dsp:cNvSpPr/>
      </dsp:nvSpPr>
      <dsp:spPr>
        <a:xfrm>
          <a:off x="1586484" y="2833695"/>
          <a:ext cx="588501" cy="202472"/>
        </a:xfrm>
        <a:custGeom>
          <a:avLst/>
          <a:gdLst/>
          <a:ahLst/>
          <a:cxnLst/>
          <a:rect l="0" t="0" r="0" b="0"/>
          <a:pathLst>
            <a:path>
              <a:moveTo>
                <a:pt x="0" y="202472"/>
              </a:moveTo>
              <a:lnTo>
                <a:pt x="294250" y="202472"/>
              </a:lnTo>
              <a:lnTo>
                <a:pt x="294250" y="0"/>
              </a:lnTo>
              <a:lnTo>
                <a:pt x="58850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65176" y="2919372"/>
        <a:ext cx="31117" cy="31117"/>
      </dsp:txXfrm>
    </dsp:sp>
    <dsp:sp modelId="{B453906A-EDFE-4D4A-BB87-33F7FBEDF83A}">
      <dsp:nvSpPr>
        <dsp:cNvPr id="0" name=""/>
        <dsp:cNvSpPr/>
      </dsp:nvSpPr>
      <dsp:spPr>
        <a:xfrm>
          <a:off x="1586484" y="1553239"/>
          <a:ext cx="653383" cy="1482928"/>
        </a:xfrm>
        <a:custGeom>
          <a:avLst/>
          <a:gdLst/>
          <a:ahLst/>
          <a:cxnLst/>
          <a:rect l="0" t="0" r="0" b="0"/>
          <a:pathLst>
            <a:path>
              <a:moveTo>
                <a:pt x="0" y="1482928"/>
              </a:moveTo>
              <a:lnTo>
                <a:pt x="326691" y="1482928"/>
              </a:lnTo>
              <a:lnTo>
                <a:pt x="326691" y="0"/>
              </a:lnTo>
              <a:lnTo>
                <a:pt x="65338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872664" y="2254191"/>
        <a:ext cx="81024" cy="81024"/>
      </dsp:txXfrm>
    </dsp:sp>
    <dsp:sp modelId="{B0E881F0-5671-4144-A859-CC7710C1D77F}">
      <dsp:nvSpPr>
        <dsp:cNvPr id="0" name=""/>
        <dsp:cNvSpPr/>
      </dsp:nvSpPr>
      <dsp:spPr>
        <a:xfrm>
          <a:off x="1586484" y="451773"/>
          <a:ext cx="588501" cy="2584394"/>
        </a:xfrm>
        <a:custGeom>
          <a:avLst/>
          <a:gdLst/>
          <a:ahLst/>
          <a:cxnLst/>
          <a:rect l="0" t="0" r="0" b="0"/>
          <a:pathLst>
            <a:path>
              <a:moveTo>
                <a:pt x="0" y="2584394"/>
              </a:moveTo>
              <a:lnTo>
                <a:pt x="294250" y="2584394"/>
              </a:lnTo>
              <a:lnTo>
                <a:pt x="294250" y="0"/>
              </a:lnTo>
              <a:lnTo>
                <a:pt x="58850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814471" y="1677706"/>
        <a:ext cx="132527" cy="132527"/>
      </dsp:txXfrm>
    </dsp:sp>
    <dsp:sp modelId="{367E7415-4DD5-458B-AA94-12DAB7400C58}">
      <dsp:nvSpPr>
        <dsp:cNvPr id="0" name=""/>
        <dsp:cNvSpPr/>
      </dsp:nvSpPr>
      <dsp:spPr>
        <a:xfrm rot="16200000">
          <a:off x="-1222871" y="2587615"/>
          <a:ext cx="4721607" cy="8971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err="1" smtClean="0">
              <a:latin typeface="Arial" pitchFamily="34" charset="0"/>
              <a:cs typeface="Arial" pitchFamily="34" charset="0"/>
            </a:rPr>
            <a:t>Корекціна</a:t>
          </a:r>
          <a:r>
            <a:rPr lang="uk-UA" sz="2800" b="1" kern="1200" dirty="0" smtClean="0">
              <a:latin typeface="Arial" pitchFamily="34" charset="0"/>
              <a:cs typeface="Arial" pitchFamily="34" charset="0"/>
            </a:rPr>
            <a:t> педагогіка</a:t>
          </a:r>
          <a:endParaRPr lang="ru-RU" sz="2800" b="1" kern="1200" dirty="0">
            <a:latin typeface="Arial" pitchFamily="34" charset="0"/>
            <a:cs typeface="Arial" pitchFamily="34" charset="0"/>
          </a:endParaRPr>
        </a:p>
      </dsp:txBody>
      <dsp:txXfrm>
        <a:off x="-1222871" y="2587615"/>
        <a:ext cx="4721607" cy="897105"/>
      </dsp:txXfrm>
    </dsp:sp>
    <dsp:sp modelId="{C07A118B-21F1-417E-B873-5A887B4626FB}">
      <dsp:nvSpPr>
        <dsp:cNvPr id="0" name=""/>
        <dsp:cNvSpPr/>
      </dsp:nvSpPr>
      <dsp:spPr>
        <a:xfrm>
          <a:off x="2174985" y="3220"/>
          <a:ext cx="6424666" cy="8971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0" u="none" kern="1200" dirty="0" smtClean="0">
              <a:latin typeface="Arial" pitchFamily="34" charset="0"/>
              <a:cs typeface="Arial" pitchFamily="34" charset="0"/>
            </a:rPr>
            <a:t>сурдопедагогіка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i="0" kern="1200" dirty="0" smtClean="0">
              <a:latin typeface="Arial" pitchFamily="34" charset="0"/>
              <a:cs typeface="Arial" pitchFamily="34" charset="0"/>
            </a:rPr>
            <a:t>(навчання й виховання глухих і глухонімих)</a:t>
          </a:r>
          <a:r>
            <a:rPr lang="uk-UA" sz="2400" i="0" kern="1200" dirty="0" smtClean="0">
              <a:latin typeface="Arial" pitchFamily="34" charset="0"/>
              <a:cs typeface="Arial" pitchFamily="34" charset="0"/>
            </a:rPr>
            <a:t>  </a:t>
          </a:r>
          <a:endParaRPr lang="ru-RU" sz="2400" i="0" kern="1200" dirty="0">
            <a:latin typeface="Arial" pitchFamily="34" charset="0"/>
            <a:cs typeface="Arial" pitchFamily="34" charset="0"/>
          </a:endParaRPr>
        </a:p>
      </dsp:txBody>
      <dsp:txXfrm>
        <a:off x="2174985" y="3220"/>
        <a:ext cx="6424666" cy="897105"/>
      </dsp:txXfrm>
    </dsp:sp>
    <dsp:sp modelId="{93605509-DA7A-481D-B6E4-7BB0F4BF3EBD}">
      <dsp:nvSpPr>
        <dsp:cNvPr id="0" name=""/>
        <dsp:cNvSpPr/>
      </dsp:nvSpPr>
      <dsp:spPr>
        <a:xfrm>
          <a:off x="2239868" y="1104686"/>
          <a:ext cx="6424666" cy="8971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0" u="none" kern="1200" dirty="0" smtClean="0">
              <a:latin typeface="Arial" pitchFamily="34" charset="0"/>
              <a:cs typeface="Arial" pitchFamily="34" charset="0"/>
            </a:rPr>
            <a:t>тифлопедагогіка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i="0" kern="1200" dirty="0" smtClean="0">
              <a:latin typeface="Arial" pitchFamily="34" charset="0"/>
              <a:cs typeface="Arial" pitchFamily="34" charset="0"/>
            </a:rPr>
            <a:t>(навчання і виховання сліпих і </a:t>
          </a:r>
          <a:r>
            <a:rPr lang="uk-UA" sz="2400" b="0" i="0" kern="1200" dirty="0" err="1" smtClean="0">
              <a:latin typeface="Arial" pitchFamily="34" charset="0"/>
              <a:cs typeface="Arial" pitchFamily="34" charset="0"/>
            </a:rPr>
            <a:t>слабкозорих</a:t>
          </a:r>
          <a:r>
            <a:rPr lang="uk-UA" sz="2400" b="0" i="0" kern="1200" dirty="0" smtClean="0">
              <a:latin typeface="Arial" pitchFamily="34" charset="0"/>
              <a:cs typeface="Arial" pitchFamily="34" charset="0"/>
            </a:rPr>
            <a:t>) </a:t>
          </a:r>
          <a:endParaRPr lang="ru-RU" sz="2400" b="0" i="0" kern="1200" dirty="0">
            <a:latin typeface="Arial" pitchFamily="34" charset="0"/>
            <a:cs typeface="Arial" pitchFamily="34" charset="0"/>
          </a:endParaRPr>
        </a:p>
      </dsp:txBody>
      <dsp:txXfrm>
        <a:off x="2239868" y="1104686"/>
        <a:ext cx="6424666" cy="897105"/>
      </dsp:txXfrm>
    </dsp:sp>
    <dsp:sp modelId="{BAEE3AB2-482C-4D9D-86D7-67A8D7EF84BC}">
      <dsp:nvSpPr>
        <dsp:cNvPr id="0" name=""/>
        <dsp:cNvSpPr/>
      </dsp:nvSpPr>
      <dsp:spPr>
        <a:xfrm>
          <a:off x="2174985" y="2245984"/>
          <a:ext cx="6424666" cy="11754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0" u="none" kern="1200" dirty="0" err="1" smtClean="0">
              <a:latin typeface="Arial" pitchFamily="34" charset="0"/>
              <a:cs typeface="Arial" pitchFamily="34" charset="0"/>
            </a:rPr>
            <a:t>олігофренопедагогіка</a:t>
          </a:r>
          <a:r>
            <a:rPr lang="uk-UA" sz="2400" b="1" i="0" u="none" kern="1200" dirty="0" smtClean="0">
              <a:latin typeface="Arial" pitchFamily="34" charset="0"/>
              <a:cs typeface="Arial" pitchFamily="34" charset="0"/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i="0" kern="1200" dirty="0" smtClean="0">
              <a:latin typeface="Arial" pitchFamily="34" charset="0"/>
              <a:cs typeface="Arial" pitchFamily="34" charset="0"/>
            </a:rPr>
            <a:t>(навчання й виховання розумово відсталих і дітей із затримками розумового розвитку) </a:t>
          </a:r>
          <a:endParaRPr lang="ru-RU" sz="2400" b="1" i="0" kern="1200" dirty="0">
            <a:latin typeface="Arial" pitchFamily="34" charset="0"/>
            <a:cs typeface="Arial" pitchFamily="34" charset="0"/>
          </a:endParaRPr>
        </a:p>
      </dsp:txBody>
      <dsp:txXfrm>
        <a:off x="2174985" y="2245984"/>
        <a:ext cx="6424666" cy="1175423"/>
      </dsp:txXfrm>
    </dsp:sp>
    <dsp:sp modelId="{19092312-E793-49B9-989B-23A5CDA35B7F}">
      <dsp:nvSpPr>
        <dsp:cNvPr id="0" name=""/>
        <dsp:cNvSpPr/>
      </dsp:nvSpPr>
      <dsp:spPr>
        <a:xfrm>
          <a:off x="2174985" y="3645683"/>
          <a:ext cx="6424666" cy="10659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0" u="none" kern="1200" dirty="0" smtClean="0">
              <a:latin typeface="Arial" pitchFamily="34" charset="0"/>
              <a:cs typeface="Arial" pitchFamily="34" charset="0"/>
            </a:rPr>
            <a:t>логопедія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i="0" kern="1200" dirty="0" smtClean="0">
              <a:latin typeface="Arial" pitchFamily="34" charset="0"/>
              <a:cs typeface="Arial" pitchFamily="34" charset="0"/>
            </a:rPr>
            <a:t>(навчання і виховання дітей з порушеннями мовлення) </a:t>
          </a:r>
          <a:endParaRPr lang="ru-RU" sz="2400" b="0" i="0" kern="1200" dirty="0">
            <a:latin typeface="Arial" pitchFamily="34" charset="0"/>
            <a:cs typeface="Arial" pitchFamily="34" charset="0"/>
          </a:endParaRPr>
        </a:p>
      </dsp:txBody>
      <dsp:txXfrm>
        <a:off x="2174985" y="3645683"/>
        <a:ext cx="6424666" cy="1065958"/>
      </dsp:txXfrm>
    </dsp:sp>
    <dsp:sp modelId="{BBD1BA8C-10EE-4D19-A65E-95333E33B93C}">
      <dsp:nvSpPr>
        <dsp:cNvPr id="0" name=""/>
        <dsp:cNvSpPr/>
      </dsp:nvSpPr>
      <dsp:spPr>
        <a:xfrm>
          <a:off x="2174985" y="4935918"/>
          <a:ext cx="6424666" cy="11331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0" u="none" kern="1200" dirty="0" smtClean="0">
              <a:latin typeface="Arial" pitchFamily="34" charset="0"/>
              <a:cs typeface="Arial" pitchFamily="34" charset="0"/>
            </a:rPr>
            <a:t>виправно-трудова педагогіка </a:t>
          </a:r>
          <a:r>
            <a:rPr lang="uk-UA" sz="2400" b="0" i="0" u="none" kern="1200" dirty="0" smtClean="0">
              <a:latin typeface="Arial" pitchFamily="34" charset="0"/>
              <a:cs typeface="Arial" pitchFamily="34" charset="0"/>
            </a:rPr>
            <a:t>(перевиховання неповнолітніх і дорослих злочинців) </a:t>
          </a:r>
          <a:endParaRPr lang="ru-RU" sz="2400" b="0" i="0" u="none" kern="1200" dirty="0">
            <a:latin typeface="Arial" pitchFamily="34" charset="0"/>
            <a:cs typeface="Arial" pitchFamily="34" charset="0"/>
          </a:endParaRPr>
        </a:p>
      </dsp:txBody>
      <dsp:txXfrm>
        <a:off x="2174985" y="4935918"/>
        <a:ext cx="6424666" cy="113319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12703-0265-4C84-931A-4964A24B6051}">
      <dsp:nvSpPr>
        <dsp:cNvPr id="0" name=""/>
        <dsp:cNvSpPr/>
      </dsp:nvSpPr>
      <dsp:spPr>
        <a:xfrm>
          <a:off x="2985054" y="3329690"/>
          <a:ext cx="2238803" cy="199269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kern="1200" dirty="0" smtClean="0"/>
            <a:t>Педагогіка </a:t>
          </a:r>
          <a:endParaRPr lang="ru-RU" sz="2200" b="1" kern="1200" dirty="0"/>
        </a:p>
      </dsp:txBody>
      <dsp:txXfrm>
        <a:off x="3312919" y="3621514"/>
        <a:ext cx="1583073" cy="1409051"/>
      </dsp:txXfrm>
    </dsp:sp>
    <dsp:sp modelId="{6AFF0FCF-8D3E-4834-A937-C2826494D9C7}">
      <dsp:nvSpPr>
        <dsp:cNvPr id="0" name=""/>
        <dsp:cNvSpPr/>
      </dsp:nvSpPr>
      <dsp:spPr>
        <a:xfrm rot="10800000">
          <a:off x="714343" y="4036111"/>
          <a:ext cx="2145821" cy="57985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2DBBCD-4DD3-4E45-9DBA-DF6E51375356}">
      <dsp:nvSpPr>
        <dsp:cNvPr id="0" name=""/>
        <dsp:cNvSpPr/>
      </dsp:nvSpPr>
      <dsp:spPr>
        <a:xfrm>
          <a:off x="2236" y="3756354"/>
          <a:ext cx="1424214" cy="11393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Філософія</a:t>
          </a:r>
          <a:endParaRPr lang="ru-RU" sz="2100" kern="1200" dirty="0"/>
        </a:p>
      </dsp:txBody>
      <dsp:txXfrm>
        <a:off x="35607" y="3789725"/>
        <a:ext cx="1357472" cy="1072629"/>
      </dsp:txXfrm>
    </dsp:sp>
    <dsp:sp modelId="{0A5ABE44-BA21-4313-B3F3-A2520AAD1C38}">
      <dsp:nvSpPr>
        <dsp:cNvPr id="0" name=""/>
        <dsp:cNvSpPr/>
      </dsp:nvSpPr>
      <dsp:spPr>
        <a:xfrm rot="12600000">
          <a:off x="1022574" y="2885775"/>
          <a:ext cx="2178883" cy="57985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2996355"/>
            <a:satOff val="-1203"/>
            <a:lumOff val="-398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375AD5-26FF-47C3-8B33-41441F20A2E8}">
      <dsp:nvSpPr>
        <dsp:cNvPr id="0" name=""/>
        <dsp:cNvSpPr/>
      </dsp:nvSpPr>
      <dsp:spPr>
        <a:xfrm>
          <a:off x="456425" y="2061298"/>
          <a:ext cx="1424214" cy="1139371"/>
        </a:xfrm>
        <a:prstGeom prst="roundRect">
          <a:avLst>
            <a:gd name="adj" fmla="val 10000"/>
          </a:avLst>
        </a:prstGeom>
        <a:solidFill>
          <a:schemeClr val="accent5">
            <a:hueOff val="2996355"/>
            <a:satOff val="-1203"/>
            <a:lumOff val="-3987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Соціологія </a:t>
          </a:r>
          <a:endParaRPr lang="ru-RU" sz="2100" kern="1200" dirty="0"/>
        </a:p>
      </dsp:txBody>
      <dsp:txXfrm>
        <a:off x="489796" y="2094669"/>
        <a:ext cx="1357472" cy="1072629"/>
      </dsp:txXfrm>
    </dsp:sp>
    <dsp:sp modelId="{3D5F754D-AC6D-47D0-8CC1-8AB9289FE8B1}">
      <dsp:nvSpPr>
        <dsp:cNvPr id="0" name=""/>
        <dsp:cNvSpPr/>
      </dsp:nvSpPr>
      <dsp:spPr>
        <a:xfrm rot="14400000">
          <a:off x="1850235" y="2068688"/>
          <a:ext cx="2236657" cy="57985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5992711"/>
            <a:satOff val="-2406"/>
            <a:lumOff val="-79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4F88E9-7CDD-4FC4-A4CC-5DE54F9E3944}">
      <dsp:nvSpPr>
        <dsp:cNvPr id="0" name=""/>
        <dsp:cNvSpPr/>
      </dsp:nvSpPr>
      <dsp:spPr>
        <a:xfrm>
          <a:off x="1697292" y="820430"/>
          <a:ext cx="1424214" cy="1139371"/>
        </a:xfrm>
        <a:prstGeom prst="roundRect">
          <a:avLst>
            <a:gd name="adj" fmla="val 10000"/>
          </a:avLst>
        </a:prstGeom>
        <a:solidFill>
          <a:schemeClr val="accent5">
            <a:hueOff val="5992711"/>
            <a:satOff val="-2406"/>
            <a:lumOff val="-7974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Гігієна </a:t>
          </a:r>
        </a:p>
      </dsp:txBody>
      <dsp:txXfrm>
        <a:off x="1730663" y="853801"/>
        <a:ext cx="1357472" cy="1072629"/>
      </dsp:txXfrm>
    </dsp:sp>
    <dsp:sp modelId="{9EF63ABA-7B49-4CF9-8D70-80BBFEC5B790}">
      <dsp:nvSpPr>
        <dsp:cNvPr id="0" name=""/>
        <dsp:cNvSpPr/>
      </dsp:nvSpPr>
      <dsp:spPr>
        <a:xfrm rot="16200000">
          <a:off x="2973402" y="1777051"/>
          <a:ext cx="2262106" cy="57985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8989066"/>
            <a:satOff val="-3610"/>
            <a:lumOff val="-1196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C241FC-5A9F-49AE-BFFE-71F79C1630BC}">
      <dsp:nvSpPr>
        <dsp:cNvPr id="0" name=""/>
        <dsp:cNvSpPr/>
      </dsp:nvSpPr>
      <dsp:spPr>
        <a:xfrm>
          <a:off x="3392348" y="366241"/>
          <a:ext cx="1424214" cy="1139371"/>
        </a:xfrm>
        <a:prstGeom prst="roundRect">
          <a:avLst>
            <a:gd name="adj" fmla="val 10000"/>
          </a:avLst>
        </a:prstGeom>
        <a:solidFill>
          <a:schemeClr val="accent5">
            <a:hueOff val="8989066"/>
            <a:satOff val="-3610"/>
            <a:lumOff val="-11962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Етика, естетика  </a:t>
          </a:r>
        </a:p>
      </dsp:txBody>
      <dsp:txXfrm>
        <a:off x="3425719" y="399612"/>
        <a:ext cx="1357472" cy="1072629"/>
      </dsp:txXfrm>
    </dsp:sp>
    <dsp:sp modelId="{BD81245E-27EA-4A80-81E5-36D643D1AF82}">
      <dsp:nvSpPr>
        <dsp:cNvPr id="0" name=""/>
        <dsp:cNvSpPr/>
      </dsp:nvSpPr>
      <dsp:spPr>
        <a:xfrm rot="18000000">
          <a:off x="4122019" y="2068688"/>
          <a:ext cx="2236657" cy="57985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1985421"/>
            <a:satOff val="-4813"/>
            <a:lumOff val="-159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460B99-5029-45BF-AA06-0E19BCEA871B}">
      <dsp:nvSpPr>
        <dsp:cNvPr id="0" name=""/>
        <dsp:cNvSpPr/>
      </dsp:nvSpPr>
      <dsp:spPr>
        <a:xfrm>
          <a:off x="5087405" y="820430"/>
          <a:ext cx="1424214" cy="1139371"/>
        </a:xfrm>
        <a:prstGeom prst="roundRect">
          <a:avLst>
            <a:gd name="adj" fmla="val 10000"/>
          </a:avLst>
        </a:prstGeom>
        <a:solidFill>
          <a:schemeClr val="accent5">
            <a:hueOff val="11985421"/>
            <a:satOff val="-4813"/>
            <a:lumOff val="-15949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Психологія </a:t>
          </a:r>
        </a:p>
      </dsp:txBody>
      <dsp:txXfrm>
        <a:off x="5120776" y="853801"/>
        <a:ext cx="1357472" cy="1072629"/>
      </dsp:txXfrm>
    </dsp:sp>
    <dsp:sp modelId="{297245AD-3A5F-4057-8C8B-D2265383BD7E}">
      <dsp:nvSpPr>
        <dsp:cNvPr id="0" name=""/>
        <dsp:cNvSpPr/>
      </dsp:nvSpPr>
      <dsp:spPr>
        <a:xfrm rot="19800000">
          <a:off x="5007454" y="2885775"/>
          <a:ext cx="2178883" cy="57985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4981776"/>
            <a:satOff val="-6016"/>
            <a:lumOff val="-1993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AAE535-AB81-4E3A-8149-A95443204800}">
      <dsp:nvSpPr>
        <dsp:cNvPr id="0" name=""/>
        <dsp:cNvSpPr/>
      </dsp:nvSpPr>
      <dsp:spPr>
        <a:xfrm>
          <a:off x="6328272" y="2061298"/>
          <a:ext cx="1424214" cy="1139371"/>
        </a:xfrm>
        <a:prstGeom prst="roundRect">
          <a:avLst>
            <a:gd name="adj" fmla="val 10000"/>
          </a:avLst>
        </a:prstGeom>
        <a:solidFill>
          <a:schemeClr val="accent5">
            <a:hueOff val="14981776"/>
            <a:satOff val="-6016"/>
            <a:lumOff val="-19936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Анатомія </a:t>
          </a:r>
        </a:p>
      </dsp:txBody>
      <dsp:txXfrm>
        <a:off x="6361643" y="2094669"/>
        <a:ext cx="1357472" cy="1072629"/>
      </dsp:txXfrm>
    </dsp:sp>
    <dsp:sp modelId="{9FFFE79C-A060-4F23-97FC-2FB02D54C383}">
      <dsp:nvSpPr>
        <dsp:cNvPr id="0" name=""/>
        <dsp:cNvSpPr/>
      </dsp:nvSpPr>
      <dsp:spPr>
        <a:xfrm>
          <a:off x="5348746" y="4036111"/>
          <a:ext cx="2145821" cy="57985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17978132"/>
            <a:satOff val="-7219"/>
            <a:lumOff val="-2392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C2D0F3-7F1F-4AD9-9D3C-B490B46EDE2C}">
      <dsp:nvSpPr>
        <dsp:cNvPr id="0" name=""/>
        <dsp:cNvSpPr/>
      </dsp:nvSpPr>
      <dsp:spPr>
        <a:xfrm>
          <a:off x="6782461" y="3756354"/>
          <a:ext cx="1424214" cy="1139371"/>
        </a:xfrm>
        <a:prstGeom prst="roundRect">
          <a:avLst>
            <a:gd name="adj" fmla="val 10000"/>
          </a:avLst>
        </a:prstGeom>
        <a:solidFill>
          <a:schemeClr val="accent5">
            <a:hueOff val="17978132"/>
            <a:satOff val="-7219"/>
            <a:lumOff val="-23923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Фізіологія </a:t>
          </a:r>
        </a:p>
      </dsp:txBody>
      <dsp:txXfrm>
        <a:off x="6815832" y="3789725"/>
        <a:ext cx="1357472" cy="107262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AD73C-E095-4A19-896F-C8A0C643E113}">
      <dsp:nvSpPr>
        <dsp:cNvPr id="0" name=""/>
        <dsp:cNvSpPr/>
      </dsp:nvSpPr>
      <dsp:spPr>
        <a:xfrm>
          <a:off x="0" y="0"/>
          <a:ext cx="3240359" cy="3240359"/>
        </a:xfrm>
        <a:prstGeom prst="pie">
          <a:avLst>
            <a:gd name="adj1" fmla="val 5400000"/>
            <a:gd name="adj2" fmla="val 16200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CF7BC7F-383B-4BE0-AEF0-3DD3B9EAC0E8}">
      <dsp:nvSpPr>
        <dsp:cNvPr id="0" name=""/>
        <dsp:cNvSpPr/>
      </dsp:nvSpPr>
      <dsp:spPr>
        <a:xfrm>
          <a:off x="1620179" y="0"/>
          <a:ext cx="6712262" cy="32403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dirty="0" smtClean="0">
              <a:latin typeface="+mj-lt"/>
            </a:rPr>
            <a:t>спільність об'єктів </a:t>
          </a:r>
          <a:r>
            <a:rPr lang="uk-UA" sz="2400" kern="1200" dirty="0" smtClean="0">
              <a:latin typeface="+mj-lt"/>
            </a:rPr>
            <a:t>(понять, закономірностей, концепцій, предметів, процесів, критеріїв, методів)</a:t>
          </a:r>
          <a:endParaRPr lang="ru-RU" sz="2400" kern="1200" dirty="0">
            <a:latin typeface="+mj-lt"/>
          </a:endParaRPr>
        </a:p>
      </dsp:txBody>
      <dsp:txXfrm>
        <a:off x="1620179" y="0"/>
        <a:ext cx="6712262" cy="972110"/>
      </dsp:txXfrm>
    </dsp:sp>
    <dsp:sp modelId="{3AD42552-36AA-477F-8C73-542A1F1E2B98}">
      <dsp:nvSpPr>
        <dsp:cNvPr id="0" name=""/>
        <dsp:cNvSpPr/>
      </dsp:nvSpPr>
      <dsp:spPr>
        <a:xfrm>
          <a:off x="567064" y="972110"/>
          <a:ext cx="2106231" cy="2106231"/>
        </a:xfrm>
        <a:prstGeom prst="pie">
          <a:avLst>
            <a:gd name="adj1" fmla="val 5400000"/>
            <a:gd name="adj2" fmla="val 16200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8989066"/>
                <a:satOff val="-3610"/>
                <a:lumOff val="-11962"/>
                <a:alphaOff val="0"/>
                <a:shade val="74000"/>
                <a:satMod val="130000"/>
                <a:lumMod val="90000"/>
              </a:schemeClr>
              <a:schemeClr val="accent5">
                <a:hueOff val="8989066"/>
                <a:satOff val="-3610"/>
                <a:lumOff val="-11962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528C339-1CE3-425E-99D2-798DC4CD67CB}">
      <dsp:nvSpPr>
        <dsp:cNvPr id="0" name=""/>
        <dsp:cNvSpPr/>
      </dsp:nvSpPr>
      <dsp:spPr>
        <a:xfrm>
          <a:off x="1620179" y="972110"/>
          <a:ext cx="6712262" cy="21062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8989066"/>
              <a:satOff val="-3610"/>
              <a:lumOff val="-11962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dirty="0" smtClean="0">
              <a:latin typeface="+mj-lt"/>
            </a:rPr>
            <a:t>взаємодія, взаємовплив, взаємопроникнення, інтеграція педагогіки та інших наук</a:t>
          </a:r>
          <a:endParaRPr lang="ru-RU" sz="2400" i="1" kern="1200" dirty="0">
            <a:latin typeface="+mj-lt"/>
          </a:endParaRPr>
        </a:p>
      </dsp:txBody>
      <dsp:txXfrm>
        <a:off x="1620179" y="972110"/>
        <a:ext cx="6712262" cy="972106"/>
      </dsp:txXfrm>
    </dsp:sp>
    <dsp:sp modelId="{8A57B5C5-B785-4D8B-A17A-2632183F3419}">
      <dsp:nvSpPr>
        <dsp:cNvPr id="0" name=""/>
        <dsp:cNvSpPr/>
      </dsp:nvSpPr>
      <dsp:spPr>
        <a:xfrm>
          <a:off x="1134126" y="1944216"/>
          <a:ext cx="972107" cy="972107"/>
        </a:xfrm>
        <a:prstGeom prst="pie">
          <a:avLst>
            <a:gd name="adj1" fmla="val 5400000"/>
            <a:gd name="adj2" fmla="val 16200000"/>
          </a:avLst>
        </a:prstGeom>
        <a:blipFill rotWithShape="0">
          <a:blip xmlns:r="http://schemas.openxmlformats.org/officeDocument/2006/relationships" r:embed="rId1">
            <a:duotone>
              <a:schemeClr val="accent5">
                <a:hueOff val="17978132"/>
                <a:satOff val="-7219"/>
                <a:lumOff val="-23923"/>
                <a:alphaOff val="0"/>
                <a:shade val="74000"/>
                <a:satMod val="130000"/>
                <a:lumMod val="90000"/>
              </a:schemeClr>
              <a:schemeClr val="accent5">
                <a:hueOff val="17978132"/>
                <a:satOff val="-7219"/>
                <a:lumOff val="-23923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outerShdw blurRad="381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78F4B58-9CA4-415E-BD8F-54AA4A533309}">
      <dsp:nvSpPr>
        <dsp:cNvPr id="0" name=""/>
        <dsp:cNvSpPr/>
      </dsp:nvSpPr>
      <dsp:spPr>
        <a:xfrm>
          <a:off x="1620179" y="1944216"/>
          <a:ext cx="6712262" cy="9721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17978132"/>
              <a:satOff val="-7219"/>
              <a:lumOff val="-23923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+mj-lt"/>
            </a:rPr>
            <a:t>педагогіка спирається на ідеї інших наук</a:t>
          </a:r>
          <a:endParaRPr lang="ru-RU" sz="2400" kern="1200" dirty="0">
            <a:latin typeface="+mj-lt"/>
          </a:endParaRPr>
        </a:p>
      </dsp:txBody>
      <dsp:txXfrm>
        <a:off x="1620179" y="1944216"/>
        <a:ext cx="6712262" cy="9721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704C1-71D9-4BDB-A2E2-513F64F24C23}">
      <dsp:nvSpPr>
        <dsp:cNvPr id="0" name=""/>
        <dsp:cNvSpPr/>
      </dsp:nvSpPr>
      <dsp:spPr>
        <a:xfrm>
          <a:off x="0" y="256878"/>
          <a:ext cx="7776864" cy="24074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571" tIns="687324" rIns="603571" bIns="170688" numCol="1" spcCol="1270" anchor="t" anchorCtr="0">
          <a:noAutofit/>
        </a:bodyPr>
        <a:lstStyle/>
        <a:p>
          <a:pPr marL="0" lvl="1" indent="447675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 народне вчення про виховні обов'язки батьків перед дітьми, вчителів – перед учнями, вихователів – перед вихованцями, вироблені народом етичні норми, необхідні для виконання покладених на них педагогічних функцій.</a:t>
          </a:r>
          <a:endParaRPr lang="ru-RU" sz="2400" kern="1200" dirty="0"/>
        </a:p>
      </dsp:txBody>
      <dsp:txXfrm>
        <a:off x="0" y="256878"/>
        <a:ext cx="7776864" cy="2407420"/>
      </dsp:txXfrm>
    </dsp:sp>
    <dsp:sp modelId="{F7F15847-4AC8-4864-86FB-777E17E2A505}">
      <dsp:nvSpPr>
        <dsp:cNvPr id="0" name=""/>
        <dsp:cNvSpPr/>
      </dsp:nvSpPr>
      <dsp:spPr>
        <a:xfrm>
          <a:off x="370236" y="37170"/>
          <a:ext cx="7404721" cy="78058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63" tIns="0" rIns="205763" bIns="0" numCol="1" spcCol="1270" anchor="ctr" anchorCtr="0">
          <a:noAutofit/>
        </a:bodyPr>
        <a:lstStyle/>
        <a:p>
          <a:pPr marL="0" lvl="0" indent="447675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i="1" kern="1200" dirty="0" smtClean="0"/>
            <a:t>Педагогічна деонтологія</a:t>
          </a:r>
          <a:r>
            <a:rPr lang="uk-UA" sz="2800" b="1" kern="1200" dirty="0" smtClean="0"/>
            <a:t>  </a:t>
          </a:r>
          <a:endParaRPr lang="ru-RU" sz="2800" b="1" kern="1200" dirty="0"/>
        </a:p>
      </dsp:txBody>
      <dsp:txXfrm>
        <a:off x="408341" y="75275"/>
        <a:ext cx="7328511" cy="704377"/>
      </dsp:txXfrm>
    </dsp:sp>
    <dsp:sp modelId="{77AFD6D7-CD5E-4445-93B7-262BB08EE434}">
      <dsp:nvSpPr>
        <dsp:cNvPr id="0" name=""/>
        <dsp:cNvSpPr/>
      </dsp:nvSpPr>
      <dsp:spPr>
        <a:xfrm>
          <a:off x="0" y="3016181"/>
          <a:ext cx="7776864" cy="191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571" tIns="687324" rIns="603571" bIns="170688" numCol="1" spcCol="1270" anchor="t" anchorCtr="0">
          <a:noAutofit/>
        </a:bodyPr>
        <a:lstStyle/>
        <a:p>
          <a:pPr marL="0" lvl="1" indent="447675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передбачає виховання дітей та молоді послідовним залученням їх до сезонних робіт, звичаїв, свят і обрядів.</a:t>
          </a:r>
          <a:endParaRPr lang="ru-RU" sz="2400" kern="1200" dirty="0"/>
        </a:p>
      </dsp:txBody>
      <dsp:txXfrm>
        <a:off x="0" y="3016181"/>
        <a:ext cx="7776864" cy="1915200"/>
      </dsp:txXfrm>
    </dsp:sp>
    <dsp:sp modelId="{5C42BD2C-BF5B-465E-92F2-E1FCF43FC64A}">
      <dsp:nvSpPr>
        <dsp:cNvPr id="0" name=""/>
        <dsp:cNvSpPr/>
      </dsp:nvSpPr>
      <dsp:spPr>
        <a:xfrm>
          <a:off x="385045" y="2869499"/>
          <a:ext cx="7387174" cy="7075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63" tIns="0" rIns="205763" bIns="0" numCol="1" spcCol="1270" anchor="ctr" anchorCtr="0">
          <a:noAutofit/>
        </a:bodyPr>
        <a:lstStyle/>
        <a:p>
          <a:pPr marL="0" lvl="0" indent="447675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i="1" kern="1200" dirty="0" smtClean="0"/>
            <a:t>Педагогіка народного</a:t>
          </a:r>
          <a:r>
            <a:rPr lang="uk-UA" sz="2800" kern="1200" dirty="0" smtClean="0"/>
            <a:t> </a:t>
          </a:r>
          <a:r>
            <a:rPr lang="uk-UA" sz="2800" b="1" i="1" kern="1200" dirty="0" smtClean="0"/>
            <a:t>календаря</a:t>
          </a:r>
          <a:endParaRPr lang="ru-RU" sz="2800" kern="1200" dirty="0"/>
        </a:p>
      </dsp:txBody>
      <dsp:txXfrm>
        <a:off x="419585" y="2904039"/>
        <a:ext cx="7318094" cy="6384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704C1-71D9-4BDB-A2E2-513F64F24C23}">
      <dsp:nvSpPr>
        <dsp:cNvPr id="0" name=""/>
        <dsp:cNvSpPr/>
      </dsp:nvSpPr>
      <dsp:spPr>
        <a:xfrm>
          <a:off x="0" y="329580"/>
          <a:ext cx="7776864" cy="22294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571" tIns="479044" rIns="603571" bIns="170688" numCol="1" spcCol="1270" anchor="t" anchorCtr="0">
          <a:noAutofit/>
        </a:bodyPr>
        <a:lstStyle/>
        <a:p>
          <a:pPr marL="0" lvl="1" indent="447675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 складова частина народної педагогіки, в якій зосереджено знання й досвід щодо створення і збереження сім'ї, сімейних традицій (трудових, моральних, мистецьких), формування в дітей любові та поваги до рідних та близьких.</a:t>
          </a:r>
          <a:endParaRPr lang="ru-RU" sz="2400" b="1" kern="1200" dirty="0"/>
        </a:p>
      </dsp:txBody>
      <dsp:txXfrm>
        <a:off x="0" y="329580"/>
        <a:ext cx="7776864" cy="2229478"/>
      </dsp:txXfrm>
    </dsp:sp>
    <dsp:sp modelId="{F7F15847-4AC8-4864-86FB-777E17E2A505}">
      <dsp:nvSpPr>
        <dsp:cNvPr id="0" name=""/>
        <dsp:cNvSpPr/>
      </dsp:nvSpPr>
      <dsp:spPr>
        <a:xfrm>
          <a:off x="370236" y="12307"/>
          <a:ext cx="7404721" cy="75658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63" tIns="0" rIns="205763" bIns="0" numCol="1" spcCol="1270" anchor="ctr" anchorCtr="0">
          <a:noAutofit/>
        </a:bodyPr>
        <a:lstStyle/>
        <a:p>
          <a:pPr marL="0" lvl="0" indent="447675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i="1" kern="1200" dirty="0" smtClean="0"/>
            <a:t>Родинна педагогіка </a:t>
          </a:r>
          <a:endParaRPr lang="ru-RU" sz="2800" b="1" i="1" kern="1200" dirty="0"/>
        </a:p>
      </dsp:txBody>
      <dsp:txXfrm>
        <a:off x="407169" y="49240"/>
        <a:ext cx="7330855" cy="682716"/>
      </dsp:txXfrm>
    </dsp:sp>
    <dsp:sp modelId="{405015EB-B518-46B4-8852-61C0996AE7F9}">
      <dsp:nvSpPr>
        <dsp:cNvPr id="0" name=""/>
        <dsp:cNvSpPr/>
      </dsp:nvSpPr>
      <dsp:spPr>
        <a:xfrm>
          <a:off x="0" y="2919266"/>
          <a:ext cx="7776864" cy="18419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571" tIns="479044" rIns="603571" bIns="170688" numCol="1" spcCol="1270" anchor="t" anchorCtr="0">
          <a:noAutofit/>
        </a:bodyPr>
        <a:lstStyle/>
        <a:p>
          <a:pPr marL="0" lvl="1" indent="447675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 частина народної педагогіки, спрямована на формування козака-лицаря, мужнього громадянина з яскраво вираженою українською національною свідомістю, твердою волею і характером.</a:t>
          </a:r>
          <a:endParaRPr lang="ru-RU" sz="2400" b="1" i="1" kern="1200" dirty="0"/>
        </a:p>
      </dsp:txBody>
      <dsp:txXfrm>
        <a:off x="0" y="2919266"/>
        <a:ext cx="7776864" cy="1841968"/>
      </dsp:txXfrm>
    </dsp:sp>
    <dsp:sp modelId="{A2B4E452-5FA6-4C48-8009-D3BE541B9EC4}">
      <dsp:nvSpPr>
        <dsp:cNvPr id="0" name=""/>
        <dsp:cNvSpPr/>
      </dsp:nvSpPr>
      <dsp:spPr>
        <a:xfrm>
          <a:off x="349697" y="2357066"/>
          <a:ext cx="7396093" cy="9842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63" tIns="0" rIns="205763" bIns="0" numCol="1" spcCol="1270" anchor="ctr" anchorCtr="0">
          <a:noAutofit/>
        </a:bodyPr>
        <a:lstStyle/>
        <a:p>
          <a:pPr marL="0" lvl="0" indent="447675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i="1" kern="1200" dirty="0" smtClean="0"/>
            <a:t>Козацька педагогіка </a:t>
          </a:r>
          <a:endParaRPr lang="ru-RU" sz="2800" b="1" i="1" kern="1200" dirty="0"/>
        </a:p>
      </dsp:txBody>
      <dsp:txXfrm>
        <a:off x="397743" y="2405112"/>
        <a:ext cx="7300001" cy="8881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C53B47-1AE8-4F0F-ADA5-82806B4DCBBA}">
      <dsp:nvSpPr>
        <dsp:cNvPr id="0" name=""/>
        <dsp:cNvSpPr/>
      </dsp:nvSpPr>
      <dsp:spPr>
        <a:xfrm>
          <a:off x="2585" y="1060"/>
          <a:ext cx="6999036" cy="152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300" b="1" kern="1200" dirty="0" smtClean="0"/>
            <a:t>Структура педагогіки</a:t>
          </a:r>
          <a:endParaRPr lang="ru-RU" sz="5300" b="1" kern="1200" dirty="0"/>
        </a:p>
      </dsp:txBody>
      <dsp:txXfrm>
        <a:off x="47272" y="45747"/>
        <a:ext cx="6909662" cy="1436366"/>
      </dsp:txXfrm>
    </dsp:sp>
    <dsp:sp modelId="{F9B1BD72-8E5B-4253-9A3F-DFE177968294}">
      <dsp:nvSpPr>
        <dsp:cNvPr id="0" name=""/>
        <dsp:cNvSpPr/>
      </dsp:nvSpPr>
      <dsp:spPr>
        <a:xfrm>
          <a:off x="9417" y="1679826"/>
          <a:ext cx="3351906" cy="9016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i="1" kern="1200" dirty="0" smtClean="0"/>
            <a:t>Об'єкт</a:t>
          </a:r>
          <a:r>
            <a:rPr lang="uk-UA" sz="5800" b="1" i="1" kern="1200" dirty="0" smtClean="0"/>
            <a:t> </a:t>
          </a:r>
          <a:endParaRPr lang="ru-RU" sz="5800" b="1" i="1" kern="1200" dirty="0"/>
        </a:p>
      </dsp:txBody>
      <dsp:txXfrm>
        <a:off x="35825" y="1706234"/>
        <a:ext cx="3299090" cy="848810"/>
      </dsp:txXfrm>
    </dsp:sp>
    <dsp:sp modelId="{DEA94386-B246-43E9-B50F-DD1ABA87A706}">
      <dsp:nvSpPr>
        <dsp:cNvPr id="0" name=""/>
        <dsp:cNvSpPr/>
      </dsp:nvSpPr>
      <dsp:spPr>
        <a:xfrm>
          <a:off x="15954" y="2734478"/>
          <a:ext cx="3338832" cy="28090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i="0" kern="1200" dirty="0" smtClean="0"/>
            <a:t>явища дійсності, які обумовлюють розвиток людини в процесі цілеспрямованої діяльності суспільства</a:t>
          </a:r>
          <a:endParaRPr lang="ru-RU" sz="3000" i="0" kern="1200" dirty="0"/>
        </a:p>
      </dsp:txBody>
      <dsp:txXfrm>
        <a:off x="98229" y="2816753"/>
        <a:ext cx="3174282" cy="2644527"/>
      </dsp:txXfrm>
    </dsp:sp>
    <dsp:sp modelId="{18B9F49A-192C-45C1-9CE9-274F3B3B2CD1}">
      <dsp:nvSpPr>
        <dsp:cNvPr id="0" name=""/>
        <dsp:cNvSpPr/>
      </dsp:nvSpPr>
      <dsp:spPr>
        <a:xfrm>
          <a:off x="3642884" y="1679826"/>
          <a:ext cx="3351906" cy="9016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i="1" kern="1200" dirty="0" smtClean="0"/>
            <a:t>Предмет</a:t>
          </a:r>
          <a:r>
            <a:rPr lang="uk-UA" sz="5800" kern="1200" dirty="0" smtClean="0"/>
            <a:t> </a:t>
          </a:r>
          <a:endParaRPr lang="ru-RU" sz="5800" kern="1200" dirty="0"/>
        </a:p>
      </dsp:txBody>
      <dsp:txXfrm>
        <a:off x="3669292" y="1706234"/>
        <a:ext cx="3299090" cy="848810"/>
      </dsp:txXfrm>
    </dsp:sp>
    <dsp:sp modelId="{99FC67CC-27D2-426F-B098-0091DD15D816}">
      <dsp:nvSpPr>
        <dsp:cNvPr id="0" name=""/>
        <dsp:cNvSpPr/>
      </dsp:nvSpPr>
      <dsp:spPr>
        <a:xfrm>
          <a:off x="3649421" y="2734478"/>
          <a:ext cx="3338832" cy="28090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i="0" kern="1200" dirty="0" smtClean="0"/>
            <a:t>свідомо та цілеспрямовано організований педагогічний процес</a:t>
          </a:r>
          <a:endParaRPr lang="ru-RU" sz="3000" i="0" kern="1200" dirty="0"/>
        </a:p>
      </dsp:txBody>
      <dsp:txXfrm>
        <a:off x="3731696" y="2816753"/>
        <a:ext cx="3174282" cy="26445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A4FDDD-1D79-4869-A05D-1DB6D7C45F44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E0206A-B2AA-4EFC-B169-D3302EDDB1AB}">
      <dsp:nvSpPr>
        <dsp:cNvPr id="0" name=""/>
        <dsp:cNvSpPr/>
      </dsp:nvSpPr>
      <dsp:spPr>
        <a:xfrm>
          <a:off x="564979" y="406400"/>
          <a:ext cx="5475833" cy="8128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5160" tIns="111760" rIns="111760" bIns="11176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kern="1200" dirty="0" smtClean="0"/>
            <a:t>виховання</a:t>
          </a:r>
          <a:endParaRPr lang="ru-RU" sz="4400" kern="1200" dirty="0"/>
        </a:p>
      </dsp:txBody>
      <dsp:txXfrm>
        <a:off x="564979" y="406400"/>
        <a:ext cx="5475833" cy="812800"/>
      </dsp:txXfrm>
    </dsp:sp>
    <dsp:sp modelId="{F6CDC1AB-154D-4856-9BF6-E6DBAA1F0156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EE84451-8E38-440C-95A8-DAAE53593E75}">
      <dsp:nvSpPr>
        <dsp:cNvPr id="0" name=""/>
        <dsp:cNvSpPr/>
      </dsp:nvSpPr>
      <dsp:spPr>
        <a:xfrm>
          <a:off x="860432" y="1625599"/>
          <a:ext cx="5180380" cy="812800"/>
        </a:xfrm>
        <a:prstGeom prst="rect">
          <a:avLst/>
        </a:prstGeom>
        <a:gradFill rotWithShape="0">
          <a:gsLst>
            <a:gs pos="0">
              <a:schemeClr val="accent5">
                <a:hueOff val="8989066"/>
                <a:satOff val="-3610"/>
                <a:lumOff val="-11962"/>
                <a:alphaOff val="0"/>
                <a:tint val="60000"/>
                <a:lumMod val="110000"/>
              </a:schemeClr>
            </a:gs>
            <a:gs pos="100000">
              <a:schemeClr val="accent5">
                <a:hueOff val="8989066"/>
                <a:satOff val="-3610"/>
                <a:lumOff val="-11962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5160" tIns="111760" rIns="111760" bIns="11176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kern="1200" dirty="0" smtClean="0"/>
            <a:t>навчання</a:t>
          </a:r>
          <a:endParaRPr lang="ru-RU" sz="4400" kern="1200" dirty="0"/>
        </a:p>
      </dsp:txBody>
      <dsp:txXfrm>
        <a:off x="860432" y="1625599"/>
        <a:ext cx="5180380" cy="812800"/>
      </dsp:txXfrm>
    </dsp:sp>
    <dsp:sp modelId="{9C321352-90E1-4378-AEF1-F00630FE8B6A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8989066"/>
              <a:satOff val="-3610"/>
              <a:lumOff val="-1196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5032882-65D7-4B5F-90E2-F316EC1348DF}">
      <dsp:nvSpPr>
        <dsp:cNvPr id="0" name=""/>
        <dsp:cNvSpPr/>
      </dsp:nvSpPr>
      <dsp:spPr>
        <a:xfrm>
          <a:off x="564979" y="2844800"/>
          <a:ext cx="5475833" cy="812800"/>
        </a:xfrm>
        <a:prstGeom prst="rect">
          <a:avLst/>
        </a:prstGeom>
        <a:gradFill rotWithShape="0">
          <a:gsLst>
            <a:gs pos="0">
              <a:schemeClr val="accent5">
                <a:hueOff val="17978132"/>
                <a:satOff val="-7219"/>
                <a:lumOff val="-23923"/>
                <a:alphaOff val="0"/>
                <a:tint val="60000"/>
                <a:lumMod val="110000"/>
              </a:schemeClr>
            </a:gs>
            <a:gs pos="100000">
              <a:schemeClr val="accent5">
                <a:hueOff val="17978132"/>
                <a:satOff val="-7219"/>
                <a:lumOff val="-23923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5160" tIns="111760" rIns="111760" bIns="11176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kern="1200" dirty="0" smtClean="0"/>
            <a:t>освіта</a:t>
          </a:r>
          <a:endParaRPr lang="ru-RU" sz="4400" kern="1200" dirty="0"/>
        </a:p>
      </dsp:txBody>
      <dsp:txXfrm>
        <a:off x="564979" y="2844800"/>
        <a:ext cx="5475833" cy="812800"/>
      </dsp:txXfrm>
    </dsp:sp>
    <dsp:sp modelId="{0C6A8154-9D13-47B8-823D-0F70F198B9FD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17978132"/>
              <a:satOff val="-7219"/>
              <a:lumOff val="-2392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EDCD9-F643-4487-AD51-8237CFE01B54}">
      <dsp:nvSpPr>
        <dsp:cNvPr id="0" name=""/>
        <dsp:cNvSpPr/>
      </dsp:nvSpPr>
      <dsp:spPr>
        <a:xfrm>
          <a:off x="2880329" y="0"/>
          <a:ext cx="4162055" cy="2592288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000" kern="1200" dirty="0" smtClean="0"/>
            <a:t>Як система</a:t>
          </a:r>
          <a:endParaRPr lang="ru-RU" sz="4000" kern="1200" dirty="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000" kern="1200" dirty="0" smtClean="0"/>
            <a:t>Як процес </a:t>
          </a:r>
          <a:endParaRPr lang="ru-RU" sz="4000" kern="1200" dirty="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000" kern="1200" dirty="0" smtClean="0"/>
            <a:t>Як результат </a:t>
          </a:r>
          <a:endParaRPr lang="ru-RU" sz="4000" kern="1200" dirty="0"/>
        </a:p>
      </dsp:txBody>
      <dsp:txXfrm>
        <a:off x="2880329" y="324036"/>
        <a:ext cx="3189947" cy="1944216"/>
      </dsp:txXfrm>
    </dsp:sp>
    <dsp:sp modelId="{DFD161E4-C004-48BF-809C-2EB73AA5067C}">
      <dsp:nvSpPr>
        <dsp:cNvPr id="0" name=""/>
        <dsp:cNvSpPr/>
      </dsp:nvSpPr>
      <dsp:spPr>
        <a:xfrm>
          <a:off x="432049" y="0"/>
          <a:ext cx="2361846" cy="25922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100" kern="1200" dirty="0" smtClean="0"/>
            <a:t>Освіта</a:t>
          </a:r>
          <a:endParaRPr lang="ru-RU" sz="5100" kern="1200" dirty="0"/>
        </a:p>
      </dsp:txBody>
      <dsp:txXfrm>
        <a:off x="547345" y="115296"/>
        <a:ext cx="2131254" cy="23616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FFDB7E-BC82-472D-9149-08D61A9385AA}">
      <dsp:nvSpPr>
        <dsp:cNvPr id="0" name=""/>
        <dsp:cNvSpPr/>
      </dsp:nvSpPr>
      <dsp:spPr>
        <a:xfrm>
          <a:off x="4838" y="105301"/>
          <a:ext cx="8415259" cy="1398941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0" u="sng" kern="1200" dirty="0" err="1" smtClean="0"/>
            <a:t>Самооосвіта</a:t>
          </a:r>
          <a:r>
            <a:rPr lang="uk-UA" sz="2400" i="1" u="sng" kern="1200" dirty="0" smtClean="0"/>
            <a:t> </a:t>
          </a:r>
          <a:r>
            <a:rPr lang="uk-UA" sz="2400" i="1" kern="1200" dirty="0" smtClean="0"/>
            <a:t>– </a:t>
          </a:r>
          <a:r>
            <a:rPr lang="uk-UA" sz="2400" i="0" kern="1200" dirty="0" smtClean="0"/>
            <a:t>цілеспрямована робота людини над самовдосконаленням в інтелектуально-духовному, морально-вольовому, естетичному та фізичному напрямах</a:t>
          </a:r>
          <a:r>
            <a:rPr lang="uk-UA" sz="2400" i="1" kern="1200" dirty="0" smtClean="0"/>
            <a:t>. </a:t>
          </a:r>
          <a:endParaRPr lang="ru-RU" sz="2400" kern="1200" dirty="0"/>
        </a:p>
      </dsp:txBody>
      <dsp:txXfrm>
        <a:off x="704309" y="105301"/>
        <a:ext cx="7016318" cy="1398941"/>
      </dsp:txXfrm>
    </dsp:sp>
    <dsp:sp modelId="{3749DFFB-E061-434D-891C-36362770B46B}">
      <dsp:nvSpPr>
        <dsp:cNvPr id="0" name=""/>
        <dsp:cNvSpPr/>
      </dsp:nvSpPr>
      <dsp:spPr>
        <a:xfrm>
          <a:off x="4838" y="1604338"/>
          <a:ext cx="8415259" cy="1398941"/>
        </a:xfrm>
        <a:prstGeom prst="chevron">
          <a:avLst/>
        </a:prstGeom>
        <a:gradFill rotWithShape="0">
          <a:gsLst>
            <a:gs pos="0">
              <a:schemeClr val="accent5">
                <a:hueOff val="5992711"/>
                <a:satOff val="-2406"/>
                <a:lumOff val="-7974"/>
                <a:alphaOff val="0"/>
                <a:tint val="60000"/>
                <a:lumMod val="110000"/>
              </a:schemeClr>
            </a:gs>
            <a:gs pos="100000">
              <a:schemeClr val="accent5">
                <a:hueOff val="5992711"/>
                <a:satOff val="-2406"/>
                <a:lumOff val="-7974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0" u="sng" kern="1200" dirty="0" smtClean="0"/>
            <a:t>Самовиховання</a:t>
          </a:r>
          <a:r>
            <a:rPr lang="uk-UA" sz="2400" i="0" u="sng" kern="1200" dirty="0" smtClean="0"/>
            <a:t> </a:t>
          </a:r>
          <a:r>
            <a:rPr lang="uk-UA" sz="2400" i="0" kern="1200" dirty="0" smtClean="0"/>
            <a:t>– систематична і свідома діяльність людини, спрямована на вироблення і вдосконалення своїх позитивних якостей та подолання негативних.</a:t>
          </a:r>
          <a:endParaRPr lang="ru-RU" sz="2400" i="0" kern="1200" dirty="0"/>
        </a:p>
      </dsp:txBody>
      <dsp:txXfrm>
        <a:off x="704309" y="1604338"/>
        <a:ext cx="7016318" cy="1398941"/>
      </dsp:txXfrm>
    </dsp:sp>
    <dsp:sp modelId="{A45CFECB-475B-4163-8769-B7DA67B4EC03}">
      <dsp:nvSpPr>
        <dsp:cNvPr id="0" name=""/>
        <dsp:cNvSpPr/>
      </dsp:nvSpPr>
      <dsp:spPr>
        <a:xfrm>
          <a:off x="4838" y="3103375"/>
          <a:ext cx="8415259" cy="1398941"/>
        </a:xfrm>
        <a:prstGeom prst="chevron">
          <a:avLst/>
        </a:prstGeom>
        <a:gradFill rotWithShape="0">
          <a:gsLst>
            <a:gs pos="0">
              <a:schemeClr val="accent5">
                <a:hueOff val="11985421"/>
                <a:satOff val="-4813"/>
                <a:lumOff val="-15949"/>
                <a:alphaOff val="0"/>
                <a:tint val="60000"/>
                <a:lumMod val="110000"/>
              </a:schemeClr>
            </a:gs>
            <a:gs pos="100000">
              <a:schemeClr val="accent5">
                <a:hueOff val="11985421"/>
                <a:satOff val="-4813"/>
                <a:lumOff val="-15949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0" u="sng" kern="1200" dirty="0" smtClean="0"/>
            <a:t>Перевиховання</a:t>
          </a:r>
          <a:r>
            <a:rPr lang="uk-UA" sz="2400" i="0" u="sng" kern="1200" dirty="0" smtClean="0"/>
            <a:t> </a:t>
          </a:r>
          <a:r>
            <a:rPr lang="uk-UA" sz="2400" i="0" kern="1200" dirty="0" smtClean="0"/>
            <a:t>– індивідуальна цілеспрямована робота дорослих з усунення недоліків у важковиховуваного або педагогічно занедбаного учня. </a:t>
          </a:r>
          <a:endParaRPr lang="ru-RU" sz="2400" i="0" kern="1200" dirty="0"/>
        </a:p>
      </dsp:txBody>
      <dsp:txXfrm>
        <a:off x="704309" y="3103375"/>
        <a:ext cx="7016318" cy="1398941"/>
      </dsp:txXfrm>
    </dsp:sp>
    <dsp:sp modelId="{D5F27237-FC68-427B-B3C7-2BA80EAB2C83}">
      <dsp:nvSpPr>
        <dsp:cNvPr id="0" name=""/>
        <dsp:cNvSpPr/>
      </dsp:nvSpPr>
      <dsp:spPr>
        <a:xfrm>
          <a:off x="4838" y="4602412"/>
          <a:ext cx="8415259" cy="1398941"/>
        </a:xfrm>
        <a:prstGeom prst="chevron">
          <a:avLst/>
        </a:prstGeom>
        <a:gradFill rotWithShape="0">
          <a:gsLst>
            <a:gs pos="0">
              <a:schemeClr val="accent5">
                <a:hueOff val="17978132"/>
                <a:satOff val="-7219"/>
                <a:lumOff val="-23923"/>
                <a:alphaOff val="0"/>
                <a:tint val="60000"/>
                <a:lumMod val="110000"/>
              </a:schemeClr>
            </a:gs>
            <a:gs pos="100000">
              <a:schemeClr val="accent5">
                <a:hueOff val="17978132"/>
                <a:satOff val="-7219"/>
                <a:lumOff val="-23923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0" u="sng" kern="1200" dirty="0" smtClean="0"/>
            <a:t>Розвиток особистості</a:t>
          </a:r>
          <a:r>
            <a:rPr lang="uk-UA" sz="2400" i="0" u="sng" kern="1200" dirty="0" smtClean="0"/>
            <a:t> </a:t>
          </a:r>
          <a:r>
            <a:rPr lang="uk-UA" sz="2400" i="0" kern="1200" dirty="0" smtClean="0"/>
            <a:t>- це процес і результат її змін під впливом середовища, спадковості, навчання і виховання.</a:t>
          </a:r>
          <a:endParaRPr lang="ru-RU" sz="2400" i="0" kern="1200" dirty="0"/>
        </a:p>
      </dsp:txBody>
      <dsp:txXfrm>
        <a:off x="704309" y="4602412"/>
        <a:ext cx="7016318" cy="13989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179E5-B9C6-48E1-8D16-E46DC4D263D9}">
      <dsp:nvSpPr>
        <dsp:cNvPr id="0" name=""/>
        <dsp:cNvSpPr/>
      </dsp:nvSpPr>
      <dsp:spPr>
        <a:xfrm>
          <a:off x="4068452" y="1847660"/>
          <a:ext cx="3186436" cy="368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339"/>
              </a:lnTo>
              <a:lnTo>
                <a:pt x="3186436" y="184339"/>
              </a:lnTo>
              <a:lnTo>
                <a:pt x="3186436" y="36867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974675-FB00-479E-AD68-B73DE9659806}">
      <dsp:nvSpPr>
        <dsp:cNvPr id="0" name=""/>
        <dsp:cNvSpPr/>
      </dsp:nvSpPr>
      <dsp:spPr>
        <a:xfrm>
          <a:off x="4068452" y="1847660"/>
          <a:ext cx="1062145" cy="368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339"/>
              </a:lnTo>
              <a:lnTo>
                <a:pt x="1062145" y="184339"/>
              </a:lnTo>
              <a:lnTo>
                <a:pt x="1062145" y="36867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693E85-DB1A-4260-AC0A-F925392D997B}">
      <dsp:nvSpPr>
        <dsp:cNvPr id="0" name=""/>
        <dsp:cNvSpPr/>
      </dsp:nvSpPr>
      <dsp:spPr>
        <a:xfrm>
          <a:off x="3006306" y="1847660"/>
          <a:ext cx="1062145" cy="368678"/>
        </a:xfrm>
        <a:custGeom>
          <a:avLst/>
          <a:gdLst/>
          <a:ahLst/>
          <a:cxnLst/>
          <a:rect l="0" t="0" r="0" b="0"/>
          <a:pathLst>
            <a:path>
              <a:moveTo>
                <a:pt x="1062145" y="0"/>
              </a:moveTo>
              <a:lnTo>
                <a:pt x="1062145" y="184339"/>
              </a:lnTo>
              <a:lnTo>
                <a:pt x="0" y="184339"/>
              </a:lnTo>
              <a:lnTo>
                <a:pt x="0" y="36867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892DD-11D5-4E9C-BD2D-D35135B4640D}">
      <dsp:nvSpPr>
        <dsp:cNvPr id="0" name=""/>
        <dsp:cNvSpPr/>
      </dsp:nvSpPr>
      <dsp:spPr>
        <a:xfrm>
          <a:off x="882015" y="1847660"/>
          <a:ext cx="3186436" cy="368678"/>
        </a:xfrm>
        <a:custGeom>
          <a:avLst/>
          <a:gdLst/>
          <a:ahLst/>
          <a:cxnLst/>
          <a:rect l="0" t="0" r="0" b="0"/>
          <a:pathLst>
            <a:path>
              <a:moveTo>
                <a:pt x="3186436" y="0"/>
              </a:moveTo>
              <a:lnTo>
                <a:pt x="3186436" y="184339"/>
              </a:lnTo>
              <a:lnTo>
                <a:pt x="0" y="184339"/>
              </a:lnTo>
              <a:lnTo>
                <a:pt x="0" y="36867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ED4F22-C5DB-47DF-AB28-AD934C941E5D}">
      <dsp:nvSpPr>
        <dsp:cNvPr id="0" name=""/>
        <dsp:cNvSpPr/>
      </dsp:nvSpPr>
      <dsp:spPr>
        <a:xfrm>
          <a:off x="1296146" y="969854"/>
          <a:ext cx="5544610" cy="87780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b="1" kern="1200" dirty="0" smtClean="0"/>
            <a:t>Система педагогічних наук </a:t>
          </a:r>
          <a:endParaRPr lang="ru-RU" sz="3000" b="1" kern="1200" dirty="0"/>
        </a:p>
      </dsp:txBody>
      <dsp:txXfrm>
        <a:off x="1296146" y="969854"/>
        <a:ext cx="5544610" cy="877806"/>
      </dsp:txXfrm>
    </dsp:sp>
    <dsp:sp modelId="{62062397-8906-413F-8EDD-5A5383D94DBC}">
      <dsp:nvSpPr>
        <dsp:cNvPr id="0" name=""/>
        <dsp:cNvSpPr/>
      </dsp:nvSpPr>
      <dsp:spPr>
        <a:xfrm>
          <a:off x="4209" y="2216339"/>
          <a:ext cx="1755612" cy="87780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Загальна педагогіка</a:t>
          </a:r>
          <a:endParaRPr lang="ru-RU" sz="2400" kern="1200" dirty="0"/>
        </a:p>
      </dsp:txBody>
      <dsp:txXfrm>
        <a:off x="4209" y="2216339"/>
        <a:ext cx="1755612" cy="877806"/>
      </dsp:txXfrm>
    </dsp:sp>
    <dsp:sp modelId="{EA972E4E-A3E8-4A11-9572-DB2A83DEA6FA}">
      <dsp:nvSpPr>
        <dsp:cNvPr id="0" name=""/>
        <dsp:cNvSpPr/>
      </dsp:nvSpPr>
      <dsp:spPr>
        <a:xfrm>
          <a:off x="2128500" y="2216339"/>
          <a:ext cx="1755612" cy="87780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Вікова педагогіка</a:t>
          </a:r>
          <a:endParaRPr lang="ru-RU" sz="2400" kern="1200" dirty="0"/>
        </a:p>
      </dsp:txBody>
      <dsp:txXfrm>
        <a:off x="2128500" y="2216339"/>
        <a:ext cx="1755612" cy="877806"/>
      </dsp:txXfrm>
    </dsp:sp>
    <dsp:sp modelId="{09700A72-B627-4091-8141-79EC40D27F0B}">
      <dsp:nvSpPr>
        <dsp:cNvPr id="0" name=""/>
        <dsp:cNvSpPr/>
      </dsp:nvSpPr>
      <dsp:spPr>
        <a:xfrm>
          <a:off x="4252791" y="2216339"/>
          <a:ext cx="1755612" cy="87780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err="1" smtClean="0"/>
            <a:t>Корекційна</a:t>
          </a:r>
          <a:r>
            <a:rPr lang="uk-UA" sz="2400" kern="1200" dirty="0" smtClean="0"/>
            <a:t> педагогіка</a:t>
          </a:r>
          <a:endParaRPr lang="ru-RU" sz="2400" kern="1200" dirty="0"/>
        </a:p>
      </dsp:txBody>
      <dsp:txXfrm>
        <a:off x="4252791" y="2216339"/>
        <a:ext cx="1755612" cy="877806"/>
      </dsp:txXfrm>
    </dsp:sp>
    <dsp:sp modelId="{8AD515B0-BA3B-41D9-A3AF-1D99A0F13030}">
      <dsp:nvSpPr>
        <dsp:cNvPr id="0" name=""/>
        <dsp:cNvSpPr/>
      </dsp:nvSpPr>
      <dsp:spPr>
        <a:xfrm>
          <a:off x="6377082" y="2216339"/>
          <a:ext cx="1755612" cy="87780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Галузеві педагогіки </a:t>
          </a:r>
          <a:endParaRPr lang="ru-RU" sz="2400" kern="1200" dirty="0"/>
        </a:p>
      </dsp:txBody>
      <dsp:txXfrm>
        <a:off x="6377082" y="2216339"/>
        <a:ext cx="1755612" cy="8778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5DECE5-4E78-43F6-88AD-6F0A2DBD6CE4}">
      <dsp:nvSpPr>
        <dsp:cNvPr id="0" name=""/>
        <dsp:cNvSpPr/>
      </dsp:nvSpPr>
      <dsp:spPr>
        <a:xfrm rot="5400000">
          <a:off x="4605564" y="-2274176"/>
          <a:ext cx="1114042" cy="5943409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dirty="0" smtClean="0">
              <a:latin typeface="Arial" pitchFamily="34" charset="0"/>
              <a:cs typeface="Arial" pitchFamily="34" charset="0"/>
            </a:rPr>
            <a:t>вивчає головні теоретичні й практичні питання виховання, навчання і освіти, досліджує загальні проблеми </a:t>
          </a:r>
          <a:r>
            <a:rPr lang="uk-UA" sz="2100" kern="1200" dirty="0" smtClean="0">
              <a:latin typeface="Arial" pitchFamily="34" charset="0"/>
              <a:cs typeface="Arial" pitchFamily="34" charset="0"/>
            </a:rPr>
            <a:t>освітнього </a:t>
          </a:r>
          <a:r>
            <a:rPr lang="uk-UA" sz="2100" kern="1200" dirty="0" smtClean="0">
              <a:latin typeface="Arial" pitchFamily="34" charset="0"/>
              <a:cs typeface="Arial" pitchFamily="34" charset="0"/>
            </a:rPr>
            <a:t>процесу</a:t>
          </a:r>
          <a:endParaRPr lang="ru-RU" sz="2100" kern="1200" dirty="0">
            <a:latin typeface="Arial" pitchFamily="34" charset="0"/>
            <a:cs typeface="Arial" pitchFamily="34" charset="0"/>
          </a:endParaRPr>
        </a:p>
      </dsp:txBody>
      <dsp:txXfrm rot="-5400000">
        <a:off x="2190881" y="194890"/>
        <a:ext cx="5889026" cy="1005276"/>
      </dsp:txXfrm>
    </dsp:sp>
    <dsp:sp modelId="{A0D8CAE0-A6C1-42D2-8A60-4A52119FD0E0}">
      <dsp:nvSpPr>
        <dsp:cNvPr id="0" name=""/>
        <dsp:cNvSpPr/>
      </dsp:nvSpPr>
      <dsp:spPr>
        <a:xfrm>
          <a:off x="2613" y="1251"/>
          <a:ext cx="2188267" cy="139255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Загальна педагогіка </a:t>
          </a:r>
          <a:endParaRPr lang="ru-RU" sz="2400" b="1" kern="1200" dirty="0">
            <a:latin typeface="Arial" pitchFamily="34" charset="0"/>
            <a:cs typeface="Arial" pitchFamily="34" charset="0"/>
          </a:endParaRPr>
        </a:p>
      </dsp:txBody>
      <dsp:txXfrm>
        <a:off x="70592" y="69230"/>
        <a:ext cx="2052309" cy="1256595"/>
      </dsp:txXfrm>
    </dsp:sp>
    <dsp:sp modelId="{1B067160-2A10-4A06-942D-75D8D4DAA9A1}">
      <dsp:nvSpPr>
        <dsp:cNvPr id="0" name=""/>
        <dsp:cNvSpPr/>
      </dsp:nvSpPr>
      <dsp:spPr>
        <a:xfrm rot="5400000">
          <a:off x="4404780" y="-750467"/>
          <a:ext cx="1515610" cy="5943409"/>
        </a:xfrm>
        <a:prstGeom prst="round2SameRect">
          <a:avLst/>
        </a:prstGeom>
        <a:solidFill>
          <a:schemeClr val="accent5">
            <a:tint val="40000"/>
            <a:alpha val="90000"/>
            <a:hueOff val="6191591"/>
            <a:satOff val="-9387"/>
            <a:lumOff val="-1652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6191591"/>
              <a:satOff val="-9387"/>
              <a:lumOff val="-16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>
              <a:latin typeface="Arial" pitchFamily="34" charset="0"/>
              <a:cs typeface="Arial" pitchFamily="34" charset="0"/>
            </a:rPr>
            <a:t>дошкільна, шкільна, педагогіка дорослих. Д</a:t>
          </a:r>
          <a:r>
            <a:rPr lang="uk-UA" sz="2100" kern="1200" dirty="0" smtClean="0">
              <a:latin typeface="Arial" pitchFamily="34" charset="0"/>
              <a:cs typeface="Arial" pitchFamily="34" charset="0"/>
            </a:rPr>
            <a:t>осліджує закони та закономірності виховання, навчання й освіти, організаційні форми й методи освітнього процесу стосовно різних вікових груп</a:t>
          </a:r>
          <a:endParaRPr lang="ru-RU" sz="2000" kern="1200" dirty="0">
            <a:latin typeface="Arial" pitchFamily="34" charset="0"/>
            <a:cs typeface="Arial" pitchFamily="34" charset="0"/>
          </a:endParaRPr>
        </a:p>
      </dsp:txBody>
      <dsp:txXfrm rot="-5400000">
        <a:off x="2190881" y="1537418"/>
        <a:ext cx="5869423" cy="1367638"/>
      </dsp:txXfrm>
    </dsp:sp>
    <dsp:sp modelId="{1D20B984-AE7F-4123-A58F-1CD12B9BBA38}">
      <dsp:nvSpPr>
        <dsp:cNvPr id="0" name=""/>
        <dsp:cNvSpPr/>
      </dsp:nvSpPr>
      <dsp:spPr>
        <a:xfrm>
          <a:off x="2613" y="1524961"/>
          <a:ext cx="2188267" cy="1392553"/>
        </a:xfrm>
        <a:prstGeom prst="roundRect">
          <a:avLst/>
        </a:prstGeom>
        <a:gradFill rotWithShape="0">
          <a:gsLst>
            <a:gs pos="0">
              <a:schemeClr val="accent5">
                <a:hueOff val="5992711"/>
                <a:satOff val="-2406"/>
                <a:lumOff val="-7974"/>
                <a:alphaOff val="0"/>
                <a:tint val="60000"/>
                <a:lumMod val="110000"/>
              </a:schemeClr>
            </a:gs>
            <a:gs pos="100000">
              <a:schemeClr val="accent5">
                <a:hueOff val="5992711"/>
                <a:satOff val="-2406"/>
                <a:lumOff val="-7974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Вікова педагогіка</a:t>
          </a:r>
          <a:endParaRPr lang="ru-RU" sz="2400" b="1" kern="1200" dirty="0">
            <a:latin typeface="Arial" pitchFamily="34" charset="0"/>
            <a:cs typeface="Arial" pitchFamily="34" charset="0"/>
          </a:endParaRPr>
        </a:p>
      </dsp:txBody>
      <dsp:txXfrm>
        <a:off x="70592" y="1592940"/>
        <a:ext cx="2052309" cy="1256595"/>
      </dsp:txXfrm>
    </dsp:sp>
    <dsp:sp modelId="{073BCA6E-3A8F-4637-97BE-56AD3EB7A75E}">
      <dsp:nvSpPr>
        <dsp:cNvPr id="0" name=""/>
        <dsp:cNvSpPr/>
      </dsp:nvSpPr>
      <dsp:spPr>
        <a:xfrm rot="5400000">
          <a:off x="4605564" y="773242"/>
          <a:ext cx="1114042" cy="5943409"/>
        </a:xfrm>
        <a:prstGeom prst="round2SameRect">
          <a:avLst/>
        </a:prstGeom>
        <a:solidFill>
          <a:schemeClr val="accent5">
            <a:tint val="40000"/>
            <a:alpha val="90000"/>
            <a:hueOff val="12383181"/>
            <a:satOff val="-18774"/>
            <a:lumOff val="-3305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2383181"/>
              <a:satOff val="-18774"/>
              <a:lumOff val="-330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dirty="0" smtClean="0">
              <a:latin typeface="Arial" pitchFamily="34" charset="0"/>
              <a:cs typeface="Arial" pitchFamily="34" charset="0"/>
            </a:rPr>
            <a:t>вивчає і розробляє питання виховання, навчання та освіти дітей з різними вадами</a:t>
          </a:r>
          <a:endParaRPr lang="ru-RU" sz="2100" kern="1200" dirty="0">
            <a:latin typeface="Arial" pitchFamily="34" charset="0"/>
            <a:cs typeface="Arial" pitchFamily="34" charset="0"/>
          </a:endParaRPr>
        </a:p>
      </dsp:txBody>
      <dsp:txXfrm rot="-5400000">
        <a:off x="2190881" y="3242309"/>
        <a:ext cx="5889026" cy="1005276"/>
      </dsp:txXfrm>
    </dsp:sp>
    <dsp:sp modelId="{BFDA0E8B-CCAE-4923-9FFF-BD161E45254D}">
      <dsp:nvSpPr>
        <dsp:cNvPr id="0" name=""/>
        <dsp:cNvSpPr/>
      </dsp:nvSpPr>
      <dsp:spPr>
        <a:xfrm>
          <a:off x="2613" y="3048670"/>
          <a:ext cx="2188267" cy="1392553"/>
        </a:xfrm>
        <a:prstGeom prst="roundRect">
          <a:avLst/>
        </a:prstGeom>
        <a:gradFill rotWithShape="0">
          <a:gsLst>
            <a:gs pos="0">
              <a:schemeClr val="accent5">
                <a:hueOff val="11985421"/>
                <a:satOff val="-4813"/>
                <a:lumOff val="-15949"/>
                <a:alphaOff val="0"/>
                <a:tint val="60000"/>
                <a:lumMod val="110000"/>
              </a:schemeClr>
            </a:gs>
            <a:gs pos="100000">
              <a:schemeClr val="accent5">
                <a:hueOff val="11985421"/>
                <a:satOff val="-4813"/>
                <a:lumOff val="-15949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latin typeface="Arial" pitchFamily="34" charset="0"/>
              <a:cs typeface="Arial" pitchFamily="34" charset="0"/>
            </a:rPr>
            <a:t>Корекційна</a:t>
          </a: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 педагогіка</a:t>
          </a:r>
          <a:endParaRPr lang="ru-RU" sz="2400" b="1" kern="1200" dirty="0">
            <a:latin typeface="Arial" pitchFamily="34" charset="0"/>
            <a:cs typeface="Arial" pitchFamily="34" charset="0"/>
          </a:endParaRPr>
        </a:p>
      </dsp:txBody>
      <dsp:txXfrm>
        <a:off x="70592" y="3116649"/>
        <a:ext cx="2052309" cy="1256595"/>
      </dsp:txXfrm>
    </dsp:sp>
    <dsp:sp modelId="{C4EDA1F5-2A5A-4A68-A634-56EF8DAFEC0C}">
      <dsp:nvSpPr>
        <dsp:cNvPr id="0" name=""/>
        <dsp:cNvSpPr/>
      </dsp:nvSpPr>
      <dsp:spPr>
        <a:xfrm rot="5400000">
          <a:off x="4605564" y="2235423"/>
          <a:ext cx="1114042" cy="5943409"/>
        </a:xfrm>
        <a:prstGeom prst="round2SameRect">
          <a:avLst/>
        </a:prstGeom>
        <a:solidFill>
          <a:schemeClr val="accent5">
            <a:tint val="40000"/>
            <a:alpha val="90000"/>
            <a:hueOff val="18574772"/>
            <a:satOff val="-28161"/>
            <a:lumOff val="-4957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8574772"/>
              <a:satOff val="-28161"/>
              <a:lumOff val="-49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dirty="0" smtClean="0">
              <a:latin typeface="Arial" pitchFamily="34" charset="0"/>
              <a:cs typeface="Arial" pitchFamily="34" charset="0"/>
            </a:rPr>
            <a:t>військова, спортивна, вищої школи, </a:t>
          </a:r>
          <a:r>
            <a:rPr lang="uk-UA" sz="2100" kern="1200" dirty="0" err="1" smtClean="0">
              <a:latin typeface="Arial" pitchFamily="34" charset="0"/>
              <a:cs typeface="Arial" pitchFamily="34" charset="0"/>
            </a:rPr>
            <a:t>профтехосвіти</a:t>
          </a:r>
          <a:r>
            <a:rPr lang="uk-UA" sz="2100" kern="1200" dirty="0" smtClean="0">
              <a:latin typeface="Arial" pitchFamily="34" charset="0"/>
              <a:cs typeface="Arial" pitchFamily="34" charset="0"/>
            </a:rPr>
            <a:t> та ін. </a:t>
          </a:r>
          <a:endParaRPr lang="ru-RU" sz="2100" kern="1200" dirty="0">
            <a:latin typeface="Arial" pitchFamily="34" charset="0"/>
            <a:cs typeface="Arial" pitchFamily="34" charset="0"/>
          </a:endParaRPr>
        </a:p>
      </dsp:txBody>
      <dsp:txXfrm rot="-5400000">
        <a:off x="2190881" y="4704490"/>
        <a:ext cx="5889026" cy="1005276"/>
      </dsp:txXfrm>
    </dsp:sp>
    <dsp:sp modelId="{0033BE7C-127C-4892-9C94-19F6CB59687D}">
      <dsp:nvSpPr>
        <dsp:cNvPr id="0" name=""/>
        <dsp:cNvSpPr/>
      </dsp:nvSpPr>
      <dsp:spPr>
        <a:xfrm>
          <a:off x="2613" y="4510851"/>
          <a:ext cx="2188267" cy="1392553"/>
        </a:xfrm>
        <a:prstGeom prst="roundRect">
          <a:avLst/>
        </a:prstGeom>
        <a:gradFill rotWithShape="0">
          <a:gsLst>
            <a:gs pos="0">
              <a:schemeClr val="accent5">
                <a:hueOff val="17978132"/>
                <a:satOff val="-7219"/>
                <a:lumOff val="-23923"/>
                <a:alphaOff val="0"/>
                <a:tint val="60000"/>
                <a:lumMod val="110000"/>
              </a:schemeClr>
            </a:gs>
            <a:gs pos="100000">
              <a:schemeClr val="accent5">
                <a:hueOff val="17978132"/>
                <a:satOff val="-7219"/>
                <a:lumOff val="-23923"/>
                <a:alphaOff val="0"/>
                <a:tint val="8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Галузева педагогіка</a:t>
          </a:r>
          <a:endParaRPr lang="ru-RU" sz="2400" b="1" kern="1200" dirty="0">
            <a:latin typeface="Arial" pitchFamily="34" charset="0"/>
            <a:cs typeface="Arial" pitchFamily="34" charset="0"/>
          </a:endParaRPr>
        </a:p>
      </dsp:txBody>
      <dsp:txXfrm>
        <a:off x="70592" y="4578830"/>
        <a:ext cx="2052309" cy="12565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9CAEA-BFC7-427F-9CB7-5C58884862F8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AD7202-6C13-44C9-9C66-B8E900548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588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D7202-6C13-44C9-9C66-B8E9005481B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339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D7202-6C13-44C9-9C66-B8E9005481B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956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D7202-6C13-44C9-9C66-B8E9005481B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341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D7202-6C13-44C9-9C66-B8E9005481B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149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E5AC651D-6E27-44CF-B2E9-000F7030BE2F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683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AEA6-158D-43F2-9707-AD4BC93F894A}" type="datetime1">
              <a:rPr lang="ru-RU" smtClean="0"/>
              <a:t>01.10.2020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509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DD74-6142-4C37-8CB2-7518F3636603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890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C4D4-26DC-40F9-A099-4E3617C2C4A7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993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8F2DB-EC70-4510-B72C-ED0A73B29367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483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952F0-C58D-4BAD-BB8A-51A890BFBBE0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8192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490AD-1446-4CA4-A85A-2B062F9DC531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038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2D03-1335-4777-B7C2-549F4BEC9A3B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956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554D-0480-476A-B09E-635168A5CBD4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277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B08-B2DD-40C9-9240-FFF4A1B47537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711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B3D6-43D7-425C-AC6A-47DE0C33DFC0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019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714A6-D4EE-4B0F-8C84-BC1787818DCF}" type="datetime1">
              <a:rPr lang="ru-RU" smtClean="0"/>
              <a:t>01.10.2020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3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1B89-1489-471D-A10A-832B96D2AE7C}" type="datetime1">
              <a:rPr lang="ru-RU" smtClean="0"/>
              <a:t>01.10.2020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00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53D4-728C-4B24-988F-2D03A57623A6}" type="datetime1">
              <a:rPr lang="ru-RU" smtClean="0"/>
              <a:t>01.10.2020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2612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CD170-04A4-460F-8A4E-652694661005}" type="datetime1">
              <a:rPr lang="ru-RU" smtClean="0"/>
              <a:t>01.10.2020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80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1A43C-3539-4BA6-998B-ECC40D205474}" type="datetime1">
              <a:rPr lang="ru-RU" smtClean="0"/>
              <a:t>01.10.2020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78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93E7C-E494-4CA8-848C-E342372F3DA4}" type="datetime1">
              <a:rPr lang="ru-RU" smtClean="0"/>
              <a:t>01.10.2020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769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98B2621-E6CA-4681-9C3F-8E18B6993C43}" type="datetime1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7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  <p:sldLayoutId id="2147484124" r:id="rId12"/>
    <p:sldLayoutId id="2147484125" r:id="rId13"/>
    <p:sldLayoutId id="2147484126" r:id="rId14"/>
    <p:sldLayoutId id="2147484127" r:id="rId15"/>
    <p:sldLayoutId id="2147484128" r:id="rId16"/>
    <p:sldLayoutId id="2147484129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281374" cy="2643047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/>
              <a:t>Предмет, завдання та методологічні основи педагогіки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2833" y="3736092"/>
            <a:ext cx="5616624" cy="1752600"/>
          </a:xfrm>
        </p:spPr>
        <p:txBody>
          <a:bodyPr>
            <a:normAutofit/>
          </a:bodyPr>
          <a:lstStyle/>
          <a:p>
            <a:pPr algn="ctr"/>
            <a:r>
              <a:rPr lang="uk-UA" sz="2400" b="1" i="1" dirty="0" smtClean="0"/>
              <a:t>Лекція 1</a:t>
            </a:r>
            <a:endParaRPr lang="ru-RU" sz="2400" b="1" i="1" dirty="0"/>
          </a:p>
        </p:txBody>
      </p:sp>
      <p:pic>
        <p:nvPicPr>
          <p:cNvPr id="1032" name="Picture 8" descr="&amp;Kcy;&amp;acy;&amp;rcy;&amp;tcy;&amp;icy;&amp;ncy;&amp;kcy;&amp;icy; &amp;pcy;&amp;ocy; &amp;zcy;&amp;acy;&amp;pcy;&amp;rcy;&amp;ocy;&amp;scy;&amp;ucy; &amp;ocy;&amp;bcy;&amp;rcy;&amp;acy;&amp;zcy;&amp;ocy;&amp;vcy;&amp;acy;&amp;ncy;&amp;icy;&amp;iecy;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3" y="4482825"/>
            <a:ext cx="3590663" cy="201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977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5" y="632080"/>
            <a:ext cx="8229600" cy="852704"/>
          </a:xfrm>
        </p:spPr>
        <p:txBody>
          <a:bodyPr/>
          <a:lstStyle/>
          <a:p>
            <a:pPr algn="ctr"/>
            <a:r>
              <a:rPr lang="uk-UA" b="1" dirty="0" smtClean="0"/>
              <a:t>Предмет педагогіки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8552" y="1484784"/>
            <a:ext cx="7283567" cy="4464496"/>
          </a:xfrm>
        </p:spPr>
        <p:txBody>
          <a:bodyPr>
            <a:normAutofit fontScale="92500"/>
          </a:bodyPr>
          <a:lstStyle/>
          <a:p>
            <a:pPr marL="536575" indent="-536575" algn="just">
              <a:buFont typeface="Wingdings" pitchFamily="2" charset="2"/>
              <a:buChar char="Ø"/>
            </a:pPr>
            <a:r>
              <a:rPr lang="uk-UA" sz="2800" dirty="0"/>
              <a:t>дослідження закономірностей педагогічних явищ і процесів; </a:t>
            </a:r>
            <a:endParaRPr lang="ru-RU" sz="2800" dirty="0"/>
          </a:p>
          <a:p>
            <a:pPr marL="536575" indent="-536575" algn="just">
              <a:buFont typeface="Wingdings" pitchFamily="2" charset="2"/>
              <a:buChar char="Ø"/>
            </a:pPr>
            <a:r>
              <a:rPr lang="uk-UA" sz="2800" dirty="0" smtClean="0"/>
              <a:t>теоретичне </a:t>
            </a:r>
            <a:r>
              <a:rPr lang="uk-UA" sz="2800" dirty="0"/>
              <a:t>обґрунтування змісту, принципів, форм і методів навчання та виховання; </a:t>
            </a:r>
            <a:endParaRPr lang="ru-RU" sz="2800" dirty="0"/>
          </a:p>
          <a:p>
            <a:pPr marL="536575" indent="-536575" algn="just">
              <a:buFont typeface="Wingdings" pitchFamily="2" charset="2"/>
              <a:buChar char="Ø"/>
            </a:pPr>
            <a:r>
              <a:rPr lang="uk-UA" sz="2800" dirty="0" smtClean="0"/>
              <a:t>вивчення </a:t>
            </a:r>
            <a:r>
              <a:rPr lang="uk-UA" sz="2800" dirty="0"/>
              <a:t>передового педагогічного досвіду і розвиток на цій основі сучасної педагогіки; </a:t>
            </a:r>
            <a:endParaRPr lang="ru-RU" sz="2800" dirty="0"/>
          </a:p>
          <a:p>
            <a:pPr marL="536575" indent="-536575" algn="just">
              <a:buFont typeface="Wingdings" pitchFamily="2" charset="2"/>
              <a:buChar char="Ø"/>
            </a:pPr>
            <a:r>
              <a:rPr lang="uk-UA" sz="2800" dirty="0" smtClean="0"/>
              <a:t>виховна діяльність, що здійснюється в закладах освіти людьми уповноваженими на це суспільством;</a:t>
            </a:r>
            <a:endParaRPr lang="ru-RU" sz="28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00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4500" b="1" dirty="0" smtClean="0"/>
              <a:t>Функції педагогіки</a:t>
            </a:r>
            <a:endParaRPr lang="ru-RU" sz="45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487429"/>
              </p:ext>
            </p:extLst>
          </p:nvPr>
        </p:nvGraphicFramePr>
        <p:xfrm>
          <a:off x="395536" y="1340767"/>
          <a:ext cx="8327268" cy="5285814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789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91041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Функція</a:t>
                      </a:r>
                      <a:endParaRPr lang="ru-RU" sz="2800" i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Зміст </a:t>
                      </a:r>
                      <a:endParaRPr lang="ru-RU" sz="2800" i="1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98065">
                <a:tc>
                  <a:txBody>
                    <a:bodyPr/>
                    <a:lstStyle/>
                    <a:p>
                      <a:pPr algn="ctr"/>
                      <a:r>
                        <a:rPr kumimoji="0" lang="uk-UA" sz="2400" b="1" kern="1200" dirty="0" smtClean="0">
                          <a:effectLst/>
                        </a:rPr>
                        <a:t>Загально-теоретична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buFont typeface="Arial" pitchFamily="34" charset="0"/>
                        <a:buNone/>
                      </a:pPr>
                      <a:r>
                        <a:rPr lang="uk-UA" sz="2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теоретичний аналіз закономірностей педагогічного процесу, пізнання їх сутності та удосконалення структури, механізмів, специфіки протікання педагогічних процесів</a:t>
                      </a:r>
                      <a:endParaRPr lang="ru-RU" sz="21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82649"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err="1" smtClean="0">
                          <a:latin typeface="+mj-lt"/>
                        </a:rPr>
                        <a:t>Прогрностична</a:t>
                      </a:r>
                      <a:r>
                        <a:rPr lang="uk-UA" sz="2400" b="1" dirty="0" smtClean="0">
                          <a:latin typeface="+mj-lt"/>
                        </a:rPr>
                        <a:t> 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uk-UA" sz="2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обумовлена передбаченням розвитку педагогічної реальності. Включає визначення тенденцій розвитку педагогічних проблем та явищ, визначення перспектив розвитку освітніх організацій різного типу і виду</a:t>
                      </a:r>
                      <a:endParaRPr kumimoji="0" lang="ru-RU" sz="2100" kern="1200" dirty="0" smtClean="0">
                        <a:effectLst/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86940"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latin typeface="+mj-lt"/>
                        </a:rPr>
                        <a:t>Практична 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uk-UA" sz="2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удосконалення педагогічної практики, розробка нових засобів, методів, форм, систем навчання, виховання та управління освітнім процесом</a:t>
                      </a:r>
                      <a:endParaRPr kumimoji="0" lang="ru-RU" sz="21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10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01824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/>
              <a:t>Основні поняття педагогіки</a:t>
            </a:r>
            <a:endParaRPr lang="ru-RU" b="1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965212057"/>
              </p:ext>
            </p:extLst>
          </p:nvPr>
        </p:nvGraphicFramePr>
        <p:xfrm>
          <a:off x="1547664" y="184482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3843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/>
              <a:t>Виховання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00808"/>
            <a:ext cx="7128792" cy="106147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marL="0" indent="0" algn="ctr">
              <a:buNone/>
            </a:pPr>
            <a:r>
              <a:rPr lang="uk-UA" i="1" dirty="0" smtClean="0">
                <a:latin typeface="Arial" pitchFamily="34" charset="0"/>
                <a:cs typeface="Arial" pitchFamily="34" charset="0"/>
              </a:rPr>
              <a:t>цілеспрямований </a:t>
            </a:r>
            <a:r>
              <a:rPr lang="uk-UA" i="1" dirty="0">
                <a:latin typeface="Arial" pitchFamily="34" charset="0"/>
                <a:cs typeface="Arial" pitchFamily="34" charset="0"/>
              </a:rPr>
              <a:t>та організований процес формування особистості.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314306"/>
            <a:ext cx="518457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Arial" pitchFamily="34" charset="0"/>
                <a:cs typeface="Arial" pitchFamily="34" charset="0"/>
              </a:rPr>
              <a:t>Поняття 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«виховання» вживають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у:</a:t>
            </a:r>
          </a:p>
          <a:p>
            <a:endParaRPr lang="uk-UA" sz="12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широкому соціальному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широкому педагогічному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вузькому педагогічному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гранично 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вузькому педагогічному значеннях.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81473"/>
            <a:ext cx="26479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17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53376901"/>
              </p:ext>
            </p:extLst>
          </p:nvPr>
        </p:nvGraphicFramePr>
        <p:xfrm>
          <a:off x="971600" y="692696"/>
          <a:ext cx="7704856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 txBox="1">
            <a:spLocks/>
          </p:cNvSpPr>
          <p:nvPr/>
        </p:nvSpPr>
        <p:spPr>
          <a:xfrm>
            <a:off x="971600" y="3717032"/>
            <a:ext cx="7344816" cy="2448272"/>
          </a:xfrm>
          <a:prstGeom prst="rect">
            <a:avLst/>
          </a:prstGeom>
          <a:gradFill>
            <a:gsLst>
              <a:gs pos="0">
                <a:schemeClr val="accent2">
                  <a:tint val="60000"/>
                  <a:lumMod val="24000"/>
                  <a:lumOff val="76000"/>
                </a:schemeClr>
              </a:gs>
              <a:gs pos="100000">
                <a:schemeClr val="accent2">
                  <a:tint val="82000"/>
                </a:schemeClr>
              </a:gs>
            </a:gsLst>
          </a:gradFill>
          <a:ln>
            <a:noFill/>
          </a:ln>
          <a:effectLst>
            <a:glow>
              <a:schemeClr val="accent1">
                <a:alpha val="40000"/>
              </a:schemeClr>
            </a:glo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uk-UA" b="1" i="1" dirty="0" smtClean="0">
                <a:latin typeface="Arial" pitchFamily="34" charset="0"/>
                <a:cs typeface="Arial" pitchFamily="34" charset="0"/>
              </a:rPr>
              <a:t>Освіта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 – це процес і результат засвоєння учнями систематизованих знань, умінь і навичок, формування на їх основі наукового світогляду, моральних та інших якостей особистості, розвиток її творчих сил і здібностей.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8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algn="ctr"/>
            <a:r>
              <a:rPr lang="uk-UA" sz="4800" b="1" dirty="0" smtClean="0"/>
              <a:t>Навчання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7948" y="1619672"/>
            <a:ext cx="7298468" cy="120548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i="1" dirty="0" smtClean="0">
                <a:latin typeface="Arial" pitchFamily="34" charset="0"/>
                <a:cs typeface="Arial" pitchFamily="34" charset="0"/>
              </a:rPr>
              <a:t>цілеспрямована </a:t>
            </a:r>
            <a:r>
              <a:rPr lang="uk-UA" i="1" dirty="0">
                <a:latin typeface="Arial" pitchFamily="34" charset="0"/>
                <a:cs typeface="Arial" pitchFamily="34" charset="0"/>
              </a:rPr>
              <a:t>взаємодія вчителя й учнів, у процесі якої засвоюються знання, формуються вміння й навички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4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948" y="3212976"/>
            <a:ext cx="7200800" cy="28803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7435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593714904"/>
              </p:ext>
            </p:extLst>
          </p:nvPr>
        </p:nvGraphicFramePr>
        <p:xfrm>
          <a:off x="323528" y="404664"/>
          <a:ext cx="8424936" cy="6106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8974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/>
              <a:t>Система педагогічних наук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33972" y="1475656"/>
            <a:ext cx="6552728" cy="129266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600" dirty="0">
                <a:solidFill>
                  <a:schemeClr val="tx1"/>
                </a:solidFill>
              </a:rPr>
              <a:t>зв'язки та відношення, що склалися в процесі історичного розвитку різних галузей педагогічних знань.</a:t>
            </a:r>
            <a:endParaRPr lang="ru-RU" sz="2600" dirty="0">
              <a:solidFill>
                <a:schemeClr val="tx1"/>
              </a:solidFill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837689259"/>
              </p:ext>
            </p:extLst>
          </p:nvPr>
        </p:nvGraphicFramePr>
        <p:xfrm>
          <a:off x="488232" y="2121987"/>
          <a:ext cx="81369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04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59788769"/>
              </p:ext>
            </p:extLst>
          </p:nvPr>
        </p:nvGraphicFramePr>
        <p:xfrm>
          <a:off x="467544" y="476672"/>
          <a:ext cx="813690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2526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93502806"/>
              </p:ext>
            </p:extLst>
          </p:nvPr>
        </p:nvGraphicFramePr>
        <p:xfrm>
          <a:off x="-169762" y="404664"/>
          <a:ext cx="9289032" cy="6072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0077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" y="980728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/>
              <a:t>План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3" y="2492896"/>
            <a:ext cx="7776865" cy="2952328"/>
          </a:xfrm>
        </p:spPr>
        <p:txBody>
          <a:bodyPr>
            <a:no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uk-UA" sz="3000" dirty="0"/>
              <a:t>Педагогіка як наука, її становлення і розвиток </a:t>
            </a:r>
            <a:endParaRPr lang="ru-RU" sz="3000" dirty="0"/>
          </a:p>
          <a:p>
            <a:pPr marL="457200" lvl="0" indent="-457200" algn="just">
              <a:buFont typeface="+mj-lt"/>
              <a:buAutoNum type="arabicPeriod"/>
            </a:pPr>
            <a:r>
              <a:rPr lang="uk-UA" sz="3000" dirty="0"/>
              <a:t>Предмет і основні категорії педагогіки </a:t>
            </a:r>
            <a:endParaRPr lang="ru-RU" sz="3000" dirty="0"/>
          </a:p>
          <a:p>
            <a:pPr marL="457200" lvl="0" indent="-457200" algn="just">
              <a:buFont typeface="+mj-lt"/>
              <a:buAutoNum type="arabicPeriod"/>
            </a:pPr>
            <a:r>
              <a:rPr lang="uk-UA" sz="3000" dirty="0"/>
              <a:t>Система педагогічних наук</a:t>
            </a:r>
            <a:endParaRPr lang="ru-RU" sz="3000" dirty="0"/>
          </a:p>
          <a:p>
            <a:pPr marL="457200" lvl="0" indent="-457200" algn="just">
              <a:buFont typeface="+mj-lt"/>
              <a:buAutoNum type="arabicPeriod"/>
            </a:pPr>
            <a:r>
              <a:rPr lang="uk-UA" sz="3000" dirty="0"/>
              <a:t>Зв'язок педагогіки з іншими </a:t>
            </a:r>
            <a:r>
              <a:rPr lang="uk-UA" sz="3000" dirty="0" smtClean="0"/>
              <a:t>науками</a:t>
            </a:r>
            <a:endParaRPr lang="ru-RU" sz="3000" dirty="0"/>
          </a:p>
        </p:txBody>
      </p:sp>
      <p:pic>
        <p:nvPicPr>
          <p:cNvPr id="4" name="Picture 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025477"/>
            <a:ext cx="2232248" cy="157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61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1867"/>
            <a:ext cx="5328592" cy="2092881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>
            <a:spAutoFit/>
          </a:bodyPr>
          <a:lstStyle/>
          <a:p>
            <a:pPr indent="361950" algn="just"/>
            <a:r>
              <a:rPr lang="uk-UA" sz="2600" dirty="0">
                <a:latin typeface="+mj-lt"/>
              </a:rPr>
              <a:t>До системи педагогічних наук належить також </a:t>
            </a:r>
            <a:r>
              <a:rPr lang="uk-UA" sz="2600" b="1" i="1" dirty="0">
                <a:latin typeface="+mj-lt"/>
              </a:rPr>
              <a:t>історія педагогіки </a:t>
            </a:r>
            <a:r>
              <a:rPr lang="uk-UA" sz="2600" dirty="0">
                <a:latin typeface="+mj-lt"/>
              </a:rPr>
              <a:t>і школи, що вивчає розвиток педагогічних ідей і практику освіти в різні історичні епохи.</a:t>
            </a:r>
            <a:endParaRPr lang="ru-RU" sz="26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3212976"/>
            <a:ext cx="576064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uk-UA" sz="2600" dirty="0">
                <a:latin typeface="+mj-lt"/>
              </a:rPr>
              <a:t>Окрема група педагогічних наук – </a:t>
            </a:r>
            <a:r>
              <a:rPr lang="uk-UA" sz="2600" b="1" i="1" dirty="0">
                <a:latin typeface="+mj-lt"/>
              </a:rPr>
              <a:t>часткові</a:t>
            </a:r>
            <a:r>
              <a:rPr lang="uk-UA" sz="2600" dirty="0">
                <a:latin typeface="+mj-lt"/>
              </a:rPr>
              <a:t>, або </a:t>
            </a:r>
            <a:r>
              <a:rPr lang="uk-UA" sz="2600" b="1" i="1" dirty="0">
                <a:latin typeface="+mj-lt"/>
              </a:rPr>
              <a:t>предметні</a:t>
            </a:r>
            <a:r>
              <a:rPr lang="uk-UA" sz="2600" dirty="0">
                <a:latin typeface="+mj-lt"/>
              </a:rPr>
              <a:t>, методики, предметом дослідження яких є закономірності викладання і вивчення конкретних навчальних дисциплін у закладах освіти всіх типів.</a:t>
            </a:r>
            <a:endParaRPr lang="ru-RU" sz="2600" dirty="0">
              <a:latin typeface="+mj-lt"/>
            </a:endParaRPr>
          </a:p>
        </p:txBody>
      </p:sp>
      <p:pic>
        <p:nvPicPr>
          <p:cNvPr id="17410" name="Picture 2" descr="&amp;Kcy;&amp;acy;&amp;rcy;&amp;tcy;&amp;icy;&amp;ncy;&amp;kcy;&amp;icy; &amp;pcy;&amp;ocy; &amp;zcy;&amp;acy;&amp;pcy;&amp;rcy;&amp;ocy;&amp;scy;&amp;ucy; &amp;zcy;&amp;ncy;&amp;acy;&amp;ncy;&amp;icy;&amp;yacy;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24744"/>
            <a:ext cx="251424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2088232" cy="192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11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/>
              <a:t>Соціальна педагогіка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69926"/>
            <a:ext cx="6941126" cy="4752528"/>
          </a:xfrm>
          <a:solidFill>
            <a:schemeClr val="tx2">
              <a:lumMod val="20000"/>
              <a:lumOff val="80000"/>
              <a:alpha val="29000"/>
            </a:schemeClr>
          </a:solidFill>
          <a:effectLst>
            <a:softEdge rad="63500"/>
          </a:effectLst>
        </p:spPr>
        <p:txBody>
          <a:bodyPr>
            <a:normAutofit/>
          </a:bodyPr>
          <a:lstStyle/>
          <a:p>
            <a:pPr marL="0" indent="361950" algn="just">
              <a:buNone/>
            </a:pPr>
            <a:r>
              <a:rPr lang="uk-UA" sz="2800" dirty="0">
                <a:latin typeface="+mj-lt"/>
              </a:rPr>
              <a:t>вивчає закономірності та механізми становлення й розвитку особистості в процесі здобуття освіти та виховання в різних соціальних інститутах, а також соціально орієнтовану діяльність освітніх, наукових, культурних та інших закладів, установ і соціальних служб, які сприяють формуванню соціальної активності дітей та молоді в процесі розв'язання суспільних, політичних, економічних та інших проблем </a:t>
            </a:r>
            <a:r>
              <a:rPr lang="uk-UA" sz="2800" dirty="0" smtClean="0">
                <a:latin typeface="+mj-lt"/>
              </a:rPr>
              <a:t>суспільства</a:t>
            </a:r>
            <a:endParaRPr lang="ru-RU" sz="2800" dirty="0">
              <a:latin typeface="+mj-lt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53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13930"/>
            <a:ext cx="73630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00" b="1" dirty="0">
              <a:latin typeface="+mj-lt"/>
            </a:endParaRP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uk-UA" sz="2600" b="1" i="1" dirty="0">
                <a:latin typeface="+mj-lt"/>
              </a:rPr>
              <a:t>агогіка</a:t>
            </a:r>
            <a:r>
              <a:rPr lang="uk-UA" sz="2600" i="1" dirty="0">
                <a:latin typeface="+mj-lt"/>
              </a:rPr>
              <a:t> </a:t>
            </a:r>
            <a:r>
              <a:rPr lang="uk-UA" sz="2600" dirty="0">
                <a:latin typeface="+mj-lt"/>
              </a:rPr>
              <a:t>– наука про вивчення проблеми запобігання відхиленням у поведінці дітей та підлітків; </a:t>
            </a:r>
            <a:endParaRPr lang="ru-RU" sz="2600" dirty="0">
              <a:latin typeface="+mj-lt"/>
            </a:endParaRP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uk-UA" sz="2600" b="1" i="1" dirty="0" err="1">
                <a:latin typeface="+mj-lt"/>
              </a:rPr>
              <a:t>герогіка</a:t>
            </a:r>
            <a:r>
              <a:rPr lang="uk-UA" sz="2600" i="1" dirty="0">
                <a:latin typeface="+mj-lt"/>
              </a:rPr>
              <a:t> </a:t>
            </a:r>
            <a:r>
              <a:rPr lang="uk-UA" sz="2600" dirty="0">
                <a:latin typeface="+mj-lt"/>
              </a:rPr>
              <a:t>– наука про соціально-педагогічні проблеми людей похилого віку; </a:t>
            </a:r>
            <a:endParaRPr lang="ru-RU" sz="2600" dirty="0">
              <a:latin typeface="+mj-lt"/>
            </a:endParaRP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uk-UA" sz="2600" b="1" i="1" dirty="0" err="1">
                <a:latin typeface="+mj-lt"/>
              </a:rPr>
              <a:t>андрогогіка</a:t>
            </a:r>
            <a:r>
              <a:rPr lang="uk-UA" sz="2600" i="1" dirty="0">
                <a:latin typeface="+mj-lt"/>
              </a:rPr>
              <a:t> </a:t>
            </a:r>
            <a:r>
              <a:rPr lang="uk-UA" sz="2600" dirty="0">
                <a:latin typeface="+mj-lt"/>
              </a:rPr>
              <a:t>– наука про освіту та виховання людини впродовж усього її життя; </a:t>
            </a:r>
            <a:endParaRPr lang="ru-RU" sz="2600" dirty="0">
              <a:latin typeface="+mj-lt"/>
            </a:endParaRP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uk-UA" sz="2600" b="1" i="1" dirty="0">
                <a:latin typeface="+mj-lt"/>
              </a:rPr>
              <a:t>віктимологія</a:t>
            </a:r>
            <a:r>
              <a:rPr lang="uk-UA" sz="2600" i="1" dirty="0">
                <a:latin typeface="+mj-lt"/>
              </a:rPr>
              <a:t> </a:t>
            </a:r>
            <a:r>
              <a:rPr lang="uk-UA" sz="2600" dirty="0">
                <a:latin typeface="+mj-lt"/>
              </a:rPr>
              <a:t>– наука про різні категорії людей, які стали жертвами несприятливих умов соціальної організації та насильства.</a:t>
            </a:r>
            <a:endParaRPr lang="ru-RU" sz="26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836712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>
                <a:latin typeface="+mj-lt"/>
              </a:rPr>
              <a:t>Науково-теоретичну структуру </a:t>
            </a:r>
          </a:p>
          <a:p>
            <a:pPr algn="ctr"/>
            <a:r>
              <a:rPr lang="uk-UA" sz="3200" b="1" i="1" dirty="0">
                <a:latin typeface="+mj-lt"/>
              </a:rPr>
              <a:t>соціальної педагогіки становлять: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921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431724"/>
            <a:ext cx="2880320" cy="1822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4660" y="2420888"/>
            <a:ext cx="8032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зв'язки </a:t>
            </a:r>
            <a:r>
              <a:rPr lang="uk-UA" sz="3200" dirty="0"/>
              <a:t>педагогіки з іншими науками, що дають змогу глибше пізнати педагогічні факти, явища і процеси.</a:t>
            </a:r>
            <a:endParaRPr lang="ru-RU" sz="3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4210" y="83671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/>
              <a:t>Міжпредметні зв'язки педагогіки </a:t>
            </a:r>
            <a:endParaRPr lang="ru-RU" sz="44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54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6391370"/>
              </p:ext>
            </p:extLst>
          </p:nvPr>
        </p:nvGraphicFramePr>
        <p:xfrm>
          <a:off x="467544" y="620688"/>
          <a:ext cx="820891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92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73788315"/>
              </p:ext>
            </p:extLst>
          </p:nvPr>
        </p:nvGraphicFramePr>
        <p:xfrm>
          <a:off x="344014" y="2060848"/>
          <a:ext cx="8332442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39552" y="622207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+mj-lt"/>
              </a:rPr>
              <a:t>Зв'язок педагогіки з іншими науками відбувається в різних </a:t>
            </a:r>
            <a:r>
              <a:rPr lang="uk-UA" sz="3200" b="1" dirty="0" smtClean="0">
                <a:latin typeface="+mj-lt"/>
              </a:rPr>
              <a:t>напрямах</a:t>
            </a:r>
            <a:r>
              <a:rPr lang="uk-UA" sz="3200" b="1" dirty="0">
                <a:latin typeface="+mj-lt"/>
              </a:rPr>
              <a:t>:</a:t>
            </a:r>
            <a:endParaRPr lang="ru-RU" sz="3200" b="1" dirty="0">
              <a:latin typeface="+mj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5224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4896" y="4437112"/>
            <a:ext cx="6192688" cy="12003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indent="447675" algn="just"/>
            <a:r>
              <a:rPr lang="uk-UA" sz="2400" b="1" dirty="0"/>
              <a:t>Педагогіка</a:t>
            </a:r>
            <a:r>
              <a:rPr lang="uk-UA" sz="2400" dirty="0"/>
              <a:t> – сукупність теоретичних і прикладних наук, що вивчають процеси виховання, навчання і </a:t>
            </a:r>
            <a:r>
              <a:rPr lang="uk-UA" sz="2400" dirty="0" smtClean="0"/>
              <a:t>розвитку особистості</a:t>
            </a:r>
            <a:r>
              <a:rPr lang="uk-UA" sz="2400" dirty="0"/>
              <a:t>.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1" y="2502089"/>
            <a:ext cx="7416825" cy="156966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indent="361950" algn="just"/>
            <a:r>
              <a:rPr lang="uk-UA" sz="2400" b="1" dirty="0"/>
              <a:t>Педагогіка</a:t>
            </a:r>
            <a:r>
              <a:rPr lang="uk-UA" sz="2400" dirty="0"/>
              <a:t> – це впорядкована сукупність знань, яка розкриває сутність процесів виховання, навчання і розвитку і дає можливість направляти їх рух відповідно до поставлених цілей.</a:t>
            </a:r>
            <a:endParaRPr lang="ru-RU" sz="2400" dirty="0"/>
          </a:p>
        </p:txBody>
      </p:sp>
      <p:pic>
        <p:nvPicPr>
          <p:cNvPr id="5" name="Picture 6" descr="&amp;Kcy;&amp;acy;&amp;rcy;&amp;tcy;&amp;icy;&amp;ncy;&amp;kcy;&amp;icy; &amp;pcy;&amp;ocy; &amp;zcy;&amp;acy;&amp;pcy;&amp;rcy;&amp;ocy;&amp;scy;&amp;ucy; &amp;vcy;&amp;ocy;&amp;scy;&amp;kcy;&amp;lcy;&amp;icy;&amp;tscy;&amp;acy;&amp;tcy;&amp;iecy;&amp;lcy;&amp;softcy;&amp;ncy;&amp;ycy;&amp;jcy; &amp;zcy;&amp;ncy;&amp;acy;&amp;kcy; &amp;kcy;&amp;lcy;&amp;icy;&amp;pcy;&amp;acy;&amp;rcy;&amp;t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24" y="4568944"/>
            <a:ext cx="1703572" cy="170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81324" y="474435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/>
              <a:t>Педагогіка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1324" y="1338531"/>
            <a:ext cx="857200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Arial" pitchFamily="34" charset="0"/>
                <a:cs typeface="Arial" pitchFamily="34" charset="0"/>
              </a:rPr>
              <a:t>від 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грецьких слів </a:t>
            </a:r>
            <a:r>
              <a:rPr lang="uk-UA" sz="2000" b="1" i="1" dirty="0">
                <a:latin typeface="Arial" pitchFamily="34" charset="0"/>
                <a:cs typeface="Arial" pitchFamily="34" charset="0"/>
              </a:rPr>
              <a:t>«</a:t>
            </a:r>
            <a:r>
              <a:rPr lang="uk-UA" sz="2000" b="1" i="1" dirty="0" err="1">
                <a:latin typeface="Arial" pitchFamily="34" charset="0"/>
                <a:cs typeface="Arial" pitchFamily="34" charset="0"/>
              </a:rPr>
              <a:t>pais</a:t>
            </a:r>
            <a:r>
              <a:rPr lang="uk-UA" sz="2000" b="1" i="1" dirty="0">
                <a:latin typeface="Arial" pitchFamily="34" charset="0"/>
                <a:cs typeface="Arial" pitchFamily="34" charset="0"/>
              </a:rPr>
              <a:t>» 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(«</a:t>
            </a:r>
            <a:r>
              <a:rPr lang="uk-UA" sz="2000" dirty="0" err="1">
                <a:latin typeface="Arial" pitchFamily="34" charset="0"/>
                <a:cs typeface="Arial" pitchFamily="34" charset="0"/>
              </a:rPr>
              <a:t>paidos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») – дитя </a:t>
            </a:r>
            <a:endParaRPr lang="uk-UA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b="1" i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uk-UA" sz="2000" b="1" i="1" dirty="0" err="1" smtClean="0">
                <a:latin typeface="Arial" pitchFamily="34" charset="0"/>
                <a:cs typeface="Arial" pitchFamily="34" charset="0"/>
              </a:rPr>
              <a:t>аgо</a:t>
            </a:r>
            <a:r>
              <a:rPr lang="uk-UA" sz="2000" b="1" i="1" dirty="0">
                <a:latin typeface="Arial" pitchFamily="34" charset="0"/>
                <a:cs typeface="Arial" pitchFamily="34" charset="0"/>
              </a:rPr>
              <a:t>» 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– веду, виховую, тобто «</a:t>
            </a:r>
            <a:r>
              <a:rPr lang="uk-UA" sz="2000" dirty="0" err="1">
                <a:latin typeface="Arial" pitchFamily="34" charset="0"/>
                <a:cs typeface="Arial" pitchFamily="34" charset="0"/>
              </a:rPr>
              <a:t>дітоводіння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», «</a:t>
            </a:r>
            <a:r>
              <a:rPr lang="uk-UA" sz="2000" dirty="0" err="1">
                <a:latin typeface="Arial" pitchFamily="34" charset="0"/>
                <a:cs typeface="Arial" pitchFamily="34" charset="0"/>
              </a:rPr>
              <a:t>дітоводство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»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208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656904" y="1710151"/>
            <a:ext cx="5355257" cy="1700562"/>
            <a:chOff x="656904" y="1710151"/>
            <a:chExt cx="5355257" cy="1700562"/>
          </a:xfrm>
        </p:grpSpPr>
        <p:sp>
          <p:nvSpPr>
            <p:cNvPr id="4" name="Прямоугольная выноска 3"/>
            <p:cNvSpPr/>
            <p:nvPr/>
          </p:nvSpPr>
          <p:spPr>
            <a:xfrm>
              <a:off x="683568" y="1710151"/>
              <a:ext cx="5328593" cy="1700562"/>
            </a:xfrm>
            <a:prstGeom prst="wedgeRectCallout">
              <a:avLst>
                <a:gd name="adj1" fmla="val 62102"/>
                <a:gd name="adj2" fmla="val 62965"/>
              </a:avLst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656904" y="1716744"/>
              <a:ext cx="532859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61950" algn="just"/>
              <a:r>
                <a:rPr lang="uk-UA" sz="2400" dirty="0" smtClean="0"/>
                <a:t>галузь </a:t>
              </a:r>
              <a:r>
                <a:rPr lang="uk-UA" sz="2400" dirty="0"/>
                <a:t>педагогічних знань і досвіду народу, що виявляється в домінуючих у нього поглядах на мету, завдання, засоби і методи виховання та навчання.</a:t>
              </a:r>
              <a:endParaRPr lang="ru-RU" sz="2400" dirty="0"/>
            </a:p>
          </p:txBody>
        </p:sp>
      </p:grpSp>
      <p:sp>
        <p:nvSpPr>
          <p:cNvPr id="5" name="Скругленная прямоугольная выноска 4"/>
          <p:cNvSpPr/>
          <p:nvPr/>
        </p:nvSpPr>
        <p:spPr>
          <a:xfrm>
            <a:off x="971600" y="4077072"/>
            <a:ext cx="6192688" cy="2016224"/>
          </a:xfrm>
          <a:prstGeom prst="wedgeRoundRectCallout">
            <a:avLst>
              <a:gd name="adj1" fmla="val 51510"/>
              <a:gd name="adj2" fmla="val -75161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61950" algn="just"/>
            <a:r>
              <a:rPr lang="uk-UA" sz="2400" b="1" dirty="0" err="1" smtClean="0">
                <a:solidFill>
                  <a:schemeClr val="tx1"/>
                </a:solidFill>
              </a:rPr>
              <a:t>Етнопедагогіка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– галузь педагогіки, яка досліджує можливості та ефективні шляхи прогресивних педагогічних ідей конкретного народу в сучасній науково-педагогічній практиці.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534325"/>
            <a:ext cx="8229600" cy="84923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b="1" dirty="0" smtClean="0"/>
              <a:t>Народна педагогіка</a:t>
            </a:r>
            <a:endParaRPr lang="ru-RU" b="1" dirty="0"/>
          </a:p>
        </p:txBody>
      </p:sp>
      <p:pic>
        <p:nvPicPr>
          <p:cNvPr id="3074" name="Picture 2" descr="&amp;Kcy;&amp;acy;&amp;rcy;&amp;tcy;&amp;icy;&amp;ncy;&amp;kcy;&amp;icy; &amp;pcy;&amp;ocy; &amp;zcy;&amp;acy;&amp;pcy;&amp;rcy;&amp;ocy;&amp;scy;&amp;ucy; &amp;kcy;&amp;ocy;&amp;zcy;&amp;acy;&amp;chcy;&amp;kcy;&amp;acy;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18056"/>
            <a:ext cx="2376264" cy="147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8393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3014325"/>
              </p:ext>
            </p:extLst>
          </p:nvPr>
        </p:nvGraphicFramePr>
        <p:xfrm>
          <a:off x="668577" y="1306429"/>
          <a:ext cx="7791855" cy="3922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981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90150204"/>
              </p:ext>
            </p:extLst>
          </p:nvPr>
        </p:nvGraphicFramePr>
        <p:xfrm>
          <a:off x="693912" y="1412776"/>
          <a:ext cx="777686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467544" y="54868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b="1" dirty="0" smtClean="0"/>
              <a:t>Народна педагогіка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7389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093101967"/>
              </p:ext>
            </p:extLst>
          </p:nvPr>
        </p:nvGraphicFramePr>
        <p:xfrm>
          <a:off x="693912" y="1412776"/>
          <a:ext cx="777686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467544" y="476672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b="1" dirty="0" smtClean="0"/>
              <a:t>Народна педагогіка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8506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err="1" smtClean="0"/>
              <a:t>Джерела</a:t>
            </a:r>
            <a:r>
              <a:rPr lang="ru-RU" b="1" dirty="0" smtClean="0"/>
              <a:t> </a:t>
            </a:r>
            <a:r>
              <a:rPr lang="ru-RU" sz="4400" b="1" dirty="0" err="1" smtClean="0"/>
              <a:t>народної</a:t>
            </a:r>
            <a:r>
              <a:rPr lang="ru-RU" b="1" dirty="0" smtClean="0"/>
              <a:t> педагог</a:t>
            </a:r>
            <a:r>
              <a:rPr lang="uk-UA" b="1" dirty="0" err="1" smtClean="0"/>
              <a:t>іки</a:t>
            </a:r>
            <a:r>
              <a:rPr lang="uk-UA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z="2800" b="1" i="1" dirty="0"/>
              <a:t>фольклорні твори</a:t>
            </a:r>
            <a:endParaRPr lang="ru-RU" sz="2800" b="1" dirty="0"/>
          </a:p>
          <a:p>
            <a:pPr lvl="0"/>
            <a:r>
              <a:rPr lang="uk-UA" sz="2800" b="1" i="1" dirty="0"/>
              <a:t>етнографічні матеріали</a:t>
            </a:r>
            <a:endParaRPr lang="ru-RU" sz="2800" b="1" dirty="0"/>
          </a:p>
          <a:p>
            <a:pPr lvl="0"/>
            <a:r>
              <a:rPr lang="uk-UA" sz="2800" b="1" i="1" dirty="0"/>
              <a:t>народні звичаї </a:t>
            </a:r>
            <a:endParaRPr lang="ru-RU" sz="2800" b="1" dirty="0"/>
          </a:p>
          <a:p>
            <a:pPr lvl="0"/>
            <a:r>
              <a:rPr lang="uk-UA" sz="2800" b="1" i="1" dirty="0"/>
              <a:t>традиції</a:t>
            </a:r>
            <a:endParaRPr lang="ru-RU" sz="2800" b="1" dirty="0"/>
          </a:p>
          <a:p>
            <a:pPr lvl="0"/>
            <a:r>
              <a:rPr lang="uk-UA" sz="2800" b="1" i="1" dirty="0"/>
              <a:t>свята тощо </a:t>
            </a:r>
            <a:endParaRPr lang="ru-RU" sz="2800" b="1" dirty="0"/>
          </a:p>
          <a:p>
            <a:endParaRPr lang="ru-RU" dirty="0"/>
          </a:p>
        </p:txBody>
      </p:sp>
      <p:pic>
        <p:nvPicPr>
          <p:cNvPr id="1026" name="Picture 2" descr="ÐÐ°ÑÑÐ¸Ð½ÐºÐ¸ Ð¿Ð¾ Ð·Ð°Ð¿ÑÐ¾ÑÑ ÑÐºÑÐ°ÑÐ½Ð°ÐºÐ»Ð¸Ð¿Ð°Ñ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883844"/>
            <a:ext cx="2394214" cy="265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30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084959"/>
              </p:ext>
            </p:extLst>
          </p:nvPr>
        </p:nvGraphicFramePr>
        <p:xfrm>
          <a:off x="1115616" y="620688"/>
          <a:ext cx="700420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14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263</TotalTime>
  <Words>1042</Words>
  <Application>Microsoft Office PowerPoint</Application>
  <PresentationFormat>Экран (4:3)</PresentationFormat>
  <Paragraphs>158</Paragraphs>
  <Slides>25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Garamond</vt:lpstr>
      <vt:lpstr>Wingdings</vt:lpstr>
      <vt:lpstr>Натуральные материалы</vt:lpstr>
      <vt:lpstr>Предмет, завдання та методологічні основи педагогіки</vt:lpstr>
      <vt:lpstr>План </vt:lpstr>
      <vt:lpstr>Педагогіка</vt:lpstr>
      <vt:lpstr>Презентация PowerPoint</vt:lpstr>
      <vt:lpstr>Презентация PowerPoint</vt:lpstr>
      <vt:lpstr>Презентация PowerPoint</vt:lpstr>
      <vt:lpstr>Презентация PowerPoint</vt:lpstr>
      <vt:lpstr>Джерела народної педагогіки </vt:lpstr>
      <vt:lpstr>Презентация PowerPoint</vt:lpstr>
      <vt:lpstr>Предмет педагогіки</vt:lpstr>
      <vt:lpstr>Функції педагогіки</vt:lpstr>
      <vt:lpstr>Основні поняття педагогіки</vt:lpstr>
      <vt:lpstr>Виховання</vt:lpstr>
      <vt:lpstr>Презентация PowerPoint</vt:lpstr>
      <vt:lpstr>Навчання </vt:lpstr>
      <vt:lpstr>Презентация PowerPoint</vt:lpstr>
      <vt:lpstr>Система педагогічних наук</vt:lpstr>
      <vt:lpstr>Презентация PowerPoint</vt:lpstr>
      <vt:lpstr>Презентация PowerPoint</vt:lpstr>
      <vt:lpstr>Презентация PowerPoint</vt:lpstr>
      <vt:lpstr>Соціальна педагогіка</vt:lpstr>
      <vt:lpstr>Презентация PowerPoint</vt:lpstr>
      <vt:lpstr>Міжпредметні зв'язки педагогіки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Предмет, завдання та методологічні основи педагогіки</dc:title>
  <dc:creator>Администратор</dc:creator>
  <cp:lastModifiedBy>Home-PC</cp:lastModifiedBy>
  <cp:revision>51</cp:revision>
  <dcterms:created xsi:type="dcterms:W3CDTF">2017-09-03T19:28:00Z</dcterms:created>
  <dcterms:modified xsi:type="dcterms:W3CDTF">2020-10-01T06:00:15Z</dcterms:modified>
</cp:coreProperties>
</file>