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handoutMasterIdLst>
    <p:handoutMasterId r:id="rId34"/>
  </p:handoutMasterIdLst>
  <p:sldIdLst>
    <p:sldId id="257" r:id="rId2"/>
    <p:sldId id="258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</p:sldIdLst>
  <p:sldSz cx="12192000" cy="6858000"/>
  <p:notesSz cx="6858000" cy="9144000"/>
  <p:defaultTextStyle>
    <a:defPPr rtl="0"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0E3FDE45-AF77-4B5C-9715-49D594BDF05E}"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019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-368" y="-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000" y="84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ke Test User" userId="SID-0" providerId="Test" clId="FakeClientId"/>
    <pc:docChg chg="modSld modNotesMaster">
      <pc:chgData name="Fake Test User" userId="SID-0" providerId="Test" clId="FakeClientId" dt="2018-12-04T07:25:37.664" v="13" actId="790"/>
      <pc:docMkLst>
        <pc:docMk/>
      </pc:docMkLst>
      <pc:sldChg chg="mod">
        <pc:chgData name="Fake Test User" userId="SID-0" providerId="Test" clId="FakeClientId" dt="2018-12-04T07:22:42.186" v="12" actId="27918"/>
        <pc:sldMkLst>
          <pc:docMk/>
          <pc:sldMk cId="1177092903" sldId="259"/>
        </pc:sldMkLst>
      </pc:sldChg>
      <pc:sldChg chg="modSp">
        <pc:chgData name="Fake Test User" userId="SID-0" providerId="Test" clId="FakeClientId" dt="2018-12-04T07:16:28.203" v="4" actId="790"/>
        <pc:sldMkLst>
          <pc:docMk/>
          <pc:sldMk cId="2448389070" sldId="260"/>
        </pc:sldMkLst>
        <pc:graphicFrameChg chg="modGraphic">
          <ac:chgData name="Fake Test User" userId="SID-0" providerId="Test" clId="FakeClientId" dt="2018-12-04T07:16:28.203" v="4" actId="790"/>
          <ac:graphicFrameMkLst>
            <pc:docMk/>
            <pc:sldMk cId="2448389070" sldId="260"/>
            <ac:graphicFrameMk id="4" creationId="{00000000-0000-0000-0000-000000000000}"/>
          </ac:graphicFrameMkLst>
        </pc:graphicFrameChg>
      </pc:sldChg>
      <pc:sldChg chg="modSp">
        <pc:chgData name="Fake Test User" userId="SID-0" providerId="Test" clId="FakeClientId" dt="2018-12-04T07:16:18.407" v="3" actId="27636"/>
        <pc:sldMkLst>
          <pc:docMk/>
          <pc:sldMk cId="997282786" sldId="261"/>
        </pc:sldMkLst>
        <pc:graphicFrameChg chg="mod">
          <ac:chgData name="Fake Test User" userId="SID-0" providerId="Test" clId="FakeClientId" dt="2018-12-04T07:16:18.407" v="3" actId="27636"/>
          <ac:graphicFrameMkLst>
            <pc:docMk/>
            <pc:sldMk cId="997282786" sldId="261"/>
            <ac:graphicFrameMk id="9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uk-UA" dirty="0">
              <a:latin typeface="Calibri" panose="020F0502020204030204" pitchFamily="34" charset="0"/>
            </a:endParaRPr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EF1F3D5-ED58-45EF-91A3-21C20A8F1E6E}" type="datetime1">
              <a:rPr lang="uk-UA" smtClean="0">
                <a:latin typeface="Calibri" panose="020F0502020204030204" pitchFamily="34" charset="0"/>
              </a:rPr>
              <a:pPr rtl="0"/>
              <a:t>19.03.2021</a:t>
            </a:fld>
            <a:endParaRPr lang="uk-UA" dirty="0">
              <a:latin typeface="Calibri" panose="020F0502020204030204" pitchFamily="34" charset="0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uk-UA" dirty="0">
              <a:latin typeface="Calibri" panose="020F0502020204030204" pitchFamily="34" charset="0"/>
            </a:endParaRPr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2C33ADDF-418B-4AEE-81B9-E77B3218F8B3}" type="slidenum">
              <a:rPr lang="uk-UA" smtClean="0">
                <a:latin typeface="Calibri" panose="020F0502020204030204" pitchFamily="34" charset="0"/>
              </a:rPr>
              <a:pPr rtl="0"/>
              <a:t>‹#›</a:t>
            </a:fld>
            <a:endParaRPr lang="uk-UA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89590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uk-UA" noProof="0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CC1DB057-5836-49CC-A0D8-3172E00E0214}" type="datetime1">
              <a:rPr lang="uk-UA" noProof="0" smtClean="0"/>
              <a:pPr/>
              <a:t>19.03.2021</a:t>
            </a:fld>
            <a:endParaRPr lang="uk-UA" noProof="0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uk-UA" noProof="0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uk-UA" noProof="0"/>
              <a:t>Зразки заголовків</a:t>
            </a:r>
          </a:p>
          <a:p>
            <a:pPr lvl="1" rtl="0"/>
            <a:r>
              <a:rPr lang="uk-UA" noProof="0"/>
              <a:t>Другий рівень</a:t>
            </a:r>
          </a:p>
          <a:p>
            <a:pPr lvl="2" rtl="0"/>
            <a:r>
              <a:rPr lang="uk-UA" noProof="0"/>
              <a:t>Третій рівень</a:t>
            </a:r>
          </a:p>
          <a:p>
            <a:pPr lvl="3" rtl="0"/>
            <a:r>
              <a:rPr lang="uk-UA" noProof="0"/>
              <a:t>Четвертий рівень</a:t>
            </a:r>
          </a:p>
          <a:p>
            <a:pPr lvl="4" rtl="0"/>
            <a:r>
              <a:rPr lang="uk-UA" noProof="0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uk-UA" noProof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2275029A-2D1E-47A5-9598-4A9AC47B3AC1}" type="slidenum">
              <a:rPr lang="uk-UA" noProof="0" smtClean="0"/>
              <a:pPr/>
              <a:t>‹#›</a:t>
            </a:fld>
            <a:endParaRPr lang="uk-UA" noProof="0"/>
          </a:p>
        </p:txBody>
      </p:sp>
    </p:spTree>
    <p:extLst>
      <p:ext uri="{BB962C8B-B14F-4D97-AF65-F5344CB8AC3E}">
        <p14:creationId xmlns="" xmlns:p14="http://schemas.microsoft.com/office/powerpoint/2010/main" val="203077041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5029A-2D1E-47A5-9598-4A9AC47B3AC1}" type="slidenum">
              <a:rPr lang="uk-UA" smtClean="0"/>
              <a:pPr/>
              <a:t>1</a:t>
            </a:fld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1336358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75029A-2D1E-47A5-9598-4A9AC47B3AC1}" type="slidenum">
              <a:rPr lang="uk-UA" smtClean="0"/>
              <a:pPr/>
              <a:t>2</a:t>
            </a:fld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840609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524000" y="1041400"/>
            <a:ext cx="9144000" cy="2387600"/>
          </a:xfrm>
        </p:spPr>
        <p:txBody>
          <a:bodyPr rtlCol="0" anchor="b"/>
          <a:lstStyle>
            <a:lvl1pPr algn="l">
              <a:defRPr sz="6000">
                <a:solidFill>
                  <a:schemeClr val="tx2"/>
                </a:solidFill>
                <a:latin typeface="Century Gothic" panose="020B0502020202020204" pitchFamily="34" charset="0"/>
              </a:defRPr>
            </a:lvl1pPr>
          </a:lstStyle>
          <a:p>
            <a:pPr rtl="0"/>
            <a:r>
              <a:rPr lang="uk-UA"/>
              <a:t>Зразок заголовка</a:t>
            </a:r>
            <a:endParaRPr lang="uk-UA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 rtlCol="0"/>
          <a:lstStyle>
            <a:lvl1pPr marL="0" indent="0" algn="l">
              <a:buNone/>
              <a:defRPr sz="2400">
                <a:solidFill>
                  <a:schemeClr val="accent2">
                    <a:lumMod val="50000"/>
                  </a:schemeClr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uk-UA"/>
              <a:t>Клацніть, щоб змінити стиль зразка підзаголовка</a:t>
            </a:r>
            <a:endParaRPr lang="uk-UA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FC07B1EB-DE1E-4E70-BAE2-9A60F5FEB8D2}" type="datetime1">
              <a:rPr lang="uk-UA" smtClean="0"/>
              <a:pPr/>
              <a:t>19.03.2021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uk-UA"/>
              <a:t>Додайте нижній колонтитул</a:t>
            </a:r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062D6987-FB6D-4DB8-81B8-AD0F35E3BB5F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2483261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rtl="0"/>
            <a:r>
              <a:rPr lang="uk-UA"/>
              <a:t>Зразок заголовка</a:t>
            </a:r>
            <a:endParaRPr lang="uk-UA" dirty="0"/>
          </a:p>
        </p:txBody>
      </p:sp>
      <p:sp>
        <p:nvSpPr>
          <p:cNvPr id="3" name="Місце для вертикального тексту 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uk-UA"/>
              <a:t>Зразки заголовків</a:t>
            </a:r>
          </a:p>
          <a:p>
            <a:pPr lvl="1" rtl="0"/>
            <a:r>
              <a:rPr lang="uk-UA"/>
              <a:t>Другий рівень</a:t>
            </a:r>
          </a:p>
          <a:p>
            <a:pPr lvl="2" rtl="0"/>
            <a:r>
              <a:rPr lang="uk-UA"/>
              <a:t>Третій рівень</a:t>
            </a:r>
          </a:p>
          <a:p>
            <a:pPr lvl="3" rtl="0"/>
            <a:r>
              <a:rPr lang="uk-UA"/>
              <a:t>Четвертий рівень</a:t>
            </a:r>
          </a:p>
          <a:p>
            <a:pPr lvl="4" rtl="0"/>
            <a:r>
              <a:rPr lang="uk-UA"/>
              <a:t>П’ятий рівень</a:t>
            </a:r>
            <a:endParaRPr lang="uk-UA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95846E65-5B15-40AB-A154-967A8267FB1E}" type="datetime1">
              <a:rPr lang="uk-UA" smtClean="0"/>
              <a:pPr/>
              <a:t>19.03.2021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uk-UA"/>
              <a:t>Додайте нижній колонтитул</a:t>
            </a:r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062D6987-FB6D-4DB8-81B8-AD0F35E3BB5F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631795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 1"/>
          <p:cNvSpPr>
            <a:spLocks noGrp="1"/>
          </p:cNvSpPr>
          <p:nvPr>
            <p:ph type="title" orient="vert" hasCustomPrompt="1"/>
          </p:nvPr>
        </p:nvSpPr>
        <p:spPr>
          <a:xfrm>
            <a:off x="8724900" y="365125"/>
            <a:ext cx="2628900" cy="5811838"/>
          </a:xfrm>
        </p:spPr>
        <p:txBody>
          <a:bodyPr vert="eaVert"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rtl="0"/>
            <a:r>
              <a:rPr lang="uk-UA"/>
              <a:t>Зразок заголовка</a:t>
            </a:r>
            <a:endParaRPr lang="uk-UA" dirty="0"/>
          </a:p>
        </p:txBody>
      </p:sp>
      <p:sp>
        <p:nvSpPr>
          <p:cNvPr id="3" name="Місце для вертикального тексту 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 rtlCol="0"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uk-UA"/>
              <a:t>Зразки заголовків</a:t>
            </a:r>
          </a:p>
          <a:p>
            <a:pPr lvl="1" rtl="0"/>
            <a:r>
              <a:rPr lang="uk-UA"/>
              <a:t>Другий рівень</a:t>
            </a:r>
          </a:p>
          <a:p>
            <a:pPr lvl="2" rtl="0"/>
            <a:r>
              <a:rPr lang="uk-UA"/>
              <a:t>Третій рівень</a:t>
            </a:r>
          </a:p>
          <a:p>
            <a:pPr lvl="3" rtl="0"/>
            <a:r>
              <a:rPr lang="uk-UA"/>
              <a:t>Четвертий рівень</a:t>
            </a:r>
          </a:p>
          <a:p>
            <a:pPr lvl="4" rtl="0"/>
            <a:r>
              <a:rPr lang="uk-UA"/>
              <a:t>П’ятий рівень</a:t>
            </a:r>
            <a:endParaRPr lang="uk-UA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F64EE971-008B-411C-A4AC-6D38A0FFBFDC}" type="datetime1">
              <a:rPr lang="uk-UA" smtClean="0"/>
              <a:pPr/>
              <a:t>19.03.2021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uk-UA"/>
              <a:t>Додайте нижній колонтитул</a:t>
            </a:r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062D6987-FB6D-4DB8-81B8-AD0F35E3BB5F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2446235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rtl="0"/>
            <a:r>
              <a:rPr lang="uk-UA"/>
              <a:t>Зразок заголовка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 rtl="0"/>
            <a:r>
              <a:rPr lang="uk-UA"/>
              <a:t>Зразки заголовків</a:t>
            </a:r>
          </a:p>
          <a:p>
            <a:pPr lvl="1" rtl="0"/>
            <a:r>
              <a:rPr lang="uk-UA"/>
              <a:t>Другий рівень</a:t>
            </a:r>
          </a:p>
          <a:p>
            <a:pPr lvl="2" rtl="0"/>
            <a:r>
              <a:rPr lang="uk-UA"/>
              <a:t>Третій рівень</a:t>
            </a:r>
          </a:p>
          <a:p>
            <a:pPr lvl="3" rtl="0"/>
            <a:r>
              <a:rPr lang="uk-UA"/>
              <a:t>Четвертий рівень</a:t>
            </a:r>
          </a:p>
          <a:p>
            <a:pPr lvl="4" rtl="0"/>
            <a:r>
              <a:rPr lang="uk-UA"/>
              <a:t>П’ятий рівень</a:t>
            </a:r>
            <a:endParaRPr lang="uk-UA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3F2DE438-15F8-4944-99C7-2BF576FAAD3E}" type="datetime1">
              <a:rPr lang="uk-UA" smtClean="0"/>
              <a:pPr/>
              <a:t>19.03.2021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uk-UA"/>
              <a:t>Додайте нижній колонтитул</a:t>
            </a:r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062D6987-FB6D-4DB8-81B8-AD0F35E3BB5F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1702466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62262"/>
          </a:xfrm>
        </p:spPr>
        <p:txBody>
          <a:bodyPr rtlCol="0" anchor="b"/>
          <a:lstStyle>
            <a:lvl1pPr>
              <a:defRPr sz="6000">
                <a:latin typeface="Century Gothic" panose="020B0502020202020204" pitchFamily="34" charset="0"/>
              </a:defRPr>
            </a:lvl1pPr>
          </a:lstStyle>
          <a:p>
            <a:pPr rtl="0"/>
            <a:r>
              <a:rPr lang="uk-UA"/>
              <a:t>Зразок заголовка</a:t>
            </a:r>
            <a:endParaRPr lang="uk-UA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 rtlCol="0"/>
          <a:lstStyle>
            <a:lvl1pPr marL="0" indent="0">
              <a:buNone/>
              <a:defRPr sz="2400">
                <a:latin typeface="Century Gothic" panose="020B0502020202020204" pitchFamily="34" charset="0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rtl="0"/>
            <a:r>
              <a:rPr lang="uk-UA"/>
              <a:t>Зразки заголовків</a:t>
            </a:r>
            <a:endParaRPr lang="uk-UA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7A1F9AA6-2115-49C7-BE35-81D1C8A8D780}" type="datetime1">
              <a:rPr lang="uk-UA" smtClean="0"/>
              <a:pPr/>
              <a:t>19.03.2021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uk-UA"/>
              <a:t>Додайте нижній колонтитул</a:t>
            </a:r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062D6987-FB6D-4DB8-81B8-AD0F35E3BB5F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1233611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елементи вміст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rtl="0"/>
            <a:r>
              <a:rPr lang="uk-UA"/>
              <a:t>Зразок заголовка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 rtlCol="0"/>
          <a:lstStyle>
            <a:lvl1pPr>
              <a:defRPr sz="2800">
                <a:latin typeface="Century Gothic" panose="020B0502020202020204" pitchFamily="34" charset="0"/>
              </a:defRPr>
            </a:lvl1pPr>
            <a:lvl2pPr>
              <a:defRPr sz="2400">
                <a:latin typeface="Century Gothic" panose="020B0502020202020204" pitchFamily="34" charset="0"/>
              </a:defRPr>
            </a:lvl2pPr>
            <a:lvl3pPr>
              <a:defRPr sz="2000">
                <a:latin typeface="Century Gothic" panose="020B0502020202020204" pitchFamily="34" charset="0"/>
              </a:defRPr>
            </a:lvl3pPr>
            <a:lvl4pPr>
              <a:defRPr sz="1800">
                <a:latin typeface="Century Gothic" panose="020B0502020202020204" pitchFamily="34" charset="0"/>
              </a:defRPr>
            </a:lvl4pPr>
            <a:lvl5pPr>
              <a:defRPr sz="1800">
                <a:latin typeface="Century Gothic" panose="020B0502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uk-UA"/>
              <a:t>Зразки заголовків</a:t>
            </a:r>
          </a:p>
          <a:p>
            <a:pPr lvl="1" rtl="0"/>
            <a:r>
              <a:rPr lang="uk-UA"/>
              <a:t>Другий рівень</a:t>
            </a:r>
          </a:p>
          <a:p>
            <a:pPr lvl="2" rtl="0"/>
            <a:r>
              <a:rPr lang="uk-UA"/>
              <a:t>Третій рівень</a:t>
            </a:r>
          </a:p>
          <a:p>
            <a:pPr lvl="3" rtl="0"/>
            <a:r>
              <a:rPr lang="uk-UA"/>
              <a:t>Четвертий рівень</a:t>
            </a:r>
          </a:p>
          <a:p>
            <a:pPr lvl="4" rtl="0"/>
            <a:r>
              <a:rPr lang="uk-UA"/>
              <a:t>П’ятий рівень</a:t>
            </a:r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>
            <a:lvl1pPr>
              <a:defRPr sz="2800">
                <a:latin typeface="Century Gothic" panose="020B0502020202020204" pitchFamily="34" charset="0"/>
              </a:defRPr>
            </a:lvl1pPr>
            <a:lvl2pPr>
              <a:defRPr sz="2400">
                <a:latin typeface="Century Gothic" panose="020B0502020202020204" pitchFamily="34" charset="0"/>
              </a:defRPr>
            </a:lvl2pPr>
            <a:lvl3pPr>
              <a:defRPr sz="2000">
                <a:latin typeface="Century Gothic" panose="020B0502020202020204" pitchFamily="34" charset="0"/>
              </a:defRPr>
            </a:lvl3pPr>
            <a:lvl4pPr>
              <a:defRPr sz="1800">
                <a:latin typeface="Century Gothic" panose="020B0502020202020204" pitchFamily="34" charset="0"/>
              </a:defRPr>
            </a:lvl4pPr>
            <a:lvl5pPr>
              <a:defRPr sz="1800">
                <a:latin typeface="Century Gothic" panose="020B0502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uk-UA"/>
              <a:t>Зразки заголовків</a:t>
            </a:r>
          </a:p>
          <a:p>
            <a:pPr lvl="1" rtl="0"/>
            <a:r>
              <a:rPr lang="uk-UA"/>
              <a:t>Другий рівень</a:t>
            </a:r>
          </a:p>
          <a:p>
            <a:pPr lvl="2" rtl="0"/>
            <a:r>
              <a:rPr lang="uk-UA"/>
              <a:t>Третій рівень</a:t>
            </a:r>
          </a:p>
          <a:p>
            <a:pPr lvl="3" rtl="0"/>
            <a:r>
              <a:rPr lang="uk-UA"/>
              <a:t>Четвертий рівень</a:t>
            </a:r>
          </a:p>
          <a:p>
            <a:pPr lvl="4" rtl="0"/>
            <a:r>
              <a:rPr lang="uk-UA"/>
              <a:t>П’ятий рівень</a:t>
            </a:r>
            <a:endParaRPr lang="uk-UA" dirty="0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6B91D4E6-0B94-4876-AFB7-0596D2F6FC9A}" type="datetime1">
              <a:rPr lang="uk-UA" smtClean="0"/>
              <a:pPr/>
              <a:t>19.03.2021</a:t>
            </a:fld>
            <a:endParaRPr lang="uk-UA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uk-UA"/>
              <a:t>Додайте нижній колонтитул</a:t>
            </a:r>
            <a:endParaRPr lang="uk-UA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062D6987-FB6D-4DB8-81B8-AD0F35E3BB5F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1521872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831850" y="274638"/>
            <a:ext cx="10515600" cy="1143000"/>
          </a:xfrm>
        </p:spPr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rtl="0"/>
            <a:r>
              <a:rPr lang="uk-UA"/>
              <a:t>Зразок заголовка</a:t>
            </a:r>
            <a:endParaRPr lang="uk-UA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 hasCustomPrompt="1"/>
          </p:nvPr>
        </p:nvSpPr>
        <p:spPr>
          <a:xfrm>
            <a:off x="831850" y="1489075"/>
            <a:ext cx="5156200" cy="641350"/>
          </a:xfrm>
        </p:spPr>
        <p:txBody>
          <a:bodyPr rtlCol="0"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uk-UA"/>
              <a:t>Зразки заголовків</a:t>
            </a:r>
            <a:endParaRPr lang="uk-UA" dirty="0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 hasCustomPrompt="1"/>
          </p:nvPr>
        </p:nvSpPr>
        <p:spPr>
          <a:xfrm>
            <a:off x="831850" y="2193925"/>
            <a:ext cx="5156200" cy="3978275"/>
          </a:xfrm>
        </p:spPr>
        <p:txBody>
          <a:bodyPr rtlCol="0"/>
          <a:lstStyle>
            <a:lvl1pPr>
              <a:defRPr sz="2400">
                <a:latin typeface="Century Gothic" panose="020B0502020202020204" pitchFamily="34" charset="0"/>
              </a:defRPr>
            </a:lvl1pPr>
            <a:lvl2pPr>
              <a:defRPr sz="2000">
                <a:latin typeface="Century Gothic" panose="020B0502020202020204" pitchFamily="34" charset="0"/>
              </a:defRPr>
            </a:lvl2pPr>
            <a:lvl3pPr>
              <a:defRPr sz="1800">
                <a:latin typeface="Century Gothic" panose="020B0502020202020204" pitchFamily="34" charset="0"/>
              </a:defRPr>
            </a:lvl3pPr>
            <a:lvl4pPr>
              <a:defRPr sz="1600">
                <a:latin typeface="Century Gothic" panose="020B0502020202020204" pitchFamily="34" charset="0"/>
              </a:defRPr>
            </a:lvl4pPr>
            <a:lvl5pPr>
              <a:defRPr sz="1600">
                <a:latin typeface="Century Gothic" panose="020B0502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uk-UA"/>
              <a:t>Зразки заголовків</a:t>
            </a:r>
          </a:p>
          <a:p>
            <a:pPr lvl="1" rtl="0"/>
            <a:r>
              <a:rPr lang="uk-UA"/>
              <a:t>Другий рівень</a:t>
            </a:r>
          </a:p>
          <a:p>
            <a:pPr lvl="2" rtl="0"/>
            <a:r>
              <a:rPr lang="uk-UA"/>
              <a:t>Третій рівень</a:t>
            </a:r>
          </a:p>
          <a:p>
            <a:pPr lvl="3" rtl="0"/>
            <a:r>
              <a:rPr lang="uk-UA"/>
              <a:t>Четвертий рівень</a:t>
            </a:r>
          </a:p>
          <a:p>
            <a:pPr lvl="4" rtl="0"/>
            <a:r>
              <a:rPr lang="uk-UA"/>
              <a:t>П’ятий рівень</a:t>
            </a:r>
            <a:endParaRPr lang="uk-UA" dirty="0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 hasCustomPrompt="1"/>
          </p:nvPr>
        </p:nvSpPr>
        <p:spPr>
          <a:xfrm>
            <a:off x="6189663" y="1489075"/>
            <a:ext cx="5157787" cy="641350"/>
          </a:xfrm>
        </p:spPr>
        <p:txBody>
          <a:bodyPr rtlCol="0" anchor="b"/>
          <a:lstStyle>
            <a:lvl1pPr marL="0" indent="0">
              <a:buNone/>
              <a:defRPr sz="2400" b="1">
                <a:latin typeface="Century Gothic" panose="020B0502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uk-UA"/>
              <a:t>Зразки заголовків</a:t>
            </a:r>
            <a:endParaRPr lang="uk-UA" dirty="0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 hasCustomPrompt="1"/>
          </p:nvPr>
        </p:nvSpPr>
        <p:spPr>
          <a:xfrm>
            <a:off x="6189663" y="2193925"/>
            <a:ext cx="5157787" cy="3978275"/>
          </a:xfrm>
        </p:spPr>
        <p:txBody>
          <a:bodyPr rtlCol="0"/>
          <a:lstStyle>
            <a:lvl1pPr>
              <a:defRPr sz="2400">
                <a:latin typeface="Century Gothic" panose="020B0502020202020204" pitchFamily="34" charset="0"/>
              </a:defRPr>
            </a:lvl1pPr>
            <a:lvl2pPr>
              <a:defRPr sz="2000">
                <a:latin typeface="Century Gothic" panose="020B0502020202020204" pitchFamily="34" charset="0"/>
              </a:defRPr>
            </a:lvl2pPr>
            <a:lvl3pPr>
              <a:defRPr sz="1800">
                <a:latin typeface="Century Gothic" panose="020B0502020202020204" pitchFamily="34" charset="0"/>
              </a:defRPr>
            </a:lvl3pPr>
            <a:lvl4pPr>
              <a:defRPr sz="1600">
                <a:latin typeface="Century Gothic" panose="020B0502020202020204" pitchFamily="34" charset="0"/>
              </a:defRPr>
            </a:lvl4pPr>
            <a:lvl5pPr>
              <a:defRPr sz="1600">
                <a:latin typeface="Century Gothic" panose="020B0502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uk-UA"/>
              <a:t>Зразки заголовків</a:t>
            </a:r>
          </a:p>
          <a:p>
            <a:pPr lvl="1" rtl="0"/>
            <a:r>
              <a:rPr lang="uk-UA"/>
              <a:t>Другий рівень</a:t>
            </a:r>
          </a:p>
          <a:p>
            <a:pPr lvl="2" rtl="0"/>
            <a:r>
              <a:rPr lang="uk-UA"/>
              <a:t>Третій рівень</a:t>
            </a:r>
          </a:p>
          <a:p>
            <a:pPr lvl="3" rtl="0"/>
            <a:r>
              <a:rPr lang="uk-UA"/>
              <a:t>Четвертий рівень</a:t>
            </a:r>
          </a:p>
          <a:p>
            <a:pPr lvl="4" rtl="0"/>
            <a:r>
              <a:rPr lang="uk-UA"/>
              <a:t>П’ятий рівень</a:t>
            </a:r>
            <a:endParaRPr lang="uk-UA" dirty="0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CCBD8263-99FB-4C80-905D-BDA95BAE4CC0}" type="datetime1">
              <a:rPr lang="uk-UA" smtClean="0"/>
              <a:pPr/>
              <a:t>19.03.2021</a:t>
            </a:fld>
            <a:endParaRPr lang="uk-UA" dirty="0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uk-UA"/>
              <a:t>Додайте нижній колонтитул</a:t>
            </a:r>
            <a:endParaRPr lang="uk-UA" dirty="0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062D6987-FB6D-4DB8-81B8-AD0F35E3BB5F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1100924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pPr rtl="0"/>
            <a:r>
              <a:rPr lang="uk-UA"/>
              <a:t>Зразок заголовка</a:t>
            </a:r>
            <a:endParaRPr lang="uk-UA" dirty="0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EA2BB0EE-CBC3-473D-8BD1-6783B6302703}" type="datetime1">
              <a:rPr lang="uk-UA" smtClean="0"/>
              <a:pPr/>
              <a:t>19.03.2021</a:t>
            </a:fld>
            <a:endParaRPr lang="uk-UA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uk-UA"/>
              <a:t>Додайте нижній колонтитул</a:t>
            </a:r>
            <a:endParaRPr lang="uk-UA" dirty="0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062D6987-FB6D-4DB8-81B8-AD0F35E3BB5F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918406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DD3C281E-1DF0-4CB1-8DD2-5412615E3C69}" type="datetime1">
              <a:rPr lang="uk-UA" smtClean="0"/>
              <a:pPr/>
              <a:t>19.03.2021</a:t>
            </a:fld>
            <a:endParaRPr lang="uk-UA" dirty="0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uk-UA"/>
              <a:t>Додайте нижній колонтитул</a:t>
            </a:r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062D6987-FB6D-4DB8-81B8-AD0F35E3BB5F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2497625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>
                <a:latin typeface="Century Gothic" panose="020B0502020202020204" pitchFamily="34" charset="0"/>
              </a:defRPr>
            </a:lvl1pPr>
          </a:lstStyle>
          <a:p>
            <a:pPr rtl="0"/>
            <a:r>
              <a:rPr lang="uk-UA"/>
              <a:t>Зразок заголовка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sz="3200">
                <a:latin typeface="Century Gothic" panose="020B0502020202020204" pitchFamily="34" charset="0"/>
              </a:defRPr>
            </a:lvl1pPr>
            <a:lvl2pPr>
              <a:defRPr sz="2800">
                <a:latin typeface="Century Gothic" panose="020B0502020202020204" pitchFamily="34" charset="0"/>
              </a:defRPr>
            </a:lvl2pPr>
            <a:lvl3pPr>
              <a:defRPr sz="2400">
                <a:latin typeface="Century Gothic" panose="020B0502020202020204" pitchFamily="34" charset="0"/>
              </a:defRPr>
            </a:lvl3pPr>
            <a:lvl4pPr>
              <a:defRPr sz="2000">
                <a:latin typeface="Century Gothic" panose="020B0502020202020204" pitchFamily="34" charset="0"/>
              </a:defRPr>
            </a:lvl4pPr>
            <a:lvl5pPr>
              <a:defRPr sz="2000">
                <a:latin typeface="Century Gothic" panose="020B0502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uk-UA"/>
              <a:t>Зразки заголовків</a:t>
            </a:r>
          </a:p>
          <a:p>
            <a:pPr lvl="1" rtl="0"/>
            <a:r>
              <a:rPr lang="uk-UA"/>
              <a:t>Другий рівень</a:t>
            </a:r>
          </a:p>
          <a:p>
            <a:pPr lvl="2" rtl="0"/>
            <a:r>
              <a:rPr lang="uk-UA"/>
              <a:t>Третій рівень</a:t>
            </a:r>
          </a:p>
          <a:p>
            <a:pPr lvl="3" rtl="0"/>
            <a:r>
              <a:rPr lang="uk-UA"/>
              <a:t>Четвертий рівень</a:t>
            </a:r>
          </a:p>
          <a:p>
            <a:pPr lvl="4" rtl="0"/>
            <a:r>
              <a:rPr lang="uk-UA"/>
              <a:t>П’ятий рівень</a:t>
            </a:r>
            <a:endParaRPr lang="uk-UA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101850"/>
            <a:ext cx="3932237" cy="3759200"/>
          </a:xfrm>
        </p:spPr>
        <p:txBody>
          <a:bodyPr rtlCol="0"/>
          <a:lstStyle>
            <a:lvl1pPr marL="0" indent="0">
              <a:buNone/>
              <a:defRPr sz="1600">
                <a:latin typeface="Century Gothic" panose="020B0502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uk-UA"/>
              <a:t>Зразки заголовків</a:t>
            </a:r>
            <a:endParaRPr lang="uk-UA" dirty="0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324E5B06-F87E-45D2-9ECB-C4F27D47BC48}" type="datetime1">
              <a:rPr lang="uk-UA" smtClean="0"/>
              <a:pPr/>
              <a:t>19.03.2021</a:t>
            </a:fld>
            <a:endParaRPr lang="uk-UA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uk-UA"/>
              <a:t>Додайте нижній колонтитул</a:t>
            </a:r>
            <a:endParaRPr lang="uk-UA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062D6987-FB6D-4DB8-81B8-AD0F35E3BB5F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943659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>
                <a:latin typeface="Century Gothic" panose="020B0502020202020204" pitchFamily="34" charset="0"/>
              </a:defRPr>
            </a:lvl1pPr>
          </a:lstStyle>
          <a:p>
            <a:pPr rtl="0"/>
            <a:r>
              <a:rPr lang="uk-UA"/>
              <a:t>Зразок заголовка</a:t>
            </a:r>
            <a:endParaRPr lang="uk-UA" dirty="0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 hasCustomPrompt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sz="3200">
                <a:latin typeface="Century Gothic" panose="020B0502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uk-UA"/>
              <a:t>Клацніть піктограму, щоб додати зображення</a:t>
            </a:r>
            <a:endParaRPr lang="uk-UA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101850"/>
            <a:ext cx="3932237" cy="3759200"/>
          </a:xfrm>
        </p:spPr>
        <p:txBody>
          <a:bodyPr rtlCol="0"/>
          <a:lstStyle>
            <a:lvl1pPr marL="0" indent="0">
              <a:buNone/>
              <a:defRPr sz="1600">
                <a:latin typeface="Century Gothic" panose="020B0502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uk-UA"/>
              <a:t>Зразки заголовків</a:t>
            </a:r>
            <a:endParaRPr lang="uk-UA" dirty="0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3D9763D3-5D3D-41FD-ABE0-127872B8779F}" type="datetime1">
              <a:rPr lang="uk-UA" smtClean="0"/>
              <a:pPr/>
              <a:t>19.03.2021</a:t>
            </a:fld>
            <a:endParaRPr lang="uk-UA" dirty="0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uk-UA"/>
              <a:t>Додайте нижній колонтитул</a:t>
            </a:r>
            <a:endParaRPr lang="uk-UA" dirty="0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062D6987-FB6D-4DB8-81B8-AD0F35E3BB5F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2522290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uk-UA"/>
              <a:t>Зразок заголовка</a:t>
            </a:r>
            <a:endParaRPr lang="uk-UA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uk-UA"/>
              <a:t>Зразки заголовків</a:t>
            </a:r>
          </a:p>
          <a:p>
            <a:pPr lvl="1" rtl="0"/>
            <a:r>
              <a:rPr lang="uk-UA"/>
              <a:t>Другий рівень</a:t>
            </a:r>
          </a:p>
          <a:p>
            <a:pPr lvl="2" rtl="0"/>
            <a:r>
              <a:rPr lang="uk-UA"/>
              <a:t>Третій рівень</a:t>
            </a:r>
          </a:p>
          <a:p>
            <a:pPr lvl="3" rtl="0"/>
            <a:r>
              <a:rPr lang="uk-UA"/>
              <a:t>Четвертий рівень</a:t>
            </a:r>
          </a:p>
          <a:p>
            <a:pPr lvl="4" rtl="0"/>
            <a:r>
              <a:rPr lang="uk-UA"/>
              <a:t>П’ятий рівень</a:t>
            </a:r>
            <a:endParaRPr lang="uk-UA" dirty="0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E663F4B9-4467-4D02-8A85-FBEED9039E4B}" type="datetime1">
              <a:rPr lang="uk-UA" smtClean="0"/>
              <a:pPr/>
              <a:t>19.03.2021</a:t>
            </a:fld>
            <a:endParaRPr lang="uk-UA" dirty="0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/>
              <a:t>Додайте нижній колонтитул</a:t>
            </a:r>
            <a:endParaRPr lang="uk-UA" dirty="0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062D6987-FB6D-4DB8-81B8-AD0F35E3BB5F}" type="slidenum">
              <a:rPr lang="uk-UA" smtClean="0"/>
              <a:pPr/>
              <a:t>‹#›</a:t>
            </a:fld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981562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ekmair.ukma.edu.ua/bitstream/handle/123456789/12117/Obkladunka.pdf?sequence=2&amp;isAllowed=y" TargetMode="External"/><Relationship Id="rId2" Type="http://schemas.openxmlformats.org/officeDocument/2006/relationships/hyperlink" Target="https://lib.chmnu.edu.ua/pdf/pidruchnuku/21/29.pdf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acebook.com/hashtag/%D0%B3%D0%BE%D0%B4%D1%96%D0%BC%D0%BE%D0%B2%D1%87%D0%B0%D1%82%D0%B8?__eep__=6&amp;__cft__%5b0%5d=AZW7iHbeqI4Zh7gjSX7JVulWK3TN5ANbxaTkgae4hpo9B7b2vJd5olYsUsRvEM9le5rfI5_XQ8dCGDY38qghehhkVA0nCjdlPm1lmWOZHe2DesKwGrcj_LWMtieevJ11VpQUtY79S6BLiD6s9I5og41O&amp;__tn__=*NK-R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1720273"/>
          </a:xfrm>
        </p:spPr>
        <p:txBody>
          <a:bodyPr rtlCol="0">
            <a:normAutofit/>
          </a:bodyPr>
          <a:lstStyle/>
          <a:p>
            <a:pPr algn="ctr" rtl="0"/>
            <a:r>
              <a:rPr lang="uk-UA" sz="3200" b="1" dirty="0" smtClean="0">
                <a:latin typeface="Arial" pitchFamily="34" charset="0"/>
                <a:cs typeface="Arial" pitchFamily="34" charset="0"/>
              </a:rPr>
              <a:t>Фемінізм в Україні і світі</a:t>
            </a:r>
            <a:endParaRPr lang="uk-UA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algn="ctr" rtl="0"/>
            <a:r>
              <a:rPr lang="uk-UA" dirty="0" smtClean="0">
                <a:latin typeface="Arial" pitchFamily="34" charset="0"/>
                <a:cs typeface="Arial" pitchFamily="34" charset="0"/>
              </a:rPr>
              <a:t>Лекція 7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61361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uk-UA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602" name="AutoShape 2" descr="Феминизм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" name="TextBox 9"/>
          <p:cNvSpPr txBox="1"/>
          <p:nvPr/>
        </p:nvSpPr>
        <p:spPr>
          <a:xfrm>
            <a:off x="1607127" y="480291"/>
            <a:ext cx="96427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Arial" pitchFamily="34" charset="0"/>
                <a:cs typeface="Arial" pitchFamily="34" charset="0"/>
              </a:rPr>
              <a:t>Друга хвиля 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фемінізму позначена боротьбою </a:t>
            </a:r>
          </a:p>
          <a:p>
            <a:pPr>
              <a:buFontTx/>
              <a:buChar char="-"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 за вихід жінок на ринок праці</a:t>
            </a:r>
          </a:p>
          <a:p>
            <a:pPr>
              <a:buFontTx/>
              <a:buChar char="-"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 за гідну оплату праці</a:t>
            </a:r>
          </a:p>
          <a:p>
            <a:pPr>
              <a:buFontTx/>
              <a:buChar char="-"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 за соціальну підтримку з боку держави</a:t>
            </a:r>
          </a:p>
          <a:p>
            <a:pPr>
              <a:buFontTx/>
              <a:buChar char="-"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 за право на безпечний і легальний аборт, контрацепцію</a:t>
            </a:r>
          </a:p>
          <a:p>
            <a:pPr>
              <a:buFontTx/>
              <a:buChar char="-"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 проти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“жіночого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образання”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“вбивства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честі”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, бинтування ніг дівчаток у Китаї</a:t>
            </a:r>
            <a:endParaRPr lang="uk-UA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30722" name="Picture 2" descr="Фемінізм у Франції: хвилі боротьби та емансипації жіно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5793" y="2597294"/>
            <a:ext cx="4037734" cy="2682477"/>
          </a:xfrm>
          <a:prstGeom prst="rect">
            <a:avLst/>
          </a:prstGeom>
          <a:noFill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45192" y="2568617"/>
            <a:ext cx="2847100" cy="2686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64763" y="2533072"/>
            <a:ext cx="4111337" cy="2740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uk-UA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602" name="AutoShape 2" descr="Феминизм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" name="TextBox 9"/>
          <p:cNvSpPr txBox="1"/>
          <p:nvPr/>
        </p:nvSpPr>
        <p:spPr>
          <a:xfrm>
            <a:off x="1607127" y="480291"/>
            <a:ext cx="96427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b="1" dirty="0" smtClean="0">
                <a:latin typeface="Arial" pitchFamily="34" charset="0"/>
                <a:cs typeface="Arial" pitchFamily="34" charset="0"/>
              </a:rPr>
              <a:t>Третя хвиля 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– боротьба не тільки за остаточне зрівняння прав чоловіків та жінок, а й за знищення гендерних стереотипів, припинення практик, що калічать, вільний доступ усіх дівчат та жінок до гігієнічних засобів, знищення патріархального ладу та відхід від «традиційної родини», де жінка є безправною. Фемінізм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третьї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хвилі зосереджений на питанні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ідентичностей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, індивідуальному спротиві. </a:t>
            </a:r>
            <a:endParaRPr lang="uk-UA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524000" y="5116945"/>
            <a:ext cx="9144000" cy="1246909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31746" name="Picture 2" descr="Нидерланды, 2003 год, фотограф Давид Фенто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157" y="2438400"/>
            <a:ext cx="1834115" cy="253697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592945" y="2733964"/>
            <a:ext cx="6797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dirty="0" err="1" smtClean="0">
                <a:latin typeface="Arial" pitchFamily="34" charset="0"/>
                <a:cs typeface="Arial" pitchFamily="34" charset="0"/>
              </a:rPr>
              <a:t>Ребекка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Уокер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, американська письменниця, феміністка, активістка.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“Стаючи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третьою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хвилею”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(1992)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16151" y="3565400"/>
            <a:ext cx="4618614" cy="3076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5527" y="73660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uk-UA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602" name="AutoShape 2" descr="Феминизм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" name="TextBox 9"/>
          <p:cNvSpPr txBox="1"/>
          <p:nvPr/>
        </p:nvSpPr>
        <p:spPr>
          <a:xfrm>
            <a:off x="1597891" y="517239"/>
            <a:ext cx="96427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000" b="1" dirty="0" smtClean="0">
                <a:latin typeface="Arial" pitchFamily="34" charset="0"/>
                <a:cs typeface="Arial" pitchFamily="34" charset="0"/>
              </a:rPr>
              <a:t>Четверта хвиля 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–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бере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свій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початок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орієнтовно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з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2008 року. Зародилась,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відбувається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та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керується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переважно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в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Інтернеті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Інтернет – це місце, в якому з новими силами розгорнувся феміністичний дискурс, ведуться феміністичні дискусії, проходять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онлайн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феміністичні акції (наприклад, #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MeToo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та плануються заходи на вулицях міст (наприклад, Марш Жінок).</a:t>
            </a:r>
            <a:br>
              <a:rPr lang="uk-UA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endParaRPr lang="uk-UA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524000" y="5116945"/>
            <a:ext cx="9144000" cy="1246909"/>
          </a:xfrm>
        </p:spPr>
        <p:txBody>
          <a:bodyPr/>
          <a:lstStyle/>
          <a:p>
            <a:r>
              <a:rPr lang="uk-UA" dirty="0" smtClean="0"/>
              <a:t>							</a:t>
            </a:r>
            <a:r>
              <a:rPr lang="uk-UA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Емма </a:t>
            </a:r>
            <a:r>
              <a:rPr lang="uk-UA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Уотсон</a:t>
            </a:r>
            <a:r>
              <a:rPr lang="uk-UA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								британська актриса та </a:t>
            </a:r>
          </a:p>
          <a:p>
            <a:r>
              <a:rPr lang="uk-UA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						</a:t>
            </a:r>
            <a:r>
              <a:rPr lang="uk-UA" sz="180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фотомодель</a:t>
            </a:r>
            <a:endParaRPr lang="uk-UA" dirty="0"/>
          </a:p>
        </p:txBody>
      </p:sp>
      <p:pic>
        <p:nvPicPr>
          <p:cNvPr id="32770" name="Picture 2" descr="Джессіка Валенті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2193" y="2084820"/>
            <a:ext cx="2095500" cy="314325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3149600" y="2493818"/>
            <a:ext cx="20966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>
                <a:latin typeface="Arial" pitchFamily="34" charset="0"/>
                <a:cs typeface="Arial" pitchFamily="34" charset="0"/>
              </a:rPr>
              <a:t>Джессіка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Валенті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, американська письменниця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2" name="Picture 4" descr="Laura Bat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63284" y="2143066"/>
            <a:ext cx="3289589" cy="197375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8672945" y="2327564"/>
            <a:ext cx="29833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itchFamily="34" charset="0"/>
                <a:cs typeface="Arial" pitchFamily="34" charset="0"/>
              </a:rPr>
              <a:t>Лора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Бейтс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, американська письменниця,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блогерка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2893" y="4230255"/>
            <a:ext cx="1960657" cy="2627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5527" y="73660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uk-UA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602" name="AutoShape 2" descr="Феминизм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>
          <a:xfrm>
            <a:off x="387927" y="489528"/>
            <a:ext cx="11480800" cy="452582"/>
          </a:xfrm>
        </p:spPr>
        <p:txBody>
          <a:bodyPr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Види фемінізму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30908" y="1126837"/>
            <a:ext cx="2179782" cy="1025236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Ліберальний</a:t>
            </a:r>
            <a:endParaRPr lang="uk-UA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108037" y="1140692"/>
            <a:ext cx="2179782" cy="1025236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Соціалістичний</a:t>
            </a:r>
            <a:endParaRPr lang="uk-UA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313054" y="1140691"/>
            <a:ext cx="2179782" cy="1025236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Радикальний</a:t>
            </a:r>
            <a:endParaRPr lang="uk-UA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9633525" y="1126838"/>
            <a:ext cx="2179782" cy="1025236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Терористичний</a:t>
            </a:r>
            <a:endParaRPr lang="uk-UA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49381" y="2613890"/>
            <a:ext cx="2179782" cy="1708728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основі – концепція індивідуалізму</a:t>
            </a:r>
            <a:endParaRPr lang="uk-UA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066472" y="2613891"/>
            <a:ext cx="2179782" cy="1699491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Рівність статей можлива за умови перемоги соціалізму</a:t>
            </a:r>
            <a:endParaRPr lang="uk-UA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532582" y="2530763"/>
            <a:ext cx="3666835" cy="3232728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Подолання патріархату можливе шляхом формування нового суспільства через глобальну сексуальну революцію. </a:t>
            </a:r>
            <a:r>
              <a:rPr lang="uk-UA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Жінки володіють унікальним досвідом – репродуктивною функцією, тому вони повинні привласнити собі контроль над сексуальністю та репродукцією</a:t>
            </a:r>
            <a:endParaRPr lang="uk-UA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9541164" y="2530763"/>
            <a:ext cx="2410691" cy="2013527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Законним шляхом права жінок захищати не можливо, бо закони створені для захисту чоловіків. </a:t>
            </a:r>
            <a:endParaRPr lang="uk-UA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5527" y="480292"/>
            <a:ext cx="9144000" cy="51723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602" name="AutoShape 2" descr="Феминизм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>
          <a:xfrm>
            <a:off x="387927" y="489528"/>
            <a:ext cx="11480800" cy="452582"/>
          </a:xfrm>
        </p:spPr>
        <p:txBody>
          <a:bodyPr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Ліберальний фемінізм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16000" y="1025236"/>
            <a:ext cx="1070494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itchFamily="34" charset="0"/>
                <a:cs typeface="Arial" pitchFamily="34" charset="0"/>
              </a:rPr>
              <a:t>Сформувався у першу хвилю фемінізму. </a:t>
            </a:r>
          </a:p>
          <a:p>
            <a:r>
              <a:rPr lang="uk-UA" b="1" dirty="0" smtClean="0">
                <a:latin typeface="Arial" pitchFamily="34" charset="0"/>
                <a:cs typeface="Arial" pitchFamily="34" charset="0"/>
              </a:rPr>
              <a:t>Вимоги:</a:t>
            </a:r>
          </a:p>
          <a:p>
            <a:pPr>
              <a:buFont typeface="Wingdings" pitchFamily="2" charset="2"/>
              <a:buChar char="ü"/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виборче право для жінок</a:t>
            </a:r>
          </a:p>
          <a:p>
            <a:pPr>
              <a:buFont typeface="Wingdings" pitchFamily="2" charset="2"/>
              <a:buChar char="ü"/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доступ до вищої освіти</a:t>
            </a:r>
          </a:p>
          <a:p>
            <a:pPr>
              <a:buFont typeface="Wingdings" pitchFamily="2" charset="2"/>
              <a:buChar char="ü"/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надання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заміжнім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жінкам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права на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власне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майно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право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працю</a:t>
            </a:r>
          </a:p>
          <a:p>
            <a:pPr>
              <a:buFont typeface="Wingdings" pitchFamily="2" charset="2"/>
              <a:buChar char="ü"/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однакове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трактування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з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чоловіками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в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питаннях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розлучень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і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успадкування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спільно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набутого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майна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отримання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рівних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з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чоловіками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прав на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дітей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у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випадках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розлучення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8" name="Picture 2" descr="Международный альянс женщин - International Alliance of Women - qaz.wik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339" y="4114367"/>
            <a:ext cx="1905000" cy="1943101"/>
          </a:xfrm>
          <a:prstGeom prst="rect">
            <a:avLst/>
          </a:prstGeom>
          <a:noFill/>
        </p:spPr>
      </p:pic>
      <p:sp>
        <p:nvSpPr>
          <p:cNvPr id="26" name="TextBox 25"/>
          <p:cNvSpPr txBox="1"/>
          <p:nvPr/>
        </p:nvSpPr>
        <p:spPr>
          <a:xfrm>
            <a:off x="2161310" y="4378036"/>
            <a:ext cx="16625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Arial" pitchFamily="34" charset="0"/>
                <a:cs typeface="Arial" pitchFamily="34" charset="0"/>
              </a:rPr>
              <a:t>Міжнародний альянс жінок, 1904 (міжнародна організація суфражисток)</a:t>
            </a:r>
            <a:endParaRPr lang="uk-UA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700" name="Picture 4" descr="https://upload.wikimedia.org/wikipedia/commons/7/75/Marie_Strit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22412" y="4137329"/>
            <a:ext cx="1636280" cy="2407790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/>
        </p:nvSpPr>
        <p:spPr>
          <a:xfrm>
            <a:off x="5560291" y="4276436"/>
            <a:ext cx="15424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Arial" pitchFamily="34" charset="0"/>
                <a:cs typeface="Arial" pitchFamily="34" charset="0"/>
              </a:rPr>
              <a:t>Марі </a:t>
            </a:r>
            <a:r>
              <a:rPr lang="uk-UA" sz="1600" dirty="0" err="1" smtClean="0">
                <a:latin typeface="Arial" pitchFamily="34" charset="0"/>
                <a:cs typeface="Arial" pitchFamily="34" charset="0"/>
              </a:rPr>
              <a:t>Стрітт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, німецька феміністка, засновниця Міжнародного альянсу жінок </a:t>
            </a:r>
            <a:endParaRPr lang="uk-UA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79541" y="4137891"/>
            <a:ext cx="1236900" cy="2578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TextBox 28"/>
          <p:cNvSpPr txBox="1"/>
          <p:nvPr/>
        </p:nvSpPr>
        <p:spPr>
          <a:xfrm>
            <a:off x="8506691" y="4451927"/>
            <a:ext cx="13485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>
                <a:latin typeface="Arial" pitchFamily="34" charset="0"/>
                <a:cs typeface="Arial" pitchFamily="34" charset="0"/>
              </a:rPr>
              <a:t>Всесвітній союз католицьких жіночих організацій, 1910</a:t>
            </a:r>
            <a:endParaRPr lang="uk-UA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70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856932" y="4265102"/>
            <a:ext cx="2335068" cy="1874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3384"/>
          </a:xfrm>
        </p:spPr>
        <p:txBody>
          <a:bodyPr>
            <a:normAutofit fontScale="90000"/>
          </a:bodyPr>
          <a:lstStyle/>
          <a:p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Теоретичним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поштовхом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конституювання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ліберального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неофемінізму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фемінізму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другої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хвилі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) стала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праця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Бетті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Фрідан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(1921-2006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Таємниця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жіночності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»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(1963). У 1981 р.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опублікувала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працю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«Друга </a:t>
            </a:r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стадія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»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Фундаторка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Національної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організації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жінок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(1966) у США.</a:t>
            </a:r>
            <a:endParaRPr lang="uk-UA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5518" y="1591180"/>
            <a:ext cx="26670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8" name="Picture 4" descr="Читать бесплатно электронную книгу Загадка женственности (The Feminine  Mystique). Бетти Фридан онлайн. Скачать в FB2, EPUB, MOBI - LibreBook.m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1576" y="1581727"/>
            <a:ext cx="2579896" cy="3572164"/>
          </a:xfrm>
          <a:prstGeom prst="rect">
            <a:avLst/>
          </a:prstGeom>
          <a:noFill/>
        </p:spPr>
      </p:pic>
      <p:pic>
        <p:nvPicPr>
          <p:cNvPr id="31750" name="Picture 6" descr="File:The Second Stage (Friedan book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90121" y="1602509"/>
            <a:ext cx="2076450" cy="2857500"/>
          </a:xfrm>
          <a:prstGeom prst="rect">
            <a:avLst/>
          </a:prstGeom>
          <a:noFill/>
        </p:spPr>
      </p:pic>
      <p:pic>
        <p:nvPicPr>
          <p:cNvPr id="31753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902700" y="163599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4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Соціалістичний фемінізм</a:t>
            </a:r>
            <a:endParaRPr lang="uk-UA" sz="2400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14532" y="1361405"/>
            <a:ext cx="1596159" cy="23783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2" name="Picture 4" descr="C Zetkin 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93829" y="1393392"/>
            <a:ext cx="1793298" cy="2319626"/>
          </a:xfrm>
          <a:prstGeom prst="rect">
            <a:avLst/>
          </a:prstGeom>
          <a:noFill/>
        </p:spPr>
      </p:pic>
      <p:pic>
        <p:nvPicPr>
          <p:cNvPr id="32774" name="Picture 6" descr="Посол СССР в Норвегии и Швеции А.М.Коллонтай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88945" y="1397145"/>
            <a:ext cx="1775402" cy="2331695"/>
          </a:xfrm>
          <a:prstGeom prst="rect">
            <a:avLst/>
          </a:prstGeom>
          <a:noFill/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683491" y="4082473"/>
            <a:ext cx="1810327" cy="1690254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Август </a:t>
            </a:r>
            <a:r>
              <a:rPr lang="uk-UA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Бебель</a:t>
            </a:r>
            <a:r>
              <a:rPr lang="uk-UA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“Жінка</a:t>
            </a:r>
            <a:r>
              <a:rPr lang="uk-UA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і </a:t>
            </a:r>
            <a:r>
              <a:rPr lang="uk-UA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соціалізм”</a:t>
            </a:r>
            <a:endParaRPr lang="uk-UA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4174836" y="4077855"/>
            <a:ext cx="3168073" cy="1685636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Клара </a:t>
            </a:r>
            <a:r>
              <a:rPr lang="uk-UA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Цеткін</a:t>
            </a:r>
            <a:r>
              <a:rPr lang="uk-UA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редакторка газети для жінок </a:t>
            </a:r>
            <a:r>
              <a:rPr lang="uk-UA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“Рівність”</a:t>
            </a:r>
            <a:r>
              <a:rPr lang="uk-UA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авторка ідеї святкування 8 березня як Міжнародного жіночого дня (з 1911 р.)</a:t>
            </a:r>
            <a:endParaRPr lang="uk-UA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9107055" y="4031673"/>
            <a:ext cx="2863272" cy="1722582"/>
          </a:xfrm>
          <a:prstGeom prst="wedgeRoundRect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Олександра </a:t>
            </a:r>
            <a:r>
              <a:rPr lang="uk-UA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Коллонтай</a:t>
            </a:r>
            <a:r>
              <a:rPr lang="uk-UA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ініціаторка жіночого відділу при РКП(б), </a:t>
            </a:r>
            <a:r>
              <a:rPr lang="uk-UA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“піонерка”</a:t>
            </a:r>
            <a:r>
              <a:rPr lang="uk-UA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сексуальної революції</a:t>
            </a:r>
            <a:endParaRPr lang="uk-UA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Радикальний 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фемінізм</a:t>
            </a:r>
            <a:endParaRPr lang="uk-UA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954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Частково базується на марксистській теорії. Але розглядає пригнічення жінок як щось таке, що існує само по собі, а не як доповнення до політичної теорії. Проблема у патріархаті.</a:t>
            </a:r>
            <a:endParaRPr lang="uk-UA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6775" y="2909454"/>
            <a:ext cx="2996785" cy="189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211782" y="3103418"/>
            <a:ext cx="52462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err="1" smtClean="0">
                <a:latin typeface="Arial" pitchFamily="34" charset="0"/>
                <a:cs typeface="Arial" pitchFamily="34" charset="0"/>
              </a:rPr>
              <a:t>Кейт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 err="1" smtClean="0">
                <a:latin typeface="Arial" pitchFamily="34" charset="0"/>
                <a:cs typeface="Arial" pitchFamily="34" charset="0"/>
              </a:rPr>
              <a:t>Мілетт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uk-UA" b="1" dirty="0" err="1" smtClean="0">
                <a:latin typeface="Arial" pitchFamily="34" charset="0"/>
                <a:cs typeface="Arial" pitchFamily="34" charset="0"/>
              </a:rPr>
              <a:t>“Політика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 err="1" smtClean="0">
                <a:latin typeface="Arial" pitchFamily="34" charset="0"/>
                <a:cs typeface="Arial" pitchFamily="34" charset="0"/>
              </a:rPr>
              <a:t>статі”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(1970).</a:t>
            </a:r>
          </a:p>
          <a:p>
            <a:r>
              <a:rPr lang="uk-UA" dirty="0" smtClean="0">
                <a:latin typeface="Arial" pitchFamily="34" charset="0"/>
                <a:cs typeface="Arial" pitchFamily="34" charset="0"/>
              </a:rPr>
              <a:t>Першою стала розглядати поняття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“патріархат”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як систему соціальних структур і чоловічого панування над жінками.  Підкреслює, що головне пригнічення жінок проявляється у сім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’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ї.  Першою заговорила про домашнє насилля, домашнє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згвалтування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, особисту владу чоловіка над дружиною. 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7" name="Picture 5" descr="Cover of Kate Millett's Sexual Politics book - PD-simpl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2921" y="2502621"/>
            <a:ext cx="2181224" cy="31927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Радикальний 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фемінізм</a:t>
            </a:r>
            <a:endParaRPr lang="uk-UA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954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000" b="1" dirty="0" err="1" smtClean="0">
                <a:latin typeface="Arial" pitchFamily="34" charset="0"/>
                <a:cs typeface="Arial" pitchFamily="34" charset="0"/>
              </a:rPr>
              <a:t>Андреа</a:t>
            </a:r>
            <a:r>
              <a:rPr lang="uk-UA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2000" b="1" dirty="0" err="1" smtClean="0">
                <a:latin typeface="Arial" pitchFamily="34" charset="0"/>
                <a:cs typeface="Arial" pitchFamily="34" charset="0"/>
              </a:rPr>
              <a:t>Дворкін</a:t>
            </a:r>
            <a:r>
              <a:rPr lang="uk-UA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“Порнографія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: чоловіки володіють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жінками”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(1981),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“Статевий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акт”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(1987)</a:t>
            </a:r>
          </a:p>
          <a:p>
            <a:pPr>
              <a:buNone/>
            </a:pPr>
            <a:endParaRPr lang="uk-UA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49964" y="3103418"/>
            <a:ext cx="26508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itchFamily="34" charset="0"/>
                <a:cs typeface="Arial" pitchFamily="34" charset="0"/>
              </a:rPr>
              <a:t>Критикує порнографію як тісно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пов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’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язану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зі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згвалтуванням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, проституцією та іншими формами насилля проти жінок.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18" name="Picture 2" descr="Dworkin on After Dar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9139" y="2917103"/>
            <a:ext cx="2667000" cy="2343151"/>
          </a:xfrm>
          <a:prstGeom prst="rect">
            <a:avLst/>
          </a:prstGeom>
          <a:noFill/>
        </p:spPr>
      </p:pic>
      <p:pic>
        <p:nvPicPr>
          <p:cNvPr id="34820" name="Picture 4" descr="Андреа Дворкин – биография, книги, отзывы, цитат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94921" y="2814782"/>
            <a:ext cx="1905000" cy="3343275"/>
          </a:xfrm>
          <a:prstGeom prst="rect">
            <a:avLst/>
          </a:prstGeom>
          <a:noFill/>
        </p:spPr>
      </p:pic>
      <p:pic>
        <p:nvPicPr>
          <p:cNvPr id="34822" name="Picture 6" descr="https://s1.livelib.ru/boocover/1000650597/o/91dd/Andrea_Dworkin__Intercourse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87139" y="2803958"/>
            <a:ext cx="1902988" cy="33197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Радикальний 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фемінізм</a:t>
            </a:r>
            <a:endParaRPr lang="uk-UA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205364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000" b="1" dirty="0" smtClean="0">
                <a:latin typeface="Arial" pitchFamily="34" charset="0"/>
                <a:cs typeface="Arial" pitchFamily="34" charset="0"/>
              </a:rPr>
              <a:t>Критика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радикального фемінізму:</a:t>
            </a:r>
          </a:p>
          <a:p>
            <a:pPr marL="457200" indent="-457200">
              <a:buAutoNum type="arabicParenR"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За неприйняття концепції вільного вибору</a:t>
            </a:r>
          </a:p>
          <a:p>
            <a:pPr marL="457200" indent="-457200">
              <a:buAutoNum type="arabicParenR"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За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трансфобію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(негативне ставлення до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трансгендерності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та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транссексуальності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marL="457200" indent="-457200">
              <a:buAutoNum type="arabicParenR"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За відмови секс-працівницям у праві на вибір</a:t>
            </a:r>
          </a:p>
          <a:p>
            <a:pPr marL="457200" indent="-457200">
              <a:buAutoNum type="arabicParenR"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за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есссенціалізм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(ідею про існування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“жіночої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сутності”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, яка є незмінною).</a:t>
            </a:r>
          </a:p>
          <a:p>
            <a:pPr>
              <a:buNone/>
            </a:pPr>
            <a:endParaRPr lang="uk-UA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 rtl="0"/>
            <a:r>
              <a:rPr lang="uk-UA" sz="2800" dirty="0" smtClean="0">
                <a:latin typeface="Arial" pitchFamily="34" charset="0"/>
                <a:cs typeface="Arial" pitchFamily="34" charset="0"/>
              </a:rPr>
              <a:t>План</a:t>
            </a:r>
            <a:endParaRPr lang="uk-UA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Місце для вмісту 13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457200" lvl="0" indent="-457200" rtl="0">
              <a:buAutoNum type="arabicPeriod"/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>Етапи жіночого руху.</a:t>
            </a:r>
          </a:p>
          <a:p>
            <a:pPr marL="457200" lvl="0" indent="-457200" rtl="0">
              <a:buAutoNum type="arabicPeriod"/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> Типологія феміністського руху.</a:t>
            </a:r>
          </a:p>
          <a:p>
            <a:pPr marL="457200" lvl="0" indent="-457200" rtl="0">
              <a:buAutoNum type="arabicPeriod"/>
            </a:pPr>
            <a:r>
              <a:rPr lang="uk-UA" sz="2400" dirty="0" smtClean="0">
                <a:latin typeface="Arial" pitchFamily="34" charset="0"/>
                <a:cs typeface="Arial" pitchFamily="34" charset="0"/>
              </a:rPr>
              <a:t> Феміністський рух в Україні.</a:t>
            </a: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24163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Терористичний </a:t>
            </a:r>
            <a:r>
              <a:rPr lang="uk-UA" sz="20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фемінізм</a:t>
            </a:r>
            <a:endParaRPr lang="uk-UA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0797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Зародився у США у 1970-х рр.</a:t>
            </a:r>
            <a:endParaRPr lang="uk-UA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42" name="Picture 2" descr="Логотип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756" y="2216149"/>
            <a:ext cx="1599335" cy="157134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58982" y="4165600"/>
            <a:ext cx="14039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itchFamily="34" charset="0"/>
                <a:cs typeface="Arial" pitchFamily="34" charset="0"/>
              </a:rPr>
              <a:t>Фракція Червоної Армії (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РАФ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), Німеччина, 1970-1998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44" name="Picture 4" descr="Action Directe.sv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2885" y="2227985"/>
            <a:ext cx="1331492" cy="153121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297382" y="4193309"/>
            <a:ext cx="14039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>
                <a:latin typeface="Arial" pitchFamily="34" charset="0"/>
                <a:cs typeface="Arial" pitchFamily="34" charset="0"/>
              </a:rPr>
              <a:t>Аксьон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директ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(Пряма дія), Франція, 1979-1987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46" name="Picture 6" descr="Flag of the Brigate Rosse.sv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82485" y="2169246"/>
            <a:ext cx="1905000" cy="126682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410037" y="4137891"/>
            <a:ext cx="19026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itchFamily="34" charset="0"/>
                <a:cs typeface="Arial" pitchFamily="34" charset="0"/>
              </a:rPr>
              <a:t>Червоні бригади, Італія, 1970-1988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48" name="Picture 8" descr="Logo Rote Zora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918412" y="1942089"/>
            <a:ext cx="1428750" cy="1847851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9827491" y="4054764"/>
            <a:ext cx="16163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itchFamily="34" charset="0"/>
                <a:cs typeface="Arial" pitchFamily="34" charset="0"/>
              </a:rPr>
              <a:t>Рота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Зора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, Німеччина, 1974-1995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uk-UA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255" y="106997"/>
            <a:ext cx="11831781" cy="6659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1" y="91400"/>
            <a:ext cx="11822544" cy="6654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9527" y="163949"/>
            <a:ext cx="11286837" cy="6573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7157"/>
            <a:ext cx="10557164" cy="6705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Сучасні українські феміністки</a:t>
            </a:r>
            <a:endParaRPr lang="uk-UA" sz="24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7099" y="1667668"/>
            <a:ext cx="2345261" cy="203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2" name="Picture 4" descr="Файл:Oksana Zabuzhk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89902" y="1671781"/>
            <a:ext cx="2070389" cy="2288124"/>
          </a:xfrm>
          <a:prstGeom prst="rect">
            <a:avLst/>
          </a:prstGeom>
          <a:noFill/>
        </p:spPr>
      </p:pic>
      <p:pic>
        <p:nvPicPr>
          <p:cNvPr id="43014" name="Picture 6" descr="https://upload.wikimedia.org/wikipedia/commons/thumb/3/38/%D0%9E%D0%BA%D1%81%D0%B0%D0%BD%D0%B0_%D0%9A%D1%96%D1%81%D1%8C.jpg/120px-%D0%9E%D0%BA%D1%81%D0%B0%D0%BD%D0%B0_%D0%9A%D1%96%D1%81%D1%8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1" y="1648691"/>
            <a:ext cx="1629360" cy="2267527"/>
          </a:xfrm>
          <a:prstGeom prst="rect">
            <a:avLst/>
          </a:prstGeom>
          <a:noFill/>
        </p:spPr>
      </p:pic>
      <p:pic>
        <p:nvPicPr>
          <p:cNvPr id="43016" name="Picture 8" descr="https://upload.wikimedia.org/wikipedia/commons/thumb/e/e2/%D0%9C%D0%B0%D1%80%D1%96%D1%8F_%D0%94%D0%BC%D0%B8%D1%82%D1%80%D1%96%D1%94%D0%B2%D0%B0.png/120px-%D0%9C%D0%B0%D1%80%D1%96%D1%8F_%D0%94%D0%BC%D0%B8%D1%82%D1%80%D1%96%D1%94%D0%B2%D0%B0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40073" y="1653021"/>
            <a:ext cx="1478011" cy="2217016"/>
          </a:xfrm>
          <a:prstGeom prst="rect">
            <a:avLst/>
          </a:prstGeom>
          <a:noFill/>
        </p:spPr>
      </p:pic>
      <p:pic>
        <p:nvPicPr>
          <p:cNvPr id="43020" name="Picture 12" descr="Тамара Марценюк: Фемінізм – це про те, що жінка – теж людина – Наше слово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568873" y="1671782"/>
            <a:ext cx="2161309" cy="216131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831273" y="4350327"/>
            <a:ext cx="2456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itchFamily="34" charset="0"/>
                <a:cs typeface="Arial" pitchFamily="34" charset="0"/>
              </a:rPr>
              <a:t>Соломія Павличко (1958-1999), письменниця, публіцистка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1345" y="4359564"/>
            <a:ext cx="20689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itchFamily="34" charset="0"/>
                <a:cs typeface="Arial" pitchFamily="34" charset="0"/>
              </a:rPr>
              <a:t>Оксана Забужко (1960), письменниця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72727" y="4396509"/>
            <a:ext cx="17179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itchFamily="34" charset="0"/>
                <a:cs typeface="Arial" pitchFamily="34" charset="0"/>
              </a:rPr>
              <a:t>Оксана Кісь (1970),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історикиня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638473" y="4414982"/>
            <a:ext cx="17641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itchFamily="34" charset="0"/>
                <a:cs typeface="Arial" pitchFamily="34" charset="0"/>
              </a:rPr>
              <a:t>Марія Дмитрієва (1975), перекладачка, ліва націоналістична радикальна феміністка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642764" y="4442691"/>
            <a:ext cx="20966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itchFamily="34" charset="0"/>
                <a:cs typeface="Arial" pitchFamily="34" charset="0"/>
              </a:rPr>
              <a:t>Тамара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Марценюк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(1981),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соціологиня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Феміністичні організації в Україні</a:t>
            </a:r>
            <a:endParaRPr lang="uk-UA" sz="24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4038" name="Picture 6" descr="Feminist Ofenzyv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353281"/>
            <a:ext cx="7669644" cy="161552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897091" y="1533236"/>
            <a:ext cx="29186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itchFamily="34" charset="0"/>
                <a:cs typeface="Arial" pitchFamily="34" charset="0"/>
              </a:rPr>
              <a:t>2010-2014 рр.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4040" name="Picture 8" descr="Інший бік освіти | Feminist Ofenzyv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6484" y="2962492"/>
            <a:ext cx="2966316" cy="2224737"/>
          </a:xfrm>
          <a:prstGeom prst="rect">
            <a:avLst/>
          </a:prstGeom>
          <a:noFill/>
        </p:spPr>
      </p:pic>
      <p:pic>
        <p:nvPicPr>
          <p:cNvPr id="44042" name="Picture 10" descr="Феміністична офензива — Вікіпеді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98339" y="1206645"/>
            <a:ext cx="2095500" cy="1609726"/>
          </a:xfrm>
          <a:prstGeom prst="rect">
            <a:avLst/>
          </a:prstGeom>
          <a:noFill/>
        </p:spPr>
      </p:pic>
      <p:pic>
        <p:nvPicPr>
          <p:cNvPr id="44044" name="Picture 12" descr="Feminist Ofenzyv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7686" y="2946445"/>
            <a:ext cx="2957080" cy="2115081"/>
          </a:xfrm>
          <a:prstGeom prst="rect">
            <a:avLst/>
          </a:prstGeom>
          <a:noFill/>
        </p:spPr>
      </p:pic>
      <p:pic>
        <p:nvPicPr>
          <p:cNvPr id="44046" name="Picture 14" descr="Феміністична Офензива святкує 1 травня | Feminist Ofenzyv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94885" y="2983345"/>
            <a:ext cx="2931005" cy="21982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Феміністичні організації в Україні</a:t>
            </a:r>
            <a:endParaRPr lang="uk-UA" sz="24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58" name="Picture 2" descr="FEMEN-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7757" y="1649557"/>
            <a:ext cx="1714500" cy="195262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83491" y="4008582"/>
            <a:ext cx="23737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itchFamily="34" charset="0"/>
                <a:cs typeface="Arial" pitchFamily="34" charset="0"/>
              </a:rPr>
              <a:t>Створена у 2008 р. Відома епатажними –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“голими”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акціями. Власне феміністичні питання мало порушує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2" name="Picture 6" descr="Одна из основательниц движения Femen покончила с собой | Новости из  Германии о России | DW | 24.07.20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06775" y="1496146"/>
            <a:ext cx="2095500" cy="1181101"/>
          </a:xfrm>
          <a:prstGeom prst="rect">
            <a:avLst/>
          </a:prstGeom>
          <a:noFill/>
        </p:spPr>
      </p:pic>
      <p:pic>
        <p:nvPicPr>
          <p:cNvPr id="45064" name="Picture 8" descr="Активистки Femen провели в центре Милана акцию против Путина | Новости из  Германии об Украине | DW | 16.10.20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45175" y="1473610"/>
            <a:ext cx="3446607" cy="1939948"/>
          </a:xfrm>
          <a:prstGeom prst="rect">
            <a:avLst/>
          </a:prstGeom>
          <a:noFill/>
        </p:spPr>
      </p:pic>
      <p:pic>
        <p:nvPicPr>
          <p:cNvPr id="45066" name="Picture 10" descr="Femen провели акцию на участке Зеленского :: Политика :: РБ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06422" y="3468402"/>
            <a:ext cx="2726523" cy="1814797"/>
          </a:xfrm>
          <a:prstGeom prst="rect">
            <a:avLst/>
          </a:prstGeom>
          <a:noFill/>
        </p:spPr>
      </p:pic>
      <p:pic>
        <p:nvPicPr>
          <p:cNvPr id="45068" name="Picture 12" descr="Femen влаштували протест перед Королівським палацом у Парижі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93539" y="1385455"/>
            <a:ext cx="1839479" cy="2759219"/>
          </a:xfrm>
          <a:prstGeom prst="rect">
            <a:avLst/>
          </a:prstGeom>
          <a:noFill/>
        </p:spPr>
      </p:pic>
      <p:pic>
        <p:nvPicPr>
          <p:cNvPr id="45070" name="Picture 14" descr="Самые яркие акции Femen - Газета.Ru | Фото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62411" y="3587660"/>
            <a:ext cx="2735407" cy="1538667"/>
          </a:xfrm>
          <a:prstGeom prst="rect">
            <a:avLst/>
          </a:prstGeom>
          <a:noFill/>
        </p:spPr>
      </p:pic>
      <p:sp>
        <p:nvSpPr>
          <p:cNvPr id="45072" name="AutoShape 16" descr="Активистки Femen помочились на портрет Януковича в Париж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5074" name="AutoShape 18" descr="C:\Users\%D0%86%D1%80%D0%B8%D0%BD%D0%B0\Desktop\femen_3_1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45076" name="Picture 20" descr="Активистки движения FEMEN демонстративно помочились на портреты Президента  Украины Виктора Януковича / Femen :: янукович / картинки, гифки, комиксы и  всякие приколы на SafeReactor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197975" y="4434465"/>
            <a:ext cx="2619375" cy="17430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Феміністичні організації в Україні</a:t>
            </a:r>
            <a:endParaRPr lang="uk-UA" sz="24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5060" name="Picture 4" descr="Феміністична Майстерня Львів – Львівська кузня фемінізм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5173" y="1228149"/>
            <a:ext cx="3810000" cy="171450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905163" y="3112655"/>
            <a:ext cx="31126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itchFamily="34" charset="0"/>
                <a:cs typeface="Arial" pitchFamily="34" charset="0"/>
              </a:rPr>
              <a:t>Створена в 2014 р.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6082" name="Picture 2" descr="Возможно, это изображение (4 людини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00" y="1628324"/>
            <a:ext cx="3069936" cy="2054843"/>
          </a:xfrm>
          <a:prstGeom prst="rect">
            <a:avLst/>
          </a:prstGeom>
          <a:noFill/>
        </p:spPr>
      </p:pic>
      <p:pic>
        <p:nvPicPr>
          <p:cNvPr id="46084" name="Picture 4" descr="Возможно, это изображение (11 людей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41799" y="1625601"/>
            <a:ext cx="2897816" cy="1939636"/>
          </a:xfrm>
          <a:prstGeom prst="rect">
            <a:avLst/>
          </a:prstGeom>
          <a:noFill/>
        </p:spPr>
      </p:pic>
      <p:pic>
        <p:nvPicPr>
          <p:cNvPr id="46086" name="Picture 6" descr="Возможно, это изображение (1 особа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5635" y="3666647"/>
            <a:ext cx="3213235" cy="2133789"/>
          </a:xfrm>
          <a:prstGeom prst="rect">
            <a:avLst/>
          </a:prstGeom>
          <a:noFill/>
        </p:spPr>
      </p:pic>
      <p:pic>
        <p:nvPicPr>
          <p:cNvPr id="46088" name="Picture 8" descr="Возможно, это изображение (4 людини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5043" y="3731491"/>
            <a:ext cx="2698652" cy="1930401"/>
          </a:xfrm>
          <a:prstGeom prst="rect">
            <a:avLst/>
          </a:prstGeom>
          <a:noFill/>
        </p:spPr>
      </p:pic>
      <p:pic>
        <p:nvPicPr>
          <p:cNvPr id="46090" name="Picture 10" descr="Возможно, это изображение (1 особа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01324" y="3796146"/>
            <a:ext cx="3615373" cy="24199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Феміністичні організації в Україні</a:t>
            </a:r>
            <a:endParaRPr lang="uk-UA" sz="24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06" name="Picture 2" descr="Немає опису світлини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413" y="1474697"/>
            <a:ext cx="2116570" cy="205936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20436" y="4008582"/>
            <a:ext cx="21705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itchFamily="34" charset="0"/>
                <a:cs typeface="Arial" pitchFamily="34" charset="0"/>
              </a:rPr>
              <a:t>Створена в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НаУКМА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у 2016 р.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08" name="Picture 4" descr="IMG_237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0510" y="1416243"/>
            <a:ext cx="3334326" cy="2222884"/>
          </a:xfrm>
          <a:prstGeom prst="rect">
            <a:avLst/>
          </a:prstGeom>
          <a:noFill/>
        </p:spPr>
      </p:pic>
      <p:pic>
        <p:nvPicPr>
          <p:cNvPr id="47110" name="Picture 6" descr="Возможно, это изображение (6 людей та люди стоять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400" y="1428547"/>
            <a:ext cx="3315855" cy="2196753"/>
          </a:xfrm>
          <a:prstGeom prst="rect">
            <a:avLst/>
          </a:prstGeom>
          <a:noFill/>
        </p:spPr>
      </p:pic>
      <p:pic>
        <p:nvPicPr>
          <p:cNvPr id="47112" name="Picture 8" descr="Возможно, это изображение (одна або кілька осіб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918413" y="3575955"/>
            <a:ext cx="2061152" cy="3111172"/>
          </a:xfrm>
          <a:prstGeom prst="rect">
            <a:avLst/>
          </a:prstGeom>
          <a:noFill/>
        </p:spPr>
      </p:pic>
      <p:pic>
        <p:nvPicPr>
          <p:cNvPr id="47114" name="Picture 10" descr="Возможно, это изображение (1 особа)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53862" y="3892340"/>
            <a:ext cx="2952974" cy="1968133"/>
          </a:xfrm>
          <a:prstGeom prst="rect">
            <a:avLst/>
          </a:prstGeom>
          <a:noFill/>
        </p:spPr>
      </p:pic>
      <p:pic>
        <p:nvPicPr>
          <p:cNvPr id="47116" name="Picture 12" descr="Немає опису світлини.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39503" y="3688974"/>
            <a:ext cx="2199697" cy="31103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572655"/>
            <a:ext cx="9144000" cy="748145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400" b="1" dirty="0" smtClean="0">
                <a:latin typeface="Arial" pitchFamily="34" charset="0"/>
                <a:cs typeface="Arial" pitchFamily="34" charset="0"/>
              </a:rPr>
              <a:t>Література:</a:t>
            </a:r>
            <a:r>
              <a:rPr lang="uk-UA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9272" y="1071418"/>
            <a:ext cx="10335491" cy="3916218"/>
          </a:xfrm>
        </p:spPr>
        <p:txBody>
          <a:bodyPr>
            <a:noAutofit/>
          </a:bodyPr>
          <a:lstStyle/>
          <a:p>
            <a:pPr marL="457200" indent="-457200"/>
            <a:r>
              <a:rPr lang="uk-UA" sz="2000" dirty="0" smtClean="0">
                <a:latin typeface="Arial" pitchFamily="34" charset="0"/>
                <a:cs typeface="Arial" pitchFamily="34" charset="0"/>
              </a:rPr>
              <a:t>1.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Ворчакова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І. Фемінізм як ідеологія жіночих рухів. </a:t>
            </a:r>
            <a:r>
              <a:rPr lang="uk-UA" sz="2000" i="1" dirty="0" smtClean="0">
                <a:latin typeface="Arial" pitchFamily="34" charset="0"/>
                <a:cs typeface="Arial" pitchFamily="34" charset="0"/>
              </a:rPr>
              <a:t>Сучасна українська політика: політики і політологи про неї.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Київ; Миколаїв: МДГУ ім. П.Могили, 2004. С. 240-247.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URL : </a:t>
            </a:r>
            <a:r>
              <a:rPr lang="en-US" sz="2000" dirty="0" smtClean="0">
                <a:latin typeface="Arial" pitchFamily="34" charset="0"/>
                <a:cs typeface="Arial" pitchFamily="34" charset="0"/>
                <a:hlinkClick r:id="rId2"/>
              </a:rPr>
              <a:t>https://lib.chmnu.edu.ua/pdf/pidruchnuku/21/29.pdf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uk-UA" sz="2000" dirty="0" smtClean="0">
                <a:latin typeface="Arial" pitchFamily="34" charset="0"/>
                <a:cs typeface="Arial" pitchFamily="34" charset="0"/>
              </a:rPr>
              <a:t>2.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Марценюк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Т.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Гендер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для всіх. Виклик стереотипам. Київ: Основи, 2017. 256 с.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URL : </a:t>
            </a:r>
            <a:r>
              <a:rPr lang="en-US" sz="2000" dirty="0" smtClean="0">
                <a:latin typeface="Arial" pitchFamily="34" charset="0"/>
                <a:cs typeface="Arial" pitchFamily="34" charset="0"/>
                <a:hlinkClick r:id="rId3"/>
              </a:rPr>
              <a:t>http://ekmair.ukma.edu.ua/bitstream/handle/123456789/12117/Obkladunka.pdf?sequence=2&amp;isAllowed=y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uk-UA" sz="2000" dirty="0" smtClean="0">
                <a:latin typeface="Arial" pitchFamily="34" charset="0"/>
                <a:cs typeface="Arial" pitchFamily="34" charset="0"/>
              </a:rPr>
              <a:t>3.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Марценюк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Т. Чому не варто боятися фемінізму. Київ : Видавничий Дім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“Комора”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, 2018. 325 с.</a:t>
            </a:r>
          </a:p>
          <a:p>
            <a:r>
              <a:rPr lang="uk-UA" sz="2000" dirty="0" smtClean="0">
                <a:latin typeface="Arial" pitchFamily="34" charset="0"/>
                <a:cs typeface="Arial" pitchFamily="34" charset="0"/>
              </a:rPr>
              <a:t>4.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Кауфман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М.,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Кіммел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М. Чоловіки про фемінізм. Київ :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Книголав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, 2019. 208 с.</a:t>
            </a:r>
            <a:endParaRPr lang="uk-UA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 descr="Чому не варто боятися фемінізму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211" y="3987800"/>
            <a:ext cx="1905000" cy="2705100"/>
          </a:xfrm>
          <a:prstGeom prst="rect">
            <a:avLst/>
          </a:prstGeom>
          <a:noFill/>
        </p:spPr>
      </p:pic>
      <p:pic>
        <p:nvPicPr>
          <p:cNvPr id="11268" name="Picture 4" descr="Купити книгу Гендер для всіх. Виклик стереотипам (Тамара Марценюк) -  978-966-500-804-0 | Інтернет-магазин Yakaboo.u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77014" y="3985347"/>
            <a:ext cx="1909708" cy="2711017"/>
          </a:xfrm>
          <a:prstGeom prst="rect">
            <a:avLst/>
          </a:prstGeom>
          <a:noFill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02361" y="3953162"/>
            <a:ext cx="1724844" cy="2743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Феміністичні організації в Україні</a:t>
            </a:r>
            <a:endParaRPr lang="uk-UA" sz="24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8130" name="Picture 2" descr="Возможно, это изображение (2 людини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502" y="1566474"/>
            <a:ext cx="2014971" cy="1567648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60218" y="3398982"/>
            <a:ext cx="2235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itchFamily="34" charset="0"/>
                <a:cs typeface="Arial" pitchFamily="34" charset="0"/>
              </a:rPr>
              <a:t>Феміністична ініціатива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“Борщ”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створена у 2016 р. на базі філософського факультету Національного педагогічного університету ім. М.Драгоманова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8132" name="Picture 4" descr="Возможно, это изображение (1 особа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3040" y="1487054"/>
            <a:ext cx="1603656" cy="2406072"/>
          </a:xfrm>
          <a:prstGeom prst="rect">
            <a:avLst/>
          </a:prstGeom>
          <a:noFill/>
        </p:spPr>
      </p:pic>
      <p:pic>
        <p:nvPicPr>
          <p:cNvPr id="48134" name="Picture 6" descr="Немає опису світлини.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44812" y="1459346"/>
            <a:ext cx="1600848" cy="2410690"/>
          </a:xfrm>
          <a:prstGeom prst="rect">
            <a:avLst/>
          </a:prstGeom>
          <a:noFill/>
        </p:spPr>
      </p:pic>
      <p:pic>
        <p:nvPicPr>
          <p:cNvPr id="48136" name="Picture 8" descr="Возможно, это изображение (8 людей та людей посміхаються)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25071" y="1499392"/>
            <a:ext cx="3352430" cy="22344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2400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Феміністичні </a:t>
            </a:r>
            <a:r>
              <a:rPr lang="uk-UA" sz="2400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онлайн-флешмоби</a:t>
            </a:r>
            <a:endParaRPr lang="uk-UA" sz="24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b="1" dirty="0" smtClean="0"/>
              <a:t> #</a:t>
            </a:r>
            <a:r>
              <a:rPr lang="uk-UA" b="1" dirty="0" err="1" smtClean="0"/>
              <a:t>яНеБоюсьСказати</a:t>
            </a:r>
            <a:endParaRPr lang="uk-UA" b="1" dirty="0" smtClean="0"/>
          </a:p>
          <a:p>
            <a:pPr>
              <a:buNone/>
            </a:pPr>
            <a:endParaRPr lang="uk-UA" b="1" dirty="0" smtClean="0"/>
          </a:p>
          <a:p>
            <a:pPr>
              <a:buNone/>
            </a:pPr>
            <a:r>
              <a:rPr lang="uk-UA" b="1" dirty="0" smtClean="0">
                <a:hlinkClick r:id="rId2"/>
              </a:rPr>
              <a:t>#</a:t>
            </a:r>
            <a:r>
              <a:rPr lang="uk-UA" b="1" dirty="0" err="1" smtClean="0">
                <a:hlinkClick r:id="rId2"/>
              </a:rPr>
              <a:t>Годімовчати</a:t>
            </a:r>
            <a:endParaRPr lang="uk-UA" b="1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b="1" dirty="0" smtClean="0"/>
              <a:t>#</a:t>
            </a:r>
            <a:r>
              <a:rPr lang="uk-UA" b="1" dirty="0" err="1" smtClean="0"/>
              <a:t>ЗабулаЗапитатиУМарченка</a:t>
            </a:r>
            <a:endParaRPr lang="uk-UA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uk-UA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9273" y="452582"/>
            <a:ext cx="9144000" cy="2660073"/>
          </a:xfrm>
        </p:spPr>
        <p:txBody>
          <a:bodyPr>
            <a:noAutofit/>
          </a:bodyPr>
          <a:lstStyle/>
          <a:p>
            <a:pPr marL="457200" indent="-457200" algn="just"/>
            <a:r>
              <a:rPr lang="uk-UA" dirty="0" smtClean="0">
                <a:latin typeface="Arial" pitchFamily="34" charset="0"/>
                <a:cs typeface="Arial" pitchFamily="34" charset="0"/>
              </a:rPr>
              <a:t>За останні 100 років жінки </a:t>
            </a:r>
          </a:p>
          <a:p>
            <a:pPr marL="457200" indent="-457200" algn="just">
              <a:buFont typeface="Wingdings" pitchFamily="2" charset="2"/>
              <a:buChar char="ü"/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 можуть навчатися в університеті</a:t>
            </a:r>
          </a:p>
          <a:p>
            <a:pPr marL="457200" indent="-457200" algn="just">
              <a:buFont typeface="Wingdings" pitchFamily="2" charset="2"/>
              <a:buChar char="ü"/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 отримали майнові права</a:t>
            </a:r>
          </a:p>
          <a:p>
            <a:pPr marL="457200" indent="-457200" algn="just">
              <a:buFont typeface="Wingdings" pitchFamily="2" charset="2"/>
              <a:buChar char="ü"/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 отримали виборче право</a:t>
            </a:r>
          </a:p>
          <a:p>
            <a:pPr marL="457200" indent="-457200" algn="just">
              <a:buFont typeface="Wingdings" pitchFamily="2" charset="2"/>
              <a:buChar char="ü"/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 мають можливості працевлаштування на ринку праці</a:t>
            </a:r>
          </a:p>
          <a:p>
            <a:pPr marL="457200" indent="-457200" algn="just">
              <a:buFont typeface="Wingdings" pitchFamily="2" charset="2"/>
              <a:buChar char="ü"/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 мають право на репродуктивне планування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35562" y="276795"/>
            <a:ext cx="2410402" cy="1904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 descr="8 прав, які отримали жінки за останні 100 років - DDK.DN.U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848" y="3306811"/>
            <a:ext cx="3317297" cy="1904375"/>
          </a:xfrm>
          <a:prstGeom prst="rect">
            <a:avLst/>
          </a:prstGeom>
          <a:noFill/>
        </p:spPr>
      </p:pic>
      <p:pic>
        <p:nvPicPr>
          <p:cNvPr id="1033" name="Picture 9" descr="8 прав, які отримали жінки за останні 100 років - DDK.DN.U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77830" y="3259893"/>
            <a:ext cx="2652280" cy="1959740"/>
          </a:xfrm>
          <a:prstGeom prst="rect">
            <a:avLst/>
          </a:prstGeom>
          <a:noFill/>
        </p:spPr>
      </p:pic>
      <p:pic>
        <p:nvPicPr>
          <p:cNvPr id="1035" name="Picture 11" descr="8 прав, які отримали жінки за останні 100 років - DDK.DN.U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30267" y="3316341"/>
            <a:ext cx="3030970" cy="1911843"/>
          </a:xfrm>
          <a:prstGeom prst="rect">
            <a:avLst/>
          </a:prstGeom>
          <a:noFill/>
        </p:spPr>
      </p:pic>
      <p:pic>
        <p:nvPicPr>
          <p:cNvPr id="1037" name="Picture 13" descr="Майнові відносини подружжя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535645" y="1976582"/>
            <a:ext cx="2656355" cy="14951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uk-UA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9273" y="2835563"/>
            <a:ext cx="9144000" cy="2290619"/>
          </a:xfrm>
        </p:spPr>
        <p:txBody>
          <a:bodyPr>
            <a:noAutofit/>
          </a:bodyPr>
          <a:lstStyle/>
          <a:p>
            <a:pPr marL="457200" indent="-457200" algn="just"/>
            <a:r>
              <a:rPr lang="uk-UA" b="1" dirty="0" smtClean="0">
                <a:latin typeface="Arial" pitchFamily="34" charset="0"/>
                <a:cs typeface="Arial" pitchFamily="34" charset="0"/>
              </a:rPr>
              <a:t>Фемінізм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– соціальна теорія і критика патріархату як несправедливого суспільного руху та рух, який бореться за подолання гендерної дискримінації та несправедливості.</a:t>
            </a:r>
          </a:p>
          <a:p>
            <a:pPr marL="457200" indent="-457200" algn="just"/>
            <a:r>
              <a:rPr lang="uk-UA" b="1" dirty="0" smtClean="0">
                <a:latin typeface="Arial" pitchFamily="34" charset="0"/>
                <a:cs typeface="Arial" pitchFamily="34" charset="0"/>
              </a:rPr>
              <a:t>Фемінізм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– це боротьба за рівні права і </a:t>
            </a:r>
            <a:r>
              <a:rPr lang="uk-UA" u="sng" dirty="0" smtClean="0">
                <a:latin typeface="Arial" pitchFamily="34" charset="0"/>
                <a:cs typeface="Arial" pitchFamily="34" charset="0"/>
              </a:rPr>
              <a:t>можливості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жінок і чоловіків.</a:t>
            </a:r>
          </a:p>
          <a:p>
            <a:pPr marL="457200" indent="-457200" algn="just"/>
            <a:r>
              <a:rPr lang="uk-UA" b="1" dirty="0" smtClean="0">
                <a:latin typeface="Arial" pitchFamily="34" charset="0"/>
                <a:cs typeface="Arial" pitchFamily="34" charset="0"/>
              </a:rPr>
              <a:t>Фемінізм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– це право вибору.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602" name="AutoShape 2" descr="Феминизм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5604" name="Picture 4" descr="https://upload.wikimedia.org/wikipedia/commons/thumb/b/b7/Womanpower_logo.svg/800px-Womanpower_logo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0954" y="249382"/>
            <a:ext cx="1715324" cy="24014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uk-UA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0037" y="2780146"/>
            <a:ext cx="10326254" cy="812799"/>
          </a:xfrm>
        </p:spPr>
        <p:txBody>
          <a:bodyPr>
            <a:noAutofit/>
          </a:bodyPr>
          <a:lstStyle/>
          <a:p>
            <a:pPr marL="457200" indent="-457200" algn="just"/>
            <a:r>
              <a:rPr lang="uk-UA" b="1" dirty="0" smtClean="0">
                <a:latin typeface="Arial" pitchFamily="34" charset="0"/>
                <a:cs typeface="Arial" pitchFamily="34" charset="0"/>
              </a:rPr>
              <a:t>Феміністи (</a:t>
            </a:r>
            <a:r>
              <a:rPr lang="uk-UA" b="1" dirty="0" err="1" smtClean="0">
                <a:latin typeface="Arial" pitchFamily="34" charset="0"/>
                <a:cs typeface="Arial" pitchFamily="34" charset="0"/>
              </a:rPr>
              <a:t>профеміністи</a:t>
            </a:r>
            <a:r>
              <a:rPr lang="uk-UA" b="1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– чоловіки, які борються поряд із жінками за гендерну рівність.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602" name="AutoShape 2" descr="Феминизм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6626" name="Picture 2" descr="Stuart Mill G F Watt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9358" y="655782"/>
            <a:ext cx="1559747" cy="194656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260436" y="914400"/>
            <a:ext cx="840509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Arial" pitchFamily="34" charset="0"/>
                <a:cs typeface="Arial" pitchFamily="34" charset="0"/>
              </a:rPr>
              <a:t>Джон Стюарт Мілль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“Про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підпорядкування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жінки”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 (1861): “…законодавча підтримка підпорядкування однієї статі іншій – шкідлива і є однією з головних перешкод на шляху до загальнолюдського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удосконалення”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. У 1867 р. подав до британського парламенту петицію про надання жінкам виборчих прав.</a:t>
            </a:r>
            <a:r>
              <a:rPr lang="uk-UA" dirty="0" smtClean="0"/>
              <a:t> </a:t>
            </a:r>
            <a:endParaRPr lang="uk-UA" dirty="0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3640" y="3592944"/>
            <a:ext cx="1926377" cy="2348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406401" y="6022109"/>
            <a:ext cx="27524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1400" dirty="0" err="1" smtClean="0">
                <a:latin typeface="Arial" pitchFamily="34" charset="0"/>
                <a:cs typeface="Arial" pitchFamily="34" charset="0"/>
              </a:rPr>
              <a:t>Агріппа</a:t>
            </a:r>
            <a:r>
              <a:rPr lang="uk-UA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1400" dirty="0" err="1" smtClean="0">
                <a:latin typeface="Arial" pitchFamily="34" charset="0"/>
                <a:cs typeface="Arial" pitchFamily="34" charset="0"/>
              </a:rPr>
              <a:t>Неттесгаймський</a:t>
            </a:r>
            <a:r>
              <a:rPr lang="uk-UA" sz="1400" dirty="0" smtClean="0">
                <a:latin typeface="Arial" pitchFamily="34" charset="0"/>
                <a:cs typeface="Arial" pitchFamily="34" charset="0"/>
              </a:rPr>
              <a:t>, німецький гуманіст Х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V</a:t>
            </a:r>
            <a:r>
              <a:rPr lang="uk-UA" sz="1400" dirty="0" smtClean="0">
                <a:latin typeface="Arial" pitchFamily="34" charset="0"/>
                <a:cs typeface="Arial" pitchFamily="34" charset="0"/>
              </a:rPr>
              <a:t>І ст.</a:t>
            </a:r>
            <a:endParaRPr lang="uk-UA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9" name="Picture 5" descr="Nicolas de Condorcet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79065" y="3620367"/>
            <a:ext cx="1905000" cy="2352675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112655" y="6114472"/>
            <a:ext cx="3195781" cy="7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Марі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Жан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Антуан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Ніколя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де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Каріта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маркіз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де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Кондорсе,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політичний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діяч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Х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V</a:t>
            </a:r>
            <a:r>
              <a:rPr lang="uk-UA" sz="1400" dirty="0" smtClean="0">
                <a:latin typeface="Arial" pitchFamily="34" charset="0"/>
                <a:cs typeface="Arial" pitchFamily="34" charset="0"/>
              </a:rPr>
              <a:t>ІІІ ст.</a:t>
            </a:r>
            <a:endParaRPr lang="uk-UA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31" name="Picture 7" descr="Charles Fourier André Breton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3175" y="3626388"/>
            <a:ext cx="1682461" cy="2294266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6299200" y="6086764"/>
            <a:ext cx="180109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1400" dirty="0" smtClean="0">
                <a:latin typeface="Arial" pitchFamily="34" charset="0"/>
                <a:cs typeface="Arial" pitchFamily="34" charset="0"/>
              </a:rPr>
              <a:t>Шарль Фур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’</a:t>
            </a:r>
            <a:r>
              <a:rPr lang="uk-UA" sz="1400" dirty="0" smtClean="0">
                <a:latin typeface="Arial" pitchFamily="34" charset="0"/>
                <a:cs typeface="Arial" pitchFamily="34" charset="0"/>
              </a:rPr>
              <a:t>є, французький філософ Х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V</a:t>
            </a:r>
            <a:r>
              <a:rPr lang="uk-UA" sz="1400" dirty="0" smtClean="0">
                <a:latin typeface="Arial" pitchFamily="34" charset="0"/>
                <a:cs typeface="Arial" pitchFamily="34" charset="0"/>
              </a:rPr>
              <a:t>ІІІ ст.</a:t>
            </a:r>
            <a:endParaRPr lang="uk-UA" sz="1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33" name="Picture 9" descr="Francisco de Miranda by Tovar y Tovar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21964" y="3627361"/>
            <a:ext cx="1708728" cy="2303903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8174182" y="5957456"/>
            <a:ext cx="227214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1400" dirty="0" err="1" smtClean="0">
                <a:latin typeface="Arial" pitchFamily="34" charset="0"/>
                <a:cs typeface="Arial" pitchFamily="34" charset="0"/>
              </a:rPr>
              <a:t>Франсіско</a:t>
            </a:r>
            <a:r>
              <a:rPr lang="uk-UA" sz="1400" dirty="0" smtClean="0">
                <a:latin typeface="Arial" pitchFamily="34" charset="0"/>
                <a:cs typeface="Arial" pitchFamily="34" charset="0"/>
              </a:rPr>
              <a:t> де </a:t>
            </a:r>
            <a:r>
              <a:rPr lang="uk-UA" sz="1400" dirty="0" err="1" smtClean="0">
                <a:latin typeface="Arial" pitchFamily="34" charset="0"/>
                <a:cs typeface="Arial" pitchFamily="34" charset="0"/>
              </a:rPr>
              <a:t>Міранда</a:t>
            </a:r>
            <a:r>
              <a:rPr lang="uk-UA" sz="1400" dirty="0" smtClean="0">
                <a:latin typeface="Arial" pitchFamily="34" charset="0"/>
                <a:cs typeface="Arial" pitchFamily="34" charset="0"/>
              </a:rPr>
              <a:t>, військовий і політичний діяч Венесуели Х</a:t>
            </a:r>
            <a:r>
              <a:rPr lang="en-US" sz="1400" dirty="0" smtClean="0">
                <a:latin typeface="Arial" pitchFamily="34" charset="0"/>
                <a:cs typeface="Arial" pitchFamily="34" charset="0"/>
              </a:rPr>
              <a:t>V</a:t>
            </a:r>
            <a:r>
              <a:rPr lang="uk-UA" sz="1400" dirty="0" smtClean="0">
                <a:latin typeface="Arial" pitchFamily="34" charset="0"/>
                <a:cs typeface="Arial" pitchFamily="34" charset="0"/>
              </a:rPr>
              <a:t>ІІІ ст.</a:t>
            </a:r>
            <a:endParaRPr lang="uk-UA" sz="1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uk-UA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602" name="AutoShape 2" descr="Феминизм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" name="Подзаголовок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147127" y="212436"/>
            <a:ext cx="4064000" cy="73890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Хвилі фемінізму</a:t>
            </a:r>
            <a:endParaRPr lang="uk-UA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Облако 17"/>
          <p:cNvSpPr/>
          <p:nvPr/>
        </p:nvSpPr>
        <p:spPr>
          <a:xfrm>
            <a:off x="184727" y="1865747"/>
            <a:ext cx="2706255" cy="2290618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Кінець Х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uk-UA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ІІІ – перша половина ХХ ст.</a:t>
            </a:r>
            <a:endParaRPr lang="uk-UA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Облако 18"/>
          <p:cNvSpPr/>
          <p:nvPr/>
        </p:nvSpPr>
        <p:spPr>
          <a:xfrm>
            <a:off x="3103417" y="1958109"/>
            <a:ext cx="2817091" cy="2179782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Друга половина ХХ ст.</a:t>
            </a:r>
            <a:endParaRPr lang="uk-UA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Облако 19"/>
          <p:cNvSpPr/>
          <p:nvPr/>
        </p:nvSpPr>
        <p:spPr>
          <a:xfrm>
            <a:off x="6109854" y="1999673"/>
            <a:ext cx="2817091" cy="2179782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1990-ті – початок ХХІ ст.</a:t>
            </a:r>
            <a:endParaRPr lang="uk-UA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Облако 20"/>
          <p:cNvSpPr/>
          <p:nvPr/>
        </p:nvSpPr>
        <p:spPr>
          <a:xfrm>
            <a:off x="9083964" y="1925783"/>
            <a:ext cx="2817091" cy="2179782"/>
          </a:xfrm>
          <a:prstGeom prst="cloud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pPr algn="ctr"/>
            <a:r>
              <a:rPr lang="uk-UA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 2012 р.</a:t>
            </a:r>
            <a:endParaRPr lang="uk-UA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uk-UA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602" name="AutoShape 2" descr="Феминизм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5" name="Подзаголовок 14"/>
          <p:cNvSpPr>
            <a:spLocks noGrp="1"/>
          </p:cNvSpPr>
          <p:nvPr>
            <p:ph type="subTitle" idx="1"/>
          </p:nvPr>
        </p:nvSpPr>
        <p:spPr>
          <a:xfrm>
            <a:off x="674255" y="4304145"/>
            <a:ext cx="10898909" cy="2133599"/>
          </a:xfrm>
        </p:spPr>
        <p:txBody>
          <a:bodyPr>
            <a:normAutofit fontScale="92500" lnSpcReduction="10000"/>
          </a:bodyPr>
          <a:lstStyle/>
          <a:p>
            <a:r>
              <a:rPr lang="uk-UA" sz="2000" dirty="0" smtClean="0">
                <a:latin typeface="Arial" pitchFamily="34" charset="0"/>
                <a:cs typeface="Arial" pitchFamily="34" charset="0"/>
              </a:rPr>
              <a:t>Напрями фемінізму у ХІХ ст.:</a:t>
            </a:r>
          </a:p>
          <a:p>
            <a:pPr marL="457200" indent="-457200">
              <a:buAutoNum type="arabicParenR"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Суфражизм – рух за надання жінкам виборчих прав</a:t>
            </a:r>
          </a:p>
          <a:p>
            <a:pPr marL="457200" indent="-457200">
              <a:buAutoNum type="arabicParenR"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 Гуманістичний. Розглядав звільнення жінок через розвиток їх інтелекту, доступ до освіти</a:t>
            </a:r>
          </a:p>
          <a:p>
            <a:pPr marL="457200" indent="-457200">
              <a:buAutoNum type="arabicParenR"/>
            </a:pPr>
            <a:r>
              <a:rPr lang="uk-UA" sz="2000" dirty="0" smtClean="0">
                <a:latin typeface="Arial" pitchFamily="34" charset="0"/>
                <a:cs typeface="Arial" pitchFamily="34" charset="0"/>
              </a:rPr>
              <a:t> Марксистський. Становище жінки-робітниці зумовлено класовими причинами, тому боротьба за її звільнення збігається із звільненням усього пролетаріату. У цьому контексті окремого жіночого питання не існує. Цей напрям набув найбільшого поширення в Росії, СРСР. Ідеолог – Олександра </a:t>
            </a:r>
            <a:r>
              <a:rPr lang="uk-UA" sz="2000" dirty="0" err="1" smtClean="0">
                <a:latin typeface="Arial" pitchFamily="34" charset="0"/>
                <a:cs typeface="Arial" pitchFamily="34" charset="0"/>
              </a:rPr>
              <a:t>Коллонтай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.</a:t>
            </a:r>
            <a:endParaRPr lang="uk-UA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07127" y="480291"/>
            <a:ext cx="96427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Arial" pitchFamily="34" charset="0"/>
                <a:cs typeface="Arial" pitchFamily="34" charset="0"/>
              </a:rPr>
              <a:t>Перша хвиля 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– це боротьба жінок за базові права – право голосу, право на освіту, успадкування власності тощо. Тобто, боротьба за юридичну рівність статей.</a:t>
            </a:r>
            <a:endParaRPr lang="uk-UA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0" name="Picture 2" descr="Mary Wollstonecraft by John Opie (c. 1797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6921" y="1613910"/>
            <a:ext cx="2116570" cy="2577681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3602182" y="1736436"/>
            <a:ext cx="48490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itchFamily="34" charset="0"/>
                <a:cs typeface="Arial" pitchFamily="34" charset="0"/>
              </a:rPr>
              <a:t>Мері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Волстонкрафт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, англійська письменниця.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“На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захист прав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жінок”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(1792)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2" name="Picture 4" descr="Aleksandra Kollonta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28884" y="1533990"/>
            <a:ext cx="1972788" cy="265932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6160655" y="3592945"/>
            <a:ext cx="3066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Arial" pitchFamily="34" charset="0"/>
                <a:cs typeface="Arial" pitchFamily="34" charset="0"/>
              </a:rPr>
              <a:t>Олександра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Коллонтай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990600"/>
          </a:xfrm>
        </p:spPr>
        <p:txBody>
          <a:bodyPr>
            <a:normAutofit/>
          </a:bodyPr>
          <a:lstStyle/>
          <a:p>
            <a:pPr algn="ctr"/>
            <a:r>
              <a:rPr lang="uk-UA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uk-UA" sz="2400" dirty="0" smtClean="0">
                <a:latin typeface="Arial" pitchFamily="34" charset="0"/>
                <a:cs typeface="Arial" pitchFamily="34" charset="0"/>
              </a:rPr>
            </a:b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602" name="AutoShape 2" descr="Феминизм — Википед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0" name="TextBox 9"/>
          <p:cNvSpPr txBox="1"/>
          <p:nvPr/>
        </p:nvSpPr>
        <p:spPr>
          <a:xfrm>
            <a:off x="1607127" y="480291"/>
            <a:ext cx="96427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atin typeface="Arial" pitchFamily="34" charset="0"/>
                <a:cs typeface="Arial" pitchFamily="34" charset="0"/>
              </a:rPr>
              <a:t>Друга хвиля </a:t>
            </a:r>
            <a:r>
              <a:rPr lang="uk-UA" sz="2000" dirty="0" smtClean="0">
                <a:latin typeface="Arial" pitchFamily="34" charset="0"/>
                <a:cs typeface="Arial" pitchFamily="34" charset="0"/>
              </a:rPr>
              <a:t>– це боротьба за фактичну рівність жінок із чоловіками</a:t>
            </a:r>
            <a:endParaRPr lang="uk-UA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одзаголовок 10"/>
          <p:cNvSpPr>
            <a:spLocks noGrp="1"/>
          </p:cNvSpPr>
          <p:nvPr>
            <p:ph type="subTitle" idx="1"/>
          </p:nvPr>
        </p:nvSpPr>
        <p:spPr>
          <a:xfrm>
            <a:off x="637308" y="3768437"/>
            <a:ext cx="7241309" cy="2087418"/>
          </a:xfrm>
        </p:spPr>
        <p:txBody>
          <a:bodyPr>
            <a:normAutofit/>
          </a:bodyPr>
          <a:lstStyle/>
          <a:p>
            <a:pPr algn="just"/>
            <a:r>
              <a:rPr lang="uk-UA" dirty="0" smtClean="0">
                <a:latin typeface="Arial" pitchFamily="34" charset="0"/>
                <a:cs typeface="Arial" pitchFamily="34" charset="0"/>
              </a:rPr>
              <a:t>Поняття першої та другої хвилі фемінізму з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’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явилися наприкінці 1960-х – на початку 1970-х рр. Вперше вислів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“друга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хвиля”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з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’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явився в статті журналістки Марти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Вайнман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Лір в газеті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“Нью-Йорк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Таймс”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у березні 1968 р.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3990" y="938792"/>
            <a:ext cx="1857679" cy="2571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2752436" y="1154545"/>
            <a:ext cx="609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>
                <a:latin typeface="Arial" pitchFamily="34" charset="0"/>
                <a:cs typeface="Arial" pitchFamily="34" charset="0"/>
              </a:rPr>
              <a:t>Сімона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де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Бовуар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, французька письменниця,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екзистенціалістська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філософиня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“Друга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стать”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(1949)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22228" y="2535960"/>
            <a:ext cx="342900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f03460530_win3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_26714085_TF03460530" id="{6E594B4B-7986-4B59-8A06-6AB3A8126C3B}" vid="{51B1E1D0-2711-4909-8230-D2AA2C6DC812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tf03460530_win32</Template>
  <TotalTime>471</TotalTime>
  <Words>1313</Words>
  <PresentationFormat>Произвольный</PresentationFormat>
  <Paragraphs>135</Paragraphs>
  <Slides>31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tf03460530_win32</vt:lpstr>
      <vt:lpstr>Фемінізм в Україні і світі</vt:lpstr>
      <vt:lpstr>План</vt:lpstr>
      <vt:lpstr>Література: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Теоретичним поштовхом конституювання ліберального неофемінізму (фемінізму другої хвилі) стала праця Бетті Фрідан (1921-2006) «Таємниця жіночності» (1963). У 1981 р. опублікувала працю «Друга стадія». Фундаторка Національної організації жінок (1966) у США.</vt:lpstr>
      <vt:lpstr>Соціалістичний фемінізм</vt:lpstr>
      <vt:lpstr>Радикальний фемінізм</vt:lpstr>
      <vt:lpstr>Радикальний фемінізм</vt:lpstr>
      <vt:lpstr>Радикальний фемінізм</vt:lpstr>
      <vt:lpstr>Терористичний фемінізм</vt:lpstr>
      <vt:lpstr>Слайд 21</vt:lpstr>
      <vt:lpstr>Слайд 22</vt:lpstr>
      <vt:lpstr>Слайд 23</vt:lpstr>
      <vt:lpstr>Слайд 24</vt:lpstr>
      <vt:lpstr>Сучасні українські феміністки</vt:lpstr>
      <vt:lpstr>Феміністичні організації в Україні</vt:lpstr>
      <vt:lpstr>Феміністичні організації в Україні</vt:lpstr>
      <vt:lpstr>Феміністичні організації в Україні</vt:lpstr>
      <vt:lpstr>Феміністичні організації в Україні</vt:lpstr>
      <vt:lpstr>Феміністичні організації в Україні</vt:lpstr>
      <vt:lpstr>Феміністичні онлайн-флешмоби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Фемінізм в Україні і світі</dc:title>
  <dc:creator>Ірина</dc:creator>
  <cp:lastModifiedBy>Ірина</cp:lastModifiedBy>
  <cp:revision>83</cp:revision>
  <dcterms:created xsi:type="dcterms:W3CDTF">2021-03-18T18:13:59Z</dcterms:created>
  <dcterms:modified xsi:type="dcterms:W3CDTF">2021-03-19T22:00:27Z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74064600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