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СОЦ</a:t>
            </a:r>
            <a:r>
              <a:rPr lang="uk-UA" dirty="0" smtClean="0"/>
              <a:t>ІОЛОГІЯ </a:t>
            </a:r>
            <a:r>
              <a:rPr lang="uk-UA" dirty="0" smtClean="0"/>
              <a:t>ЗМІ</a:t>
            </a:r>
            <a:br>
              <a:rPr lang="uk-UA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Павленко </a:t>
            </a:r>
            <a:r>
              <a:rPr lang="uk-UA" dirty="0" err="1" smtClean="0"/>
              <a:t>Іва</a:t>
            </a:r>
            <a:r>
              <a:rPr lang="uk-UA" dirty="0" smtClean="0"/>
              <a:t> Олександрівна, викладач кафедри соціології, кандидат філософських наук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Курс «</a:t>
            </a:r>
            <a:r>
              <a:rPr lang="ru-RU" sz="2400" dirty="0" err="1" smtClean="0"/>
              <a:t>Соціологія</a:t>
            </a:r>
            <a:r>
              <a:rPr lang="ru-RU" sz="2400" dirty="0" smtClean="0"/>
              <a:t> ЗМІ» </a:t>
            </a:r>
            <a:r>
              <a:rPr lang="ru-RU" sz="2400" dirty="0" err="1" smtClean="0"/>
              <a:t>розрахований</a:t>
            </a:r>
            <a:r>
              <a:rPr lang="ru-RU" sz="2400" dirty="0" smtClean="0"/>
              <a:t> на </a:t>
            </a:r>
            <a:r>
              <a:rPr lang="ru-RU" sz="2400" dirty="0" err="1" smtClean="0"/>
              <a:t>студентів</a:t>
            </a:r>
            <a:r>
              <a:rPr lang="ru-RU" sz="2400" dirty="0" smtClean="0"/>
              <a:t> четвертого курсу</a:t>
            </a:r>
            <a:br>
              <a:rPr lang="ru-RU" sz="2400" dirty="0" smtClean="0"/>
            </a:br>
            <a:r>
              <a:rPr lang="ru-RU" sz="2400" dirty="0" smtClean="0"/>
              <a:t>факультету </a:t>
            </a:r>
            <a:r>
              <a:rPr lang="ru-RU" sz="2400" dirty="0" err="1" smtClean="0"/>
              <a:t>соціології</a:t>
            </a:r>
            <a:r>
              <a:rPr lang="ru-RU" sz="2400" dirty="0" smtClean="0"/>
              <a:t> та </a:t>
            </a:r>
            <a:r>
              <a:rPr lang="ru-RU" sz="2400" dirty="0" err="1" smtClean="0"/>
              <a:t>управління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спеціальності</a:t>
            </a:r>
            <a:r>
              <a:rPr lang="ru-RU" sz="2400" dirty="0" smtClean="0"/>
              <a:t> «</a:t>
            </a:r>
            <a:r>
              <a:rPr lang="ru-RU" sz="2400" dirty="0" err="1" smtClean="0"/>
              <a:t>Соціологія</a:t>
            </a:r>
            <a:r>
              <a:rPr lang="ru-RU" sz="2400" dirty="0" smtClean="0"/>
              <a:t>».</a:t>
            </a:r>
            <a:br>
              <a:rPr lang="ru-RU" sz="2400" dirty="0" smtClean="0"/>
            </a:br>
            <a:r>
              <a:rPr lang="ru-RU" sz="2400" dirty="0" err="1" smtClean="0"/>
              <a:t>Навчальний</a:t>
            </a:r>
            <a:r>
              <a:rPr lang="ru-RU" sz="2400" dirty="0" smtClean="0"/>
              <a:t> курс «</a:t>
            </a:r>
            <a:r>
              <a:rPr lang="ru-RU" sz="2400" dirty="0" err="1" smtClean="0"/>
              <a:t>Соціологія</a:t>
            </a:r>
            <a:r>
              <a:rPr lang="ru-RU" sz="2400" dirty="0" smtClean="0"/>
              <a:t> ЗМІ» </a:t>
            </a:r>
            <a:r>
              <a:rPr lang="ru-RU" sz="2400" dirty="0" err="1" smtClean="0"/>
              <a:t>складається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двох</a:t>
            </a:r>
            <a:r>
              <a:rPr lang="ru-RU" sz="2400" dirty="0" smtClean="0"/>
              <a:t> </a:t>
            </a:r>
            <a:r>
              <a:rPr lang="ru-RU" sz="2400" dirty="0" err="1" smtClean="0"/>
              <a:t>навчальних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err="1" smtClean="0"/>
              <a:t>модулів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071810"/>
            <a:ext cx="8043890" cy="378619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Мета курсу – </a:t>
            </a:r>
            <a:r>
              <a:rPr lang="ru-RU" sz="2000" b="1" dirty="0" err="1" smtClean="0"/>
              <a:t>розкрити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історико</a:t>
            </a:r>
            <a:r>
              <a:rPr lang="ru-RU" sz="2000" b="1" dirty="0" smtClean="0"/>
              <a:t> – </a:t>
            </a:r>
            <a:r>
              <a:rPr lang="ru-RU" sz="2000" b="1" dirty="0" err="1" smtClean="0"/>
              <a:t>методологічні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теоретичні</a:t>
            </a:r>
            <a:r>
              <a:rPr lang="ru-RU" sz="2000" b="1" dirty="0" smtClean="0"/>
              <a:t> та</a:t>
            </a:r>
          </a:p>
          <a:p>
            <a:pPr>
              <a:buNone/>
            </a:pPr>
            <a:r>
              <a:rPr lang="ru-RU" sz="2000" dirty="0" err="1" smtClean="0"/>
              <a:t>праксеологічні</a:t>
            </a:r>
            <a:r>
              <a:rPr lang="ru-RU" sz="2000" dirty="0" smtClean="0"/>
              <a:t> </a:t>
            </a:r>
            <a:r>
              <a:rPr lang="ru-RU" sz="2000" dirty="0" err="1" smtClean="0"/>
              <a:t>аспекти</a:t>
            </a:r>
            <a:r>
              <a:rPr lang="ru-RU" sz="2000" dirty="0" smtClean="0"/>
              <a:t> </a:t>
            </a:r>
            <a:r>
              <a:rPr lang="ru-RU" sz="2000" dirty="0" err="1" smtClean="0"/>
              <a:t>засобів</a:t>
            </a:r>
            <a:r>
              <a:rPr lang="ru-RU" sz="2000" dirty="0" smtClean="0"/>
              <a:t> </a:t>
            </a:r>
            <a:r>
              <a:rPr lang="ru-RU" sz="2000" dirty="0" err="1" smtClean="0"/>
              <a:t>масової</a:t>
            </a:r>
            <a:r>
              <a:rPr lang="ru-RU" sz="2000" dirty="0" smtClean="0"/>
              <a:t> </a:t>
            </a:r>
            <a:r>
              <a:rPr lang="ru-RU" sz="2000" dirty="0" err="1" smtClean="0"/>
              <a:t>інформації</a:t>
            </a:r>
            <a:r>
              <a:rPr lang="ru-RU" sz="2000" dirty="0" smtClean="0"/>
              <a:t>, </a:t>
            </a:r>
            <a:r>
              <a:rPr lang="ru-RU" sz="2000" dirty="0" err="1" smtClean="0"/>
              <a:t>становлення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соціологіїзасобів</a:t>
            </a:r>
            <a:r>
              <a:rPr lang="ru-RU" sz="2000" dirty="0" smtClean="0"/>
              <a:t> </a:t>
            </a:r>
            <a:r>
              <a:rPr lang="ru-RU" sz="2000" dirty="0" err="1" smtClean="0"/>
              <a:t>масової</a:t>
            </a:r>
            <a:r>
              <a:rPr lang="ru-RU" sz="2000" dirty="0" smtClean="0"/>
              <a:t> </a:t>
            </a:r>
            <a:r>
              <a:rPr lang="ru-RU" sz="2000" dirty="0" err="1" smtClean="0"/>
              <a:t>інформації</a:t>
            </a:r>
            <a:r>
              <a:rPr lang="ru-RU" sz="2000" dirty="0" smtClean="0"/>
              <a:t> та роль </a:t>
            </a:r>
            <a:r>
              <a:rPr lang="ru-RU" sz="2000" dirty="0" err="1" smtClean="0"/>
              <a:t>засобів</a:t>
            </a:r>
            <a:r>
              <a:rPr lang="ru-RU" sz="2000" dirty="0" smtClean="0"/>
              <a:t> </a:t>
            </a:r>
            <a:r>
              <a:rPr lang="ru-RU" sz="2000" dirty="0" err="1" smtClean="0"/>
              <a:t>масовій</a:t>
            </a:r>
            <a:r>
              <a:rPr lang="ru-RU" sz="2000" dirty="0" smtClean="0"/>
              <a:t> </a:t>
            </a:r>
            <a:r>
              <a:rPr lang="ru-RU" sz="2000" dirty="0" err="1" smtClean="0"/>
              <a:t>інформації</a:t>
            </a:r>
            <a:r>
              <a:rPr lang="ru-RU" sz="2000" dirty="0" smtClean="0"/>
              <a:t> у </a:t>
            </a:r>
            <a:r>
              <a:rPr lang="ru-RU" sz="2000" dirty="0" err="1" smtClean="0"/>
              <a:t>світі</a:t>
            </a:r>
            <a:r>
              <a:rPr lang="ru-RU" sz="2000" dirty="0" smtClean="0"/>
              <a:t>, </a:t>
            </a:r>
            <a:r>
              <a:rPr lang="ru-RU" sz="2000" dirty="0" err="1" smtClean="0"/>
              <a:t>що</a:t>
            </a:r>
            <a:r>
              <a:rPr lang="ru-RU" sz="2000" dirty="0" smtClean="0"/>
              <a:t> </a:t>
            </a:r>
            <a:r>
              <a:rPr lang="ru-RU" sz="2000" dirty="0" err="1" smtClean="0"/>
              <a:t>глобалізується</a:t>
            </a:r>
            <a:r>
              <a:rPr lang="ru-RU" sz="2000" dirty="0" smtClean="0"/>
              <a:t>.</a:t>
            </a:r>
            <a:endParaRPr lang="ru-RU" sz="20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329642" cy="1928802"/>
          </a:xfrm>
        </p:spPr>
        <p:txBody>
          <a:bodyPr>
            <a:noAutofit/>
          </a:bodyPr>
          <a:lstStyle/>
          <a:p>
            <a:r>
              <a:rPr lang="ru-RU" sz="2400" b="1" dirty="0" err="1" smtClean="0"/>
              <a:t>Головні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завдання</a:t>
            </a:r>
            <a:r>
              <a:rPr lang="ru-RU" sz="2400" b="1" dirty="0" smtClean="0"/>
              <a:t> курсу:</a:t>
            </a:r>
            <a:br>
              <a:rPr lang="ru-RU" sz="2400" b="1" dirty="0" smtClean="0"/>
            </a:b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332037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sz="3200" dirty="0" smtClean="0"/>
              <a:t> </a:t>
            </a:r>
            <a:r>
              <a:rPr lang="ru-RU" sz="3200" dirty="0" err="1" smtClean="0"/>
              <a:t>розкрити</a:t>
            </a:r>
            <a:r>
              <a:rPr lang="ru-RU" sz="3200" dirty="0" smtClean="0"/>
              <a:t> </a:t>
            </a:r>
            <a:r>
              <a:rPr lang="ru-RU" sz="3200" dirty="0" err="1" smtClean="0"/>
              <a:t>об’єкт</a:t>
            </a:r>
            <a:r>
              <a:rPr lang="ru-RU" sz="3200" dirty="0" smtClean="0"/>
              <a:t>, предмет </a:t>
            </a:r>
            <a:r>
              <a:rPr lang="ru-RU" sz="3200" dirty="0" err="1" smtClean="0"/>
              <a:t>і</a:t>
            </a:r>
            <a:r>
              <a:rPr lang="ru-RU" sz="3200" dirty="0" smtClean="0"/>
              <a:t> </a:t>
            </a:r>
            <a:r>
              <a:rPr lang="ru-RU" sz="3200" dirty="0" err="1" smtClean="0"/>
              <a:t>методи</a:t>
            </a:r>
            <a:r>
              <a:rPr lang="ru-RU" sz="3200" dirty="0" smtClean="0"/>
              <a:t> </a:t>
            </a:r>
            <a:r>
              <a:rPr lang="ru-RU" sz="3200" dirty="0" err="1" smtClean="0"/>
              <a:t>соціології</a:t>
            </a:r>
            <a:r>
              <a:rPr lang="ru-RU" sz="3200" dirty="0" smtClean="0"/>
              <a:t> </a:t>
            </a:r>
            <a:r>
              <a:rPr lang="ru-RU" sz="3200" dirty="0" err="1" smtClean="0"/>
              <a:t>засобів</a:t>
            </a:r>
            <a:r>
              <a:rPr lang="ru-RU" sz="3200" dirty="0" smtClean="0"/>
              <a:t> </a:t>
            </a:r>
            <a:r>
              <a:rPr lang="ru-RU" sz="3200" dirty="0" err="1" smtClean="0"/>
              <a:t>масової</a:t>
            </a:r>
            <a:endParaRPr lang="ru-RU" sz="3200" dirty="0" smtClean="0"/>
          </a:p>
          <a:p>
            <a:r>
              <a:rPr lang="ru-RU" sz="3200" dirty="0" err="1" smtClean="0"/>
              <a:t>інформації</a:t>
            </a:r>
            <a:r>
              <a:rPr lang="ru-RU" sz="3200" dirty="0" smtClean="0"/>
              <a:t>;</a:t>
            </a:r>
          </a:p>
          <a:p>
            <a:r>
              <a:rPr lang="ru-RU" sz="3200" dirty="0" smtClean="0"/>
              <a:t> </a:t>
            </a:r>
            <a:r>
              <a:rPr lang="ru-RU" sz="3200" dirty="0" err="1" smtClean="0"/>
              <a:t>дослідити</a:t>
            </a:r>
            <a:r>
              <a:rPr lang="ru-RU" sz="3200" dirty="0" smtClean="0"/>
              <a:t> </a:t>
            </a:r>
            <a:r>
              <a:rPr lang="ru-RU" sz="3200" dirty="0" err="1" smtClean="0"/>
              <a:t>історія</a:t>
            </a:r>
            <a:r>
              <a:rPr lang="ru-RU" sz="3200" dirty="0" smtClean="0"/>
              <a:t> </a:t>
            </a:r>
            <a:r>
              <a:rPr lang="ru-RU" sz="3200" dirty="0" err="1" smtClean="0"/>
              <a:t>виникнення</a:t>
            </a:r>
            <a:r>
              <a:rPr lang="ru-RU" sz="3200" dirty="0" smtClean="0"/>
              <a:t> та </a:t>
            </a:r>
            <a:r>
              <a:rPr lang="ru-RU" sz="3200" dirty="0" err="1" smtClean="0"/>
              <a:t>становлення</a:t>
            </a:r>
            <a:r>
              <a:rPr lang="ru-RU" sz="3200" dirty="0" smtClean="0"/>
              <a:t> </a:t>
            </a:r>
            <a:r>
              <a:rPr lang="ru-RU" sz="3200" dirty="0" err="1" smtClean="0"/>
              <a:t>засобів</a:t>
            </a:r>
            <a:r>
              <a:rPr lang="ru-RU" sz="3200" dirty="0" smtClean="0"/>
              <a:t> </a:t>
            </a:r>
            <a:r>
              <a:rPr lang="ru-RU" sz="3200" dirty="0" err="1" smtClean="0"/>
              <a:t>масової</a:t>
            </a:r>
            <a:endParaRPr lang="ru-RU" sz="3200" dirty="0" smtClean="0"/>
          </a:p>
          <a:p>
            <a:r>
              <a:rPr lang="ru-RU" sz="3200" dirty="0" err="1" smtClean="0"/>
              <a:t>інформації</a:t>
            </a:r>
            <a:r>
              <a:rPr lang="ru-RU" sz="3200" dirty="0" smtClean="0"/>
              <a:t>;</a:t>
            </a:r>
          </a:p>
          <a:p>
            <a:r>
              <a:rPr lang="ru-RU" sz="3200" dirty="0" smtClean="0"/>
              <a:t> </a:t>
            </a:r>
            <a:r>
              <a:rPr lang="ru-RU" sz="3200" dirty="0" err="1" smtClean="0"/>
              <a:t>проаналізувати</a:t>
            </a:r>
            <a:r>
              <a:rPr lang="ru-RU" sz="3200" dirty="0" smtClean="0"/>
              <a:t> </a:t>
            </a:r>
            <a:r>
              <a:rPr lang="ru-RU" sz="3200" dirty="0" err="1" smtClean="0"/>
              <a:t>суб’єкти</a:t>
            </a:r>
            <a:r>
              <a:rPr lang="ru-RU" sz="3200" dirty="0" smtClean="0"/>
              <a:t> </a:t>
            </a:r>
            <a:r>
              <a:rPr lang="ru-RU" sz="3200" dirty="0" err="1" smtClean="0"/>
              <a:t>засобів</a:t>
            </a:r>
            <a:r>
              <a:rPr lang="ru-RU" sz="3200" dirty="0" smtClean="0"/>
              <a:t> </a:t>
            </a:r>
            <a:r>
              <a:rPr lang="ru-RU" sz="3200" dirty="0" err="1" smtClean="0"/>
              <a:t>масової</a:t>
            </a:r>
            <a:r>
              <a:rPr lang="ru-RU" sz="3200" dirty="0" smtClean="0"/>
              <a:t> </a:t>
            </a:r>
            <a:r>
              <a:rPr lang="ru-RU" sz="3200" dirty="0" err="1" smtClean="0"/>
              <a:t>інформації</a:t>
            </a:r>
            <a:r>
              <a:rPr lang="ru-RU" sz="3200" dirty="0" smtClean="0"/>
              <a:t>;</a:t>
            </a:r>
          </a:p>
          <a:p>
            <a:r>
              <a:rPr lang="ru-RU" sz="3200" dirty="0" smtClean="0"/>
              <a:t> </a:t>
            </a:r>
            <a:r>
              <a:rPr lang="ru-RU" sz="3200" dirty="0" err="1" smtClean="0"/>
              <a:t>вивчити</a:t>
            </a:r>
            <a:r>
              <a:rPr lang="ru-RU" sz="3200" dirty="0" smtClean="0"/>
              <a:t> </a:t>
            </a:r>
            <a:r>
              <a:rPr lang="ru-RU" sz="3200" dirty="0" err="1" smtClean="0"/>
              <a:t>форми</a:t>
            </a:r>
            <a:r>
              <a:rPr lang="ru-RU" sz="3200" dirty="0" smtClean="0"/>
              <a:t>, </a:t>
            </a:r>
            <a:r>
              <a:rPr lang="ru-RU" sz="3200" dirty="0" err="1" smtClean="0"/>
              <a:t>засоби</a:t>
            </a:r>
            <a:r>
              <a:rPr lang="ru-RU" sz="3200" dirty="0" smtClean="0"/>
              <a:t> </a:t>
            </a:r>
            <a:r>
              <a:rPr lang="ru-RU" sz="3200" dirty="0" err="1" smtClean="0"/>
              <a:t>і</a:t>
            </a:r>
            <a:r>
              <a:rPr lang="ru-RU" sz="3200" dirty="0" smtClean="0"/>
              <a:t> </a:t>
            </a:r>
            <a:r>
              <a:rPr lang="ru-RU" sz="3200" dirty="0" err="1" smtClean="0"/>
              <a:t>функції</a:t>
            </a:r>
            <a:r>
              <a:rPr lang="ru-RU" sz="3200" dirty="0" smtClean="0"/>
              <a:t> </a:t>
            </a:r>
            <a:r>
              <a:rPr lang="ru-RU" sz="3200" dirty="0" err="1" smtClean="0"/>
              <a:t>засобів</a:t>
            </a:r>
            <a:r>
              <a:rPr lang="ru-RU" sz="3200" dirty="0" smtClean="0"/>
              <a:t> </a:t>
            </a:r>
            <a:r>
              <a:rPr lang="ru-RU" sz="3200" dirty="0" err="1" smtClean="0"/>
              <a:t>масової</a:t>
            </a:r>
            <a:r>
              <a:rPr lang="ru-RU" sz="3200" dirty="0" smtClean="0"/>
              <a:t> </a:t>
            </a:r>
            <a:r>
              <a:rPr lang="ru-RU" sz="3200" dirty="0" err="1" smtClean="0"/>
              <a:t>інформації</a:t>
            </a:r>
            <a:r>
              <a:rPr lang="ru-RU" sz="3200" dirty="0" smtClean="0"/>
              <a:t>;</a:t>
            </a:r>
          </a:p>
          <a:p>
            <a:r>
              <a:rPr lang="ru-RU" sz="3200" dirty="0" smtClean="0"/>
              <a:t> </a:t>
            </a:r>
            <a:r>
              <a:rPr lang="ru-RU" sz="3200" dirty="0" err="1" smtClean="0"/>
              <a:t>ознайомитися</a:t>
            </a:r>
            <a:r>
              <a:rPr lang="ru-RU" sz="3200" dirty="0" smtClean="0"/>
              <a:t> </a:t>
            </a:r>
            <a:r>
              <a:rPr lang="ru-RU" sz="3200" dirty="0" err="1" smtClean="0"/>
              <a:t>із</a:t>
            </a:r>
            <a:r>
              <a:rPr lang="ru-RU" sz="3200" dirty="0" smtClean="0"/>
              <a:t> </a:t>
            </a:r>
            <a:r>
              <a:rPr lang="ru-RU" sz="3200" dirty="0" err="1" smtClean="0"/>
              <a:t>методи</a:t>
            </a:r>
            <a:r>
              <a:rPr lang="ru-RU" sz="3200" dirty="0" smtClean="0"/>
              <a:t> </a:t>
            </a:r>
            <a:r>
              <a:rPr lang="ru-RU" sz="3200" dirty="0" err="1" smtClean="0"/>
              <a:t>і</a:t>
            </a:r>
            <a:r>
              <a:rPr lang="ru-RU" sz="3200" dirty="0" smtClean="0"/>
              <a:t> </a:t>
            </a:r>
            <a:r>
              <a:rPr lang="ru-RU" sz="3200" dirty="0" err="1" smtClean="0"/>
              <a:t>принципи</a:t>
            </a:r>
            <a:r>
              <a:rPr lang="ru-RU" sz="3200" dirty="0" smtClean="0"/>
              <a:t> </a:t>
            </a:r>
            <a:r>
              <a:rPr lang="ru-RU" sz="3200" dirty="0" err="1" smtClean="0"/>
              <a:t>дослідження</a:t>
            </a:r>
            <a:r>
              <a:rPr lang="ru-RU" sz="3200" dirty="0" smtClean="0"/>
              <a:t> </a:t>
            </a:r>
            <a:r>
              <a:rPr lang="ru-RU" sz="3200" dirty="0" err="1" smtClean="0"/>
              <a:t>засобів</a:t>
            </a:r>
            <a:r>
              <a:rPr lang="ru-RU" sz="3200" dirty="0" smtClean="0"/>
              <a:t> </a:t>
            </a:r>
            <a:r>
              <a:rPr lang="ru-RU" sz="3200" dirty="0" err="1" smtClean="0"/>
              <a:t>масової</a:t>
            </a:r>
            <a:endParaRPr lang="ru-RU" sz="3200" dirty="0" smtClean="0"/>
          </a:p>
          <a:p>
            <a:r>
              <a:rPr lang="ru-RU" sz="3200" dirty="0" err="1" smtClean="0"/>
              <a:t>інформації</a:t>
            </a:r>
            <a:endParaRPr lang="ru-RU" sz="3200" dirty="0" smtClean="0"/>
          </a:p>
          <a:p>
            <a:r>
              <a:rPr lang="ru-RU" sz="3200" dirty="0" smtClean="0"/>
              <a:t> </a:t>
            </a:r>
            <a:r>
              <a:rPr lang="ru-RU" sz="3200" dirty="0" err="1" smtClean="0"/>
              <a:t>розглянути</a:t>
            </a:r>
            <a:r>
              <a:rPr lang="ru-RU" sz="3200" dirty="0" smtClean="0"/>
              <a:t> </a:t>
            </a:r>
            <a:r>
              <a:rPr lang="ru-RU" sz="3200" dirty="0" err="1" smtClean="0"/>
              <a:t>дослідження</a:t>
            </a:r>
            <a:r>
              <a:rPr lang="ru-RU" sz="3200" dirty="0" smtClean="0"/>
              <a:t> </a:t>
            </a:r>
            <a:r>
              <a:rPr lang="ru-RU" sz="3200" dirty="0" err="1" smtClean="0"/>
              <a:t>аудиторії</a:t>
            </a:r>
            <a:r>
              <a:rPr lang="ru-RU" sz="3200" dirty="0" smtClean="0"/>
              <a:t> </a:t>
            </a:r>
            <a:r>
              <a:rPr lang="ru-RU" sz="3200" dirty="0" err="1" smtClean="0"/>
              <a:t>засобів</a:t>
            </a:r>
            <a:r>
              <a:rPr lang="ru-RU" sz="3200" dirty="0" smtClean="0"/>
              <a:t> </a:t>
            </a:r>
            <a:r>
              <a:rPr lang="ru-RU" sz="3200" dirty="0" err="1" smtClean="0"/>
              <a:t>масової</a:t>
            </a:r>
            <a:r>
              <a:rPr lang="ru-RU" sz="3200" dirty="0" smtClean="0"/>
              <a:t> </a:t>
            </a:r>
            <a:r>
              <a:rPr lang="ru-RU" sz="3200" dirty="0" err="1" smtClean="0"/>
              <a:t>інформації</a:t>
            </a:r>
            <a:r>
              <a:rPr lang="ru-RU" sz="3200" dirty="0" smtClean="0"/>
              <a:t>;</a:t>
            </a:r>
          </a:p>
          <a:p>
            <a:r>
              <a:rPr lang="ru-RU" sz="3200" dirty="0" smtClean="0"/>
              <a:t> </a:t>
            </a:r>
            <a:r>
              <a:rPr lang="ru-RU" sz="3200" dirty="0" err="1" smtClean="0"/>
              <a:t>сформувати</a:t>
            </a:r>
            <a:r>
              <a:rPr lang="ru-RU" sz="3200" dirty="0" smtClean="0"/>
              <a:t> </a:t>
            </a:r>
            <a:r>
              <a:rPr lang="ru-RU" sz="3200" dirty="0" err="1" smtClean="0"/>
              <a:t>уявлення</a:t>
            </a:r>
            <a:r>
              <a:rPr lang="ru-RU" sz="3200" dirty="0" smtClean="0"/>
              <a:t> про </a:t>
            </a:r>
            <a:r>
              <a:rPr lang="ru-RU" sz="3200" dirty="0" err="1" smtClean="0"/>
              <a:t>ефекти</a:t>
            </a:r>
            <a:r>
              <a:rPr lang="ru-RU" sz="3200" dirty="0" smtClean="0"/>
              <a:t> </a:t>
            </a:r>
            <a:r>
              <a:rPr lang="ru-RU" sz="3200" dirty="0" err="1" smtClean="0"/>
              <a:t>мас-медія</a:t>
            </a:r>
            <a:r>
              <a:rPr lang="ru-RU" sz="3200" dirty="0" smtClean="0"/>
              <a:t>;</a:t>
            </a:r>
          </a:p>
          <a:p>
            <a:r>
              <a:rPr lang="ru-RU" sz="3200" dirty="0" smtClean="0"/>
              <a:t> </a:t>
            </a:r>
            <a:r>
              <a:rPr lang="ru-RU" sz="3200" dirty="0" err="1" smtClean="0"/>
              <a:t>ознайомитись</a:t>
            </a:r>
            <a:r>
              <a:rPr lang="ru-RU" sz="3200" dirty="0" smtClean="0"/>
              <a:t> </a:t>
            </a:r>
            <a:r>
              <a:rPr lang="ru-RU" sz="3200" dirty="0" err="1" smtClean="0"/>
              <a:t>із</a:t>
            </a:r>
            <a:r>
              <a:rPr lang="ru-RU" sz="3200" dirty="0" smtClean="0"/>
              <a:t> </a:t>
            </a:r>
            <a:r>
              <a:rPr lang="ru-RU" sz="3200" dirty="0" err="1" smtClean="0"/>
              <a:t>діяльністю</a:t>
            </a:r>
            <a:r>
              <a:rPr lang="ru-RU" sz="3200" dirty="0" smtClean="0"/>
              <a:t> </a:t>
            </a:r>
            <a:r>
              <a:rPr lang="ru-RU" sz="3200" dirty="0" err="1" smtClean="0"/>
              <a:t>альтернативних</a:t>
            </a:r>
            <a:r>
              <a:rPr lang="ru-RU" sz="3200" dirty="0" smtClean="0"/>
              <a:t> </a:t>
            </a:r>
            <a:r>
              <a:rPr lang="ru-RU" sz="3200" dirty="0" err="1" smtClean="0"/>
              <a:t>засобів</a:t>
            </a:r>
            <a:r>
              <a:rPr lang="ru-RU" sz="3200" dirty="0" smtClean="0"/>
              <a:t> </a:t>
            </a:r>
            <a:r>
              <a:rPr lang="ru-RU" sz="3200" dirty="0" err="1" smtClean="0"/>
              <a:t>масової</a:t>
            </a:r>
            <a:endParaRPr lang="ru-RU" sz="3200" dirty="0" smtClean="0"/>
          </a:p>
          <a:p>
            <a:r>
              <a:rPr lang="ru-RU" sz="3200" dirty="0" err="1" smtClean="0"/>
              <a:t>інформації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772400" cy="1785950"/>
          </a:xfrm>
        </p:spPr>
        <p:txBody>
          <a:bodyPr>
            <a:noAutofit/>
          </a:bodyPr>
          <a:lstStyle/>
          <a:p>
            <a:r>
              <a:rPr lang="ru-RU" sz="3200" dirty="0" smtClean="0"/>
              <a:t>У </a:t>
            </a:r>
            <a:r>
              <a:rPr lang="ru-RU" sz="3200" dirty="0" err="1" smtClean="0"/>
              <a:t>результаті</a:t>
            </a:r>
            <a:r>
              <a:rPr lang="ru-RU" sz="3200" dirty="0" smtClean="0"/>
              <a:t> </a:t>
            </a:r>
            <a:r>
              <a:rPr lang="ru-RU" sz="3200" dirty="0" err="1" smtClean="0"/>
              <a:t>вивчення</a:t>
            </a:r>
            <a:r>
              <a:rPr lang="ru-RU" sz="3200" dirty="0" smtClean="0"/>
              <a:t> курсу студент повинен</a:t>
            </a:r>
            <a:br>
              <a:rPr lang="ru-RU" sz="3200" dirty="0" smtClean="0"/>
            </a:br>
            <a:r>
              <a:rPr lang="ru-RU" sz="3200" b="1" dirty="0" smtClean="0"/>
              <a:t>знати:</a:t>
            </a:r>
            <a:br>
              <a:rPr lang="ru-RU" sz="3200" b="1" dirty="0" smtClean="0"/>
            </a:b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471982"/>
          </a:xfrm>
        </p:spPr>
        <p:txBody>
          <a:bodyPr>
            <a:noAutofit/>
          </a:bodyPr>
          <a:lstStyle/>
          <a:p>
            <a:r>
              <a:rPr lang="ru-RU" sz="1600" dirty="0" smtClean="0"/>
              <a:t> </a:t>
            </a:r>
            <a:r>
              <a:rPr lang="ru-RU" sz="1600" dirty="0" err="1" smtClean="0"/>
              <a:t>історію</a:t>
            </a:r>
            <a:r>
              <a:rPr lang="ru-RU" sz="1600" dirty="0" smtClean="0"/>
              <a:t> </a:t>
            </a:r>
            <a:r>
              <a:rPr lang="ru-RU" sz="1600" dirty="0" err="1" smtClean="0"/>
              <a:t>виникнення</a:t>
            </a:r>
            <a:r>
              <a:rPr lang="ru-RU" sz="1600" dirty="0" smtClean="0"/>
              <a:t> та </a:t>
            </a:r>
            <a:r>
              <a:rPr lang="ru-RU" sz="1600" dirty="0" err="1" smtClean="0"/>
              <a:t>становлення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засобів</a:t>
            </a:r>
            <a:r>
              <a:rPr lang="ru-RU" sz="1600" dirty="0" smtClean="0"/>
              <a:t> </a:t>
            </a:r>
            <a:r>
              <a:rPr lang="ru-RU" sz="1600" dirty="0" err="1" smtClean="0"/>
              <a:t>масової</a:t>
            </a:r>
            <a:r>
              <a:rPr lang="ru-RU" sz="1600" dirty="0" smtClean="0"/>
              <a:t> </a:t>
            </a:r>
            <a:r>
              <a:rPr lang="ru-RU" sz="1600" dirty="0" err="1" smtClean="0"/>
              <a:t>інформації</a:t>
            </a:r>
            <a:r>
              <a:rPr lang="ru-RU" sz="1600" dirty="0" smtClean="0"/>
              <a:t>;</a:t>
            </a:r>
          </a:p>
          <a:p>
            <a:r>
              <a:rPr lang="ru-RU" sz="1600" dirty="0" err="1" smtClean="0"/>
              <a:t>механізми</a:t>
            </a:r>
            <a:r>
              <a:rPr lang="ru-RU" sz="1600" dirty="0" smtClean="0"/>
              <a:t> </a:t>
            </a:r>
            <a:r>
              <a:rPr lang="ru-RU" sz="1600" dirty="0" err="1" smtClean="0"/>
              <a:t>формування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і</a:t>
            </a:r>
            <a:r>
              <a:rPr lang="ru-RU" sz="1600" dirty="0" smtClean="0"/>
              <a:t> </a:t>
            </a:r>
            <a:r>
              <a:rPr lang="ru-RU" sz="1600" dirty="0" err="1" smtClean="0"/>
              <a:t>функціонування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засобів</a:t>
            </a:r>
            <a:r>
              <a:rPr lang="ru-RU" sz="1600" dirty="0" smtClean="0"/>
              <a:t> </a:t>
            </a:r>
            <a:r>
              <a:rPr lang="ru-RU" sz="1600" dirty="0" err="1" smtClean="0"/>
              <a:t>масової</a:t>
            </a:r>
            <a:endParaRPr lang="ru-RU" sz="1600" dirty="0" smtClean="0"/>
          </a:p>
          <a:p>
            <a:r>
              <a:rPr lang="ru-RU" sz="1600" dirty="0" err="1" smtClean="0"/>
              <a:t>інформації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 </a:t>
            </a:r>
            <a:r>
              <a:rPr lang="ru-RU" sz="1600" dirty="0" err="1" smtClean="0"/>
              <a:t>особливості</a:t>
            </a:r>
            <a:r>
              <a:rPr lang="ru-RU" sz="1600" dirty="0" smtClean="0"/>
              <a:t> </a:t>
            </a:r>
            <a:r>
              <a:rPr lang="ru-RU" sz="1600" dirty="0" err="1" smtClean="0"/>
              <a:t>функціонування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засобів</a:t>
            </a:r>
            <a:r>
              <a:rPr lang="ru-RU" sz="1600" dirty="0" smtClean="0"/>
              <a:t> </a:t>
            </a:r>
            <a:r>
              <a:rPr lang="ru-RU" sz="1600" dirty="0" err="1" smtClean="0"/>
              <a:t>масової</a:t>
            </a:r>
            <a:r>
              <a:rPr lang="ru-RU" sz="1600" dirty="0" smtClean="0"/>
              <a:t> </a:t>
            </a:r>
            <a:r>
              <a:rPr lang="ru-RU" sz="1600" dirty="0" err="1" smtClean="0"/>
              <a:t>інформації</a:t>
            </a:r>
            <a:r>
              <a:rPr lang="ru-RU" sz="1600" dirty="0" smtClean="0"/>
              <a:t> у </a:t>
            </a:r>
            <a:r>
              <a:rPr lang="ru-RU" sz="1600" dirty="0" err="1" smtClean="0"/>
              <a:t>світі</a:t>
            </a:r>
            <a:r>
              <a:rPr lang="ru-RU" sz="1600" dirty="0" smtClean="0"/>
              <a:t>,</a:t>
            </a:r>
          </a:p>
          <a:p>
            <a:r>
              <a:rPr lang="ru-RU" sz="1600" dirty="0" err="1" smtClean="0"/>
              <a:t>що</a:t>
            </a:r>
            <a:r>
              <a:rPr lang="ru-RU" sz="1600" dirty="0" smtClean="0"/>
              <a:t> </a:t>
            </a:r>
            <a:r>
              <a:rPr lang="ru-RU" sz="1600" dirty="0" err="1" smtClean="0"/>
              <a:t>глобалізується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 </a:t>
            </a:r>
            <a:r>
              <a:rPr lang="ru-RU" sz="1600" dirty="0" err="1" smtClean="0"/>
              <a:t>методи</a:t>
            </a:r>
            <a:r>
              <a:rPr lang="ru-RU" sz="1600" dirty="0" smtClean="0"/>
              <a:t> и </a:t>
            </a:r>
            <a:r>
              <a:rPr lang="ru-RU" sz="1600" dirty="0" err="1" smtClean="0"/>
              <a:t>принципи</a:t>
            </a:r>
            <a:r>
              <a:rPr lang="ru-RU" sz="1600" dirty="0" smtClean="0"/>
              <a:t> </a:t>
            </a:r>
            <a:r>
              <a:rPr lang="ru-RU" sz="1600" dirty="0" err="1" smtClean="0"/>
              <a:t>дослідження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засобів</a:t>
            </a:r>
            <a:r>
              <a:rPr lang="ru-RU" sz="1600" dirty="0" smtClean="0"/>
              <a:t> </a:t>
            </a:r>
            <a:r>
              <a:rPr lang="ru-RU" sz="1600" dirty="0" err="1" smtClean="0"/>
              <a:t>масової</a:t>
            </a:r>
            <a:r>
              <a:rPr lang="ru-RU" sz="1600" dirty="0" smtClean="0"/>
              <a:t> </a:t>
            </a:r>
            <a:r>
              <a:rPr lang="ru-RU" sz="1600" dirty="0" err="1" smtClean="0"/>
              <a:t>інформації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 </a:t>
            </a:r>
            <a:r>
              <a:rPr lang="ru-RU" sz="1600" dirty="0" err="1" smtClean="0"/>
              <a:t>специфіку</a:t>
            </a:r>
            <a:r>
              <a:rPr lang="ru-RU" sz="1600" dirty="0" smtClean="0"/>
              <a:t> </a:t>
            </a:r>
            <a:r>
              <a:rPr lang="ru-RU" sz="1600" dirty="0" err="1" smtClean="0"/>
              <a:t>об’єктів</a:t>
            </a:r>
            <a:r>
              <a:rPr lang="ru-RU" sz="1600" dirty="0" smtClean="0"/>
              <a:t> </a:t>
            </a:r>
            <a:r>
              <a:rPr lang="ru-RU" sz="1600" dirty="0" err="1" smtClean="0"/>
              <a:t>дослідження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засобів</a:t>
            </a:r>
            <a:r>
              <a:rPr lang="ru-RU" sz="1600" dirty="0" smtClean="0"/>
              <a:t> </a:t>
            </a:r>
            <a:r>
              <a:rPr lang="ru-RU" sz="1600" dirty="0" err="1" smtClean="0"/>
              <a:t>масової</a:t>
            </a:r>
            <a:r>
              <a:rPr lang="ru-RU" sz="1600" dirty="0" smtClean="0"/>
              <a:t> </a:t>
            </a:r>
            <a:r>
              <a:rPr lang="ru-RU" sz="1600" dirty="0" err="1" smtClean="0"/>
              <a:t>інформації</a:t>
            </a:r>
            <a:r>
              <a:rPr lang="ru-RU" sz="1600" dirty="0" smtClean="0"/>
              <a:t>.</a:t>
            </a:r>
          </a:p>
          <a:p>
            <a:r>
              <a:rPr lang="ru-RU" sz="1600" b="1" dirty="0" err="1" smtClean="0"/>
              <a:t>уміти</a:t>
            </a:r>
            <a:r>
              <a:rPr lang="ru-RU" sz="1600" b="1" dirty="0" smtClean="0"/>
              <a:t>:</a:t>
            </a:r>
          </a:p>
          <a:p>
            <a:r>
              <a:rPr lang="ru-RU" sz="1600" dirty="0" smtClean="0"/>
              <a:t> </a:t>
            </a:r>
            <a:r>
              <a:rPr lang="ru-RU" sz="1600" dirty="0" err="1" smtClean="0"/>
              <a:t>аналізувати</a:t>
            </a:r>
            <a:r>
              <a:rPr lang="ru-RU" sz="1600" dirty="0" smtClean="0"/>
              <a:t> </a:t>
            </a:r>
            <a:r>
              <a:rPr lang="ru-RU" sz="1600" dirty="0" err="1" smtClean="0"/>
              <a:t>ефекти</a:t>
            </a:r>
            <a:r>
              <a:rPr lang="ru-RU" sz="1600" dirty="0" smtClean="0"/>
              <a:t> </a:t>
            </a:r>
            <a:r>
              <a:rPr lang="ru-RU" sz="1600" dirty="0" err="1" smtClean="0"/>
              <a:t>мас-медіа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 </a:t>
            </a:r>
            <a:r>
              <a:rPr lang="ru-RU" sz="1600" dirty="0" err="1" smtClean="0"/>
              <a:t>використовуючи</a:t>
            </a:r>
            <a:r>
              <a:rPr lang="ru-RU" sz="1600" dirty="0" smtClean="0"/>
              <a:t> </a:t>
            </a:r>
            <a:r>
              <a:rPr lang="ru-RU" sz="1600" dirty="0" err="1" smtClean="0"/>
              <a:t>знання</a:t>
            </a:r>
            <a:r>
              <a:rPr lang="ru-RU" sz="1600" dirty="0" smtClean="0"/>
              <a:t> про </a:t>
            </a:r>
            <a:r>
              <a:rPr lang="ru-RU" sz="1600" dirty="0" err="1" smtClean="0"/>
              <a:t>особливості</a:t>
            </a:r>
            <a:r>
              <a:rPr lang="ru-RU" sz="1600" dirty="0" smtClean="0"/>
              <a:t> </a:t>
            </a:r>
            <a:r>
              <a:rPr lang="ru-RU" sz="1600" dirty="0" err="1" smtClean="0"/>
              <a:t>функціонування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засобів</a:t>
            </a:r>
            <a:endParaRPr lang="ru-RU" sz="1600" dirty="0" smtClean="0"/>
          </a:p>
          <a:p>
            <a:r>
              <a:rPr lang="ru-RU" sz="1600" dirty="0" err="1" smtClean="0"/>
              <a:t>масової</a:t>
            </a:r>
            <a:r>
              <a:rPr lang="ru-RU" sz="1600" dirty="0" smtClean="0"/>
              <a:t> </a:t>
            </a:r>
            <a:r>
              <a:rPr lang="ru-RU" sz="1600" dirty="0" err="1" smtClean="0"/>
              <a:t>інформації</a:t>
            </a:r>
            <a:r>
              <a:rPr lang="ru-RU" sz="1600" dirty="0" smtClean="0"/>
              <a:t> </a:t>
            </a:r>
            <a:r>
              <a:rPr lang="ru-RU" sz="1600" dirty="0" err="1" smtClean="0"/>
              <a:t>розробляти</a:t>
            </a:r>
            <a:r>
              <a:rPr lang="ru-RU" sz="1600" dirty="0" smtClean="0"/>
              <a:t> </a:t>
            </a:r>
            <a:r>
              <a:rPr lang="ru-RU" sz="1600" dirty="0" err="1" smtClean="0"/>
              <a:t>медіа-план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 </a:t>
            </a:r>
            <a:r>
              <a:rPr lang="ru-RU" sz="1600" dirty="0" err="1" smtClean="0"/>
              <a:t>визначати</a:t>
            </a:r>
            <a:r>
              <a:rPr lang="ru-RU" sz="1600" dirty="0" smtClean="0"/>
              <a:t> </a:t>
            </a:r>
            <a:r>
              <a:rPr lang="ru-RU" sz="1600" dirty="0" err="1" smtClean="0"/>
              <a:t>ризики</a:t>
            </a:r>
            <a:r>
              <a:rPr lang="ru-RU" sz="1600" dirty="0" smtClean="0"/>
              <a:t> у </a:t>
            </a:r>
            <a:r>
              <a:rPr lang="ru-RU" sz="1600" dirty="0" err="1" smtClean="0"/>
              <a:t>розвитку</a:t>
            </a:r>
            <a:r>
              <a:rPr lang="ru-RU" sz="1600" dirty="0" smtClean="0"/>
              <a:t> та </a:t>
            </a:r>
            <a:r>
              <a:rPr lang="ru-RU" sz="1600" dirty="0" err="1" smtClean="0"/>
              <a:t>функціонуванні</a:t>
            </a:r>
            <a:r>
              <a:rPr lang="ru-RU" sz="1600" dirty="0" smtClean="0"/>
              <a:t> </a:t>
            </a:r>
            <a:r>
              <a:rPr lang="ru-RU" sz="1600" dirty="0" err="1" smtClean="0"/>
              <a:t>засобів</a:t>
            </a:r>
            <a:r>
              <a:rPr lang="ru-RU" sz="1600" dirty="0" smtClean="0"/>
              <a:t> </a:t>
            </a:r>
            <a:r>
              <a:rPr lang="ru-RU" sz="1600" dirty="0" err="1" smtClean="0"/>
              <a:t>масової</a:t>
            </a:r>
            <a:endParaRPr lang="ru-RU" sz="1600" dirty="0" smtClean="0"/>
          </a:p>
          <a:p>
            <a:r>
              <a:rPr lang="ru-RU" sz="1600" dirty="0" err="1" smtClean="0"/>
              <a:t>інформації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 </a:t>
            </a:r>
            <a:r>
              <a:rPr lang="ru-RU" sz="1600" dirty="0" err="1" smtClean="0"/>
              <a:t>використовувати</a:t>
            </a:r>
            <a:r>
              <a:rPr lang="ru-RU" sz="1600" dirty="0" smtClean="0"/>
              <a:t> </a:t>
            </a:r>
            <a:r>
              <a:rPr lang="ru-RU" sz="1600" dirty="0" err="1" smtClean="0"/>
              <a:t>досвід</a:t>
            </a:r>
            <a:r>
              <a:rPr lang="ru-RU" sz="1600" dirty="0" smtClean="0"/>
              <a:t> </a:t>
            </a:r>
            <a:r>
              <a:rPr lang="ru-RU" sz="1600" dirty="0" err="1" smtClean="0"/>
              <a:t>закордонних</a:t>
            </a:r>
            <a:r>
              <a:rPr lang="ru-RU" sz="1600" dirty="0" smtClean="0"/>
              <a:t> </a:t>
            </a:r>
            <a:r>
              <a:rPr lang="ru-RU" sz="1600" dirty="0" err="1" smtClean="0"/>
              <a:t>засобів</a:t>
            </a:r>
            <a:r>
              <a:rPr lang="ru-RU" sz="1600" dirty="0" smtClean="0"/>
              <a:t> </a:t>
            </a:r>
            <a:r>
              <a:rPr lang="ru-RU" sz="1600" dirty="0" err="1" smtClean="0"/>
              <a:t>масової</a:t>
            </a:r>
            <a:r>
              <a:rPr lang="ru-RU" sz="1600" dirty="0" smtClean="0"/>
              <a:t> </a:t>
            </a:r>
            <a:r>
              <a:rPr lang="ru-RU" sz="1600" dirty="0" err="1" smtClean="0"/>
              <a:t>інформації</a:t>
            </a:r>
            <a:r>
              <a:rPr lang="ru-RU" sz="1600" dirty="0" smtClean="0"/>
              <a:t> для</a:t>
            </a:r>
          </a:p>
          <a:p>
            <a:r>
              <a:rPr lang="ru-RU" sz="1600" dirty="0" err="1" smtClean="0"/>
              <a:t>розробки</a:t>
            </a:r>
            <a:r>
              <a:rPr lang="ru-RU" sz="1600" dirty="0" smtClean="0"/>
              <a:t> </a:t>
            </a:r>
            <a:r>
              <a:rPr lang="ru-RU" sz="1600" dirty="0" err="1" smtClean="0"/>
              <a:t>рекомендацій</a:t>
            </a:r>
            <a:r>
              <a:rPr lang="ru-RU" sz="1600" dirty="0" smtClean="0"/>
              <a:t> </a:t>
            </a:r>
            <a:r>
              <a:rPr lang="ru-RU" sz="1600" dirty="0" err="1" smtClean="0"/>
              <a:t>щодо</a:t>
            </a:r>
            <a:r>
              <a:rPr lang="ru-RU" sz="1600" dirty="0" smtClean="0"/>
              <a:t> </a:t>
            </a:r>
            <a:r>
              <a:rPr lang="ru-RU" sz="1600" dirty="0" err="1" smtClean="0"/>
              <a:t>оптимізації</a:t>
            </a:r>
            <a:r>
              <a:rPr lang="ru-RU" sz="1600" dirty="0" smtClean="0"/>
              <a:t> </a:t>
            </a:r>
            <a:r>
              <a:rPr lang="ru-RU" sz="1600" dirty="0" err="1" smtClean="0"/>
              <a:t>діяльності</a:t>
            </a:r>
            <a:r>
              <a:rPr lang="ru-RU" sz="1600" dirty="0" smtClean="0"/>
              <a:t> </a:t>
            </a:r>
            <a:r>
              <a:rPr lang="ru-RU" sz="1600" dirty="0" err="1" smtClean="0"/>
              <a:t>вітчизняних</a:t>
            </a:r>
            <a:r>
              <a:rPr lang="ru-RU" sz="1600" dirty="0" smtClean="0"/>
              <a:t> ЗМІ.</a:t>
            </a:r>
            <a:endParaRPr lang="ru-RU" sz="1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3071810"/>
            <a:ext cx="8229600" cy="1143000"/>
          </a:xfrm>
        </p:spPr>
        <p:txBody>
          <a:bodyPr/>
          <a:lstStyle/>
          <a:p>
            <a:r>
              <a:rPr lang="uk-UA" dirty="0" smtClean="0"/>
              <a:t>Дякую за увагу!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</TotalTime>
  <Words>234</Words>
  <Application>Microsoft Office PowerPoint</Application>
  <PresentationFormat>Экран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Метро</vt:lpstr>
      <vt:lpstr>СОЦІОЛОГІЯ ЗМІ </vt:lpstr>
      <vt:lpstr>Курс «Соціологія ЗМІ» розрахований на студентів четвертого курсу факультету соціології та управління спеціальності «Соціологія». Навчальний курс «Соціологія ЗМІ» складається з двох навчальних модулів.</vt:lpstr>
      <vt:lpstr>Головні завдання курсу: </vt:lpstr>
      <vt:lpstr>У результаті вивчення курсу студент повинен знати: 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СОЦІОЛОГІЯ МАС</dc:title>
  <dc:creator>Ива</dc:creator>
  <cp:lastModifiedBy>Ива</cp:lastModifiedBy>
  <cp:revision>3</cp:revision>
  <dcterms:created xsi:type="dcterms:W3CDTF">2016-01-25T21:06:37Z</dcterms:created>
  <dcterms:modified xsi:type="dcterms:W3CDTF">2021-01-16T15:30:10Z</dcterms:modified>
</cp:coreProperties>
</file>