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0" r:id="rId3"/>
    <p:sldId id="257" r:id="rId4"/>
    <p:sldId id="259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54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255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778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050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2822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728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47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23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04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3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6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19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03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8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11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54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A0D07-C0CF-4E04-8C4D-6390E350FCB5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9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moodle.znu.edu.ua/course/view.php?id=1396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hlinkClick r:id="rId2" tooltip="Мультимедійний контент для цифрових платформ (6 семестр)"/>
              </a:rPr>
              <a:t>Мультимедійний</a:t>
            </a:r>
            <a:r>
              <a:rPr lang="ru-RU" dirty="0">
                <a:hlinkClick r:id="rId2" tooltip="Мультимедійний контент для цифрових платформ (6 семестр)"/>
              </a:rPr>
              <a:t> контент для </a:t>
            </a:r>
            <a:r>
              <a:rPr lang="ru-RU" dirty="0" err="1">
                <a:hlinkClick r:id="rId2" tooltip="Мультимедійний контент для цифрових платформ (6 семестр)"/>
              </a:rPr>
              <a:t>цифрових</a:t>
            </a:r>
            <a:r>
              <a:rPr lang="ru-RU" dirty="0">
                <a:hlinkClick r:id="rId2" tooltip="Мультимедійний контент для цифрових платформ (6 семестр)"/>
              </a:rPr>
              <a:t> платформ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0612" y="4908176"/>
            <a:ext cx="9144000" cy="995082"/>
          </a:xfrm>
        </p:spPr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Дисципліна спеціалізації для </a:t>
            </a:r>
            <a:r>
              <a:rPr lang="uk-UA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 ОПП </a:t>
            </a:r>
            <a:r>
              <a:rPr lang="uk-UA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«Журналістика» (6 семестр)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41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Мультимедійний контент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99410"/>
          </a:xfrm>
        </p:spPr>
        <p:txBody>
          <a:bodyPr>
            <a:normAutofit lnSpcReduction="10000"/>
          </a:bodyPr>
          <a:lstStyle/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Персональні та бізнес-сторінки в соціальних мережах</a:t>
            </a:r>
          </a:p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Інтернет-ресурси, які існують виключно у мережі</a:t>
            </a:r>
          </a:p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Офіційні сторінки в соціальних мережах та сайти </a:t>
            </a:r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брендів</a:t>
            </a:r>
          </a:p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Платформи для подкастів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655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436" y="634965"/>
            <a:ext cx="2447364" cy="857659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Чого ви навчитеся?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94" b="19594"/>
          <a:stretch>
            <a:fillRect/>
          </a:stretch>
        </p:blipFill>
        <p:spPr>
          <a:xfrm>
            <a:off x="4464424" y="634964"/>
            <a:ext cx="7040188" cy="44480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492624"/>
            <a:ext cx="3932237" cy="437636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Планувати наповнення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Подавати текстову інформацію</a:t>
            </a:r>
            <a:endParaRPr lang="uk-UA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відеоролики та подкасти</a:t>
            </a:r>
            <a:endParaRPr lang="uk-UA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Формувати </a:t>
            </a:r>
            <a:r>
              <a:rPr lang="uk-UA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аудіоодкасти</a:t>
            </a:r>
            <a:endParaRPr lang="uk-UA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 з фото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Наповнювати </a:t>
            </a:r>
            <a:r>
              <a:rPr lang="uk-UA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акаунти</a:t>
            </a: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відповідно до вимог цифрових платформ</a:t>
            </a:r>
            <a:endParaRPr lang="uk-UA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62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7" y="987425"/>
            <a:ext cx="3932237" cy="599328"/>
          </a:xfrm>
        </p:spPr>
        <p:txBody>
          <a:bodyPr/>
          <a:lstStyle/>
          <a:p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ви будете вміти?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320143"/>
            <a:ext cx="5181600" cy="36668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694329"/>
            <a:ext cx="3932237" cy="4174659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фото, відео та аудіо контент.</a:t>
            </a:r>
            <a:endParaRPr lang="uk-UA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Писати унікальні та ефективні тексти.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 з </a:t>
            </a:r>
            <a:r>
              <a:rPr lang="uk-UA" sz="1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лонгрідами</a:t>
            </a: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Робити подкасти.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Насичувати текст потрібними елементами.</a:t>
            </a:r>
            <a:endParaRPr lang="uk-UA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73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стануть корисними здобуті знання, навички та компетенції?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uk-UA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хто веде персональні блоги в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Instagram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TIK-TOK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Журналістам та </a:t>
            </a:r>
            <a:r>
              <a:rPr lang="uk-UA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блогерам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Тим,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запустити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</a:t>
            </a:r>
            <a:r>
              <a:rPr lang="uk-UA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справу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нтернет-магазини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інфобізнес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блог для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публікацій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персональних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знає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просувати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готовий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сайт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сторінку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Людям, які хочуть заявити про себе як автори популярного 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мультимедійного 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контенту.</a:t>
            </a:r>
          </a:p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Активним та майбутнім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SMM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менеджерам різних брендів.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28728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</TotalTime>
  <Words>183</Words>
  <Application>Microsoft Office PowerPoint</Application>
  <PresentationFormat>Широкоэкранный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Легкий дым</vt:lpstr>
      <vt:lpstr>Мультимедійний контент для цифрових платформ</vt:lpstr>
      <vt:lpstr>Мультимедійний контент</vt:lpstr>
      <vt:lpstr>Чого ви навчитеся?</vt:lpstr>
      <vt:lpstr>Що ви будете вміти?</vt:lpstr>
      <vt:lpstr>Кому стануть корисними здобуті знання, навички та компетенції?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Диджитал-медіа</dc:title>
  <dc:creator>Tanya</dc:creator>
  <cp:lastModifiedBy>Tanya</cp:lastModifiedBy>
  <cp:revision>6</cp:revision>
  <dcterms:created xsi:type="dcterms:W3CDTF">2021-12-08T15:47:27Z</dcterms:created>
  <dcterms:modified xsi:type="dcterms:W3CDTF">2021-12-09T07:41:13Z</dcterms:modified>
</cp:coreProperties>
</file>