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59" r:id="rId6"/>
    <p:sldId id="261" r:id="rId7"/>
    <p:sldId id="260" r:id="rId8"/>
    <p:sldId id="263" r:id="rId9"/>
    <p:sldId id="266" r:id="rId10"/>
    <p:sldId id="265" r:id="rId11"/>
    <p:sldId id="264" r:id="rId12"/>
    <p:sldId id="267" r:id="rId13"/>
    <p:sldId id="268" r:id="rId14"/>
    <p:sldId id="269" r:id="rId15"/>
    <p:sldId id="270" r:id="rId16"/>
    <p:sldId id="272" r:id="rId17"/>
    <p:sldId id="271" r:id="rId18"/>
    <p:sldId id="273" r:id="rId19"/>
    <p:sldId id="274" r:id="rId20"/>
    <p:sldId id="275" r:id="rId21"/>
    <p:sldId id="277" r:id="rId22"/>
    <p:sldId id="276" r:id="rId23"/>
    <p:sldId id="278" r:id="rId24"/>
    <p:sldId id="279" r:id="rId25"/>
    <p:sldId id="280" r:id="rId26"/>
    <p:sldId id="281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43C1A-41C6-496E-930C-7DCAB8A86BF1}" type="datetimeFigureOut">
              <a:rPr lang="ru-RU" smtClean="0"/>
              <a:t>22.06.2021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53EA6-A75C-4AF0-BAB4-5497410418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11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43C1A-41C6-496E-930C-7DCAB8A86BF1}" type="datetimeFigureOut">
              <a:rPr lang="ru-RU" smtClean="0"/>
              <a:t>22.06.2021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53EA6-A75C-4AF0-BAB4-5497410418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677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43C1A-41C6-496E-930C-7DCAB8A86BF1}" type="datetimeFigureOut">
              <a:rPr lang="ru-RU" smtClean="0"/>
              <a:t>22.06.2021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53EA6-A75C-4AF0-BAB4-5497410418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9108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43C1A-41C6-496E-930C-7DCAB8A86BF1}" type="datetimeFigureOut">
              <a:rPr lang="ru-RU" smtClean="0"/>
              <a:t>22.06.2021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53EA6-A75C-4AF0-BAB4-549741041889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55824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43C1A-41C6-496E-930C-7DCAB8A86BF1}" type="datetimeFigureOut">
              <a:rPr lang="ru-RU" smtClean="0"/>
              <a:t>22.06.2021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53EA6-A75C-4AF0-BAB4-5497410418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8700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43C1A-41C6-496E-930C-7DCAB8A86BF1}" type="datetimeFigureOut">
              <a:rPr lang="ru-RU" smtClean="0"/>
              <a:t>22.06.2021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53EA6-A75C-4AF0-BAB4-5497410418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565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43C1A-41C6-496E-930C-7DCAB8A86BF1}" type="datetimeFigureOut">
              <a:rPr lang="ru-RU" smtClean="0"/>
              <a:t>22.06.2021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53EA6-A75C-4AF0-BAB4-5497410418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1921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43C1A-41C6-496E-930C-7DCAB8A86BF1}" type="datetimeFigureOut">
              <a:rPr lang="ru-RU" smtClean="0"/>
              <a:t>22.06.2021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53EA6-A75C-4AF0-BAB4-5497410418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62494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43C1A-41C6-496E-930C-7DCAB8A86BF1}" type="datetimeFigureOut">
              <a:rPr lang="ru-RU" smtClean="0"/>
              <a:t>22.06.2021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53EA6-A75C-4AF0-BAB4-5497410418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333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43C1A-41C6-496E-930C-7DCAB8A86BF1}" type="datetimeFigureOut">
              <a:rPr lang="ru-RU" smtClean="0"/>
              <a:t>22.06.2021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53EA6-A75C-4AF0-BAB4-5497410418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511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43C1A-41C6-496E-930C-7DCAB8A86BF1}" type="datetimeFigureOut">
              <a:rPr lang="ru-RU" smtClean="0"/>
              <a:t>22.06.2021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53EA6-A75C-4AF0-BAB4-5497410418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202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43C1A-41C6-496E-930C-7DCAB8A86BF1}" type="datetimeFigureOut">
              <a:rPr lang="ru-RU" smtClean="0"/>
              <a:t>22.06.2021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53EA6-A75C-4AF0-BAB4-5497410418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834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43C1A-41C6-496E-930C-7DCAB8A86BF1}" type="datetimeFigureOut">
              <a:rPr lang="ru-RU" smtClean="0"/>
              <a:t>22.06.2021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53EA6-A75C-4AF0-BAB4-5497410418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152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43C1A-41C6-496E-930C-7DCAB8A86BF1}" type="datetimeFigureOut">
              <a:rPr lang="ru-RU" smtClean="0"/>
              <a:t>22.06.2021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53EA6-A75C-4AF0-BAB4-5497410418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389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43C1A-41C6-496E-930C-7DCAB8A86BF1}" type="datetimeFigureOut">
              <a:rPr lang="ru-RU" smtClean="0"/>
              <a:t>22.06.2021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53EA6-A75C-4AF0-BAB4-5497410418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409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43C1A-41C6-496E-930C-7DCAB8A86BF1}" type="datetimeFigureOut">
              <a:rPr lang="ru-RU" smtClean="0"/>
              <a:t>22.06.2021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53EA6-A75C-4AF0-BAB4-5497410418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711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43C1A-41C6-496E-930C-7DCAB8A86BF1}" type="datetimeFigureOut">
              <a:rPr lang="ru-RU" smtClean="0"/>
              <a:t>22.06.2021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53EA6-A75C-4AF0-BAB4-5497410418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524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E6243C1A-41C6-496E-930C-7DCAB8A86BF1}" type="datetimeFigureOut">
              <a:rPr lang="ru-RU" smtClean="0"/>
              <a:t>22.06.2021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953EA6-A75C-4AF0-BAB4-5497410418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13701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4400" b="1" dirty="0" err="1"/>
              <a:t>Можливості</a:t>
            </a:r>
            <a:r>
              <a:rPr lang="ru-RU" sz="4400" b="1" dirty="0"/>
              <a:t> </a:t>
            </a:r>
            <a:r>
              <a:rPr lang="ru-RU" sz="4400" b="1" dirty="0" err="1"/>
              <a:t>діагностики</a:t>
            </a:r>
            <a:r>
              <a:rPr lang="ru-RU" sz="4400" b="1" dirty="0"/>
              <a:t> </a:t>
            </a:r>
            <a:r>
              <a:rPr lang="ru-RU" sz="4400" b="1" dirty="0" err="1"/>
              <a:t>окремих</a:t>
            </a:r>
            <a:r>
              <a:rPr lang="ru-RU" sz="4400" b="1" dirty="0"/>
              <a:t> хвороб. </a:t>
            </a:r>
            <a:r>
              <a:rPr lang="ru-RU" sz="4400" b="1" dirty="0" err="1"/>
              <a:t>Міжнародна</a:t>
            </a:r>
            <a:r>
              <a:rPr lang="ru-RU" sz="4400" b="1" dirty="0"/>
              <a:t> </a:t>
            </a:r>
            <a:r>
              <a:rPr lang="ru-RU" sz="4400" b="1" dirty="0" err="1"/>
              <a:t>політика</a:t>
            </a:r>
            <a:r>
              <a:rPr lang="ru-RU" sz="4400" b="1" dirty="0"/>
              <a:t> у </a:t>
            </a:r>
            <a:r>
              <a:rPr lang="ru-RU" sz="4400" b="1" dirty="0" err="1"/>
              <a:t>протидії</a:t>
            </a:r>
            <a:r>
              <a:rPr lang="ru-RU" sz="4400" b="1" dirty="0"/>
              <a:t> </a:t>
            </a:r>
            <a:r>
              <a:rPr lang="ru-RU" sz="4400" b="1" dirty="0" err="1"/>
              <a:t>епідеміям</a:t>
            </a:r>
            <a:r>
              <a:rPr lang="ru-RU" sz="4400" b="1" dirty="0"/>
              <a:t>: </a:t>
            </a:r>
            <a:r>
              <a:rPr lang="ru-RU" sz="4400" b="1" dirty="0" err="1"/>
              <a:t>Міжнародні</a:t>
            </a:r>
            <a:r>
              <a:rPr lang="ru-RU" sz="4400" b="1" dirty="0"/>
              <a:t> медико-</a:t>
            </a:r>
            <a:r>
              <a:rPr lang="ru-RU" sz="4400" b="1" dirty="0" err="1"/>
              <a:t>санітарні</a:t>
            </a:r>
            <a:r>
              <a:rPr lang="ru-RU" sz="4400" b="1" dirty="0"/>
              <a:t> правила (ВООЗ 2005).</a:t>
            </a:r>
          </a:p>
        </p:txBody>
      </p:sp>
    </p:spTree>
    <p:extLst>
      <p:ext uri="{BB962C8B-B14F-4D97-AF65-F5344CB8AC3E}">
        <p14:creationId xmlns:p14="http://schemas.microsoft.com/office/powerpoint/2010/main" val="331849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062" y="139849"/>
            <a:ext cx="10359613" cy="6718151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800" dirty="0"/>
              <a:t>ВООЗ </a:t>
            </a:r>
            <a:r>
              <a:rPr lang="ru-RU" sz="1800" dirty="0" err="1"/>
              <a:t>пропонує</a:t>
            </a:r>
            <a:r>
              <a:rPr lang="ru-RU" sz="1800" dirty="0"/>
              <a:t> </a:t>
            </a:r>
            <a:r>
              <a:rPr lang="ru-RU" sz="1800" dirty="0" err="1"/>
              <a:t>державі-учасниці</a:t>
            </a:r>
            <a:r>
              <a:rPr lang="ru-RU" sz="1800" dirty="0"/>
              <a:t> </a:t>
            </a:r>
            <a:r>
              <a:rPr lang="ru-RU" sz="1800" dirty="0" err="1"/>
              <a:t>перевірити</a:t>
            </a:r>
            <a:r>
              <a:rPr lang="ru-RU" sz="1800" dirty="0"/>
              <a:t> </a:t>
            </a:r>
            <a:r>
              <a:rPr lang="ru-RU" sz="1800" dirty="0" err="1"/>
              <a:t>повідомлення</a:t>
            </a:r>
            <a:r>
              <a:rPr lang="ru-RU" sz="1800" dirty="0"/>
              <a:t> з </a:t>
            </a:r>
            <a:r>
              <a:rPr lang="ru-RU" sz="1800" dirty="0" err="1"/>
              <a:t>інших</a:t>
            </a:r>
            <a:r>
              <a:rPr lang="ru-RU" sz="1800" dirty="0"/>
              <a:t> </a:t>
            </a:r>
            <a:r>
              <a:rPr lang="ru-RU" sz="1800" dirty="0" err="1"/>
              <a:t>джерел</a:t>
            </a:r>
            <a:r>
              <a:rPr lang="ru-RU" sz="1800" dirty="0"/>
              <a:t> </a:t>
            </a:r>
            <a:r>
              <a:rPr lang="ru-RU" sz="1800" dirty="0" err="1"/>
              <a:t>щодо</a:t>
            </a:r>
            <a:r>
              <a:rPr lang="ru-RU" sz="1800" dirty="0"/>
              <a:t> </a:t>
            </a:r>
            <a:r>
              <a:rPr lang="ru-RU" sz="1800" dirty="0" err="1"/>
              <a:t>подій</a:t>
            </a:r>
            <a:r>
              <a:rPr lang="ru-RU" sz="1800" dirty="0"/>
              <a:t>, </a:t>
            </a:r>
            <a:r>
              <a:rPr lang="ru-RU" sz="1800" dirty="0" err="1"/>
              <a:t>які</a:t>
            </a:r>
            <a:r>
              <a:rPr lang="ru-RU" sz="1800" dirty="0"/>
              <a:t> </a:t>
            </a:r>
            <a:r>
              <a:rPr lang="ru-RU" sz="1800" dirty="0" err="1"/>
              <a:t>можуть</a:t>
            </a:r>
            <a:r>
              <a:rPr lang="ru-RU" sz="1800" dirty="0"/>
              <a:t> </a:t>
            </a:r>
            <a:r>
              <a:rPr lang="ru-RU" sz="1800" dirty="0" err="1"/>
              <a:t>являти</a:t>
            </a:r>
            <a:r>
              <a:rPr lang="ru-RU" sz="1800" dirty="0"/>
              <a:t> собою </a:t>
            </a:r>
            <a:r>
              <a:rPr lang="ru-RU" sz="1800" dirty="0" err="1"/>
              <a:t>надзвичайну</a:t>
            </a:r>
            <a:r>
              <a:rPr lang="ru-RU" sz="1800" dirty="0"/>
              <a:t> </a:t>
            </a:r>
            <a:r>
              <a:rPr lang="ru-RU" sz="1800" dirty="0" err="1"/>
              <a:t>ситуацію</a:t>
            </a:r>
            <a:r>
              <a:rPr lang="ru-RU" sz="1800" dirty="0"/>
              <a:t>, яка </a:t>
            </a:r>
            <a:r>
              <a:rPr lang="ru-RU" sz="1800" dirty="0" err="1"/>
              <a:t>імовірно</a:t>
            </a:r>
            <a:r>
              <a:rPr lang="ru-RU" sz="1800" dirty="0"/>
              <a:t> </a:t>
            </a:r>
            <a:r>
              <a:rPr lang="ru-RU" sz="1800" dirty="0" err="1"/>
              <a:t>відбувається</a:t>
            </a:r>
            <a:r>
              <a:rPr lang="ru-RU" sz="1800" dirty="0"/>
              <a:t> на </a:t>
            </a:r>
            <a:r>
              <a:rPr lang="ru-RU" sz="1800" dirty="0" err="1"/>
              <a:t>території</a:t>
            </a:r>
            <a:r>
              <a:rPr lang="ru-RU" sz="1800" dirty="0"/>
              <a:t> </a:t>
            </a:r>
            <a:r>
              <a:rPr lang="ru-RU" sz="1800" dirty="0" err="1"/>
              <a:t>цієї</a:t>
            </a:r>
            <a:r>
              <a:rPr lang="ru-RU" sz="1800" dirty="0"/>
              <a:t> </a:t>
            </a:r>
            <a:r>
              <a:rPr lang="ru-RU" sz="1800" dirty="0" err="1"/>
              <a:t>держави</a:t>
            </a:r>
            <a:r>
              <a:rPr lang="ru-RU" sz="1800" dirty="0"/>
              <a:t>. У таких </a:t>
            </a:r>
            <a:r>
              <a:rPr lang="ru-RU" sz="1800" dirty="0" err="1"/>
              <a:t>випадках</a:t>
            </a:r>
            <a:r>
              <a:rPr lang="ru-RU" sz="1800" dirty="0"/>
              <a:t> ВООЗ </a:t>
            </a:r>
            <a:r>
              <a:rPr lang="ru-RU" sz="1800" dirty="0" err="1"/>
              <a:t>інформує</a:t>
            </a:r>
            <a:r>
              <a:rPr lang="ru-RU" sz="1800" dirty="0"/>
              <a:t> </a:t>
            </a:r>
            <a:r>
              <a:rPr lang="ru-RU" sz="1800" dirty="0" err="1"/>
              <a:t>відповідну</a:t>
            </a:r>
            <a:r>
              <a:rPr lang="ru-RU" sz="1800" dirty="0"/>
              <a:t> державу-</a:t>
            </a:r>
            <a:r>
              <a:rPr lang="ru-RU" sz="1800" dirty="0" err="1"/>
              <a:t>учасницю</a:t>
            </a:r>
            <a:r>
              <a:rPr lang="ru-RU" sz="1800" dirty="0"/>
              <a:t> про те, </a:t>
            </a:r>
            <a:r>
              <a:rPr lang="ru-RU" sz="1800" dirty="0" err="1"/>
              <a:t>які</a:t>
            </a:r>
            <a:r>
              <a:rPr lang="ru-RU" sz="1800" dirty="0"/>
              <a:t> </a:t>
            </a:r>
            <a:r>
              <a:rPr lang="ru-RU" sz="1800" dirty="0" err="1"/>
              <a:t>повідомлення</a:t>
            </a:r>
            <a:r>
              <a:rPr lang="ru-RU" sz="1800" dirty="0"/>
              <a:t> вона </a:t>
            </a:r>
            <a:r>
              <a:rPr lang="ru-RU" sz="1800" dirty="0" err="1"/>
              <a:t>прагне</a:t>
            </a:r>
            <a:r>
              <a:rPr lang="ru-RU" sz="1800" dirty="0"/>
              <a:t> </a:t>
            </a:r>
            <a:r>
              <a:rPr lang="ru-RU" sz="1800" dirty="0" err="1"/>
              <a:t>перевірити</a:t>
            </a:r>
            <a:r>
              <a:rPr lang="ru-RU" sz="1800" dirty="0"/>
              <a:t>. </a:t>
            </a:r>
            <a:r>
              <a:rPr lang="ru-RU" sz="1800" dirty="0" err="1"/>
              <a:t>Відповідно</a:t>
            </a:r>
            <a:r>
              <a:rPr lang="ru-RU" sz="1800" dirty="0"/>
              <a:t> </a:t>
            </a:r>
            <a:r>
              <a:rPr lang="ru-RU" sz="1800" dirty="0" err="1"/>
              <a:t>кожна</a:t>
            </a:r>
            <a:r>
              <a:rPr lang="ru-RU" sz="1800" dirty="0"/>
              <a:t> держава-</a:t>
            </a:r>
            <a:r>
              <a:rPr lang="ru-RU" sz="1800" dirty="0" err="1"/>
              <a:t>учасник</a:t>
            </a:r>
            <a:r>
              <a:rPr lang="ru-RU" sz="1800" dirty="0"/>
              <a:t>, на </a:t>
            </a:r>
            <a:r>
              <a:rPr lang="ru-RU" sz="1800" dirty="0" err="1"/>
              <a:t>вимогу</a:t>
            </a:r>
            <a:r>
              <a:rPr lang="ru-RU" sz="1800" dirty="0"/>
              <a:t> ВООЗ, </a:t>
            </a:r>
            <a:r>
              <a:rPr lang="ru-RU" sz="1800" dirty="0" err="1"/>
              <a:t>перевіряє</a:t>
            </a:r>
            <a:r>
              <a:rPr lang="ru-RU" sz="1800" dirty="0"/>
              <a:t> і </a:t>
            </a:r>
            <a:r>
              <a:rPr lang="ru-RU" sz="1800" dirty="0" err="1"/>
              <a:t>надає</a:t>
            </a:r>
            <a:r>
              <a:rPr lang="ru-RU" sz="1800" dirty="0"/>
              <a:t>:</a:t>
            </a:r>
          </a:p>
          <a:p>
            <a:pPr marL="0" indent="0" algn="just">
              <a:buNone/>
            </a:pPr>
            <a:r>
              <a:rPr lang="ru-RU" sz="1800" dirty="0" err="1" smtClean="0"/>
              <a:t>протягом</a:t>
            </a:r>
            <a:r>
              <a:rPr lang="ru-RU" sz="1800" dirty="0" smtClean="0"/>
              <a:t> </a:t>
            </a:r>
            <a:r>
              <a:rPr lang="ru-RU" sz="1800" dirty="0"/>
              <a:t>24 годин — </a:t>
            </a:r>
            <a:r>
              <a:rPr lang="ru-RU" sz="1800" dirty="0" err="1"/>
              <a:t>початкову</a:t>
            </a:r>
            <a:r>
              <a:rPr lang="ru-RU" sz="1800" dirty="0"/>
              <a:t> </a:t>
            </a:r>
            <a:r>
              <a:rPr lang="ru-RU" sz="1800" dirty="0" err="1"/>
              <a:t>відповідь</a:t>
            </a:r>
            <a:r>
              <a:rPr lang="ru-RU" sz="1800" dirty="0"/>
              <a:t> на запит ВООЗ </a:t>
            </a:r>
            <a:r>
              <a:rPr lang="ru-RU" sz="1800" dirty="0" err="1"/>
              <a:t>або</a:t>
            </a:r>
            <a:r>
              <a:rPr lang="ru-RU" sz="1800" dirty="0"/>
              <a:t> </a:t>
            </a:r>
            <a:r>
              <a:rPr lang="ru-RU" sz="1800" dirty="0" err="1"/>
              <a:t>його</a:t>
            </a:r>
            <a:r>
              <a:rPr lang="ru-RU" sz="1800" dirty="0"/>
              <a:t> </a:t>
            </a:r>
            <a:r>
              <a:rPr lang="ru-RU" sz="1800" dirty="0" err="1"/>
              <a:t>підтвердження</a:t>
            </a:r>
            <a:r>
              <a:rPr lang="ru-RU" sz="1800" dirty="0"/>
              <a:t>;</a:t>
            </a:r>
          </a:p>
          <a:p>
            <a:pPr marL="0" indent="0" algn="just">
              <a:buNone/>
            </a:pPr>
            <a:r>
              <a:rPr lang="ru-RU" sz="1800" dirty="0" err="1"/>
              <a:t>протягом</a:t>
            </a:r>
            <a:r>
              <a:rPr lang="ru-RU" sz="1800" dirty="0"/>
              <a:t> 24 годин — </a:t>
            </a:r>
            <a:r>
              <a:rPr lang="ru-RU" sz="1800" dirty="0" err="1"/>
              <a:t>наявну</a:t>
            </a:r>
            <a:r>
              <a:rPr lang="ru-RU" sz="1800" dirty="0"/>
              <a:t> </a:t>
            </a:r>
            <a:r>
              <a:rPr lang="ru-RU" sz="1800" dirty="0" err="1"/>
              <a:t>інформацію</a:t>
            </a:r>
            <a:r>
              <a:rPr lang="ru-RU" sz="1800" dirty="0"/>
              <a:t> в </a:t>
            </a:r>
            <a:r>
              <a:rPr lang="ru-RU" sz="1800" dirty="0" err="1"/>
              <a:t>галузі</a:t>
            </a:r>
            <a:r>
              <a:rPr lang="ru-RU" sz="1800" dirty="0"/>
              <a:t> </a:t>
            </a:r>
            <a:r>
              <a:rPr lang="ru-RU" sz="1800" dirty="0" err="1"/>
              <a:t>суспільної</a:t>
            </a:r>
            <a:r>
              <a:rPr lang="ru-RU" sz="1800" dirty="0"/>
              <a:t> </a:t>
            </a:r>
            <a:r>
              <a:rPr lang="ru-RU" sz="1800" dirty="0" err="1"/>
              <a:t>охорони</a:t>
            </a:r>
            <a:r>
              <a:rPr lang="ru-RU" sz="1800" dirty="0"/>
              <a:t> </a:t>
            </a:r>
            <a:r>
              <a:rPr lang="ru-RU" sz="1800" dirty="0" err="1"/>
              <a:t>здоров'я</a:t>
            </a:r>
            <a:r>
              <a:rPr lang="ru-RU" sz="1800" dirty="0"/>
              <a:t> про стан </a:t>
            </a:r>
            <a:r>
              <a:rPr lang="ru-RU" sz="1800" dirty="0" err="1"/>
              <a:t>подій</a:t>
            </a:r>
            <a:r>
              <a:rPr lang="ru-RU" sz="1800" dirty="0"/>
              <a:t>, </a:t>
            </a:r>
            <a:r>
              <a:rPr lang="ru-RU" sz="1800" dirty="0" err="1"/>
              <a:t>згаданих</a:t>
            </a:r>
            <a:r>
              <a:rPr lang="ru-RU" sz="1800" dirty="0"/>
              <a:t> в </a:t>
            </a:r>
            <a:r>
              <a:rPr lang="ru-RU" sz="1800" dirty="0" err="1"/>
              <a:t>запиті</a:t>
            </a:r>
            <a:r>
              <a:rPr lang="ru-RU" sz="1800" dirty="0"/>
              <a:t> ВООЗ;</a:t>
            </a:r>
          </a:p>
          <a:p>
            <a:pPr marL="0" indent="0" algn="just">
              <a:buNone/>
            </a:pPr>
            <a:r>
              <a:rPr lang="ru-RU" sz="1800" dirty="0"/>
              <a:t>У тих </a:t>
            </a:r>
            <a:r>
              <a:rPr lang="ru-RU" sz="1800" dirty="0" err="1"/>
              <a:t>випадках</a:t>
            </a:r>
            <a:r>
              <a:rPr lang="ru-RU" sz="1800" dirty="0"/>
              <a:t>, коли ВООЗ </a:t>
            </a:r>
            <a:r>
              <a:rPr lang="ru-RU" sz="1800" dirty="0" err="1"/>
              <a:t>отримує</a:t>
            </a:r>
            <a:r>
              <a:rPr lang="ru-RU" sz="1800" dirty="0"/>
              <a:t> </a:t>
            </a:r>
            <a:r>
              <a:rPr lang="ru-RU" sz="1800" dirty="0" err="1"/>
              <a:t>інформацію</a:t>
            </a:r>
            <a:r>
              <a:rPr lang="ru-RU" sz="1800" dirty="0"/>
              <a:t> про </a:t>
            </a:r>
            <a:r>
              <a:rPr lang="ru-RU" sz="1800" dirty="0" err="1"/>
              <a:t>надзвичайну</a:t>
            </a:r>
            <a:r>
              <a:rPr lang="ru-RU" sz="1800" dirty="0"/>
              <a:t> </a:t>
            </a:r>
            <a:r>
              <a:rPr lang="ru-RU" sz="1800" dirty="0" err="1"/>
              <a:t>ситуацію</a:t>
            </a:r>
            <a:r>
              <a:rPr lang="ru-RU" sz="1800" dirty="0"/>
              <a:t>, вона </a:t>
            </a:r>
            <a:r>
              <a:rPr lang="ru-RU" sz="1800" dirty="0" err="1"/>
              <a:t>пропонує</a:t>
            </a:r>
            <a:r>
              <a:rPr lang="ru-RU" sz="1800" dirty="0"/>
              <a:t> </a:t>
            </a:r>
            <a:r>
              <a:rPr lang="ru-RU" sz="1800" dirty="0" err="1"/>
              <a:t>співпрацю</a:t>
            </a:r>
            <a:r>
              <a:rPr lang="ru-RU" sz="1800" dirty="0"/>
              <a:t> з </a:t>
            </a:r>
            <a:r>
              <a:rPr lang="ru-RU" sz="1800" dirty="0" err="1"/>
              <a:t>відповідною</a:t>
            </a:r>
            <a:r>
              <a:rPr lang="ru-RU" sz="1800" dirty="0"/>
              <a:t> державою-</a:t>
            </a:r>
            <a:r>
              <a:rPr lang="ru-RU" sz="1800" dirty="0" err="1"/>
              <a:t>учасницею</a:t>
            </a:r>
            <a:r>
              <a:rPr lang="ru-RU" sz="1800" dirty="0"/>
              <a:t> в </a:t>
            </a:r>
            <a:r>
              <a:rPr lang="ru-RU" sz="1800" dirty="0" err="1"/>
              <a:t>оцінці</a:t>
            </a:r>
            <a:r>
              <a:rPr lang="ru-RU" sz="1800" dirty="0"/>
              <a:t> </a:t>
            </a:r>
            <a:r>
              <a:rPr lang="ru-RU" sz="1800" dirty="0" err="1"/>
              <a:t>можливості</a:t>
            </a:r>
            <a:r>
              <a:rPr lang="ru-RU" sz="1800" dirty="0"/>
              <a:t> </a:t>
            </a:r>
            <a:r>
              <a:rPr lang="ru-RU" sz="1800" dirty="0" err="1"/>
              <a:t>міжнародного</a:t>
            </a:r>
            <a:r>
              <a:rPr lang="ru-RU" sz="1800" dirty="0"/>
              <a:t> </a:t>
            </a:r>
            <a:r>
              <a:rPr lang="ru-RU" sz="1800" dirty="0" err="1"/>
              <a:t>поширення</a:t>
            </a:r>
            <a:r>
              <a:rPr lang="ru-RU" sz="1800" dirty="0"/>
              <a:t> </a:t>
            </a:r>
            <a:r>
              <a:rPr lang="ru-RU" sz="1800" dirty="0" err="1"/>
              <a:t>хвороби</a:t>
            </a:r>
            <a:r>
              <a:rPr lang="ru-RU" sz="1800" dirty="0"/>
              <a:t>, </a:t>
            </a:r>
            <a:r>
              <a:rPr lang="ru-RU" sz="1800" dirty="0" err="1"/>
              <a:t>можливих</a:t>
            </a:r>
            <a:r>
              <a:rPr lang="ru-RU" sz="1800" dirty="0"/>
              <a:t> </a:t>
            </a:r>
            <a:r>
              <a:rPr lang="ru-RU" sz="1800" dirty="0" err="1"/>
              <a:t>перешкод</a:t>
            </a:r>
            <a:r>
              <a:rPr lang="ru-RU" sz="1800" dirty="0"/>
              <a:t> для </a:t>
            </a:r>
            <a:r>
              <a:rPr lang="ru-RU" sz="1800" dirty="0" err="1"/>
              <a:t>міжнародних</a:t>
            </a:r>
            <a:r>
              <a:rPr lang="ru-RU" sz="1800" dirty="0"/>
              <a:t> </a:t>
            </a:r>
            <a:r>
              <a:rPr lang="ru-RU" sz="1800" dirty="0" err="1"/>
              <a:t>перевезень</a:t>
            </a:r>
            <a:r>
              <a:rPr lang="ru-RU" sz="1800" dirty="0"/>
              <a:t> і </a:t>
            </a:r>
            <a:r>
              <a:rPr lang="ru-RU" sz="1800" dirty="0" err="1"/>
              <a:t>адекватності</a:t>
            </a:r>
            <a:r>
              <a:rPr lang="ru-RU" sz="1800" dirty="0"/>
              <a:t> </a:t>
            </a:r>
            <a:r>
              <a:rPr lang="ru-RU" sz="1800" dirty="0" err="1"/>
              <a:t>заходів</a:t>
            </a:r>
            <a:r>
              <a:rPr lang="ru-RU" sz="1800" dirty="0"/>
              <a:t> контролю. </a:t>
            </a:r>
            <a:r>
              <a:rPr lang="ru-RU" sz="1800" dirty="0" err="1"/>
              <a:t>Така</a:t>
            </a:r>
            <a:r>
              <a:rPr lang="ru-RU" sz="1800" dirty="0"/>
              <a:t> </a:t>
            </a:r>
            <a:r>
              <a:rPr lang="ru-RU" sz="1800" dirty="0" err="1"/>
              <a:t>пропозиція</a:t>
            </a:r>
            <a:r>
              <a:rPr lang="ru-RU" sz="1800" dirty="0"/>
              <a:t> </a:t>
            </a:r>
            <a:r>
              <a:rPr lang="ru-RU" sz="1800" dirty="0" err="1"/>
              <a:t>може</a:t>
            </a:r>
            <a:r>
              <a:rPr lang="ru-RU" sz="1800" dirty="0"/>
              <a:t> </a:t>
            </a:r>
            <a:r>
              <a:rPr lang="ru-RU" sz="1800" dirty="0" err="1"/>
              <a:t>включати</a:t>
            </a:r>
            <a:r>
              <a:rPr lang="ru-RU" sz="1800" dirty="0"/>
              <a:t> </a:t>
            </a:r>
            <a:r>
              <a:rPr lang="ru-RU" sz="1800" dirty="0" err="1"/>
              <a:t>співпрацю</a:t>
            </a:r>
            <a:r>
              <a:rPr lang="ru-RU" sz="1800" dirty="0"/>
              <a:t> з </a:t>
            </a:r>
            <a:r>
              <a:rPr lang="ru-RU" sz="1800" dirty="0" err="1"/>
              <a:t>іншими</a:t>
            </a:r>
            <a:r>
              <a:rPr lang="ru-RU" sz="1800" dirty="0"/>
              <a:t> </a:t>
            </a:r>
            <a:r>
              <a:rPr lang="ru-RU" sz="1800" dirty="0" err="1"/>
              <a:t>організаціями</a:t>
            </a:r>
            <a:r>
              <a:rPr lang="ru-RU" sz="1800" dirty="0"/>
              <a:t>, </a:t>
            </a:r>
            <a:r>
              <a:rPr lang="ru-RU" sz="1800" dirty="0" err="1"/>
              <a:t>що</a:t>
            </a:r>
            <a:r>
              <a:rPr lang="ru-RU" sz="1800" dirty="0"/>
              <a:t> </a:t>
            </a:r>
            <a:r>
              <a:rPr lang="ru-RU" sz="1800" dirty="0" err="1"/>
              <a:t>займаються</a:t>
            </a:r>
            <a:r>
              <a:rPr lang="ru-RU" sz="1800" dirty="0"/>
              <a:t> </a:t>
            </a:r>
            <a:r>
              <a:rPr lang="ru-RU" sz="1800" dirty="0" err="1"/>
              <a:t>розробкою</a:t>
            </a:r>
            <a:r>
              <a:rPr lang="ru-RU" sz="1800" dirty="0"/>
              <a:t> </a:t>
            </a:r>
            <a:r>
              <a:rPr lang="ru-RU" sz="1800" dirty="0" err="1"/>
              <a:t>стандартів</a:t>
            </a:r>
            <a:r>
              <a:rPr lang="ru-RU" sz="1800" dirty="0"/>
              <a:t>, а </a:t>
            </a:r>
            <a:r>
              <a:rPr lang="ru-RU" sz="1800" dirty="0" err="1"/>
              <a:t>також</a:t>
            </a:r>
            <a:r>
              <a:rPr lang="ru-RU" sz="1800" dirty="0"/>
              <a:t> </a:t>
            </a:r>
            <a:r>
              <a:rPr lang="ru-RU" sz="1800" dirty="0" err="1"/>
              <a:t>пропозицію</a:t>
            </a:r>
            <a:r>
              <a:rPr lang="ru-RU" sz="1800" dirty="0"/>
              <a:t> </a:t>
            </a:r>
            <a:r>
              <a:rPr lang="ru-RU" sz="1800" dirty="0" err="1"/>
              <a:t>щодо</a:t>
            </a:r>
            <a:r>
              <a:rPr lang="ru-RU" sz="1800" dirty="0"/>
              <a:t> </a:t>
            </a:r>
            <a:r>
              <a:rPr lang="ru-RU" sz="1800" dirty="0" err="1"/>
              <a:t>мобілізації</a:t>
            </a:r>
            <a:r>
              <a:rPr lang="ru-RU" sz="1800" dirty="0"/>
              <a:t> </a:t>
            </a:r>
            <a:r>
              <a:rPr lang="ru-RU" sz="1800" dirty="0" err="1"/>
              <a:t>міжнародної</a:t>
            </a:r>
            <a:r>
              <a:rPr lang="ru-RU" sz="1800" dirty="0"/>
              <a:t> </a:t>
            </a:r>
            <a:r>
              <a:rPr lang="ru-RU" sz="1800" dirty="0" err="1"/>
              <a:t>допомоги</a:t>
            </a:r>
            <a:r>
              <a:rPr lang="ru-RU" sz="1800" dirty="0"/>
              <a:t> з метою </a:t>
            </a:r>
            <a:r>
              <a:rPr lang="ru-RU" sz="1800" dirty="0" err="1"/>
              <a:t>надання</a:t>
            </a:r>
            <a:r>
              <a:rPr lang="ru-RU" sz="1800" dirty="0"/>
              <a:t> </a:t>
            </a:r>
            <a:r>
              <a:rPr lang="ru-RU" sz="1800" dirty="0" err="1"/>
              <a:t>національним</a:t>
            </a:r>
            <a:r>
              <a:rPr lang="ru-RU" sz="1800" dirty="0"/>
              <a:t> органам </a:t>
            </a:r>
            <a:r>
              <a:rPr lang="ru-RU" sz="1800" dirty="0" err="1"/>
              <a:t>підтримки</a:t>
            </a:r>
            <a:r>
              <a:rPr lang="ru-RU" sz="1800" dirty="0"/>
              <a:t> в </a:t>
            </a:r>
            <a:r>
              <a:rPr lang="ru-RU" sz="1800" dirty="0" err="1"/>
              <a:t>проведенні</a:t>
            </a:r>
            <a:r>
              <a:rPr lang="ru-RU" sz="1800" dirty="0"/>
              <a:t> </a:t>
            </a:r>
            <a:r>
              <a:rPr lang="ru-RU" sz="1800" dirty="0" err="1"/>
              <a:t>або</a:t>
            </a:r>
            <a:r>
              <a:rPr lang="ru-RU" sz="1800" dirty="0"/>
              <a:t> </a:t>
            </a:r>
            <a:r>
              <a:rPr lang="ru-RU" sz="1800" dirty="0" err="1"/>
              <a:t>координації</a:t>
            </a:r>
            <a:r>
              <a:rPr lang="ru-RU" sz="1800" dirty="0"/>
              <a:t> </a:t>
            </a:r>
            <a:r>
              <a:rPr lang="ru-RU" sz="1800" dirty="0" err="1"/>
              <a:t>оцінок</a:t>
            </a:r>
            <a:r>
              <a:rPr lang="ru-RU" sz="1800" dirty="0"/>
              <a:t> на </a:t>
            </a:r>
            <a:r>
              <a:rPr lang="ru-RU" sz="1800" dirty="0" err="1"/>
              <a:t>місцях</a:t>
            </a:r>
            <a:r>
              <a:rPr lang="ru-RU" sz="1800" dirty="0"/>
              <a:t>. На </a:t>
            </a:r>
            <a:r>
              <a:rPr lang="ru-RU" sz="1800" dirty="0" err="1"/>
              <a:t>прохання</a:t>
            </a:r>
            <a:r>
              <a:rPr lang="ru-RU" sz="1800" dirty="0"/>
              <a:t> </a:t>
            </a:r>
            <a:r>
              <a:rPr lang="ru-RU" sz="1800" dirty="0" err="1"/>
              <a:t>держави-учасниці</a:t>
            </a:r>
            <a:r>
              <a:rPr lang="ru-RU" sz="1800" dirty="0"/>
              <a:t>, ВООЗ </a:t>
            </a:r>
            <a:r>
              <a:rPr lang="ru-RU" sz="1800" dirty="0" err="1"/>
              <a:t>надає</a:t>
            </a:r>
            <a:r>
              <a:rPr lang="ru-RU" sz="1800" dirty="0"/>
              <a:t> </a:t>
            </a:r>
            <a:r>
              <a:rPr lang="ru-RU" sz="1800" dirty="0" err="1"/>
              <a:t>їй</a:t>
            </a:r>
            <a:r>
              <a:rPr lang="ru-RU" sz="1800" dirty="0"/>
              <a:t> </a:t>
            </a:r>
            <a:r>
              <a:rPr lang="ru-RU" sz="1800" dirty="0" err="1"/>
              <a:t>інформацію</a:t>
            </a:r>
            <a:r>
              <a:rPr lang="ru-RU" sz="1800" dirty="0"/>
              <a:t> на </a:t>
            </a:r>
            <a:r>
              <a:rPr lang="ru-RU" sz="1800" dirty="0" err="1"/>
              <a:t>підтримку</a:t>
            </a:r>
            <a:r>
              <a:rPr lang="ru-RU" sz="1800" dirty="0"/>
              <a:t> </a:t>
            </a:r>
            <a:r>
              <a:rPr lang="ru-RU" sz="1800" dirty="0" err="1"/>
              <a:t>такої</a:t>
            </a:r>
            <a:r>
              <a:rPr lang="ru-RU" sz="1800" dirty="0"/>
              <a:t> </a:t>
            </a:r>
            <a:r>
              <a:rPr lang="ru-RU" sz="1800" dirty="0" err="1"/>
              <a:t>пропозиції</a:t>
            </a:r>
            <a:r>
              <a:rPr lang="ru-RU" sz="1800" dirty="0"/>
              <a:t>.</a:t>
            </a:r>
          </a:p>
          <a:p>
            <a:pPr marL="0" indent="0" algn="just">
              <a:buNone/>
            </a:pPr>
            <a:r>
              <a:rPr lang="ru-RU" sz="1800" dirty="0" err="1" smtClean="0"/>
              <a:t>Якщо</a:t>
            </a:r>
            <a:r>
              <a:rPr lang="ru-RU" sz="1800" dirty="0" smtClean="0"/>
              <a:t> </a:t>
            </a:r>
            <a:r>
              <a:rPr lang="ru-RU" sz="1800" dirty="0"/>
              <a:t>держава-</a:t>
            </a:r>
            <a:r>
              <a:rPr lang="ru-RU" sz="1800" dirty="0" err="1"/>
              <a:t>учасниця</a:t>
            </a:r>
            <a:r>
              <a:rPr lang="ru-RU" sz="1800" dirty="0"/>
              <a:t> не </a:t>
            </a:r>
            <a:r>
              <a:rPr lang="ru-RU" sz="1800" dirty="0" err="1"/>
              <a:t>приймає</a:t>
            </a:r>
            <a:r>
              <a:rPr lang="ru-RU" sz="1800" dirty="0"/>
              <a:t> </a:t>
            </a:r>
            <a:r>
              <a:rPr lang="ru-RU" sz="1800" dirty="0" err="1"/>
              <a:t>пропозицію</a:t>
            </a:r>
            <a:r>
              <a:rPr lang="ru-RU" sz="1800" dirty="0"/>
              <a:t> про </a:t>
            </a:r>
            <a:r>
              <a:rPr lang="ru-RU" sz="1800" dirty="0" err="1"/>
              <a:t>співпрацю</a:t>
            </a:r>
            <a:r>
              <a:rPr lang="ru-RU" sz="1800" dirty="0"/>
              <a:t>, ВООЗ </a:t>
            </a:r>
            <a:r>
              <a:rPr lang="ru-RU" sz="1800" dirty="0" err="1"/>
              <a:t>може</a:t>
            </a:r>
            <a:r>
              <a:rPr lang="ru-RU" sz="1800" dirty="0"/>
              <a:t>, </a:t>
            </a:r>
            <a:r>
              <a:rPr lang="ru-RU" sz="1800" dirty="0" err="1"/>
              <a:t>якщо</a:t>
            </a:r>
            <a:r>
              <a:rPr lang="ru-RU" sz="1800" dirty="0"/>
              <a:t> </a:t>
            </a:r>
            <a:r>
              <a:rPr lang="ru-RU" sz="1800" dirty="0" err="1"/>
              <a:t>це</a:t>
            </a:r>
            <a:r>
              <a:rPr lang="ru-RU" sz="1800" dirty="0"/>
              <a:t> </a:t>
            </a:r>
            <a:r>
              <a:rPr lang="ru-RU" sz="1800" dirty="0" err="1"/>
              <a:t>виправдано</a:t>
            </a:r>
            <a:r>
              <a:rPr lang="ru-RU" sz="1800" dirty="0"/>
              <a:t> масштабом </a:t>
            </a:r>
            <a:r>
              <a:rPr lang="ru-RU" sz="1800" dirty="0" err="1"/>
              <a:t>ризику</a:t>
            </a:r>
            <a:r>
              <a:rPr lang="ru-RU" sz="1800" dirty="0"/>
              <a:t> для </a:t>
            </a:r>
            <a:r>
              <a:rPr lang="ru-RU" sz="1800" dirty="0" err="1"/>
              <a:t>здоров'я</a:t>
            </a:r>
            <a:r>
              <a:rPr lang="ru-RU" sz="1800" dirty="0"/>
              <a:t> </a:t>
            </a:r>
            <a:r>
              <a:rPr lang="ru-RU" sz="1800" dirty="0" err="1"/>
              <a:t>населення</a:t>
            </a:r>
            <a:r>
              <a:rPr lang="ru-RU" sz="1800" dirty="0"/>
              <a:t>, </a:t>
            </a:r>
            <a:r>
              <a:rPr lang="ru-RU" sz="1800" dirty="0" err="1"/>
              <a:t>повідомити</a:t>
            </a:r>
            <a:r>
              <a:rPr lang="ru-RU" sz="1800" dirty="0"/>
              <a:t> </a:t>
            </a:r>
            <a:r>
              <a:rPr lang="ru-RU" sz="1800" dirty="0" err="1"/>
              <a:t>іншим</a:t>
            </a:r>
            <a:r>
              <a:rPr lang="ru-RU" sz="1800" dirty="0"/>
              <a:t> державам ту </a:t>
            </a:r>
            <a:r>
              <a:rPr lang="ru-RU" sz="1800" dirty="0" err="1"/>
              <a:t>інформацію</a:t>
            </a:r>
            <a:r>
              <a:rPr lang="ru-RU" sz="1800" dirty="0"/>
              <a:t>, </a:t>
            </a:r>
            <a:r>
              <a:rPr lang="ru-RU" sz="1800" dirty="0" err="1"/>
              <a:t>якою</a:t>
            </a:r>
            <a:r>
              <a:rPr lang="ru-RU" sz="1800" dirty="0"/>
              <a:t> вона </a:t>
            </a:r>
            <a:r>
              <a:rPr lang="ru-RU" sz="1800" dirty="0" err="1"/>
              <a:t>володіє</a:t>
            </a:r>
            <a:r>
              <a:rPr lang="ru-RU" sz="1800" dirty="0"/>
              <a:t>, </a:t>
            </a:r>
            <a:r>
              <a:rPr lang="ru-RU" sz="1800" dirty="0" err="1"/>
              <a:t>продовжуючи</a:t>
            </a:r>
            <a:r>
              <a:rPr lang="ru-RU" sz="1800" dirty="0"/>
              <a:t> </a:t>
            </a:r>
            <a:r>
              <a:rPr lang="ru-RU" sz="1800" dirty="0" err="1"/>
              <a:t>пропонувати</a:t>
            </a:r>
            <a:r>
              <a:rPr lang="ru-RU" sz="1800" dirty="0"/>
              <a:t> </a:t>
            </a:r>
            <a:r>
              <a:rPr lang="ru-RU" sz="1800" dirty="0" err="1"/>
              <a:t>державі-учасниці</a:t>
            </a:r>
            <a:r>
              <a:rPr lang="ru-RU" sz="1800" dirty="0"/>
              <a:t> </a:t>
            </a:r>
            <a:r>
              <a:rPr lang="ru-RU" sz="1800" dirty="0" err="1"/>
              <a:t>співпрацю</a:t>
            </a:r>
            <a:r>
              <a:rPr lang="ru-RU" sz="1800" dirty="0"/>
              <a:t> з ВООЗ з </a:t>
            </a:r>
            <a:r>
              <a:rPr lang="ru-RU" sz="1800" dirty="0" err="1"/>
              <a:t>урахуванням</a:t>
            </a:r>
            <a:r>
              <a:rPr lang="ru-RU" sz="1800" dirty="0"/>
              <a:t> думки </a:t>
            </a:r>
            <a:r>
              <a:rPr lang="ru-RU" sz="1800" dirty="0" err="1"/>
              <a:t>даної</a:t>
            </a:r>
            <a:r>
              <a:rPr lang="ru-RU" sz="1800" dirty="0"/>
              <a:t> </a:t>
            </a:r>
            <a:r>
              <a:rPr lang="ru-RU" sz="1800" dirty="0" err="1"/>
              <a:t>держави</a:t>
            </a:r>
            <a:r>
              <a:rPr lang="ru-RU" sz="1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81441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75304"/>
            <a:ext cx="11844168" cy="678269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200" b="1" dirty="0" err="1"/>
              <a:t>Інформація</a:t>
            </a:r>
            <a:r>
              <a:rPr lang="ru-RU" sz="3200" b="1" dirty="0"/>
              <a:t> </a:t>
            </a:r>
            <a:r>
              <a:rPr lang="ru-RU" sz="3200" b="1" dirty="0" err="1"/>
              <a:t>від</a:t>
            </a:r>
            <a:r>
              <a:rPr lang="ru-RU" sz="3200" b="1" dirty="0"/>
              <a:t> </a:t>
            </a:r>
            <a:r>
              <a:rPr lang="ru-RU" sz="3200" b="1" dirty="0" smtClean="0"/>
              <a:t>ВООЗ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dirty="0"/>
              <a:t>ВООЗ </a:t>
            </a:r>
            <a:r>
              <a:rPr lang="ru-RU" dirty="0" err="1"/>
              <a:t>направляє</a:t>
            </a:r>
            <a:r>
              <a:rPr lang="ru-RU" dirty="0"/>
              <a:t> в </a:t>
            </a:r>
            <a:r>
              <a:rPr lang="ru-RU" dirty="0" err="1"/>
              <a:t>конфіденційному</a:t>
            </a:r>
            <a:r>
              <a:rPr lang="ru-RU" dirty="0"/>
              <a:t> порядку </a:t>
            </a:r>
            <a:r>
              <a:rPr lang="ru-RU" dirty="0" err="1"/>
              <a:t>інформацію</a:t>
            </a:r>
            <a:r>
              <a:rPr lang="ru-RU" dirty="0"/>
              <a:t> про </a:t>
            </a:r>
            <a:r>
              <a:rPr lang="ru-RU" dirty="0" err="1"/>
              <a:t>надзвичайну</a:t>
            </a:r>
            <a:r>
              <a:rPr lang="ru-RU" dirty="0"/>
              <a:t> </a:t>
            </a:r>
            <a:r>
              <a:rPr lang="ru-RU" dirty="0" err="1"/>
              <a:t>ситуацію</a:t>
            </a:r>
            <a:r>
              <a:rPr lang="ru-RU" dirty="0"/>
              <a:t> </a:t>
            </a:r>
            <a:r>
              <a:rPr lang="ru-RU" dirty="0" err="1"/>
              <a:t>всім</a:t>
            </a:r>
            <a:r>
              <a:rPr lang="ru-RU" dirty="0"/>
              <a:t> державам-</a:t>
            </a:r>
            <a:r>
              <a:rPr lang="ru-RU" dirty="0" err="1"/>
              <a:t>учасницям</a:t>
            </a:r>
            <a:r>
              <a:rPr lang="ru-RU" dirty="0"/>
              <a:t> і, в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необхідності</a:t>
            </a:r>
            <a:r>
              <a:rPr lang="ru-RU" dirty="0"/>
              <a:t>, </a:t>
            </a:r>
            <a:r>
              <a:rPr lang="ru-RU" dirty="0" err="1"/>
              <a:t>відповідним</a:t>
            </a:r>
            <a:r>
              <a:rPr lang="ru-RU" dirty="0"/>
              <a:t> </a:t>
            </a:r>
            <a:r>
              <a:rPr lang="ru-RU" dirty="0" err="1"/>
              <a:t>міжурядовим</a:t>
            </a:r>
            <a:r>
              <a:rPr lang="ru-RU" dirty="0"/>
              <a:t> </a:t>
            </a:r>
            <a:r>
              <a:rPr lang="ru-RU" dirty="0" err="1"/>
              <a:t>організаціям</a:t>
            </a:r>
            <a:r>
              <a:rPr lang="ru-RU" dirty="0"/>
              <a:t> </a:t>
            </a:r>
            <a:r>
              <a:rPr lang="ru-RU" dirty="0" err="1"/>
              <a:t>якомога</a:t>
            </a:r>
            <a:r>
              <a:rPr lang="ru-RU" dirty="0"/>
              <a:t> </a:t>
            </a:r>
            <a:r>
              <a:rPr lang="ru-RU" dirty="0" err="1"/>
              <a:t>швидше</a:t>
            </a:r>
            <a:r>
              <a:rPr lang="ru-RU" dirty="0"/>
              <a:t> і з </a:t>
            </a:r>
            <a:r>
              <a:rPr lang="ru-RU" dirty="0" err="1"/>
              <a:t>допомогою</a:t>
            </a:r>
            <a:r>
              <a:rPr lang="ru-RU" dirty="0"/>
              <a:t> </a:t>
            </a:r>
            <a:r>
              <a:rPr lang="ru-RU" dirty="0" err="1"/>
              <a:t>найефективніших</a:t>
            </a:r>
            <a:r>
              <a:rPr lang="ru-RU" dirty="0"/>
              <a:t> </a:t>
            </a:r>
            <a:r>
              <a:rPr lang="ru-RU" dirty="0" err="1"/>
              <a:t>наявних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 ту медико-</a:t>
            </a:r>
            <a:r>
              <a:rPr lang="ru-RU" dirty="0" err="1"/>
              <a:t>санітарну</a:t>
            </a:r>
            <a:r>
              <a:rPr lang="ru-RU" dirty="0"/>
              <a:t> </a:t>
            </a:r>
            <a:r>
              <a:rPr lang="ru-RU" dirty="0" err="1"/>
              <a:t>інформацію</a:t>
            </a:r>
            <a:r>
              <a:rPr lang="ru-RU" dirty="0"/>
              <a:t>, яку вона </a:t>
            </a:r>
            <a:r>
              <a:rPr lang="ru-RU" dirty="0" err="1"/>
              <a:t>отримала</a:t>
            </a:r>
            <a:r>
              <a:rPr lang="ru-RU" dirty="0"/>
              <a:t> і яка </a:t>
            </a:r>
            <a:r>
              <a:rPr lang="ru-RU" dirty="0" err="1"/>
              <a:t>необхідна</a:t>
            </a:r>
            <a:r>
              <a:rPr lang="ru-RU" dirty="0"/>
              <a:t> для того, </a:t>
            </a:r>
            <a:r>
              <a:rPr lang="ru-RU" dirty="0" err="1"/>
              <a:t>щоб</a:t>
            </a:r>
            <a:r>
              <a:rPr lang="ru-RU" dirty="0"/>
              <a:t> </a:t>
            </a:r>
            <a:r>
              <a:rPr lang="ru-RU" dirty="0" err="1"/>
              <a:t>дати</a:t>
            </a:r>
            <a:r>
              <a:rPr lang="ru-RU" dirty="0"/>
              <a:t> державам-</a:t>
            </a:r>
            <a:r>
              <a:rPr lang="ru-RU" dirty="0" err="1"/>
              <a:t>учасникам</a:t>
            </a:r>
            <a:r>
              <a:rPr lang="ru-RU" dirty="0"/>
              <a:t> </a:t>
            </a:r>
            <a:r>
              <a:rPr lang="ru-RU" dirty="0" err="1"/>
              <a:t>можливість</a:t>
            </a:r>
            <a:r>
              <a:rPr lang="ru-RU" dirty="0"/>
              <a:t> </a:t>
            </a:r>
            <a:r>
              <a:rPr lang="ru-RU" dirty="0" err="1"/>
              <a:t>прийняти</a:t>
            </a:r>
            <a:r>
              <a:rPr lang="ru-RU" dirty="0"/>
              <a:t> </a:t>
            </a:r>
            <a:r>
              <a:rPr lang="ru-RU" dirty="0" err="1"/>
              <a:t>відповідні</a:t>
            </a:r>
            <a:r>
              <a:rPr lang="ru-RU" dirty="0"/>
              <a:t> заходи у </a:t>
            </a:r>
            <a:r>
              <a:rPr lang="ru-RU" dirty="0" err="1"/>
              <a:t>зв'язку</a:t>
            </a:r>
            <a:r>
              <a:rPr lang="ru-RU" dirty="0"/>
              <a:t> з </a:t>
            </a:r>
            <a:r>
              <a:rPr lang="ru-RU" dirty="0" err="1"/>
              <a:t>ризиком</a:t>
            </a:r>
            <a:r>
              <a:rPr lang="ru-RU" dirty="0"/>
              <a:t> для </a:t>
            </a:r>
            <a:r>
              <a:rPr lang="ru-RU" dirty="0" err="1"/>
              <a:t>здоров'я</a:t>
            </a:r>
            <a:r>
              <a:rPr lang="ru-RU" dirty="0"/>
              <a:t> </a:t>
            </a:r>
            <a:r>
              <a:rPr lang="ru-RU" dirty="0" err="1"/>
              <a:t>населення</a:t>
            </a:r>
            <a:r>
              <a:rPr lang="ru-RU" dirty="0"/>
              <a:t>. ВООЗ </a:t>
            </a:r>
            <a:r>
              <a:rPr lang="ru-RU" dirty="0" err="1"/>
              <a:t>повідомляє</a:t>
            </a:r>
            <a:r>
              <a:rPr lang="ru-RU" dirty="0"/>
              <a:t> </a:t>
            </a:r>
            <a:r>
              <a:rPr lang="ru-RU" dirty="0" err="1"/>
              <a:t>іншим</a:t>
            </a:r>
            <a:r>
              <a:rPr lang="ru-RU" dirty="0"/>
              <a:t> державам-</a:t>
            </a:r>
            <a:r>
              <a:rPr lang="ru-RU" dirty="0" err="1"/>
              <a:t>учасницям</a:t>
            </a:r>
            <a:r>
              <a:rPr lang="ru-RU" dirty="0"/>
              <a:t> ту </a:t>
            </a:r>
            <a:r>
              <a:rPr lang="ru-RU" dirty="0" err="1"/>
              <a:t>інформацію</a:t>
            </a:r>
            <a:r>
              <a:rPr lang="ru-RU" dirty="0"/>
              <a:t>, яка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полегшити</a:t>
            </a:r>
            <a:r>
              <a:rPr lang="ru-RU" dirty="0"/>
              <a:t> </a:t>
            </a:r>
            <a:r>
              <a:rPr lang="ru-RU" dirty="0" err="1"/>
              <a:t>їм</a:t>
            </a:r>
            <a:r>
              <a:rPr lang="ru-RU" dirty="0"/>
              <a:t> </a:t>
            </a:r>
            <a:r>
              <a:rPr lang="ru-RU" dirty="0" err="1"/>
              <a:t>запобігання</a:t>
            </a:r>
            <a:r>
              <a:rPr lang="ru-RU" dirty="0"/>
              <a:t> </a:t>
            </a:r>
            <a:r>
              <a:rPr lang="ru-RU" dirty="0" err="1"/>
              <a:t>подібних</a:t>
            </a:r>
            <a:r>
              <a:rPr lang="ru-RU" dirty="0"/>
              <a:t> </a:t>
            </a:r>
            <a:r>
              <a:rPr lang="ru-RU" dirty="0" err="1"/>
              <a:t>інцидентів</a:t>
            </a:r>
            <a:r>
              <a:rPr lang="ru-RU" dirty="0"/>
              <a:t>.</a:t>
            </a:r>
          </a:p>
          <a:p>
            <a:pPr marL="0" indent="0" algn="just">
              <a:lnSpc>
                <a:spcPct val="110000"/>
              </a:lnSpc>
              <a:buNone/>
            </a:pPr>
            <a:endParaRPr lang="ru-RU" dirty="0"/>
          </a:p>
          <a:p>
            <a:pPr marL="0" indent="0" algn="just">
              <a:lnSpc>
                <a:spcPct val="110000"/>
              </a:lnSpc>
              <a:buNone/>
            </a:pPr>
            <a:r>
              <a:rPr lang="ru-RU" dirty="0"/>
              <a:t>ВООЗ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використовує</a:t>
            </a:r>
            <a:r>
              <a:rPr lang="ru-RU" dirty="0"/>
              <a:t> </a:t>
            </a:r>
            <a:r>
              <a:rPr lang="ru-RU" dirty="0" err="1"/>
              <a:t>отриману</a:t>
            </a:r>
            <a:r>
              <a:rPr lang="ru-RU" dirty="0"/>
              <a:t> </a:t>
            </a:r>
            <a:r>
              <a:rPr lang="ru-RU" dirty="0" err="1"/>
              <a:t>інформацію</a:t>
            </a:r>
            <a:r>
              <a:rPr lang="ru-RU" dirty="0"/>
              <a:t> для </a:t>
            </a:r>
            <a:r>
              <a:rPr lang="ru-RU" dirty="0" err="1"/>
              <a:t>цілей</a:t>
            </a:r>
            <a:r>
              <a:rPr lang="ru-RU" dirty="0"/>
              <a:t> </a:t>
            </a:r>
            <a:r>
              <a:rPr lang="ru-RU" dirty="0" err="1"/>
              <a:t>перевірки</a:t>
            </a:r>
            <a:r>
              <a:rPr lang="ru-RU" dirty="0"/>
              <a:t>, </a:t>
            </a:r>
            <a:r>
              <a:rPr lang="ru-RU" dirty="0" err="1"/>
              <a:t>оцінки</a:t>
            </a:r>
            <a:r>
              <a:rPr lang="ru-RU" dirty="0"/>
              <a:t> і </a:t>
            </a:r>
            <a:r>
              <a:rPr lang="ru-RU" dirty="0" err="1"/>
              <a:t>допомоги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цих</a:t>
            </a:r>
            <a:r>
              <a:rPr lang="ru-RU" dirty="0"/>
              <a:t> ММСП, і, </a:t>
            </a:r>
            <a:r>
              <a:rPr lang="ru-RU" dirty="0" err="1"/>
              <a:t>якщо</a:t>
            </a:r>
            <a:r>
              <a:rPr lang="ru-RU" dirty="0"/>
              <a:t> з державами-</a:t>
            </a:r>
            <a:r>
              <a:rPr lang="ru-RU" dirty="0" err="1"/>
              <a:t>учасниками</a:t>
            </a:r>
            <a:r>
              <a:rPr lang="ru-RU" dirty="0"/>
              <a:t>, </a:t>
            </a:r>
            <a:r>
              <a:rPr lang="ru-RU" dirty="0" err="1"/>
              <a:t>згаданими</a:t>
            </a:r>
            <a:r>
              <a:rPr lang="ru-RU" dirty="0"/>
              <a:t> в </a:t>
            </a:r>
            <a:r>
              <a:rPr lang="ru-RU" dirty="0" err="1"/>
              <a:t>цих</a:t>
            </a:r>
            <a:r>
              <a:rPr lang="ru-RU" dirty="0"/>
              <a:t> </a:t>
            </a:r>
            <a:r>
              <a:rPr lang="ru-RU" dirty="0" err="1"/>
              <a:t>положеннях</a:t>
            </a:r>
            <a:r>
              <a:rPr lang="ru-RU" dirty="0"/>
              <a:t>, не </a:t>
            </a:r>
            <a:r>
              <a:rPr lang="ru-RU" dirty="0" err="1"/>
              <a:t>узгоджено</a:t>
            </a:r>
            <a:r>
              <a:rPr lang="ru-RU" dirty="0"/>
              <a:t> </a:t>
            </a:r>
            <a:r>
              <a:rPr lang="ru-RU" dirty="0" err="1"/>
              <a:t>інше</a:t>
            </a:r>
            <a:r>
              <a:rPr lang="ru-RU" dirty="0"/>
              <a:t>, </a:t>
            </a:r>
            <a:r>
              <a:rPr lang="ru-RU" dirty="0" err="1"/>
              <a:t>представляє</a:t>
            </a:r>
            <a:r>
              <a:rPr lang="ru-RU" dirty="0"/>
              <a:t> </a:t>
            </a:r>
            <a:r>
              <a:rPr lang="ru-RU" dirty="0" err="1"/>
              <a:t>цю</a:t>
            </a:r>
            <a:r>
              <a:rPr lang="ru-RU" dirty="0"/>
              <a:t> </a:t>
            </a:r>
            <a:r>
              <a:rPr lang="ru-RU" dirty="0" err="1"/>
              <a:t>інформацію</a:t>
            </a:r>
            <a:r>
              <a:rPr lang="ru-RU" dirty="0"/>
              <a:t> </a:t>
            </a:r>
            <a:r>
              <a:rPr lang="ru-RU" dirty="0" err="1"/>
              <a:t>іншим</a:t>
            </a:r>
            <a:r>
              <a:rPr lang="ru-RU" dirty="0"/>
              <a:t> державам як широко </a:t>
            </a:r>
            <a:r>
              <a:rPr lang="ru-RU" dirty="0" err="1"/>
              <a:t>доступну</a:t>
            </a:r>
            <a:r>
              <a:rPr lang="ru-RU" dirty="0"/>
              <a:t> </a:t>
            </a:r>
            <a:r>
              <a:rPr lang="ru-RU" dirty="0" err="1"/>
              <a:t>тільки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того, як:</a:t>
            </a:r>
          </a:p>
          <a:p>
            <a:pPr marL="0" indent="0" algn="just">
              <a:lnSpc>
                <a:spcPct val="110000"/>
              </a:lnSpc>
              <a:buNone/>
            </a:pPr>
            <a:endParaRPr lang="ru-RU" dirty="0"/>
          </a:p>
          <a:p>
            <a:pPr marL="0" indent="0" algn="just">
              <a:lnSpc>
                <a:spcPct val="110000"/>
              </a:lnSpc>
              <a:buNone/>
            </a:pPr>
            <a:r>
              <a:rPr lang="ru-RU" dirty="0" err="1"/>
              <a:t>подія</a:t>
            </a:r>
            <a:r>
              <a:rPr lang="ru-RU" dirty="0"/>
              <a:t> </a:t>
            </a:r>
            <a:r>
              <a:rPr lang="ru-RU" dirty="0" err="1"/>
              <a:t>визначена</a:t>
            </a:r>
            <a:r>
              <a:rPr lang="ru-RU" dirty="0"/>
              <a:t> як </a:t>
            </a:r>
            <a:r>
              <a:rPr lang="ru-RU" dirty="0" err="1"/>
              <a:t>така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являє</a:t>
            </a:r>
            <a:r>
              <a:rPr lang="ru-RU" dirty="0"/>
              <a:t> </a:t>
            </a:r>
            <a:r>
              <a:rPr lang="ru-RU" dirty="0" err="1"/>
              <a:t>надзвичайну</a:t>
            </a:r>
            <a:r>
              <a:rPr lang="ru-RU" dirty="0"/>
              <a:t> </a:t>
            </a:r>
            <a:r>
              <a:rPr lang="ru-RU" dirty="0" err="1"/>
              <a:t>ситуацію</a:t>
            </a:r>
            <a:r>
              <a:rPr lang="ru-RU" dirty="0"/>
              <a:t> в </a:t>
            </a:r>
            <a:r>
              <a:rPr lang="ru-RU" dirty="0" err="1"/>
              <a:t>області</a:t>
            </a:r>
            <a:r>
              <a:rPr lang="ru-RU" dirty="0"/>
              <a:t> </a:t>
            </a:r>
            <a:r>
              <a:rPr lang="ru-RU" dirty="0" err="1"/>
              <a:t>суспільної</a:t>
            </a:r>
            <a:r>
              <a:rPr lang="ru-RU" dirty="0"/>
              <a:t> </a:t>
            </a:r>
            <a:r>
              <a:rPr lang="ru-RU" dirty="0" err="1"/>
              <a:t>охорони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міжнародне</a:t>
            </a:r>
            <a:r>
              <a:rPr lang="ru-RU" dirty="0"/>
              <a:t> </a:t>
            </a:r>
            <a:r>
              <a:rPr lang="ru-RU" dirty="0" err="1"/>
              <a:t>значення</a:t>
            </a:r>
            <a:r>
              <a:rPr lang="ru-RU" dirty="0"/>
              <a:t>, </a:t>
            </a:r>
            <a:r>
              <a:rPr lang="ru-RU" dirty="0" err="1"/>
              <a:t>або</a:t>
            </a:r>
            <a:endParaRPr lang="ru-RU" dirty="0"/>
          </a:p>
          <a:p>
            <a:pPr marL="0" indent="0" algn="just">
              <a:lnSpc>
                <a:spcPct val="110000"/>
              </a:lnSpc>
              <a:buNone/>
            </a:pPr>
            <a:r>
              <a:rPr lang="ru-RU" dirty="0" err="1"/>
              <a:t>інформація</a:t>
            </a:r>
            <a:r>
              <a:rPr lang="ru-RU" dirty="0"/>
              <a:t>, яка </a:t>
            </a:r>
            <a:r>
              <a:rPr lang="ru-RU" dirty="0" err="1"/>
              <a:t>свідчить</a:t>
            </a:r>
            <a:r>
              <a:rPr lang="ru-RU" dirty="0"/>
              <a:t> про </a:t>
            </a:r>
            <a:r>
              <a:rPr lang="ru-RU" dirty="0" err="1"/>
              <a:t>міжнародне</a:t>
            </a:r>
            <a:r>
              <a:rPr lang="ru-RU" dirty="0"/>
              <a:t> </a:t>
            </a:r>
            <a:r>
              <a:rPr lang="ru-RU" dirty="0" err="1"/>
              <a:t>поширення</a:t>
            </a:r>
            <a:r>
              <a:rPr lang="ru-RU" dirty="0"/>
              <a:t> </a:t>
            </a:r>
            <a:r>
              <a:rPr lang="ru-RU" dirty="0" err="1"/>
              <a:t>інфекції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контамінації</a:t>
            </a:r>
            <a:r>
              <a:rPr lang="ru-RU" dirty="0"/>
              <a:t>, </a:t>
            </a:r>
            <a:r>
              <a:rPr lang="ru-RU" dirty="0" err="1"/>
              <a:t>підтверджена</a:t>
            </a:r>
            <a:r>
              <a:rPr lang="ru-RU" dirty="0"/>
              <a:t> ВООЗ у </a:t>
            </a:r>
            <a:r>
              <a:rPr lang="ru-RU" dirty="0" err="1"/>
              <a:t>відповідності</a:t>
            </a:r>
            <a:r>
              <a:rPr lang="ru-RU" dirty="0"/>
              <a:t> </a:t>
            </a:r>
            <a:r>
              <a:rPr lang="ru-RU" dirty="0" err="1"/>
              <a:t>зі</a:t>
            </a:r>
            <a:r>
              <a:rPr lang="ru-RU" dirty="0"/>
              <a:t> </a:t>
            </a:r>
            <a:r>
              <a:rPr lang="ru-RU" dirty="0" err="1"/>
              <a:t>сформованими</a:t>
            </a:r>
            <a:r>
              <a:rPr lang="ru-RU" dirty="0"/>
              <a:t> </a:t>
            </a:r>
            <a:r>
              <a:rPr lang="ru-RU" dirty="0" err="1"/>
              <a:t>епідеміологічними</a:t>
            </a:r>
            <a:r>
              <a:rPr lang="ru-RU" dirty="0"/>
              <a:t> принципами, </a:t>
            </a:r>
            <a:r>
              <a:rPr lang="ru-RU" dirty="0" err="1" smtClean="0"/>
              <a:t>або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10986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7427" y="462580"/>
            <a:ext cx="11596742" cy="6395420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є </a:t>
            </a:r>
            <a:r>
              <a:rPr lang="ru-RU" dirty="0" err="1"/>
              <a:t>дані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підтверджують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:</a:t>
            </a:r>
          </a:p>
          <a:p>
            <a:pPr marL="0" indent="0" algn="just">
              <a:buNone/>
            </a:pPr>
            <a:r>
              <a:rPr lang="ru-RU" dirty="0"/>
              <a:t>заходи </a:t>
            </a:r>
            <a:r>
              <a:rPr lang="ru-RU" dirty="0" err="1"/>
              <a:t>проти</a:t>
            </a:r>
            <a:r>
              <a:rPr lang="ru-RU" dirty="0"/>
              <a:t> </a:t>
            </a:r>
            <a:r>
              <a:rPr lang="ru-RU" dirty="0" err="1"/>
              <a:t>міжнародного</a:t>
            </a:r>
            <a:r>
              <a:rPr lang="ru-RU" dirty="0"/>
              <a:t> </a:t>
            </a:r>
            <a:r>
              <a:rPr lang="ru-RU" dirty="0" err="1"/>
              <a:t>поширення</a:t>
            </a:r>
            <a:r>
              <a:rPr lang="ru-RU" dirty="0"/>
              <a:t> навряд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будуть</a:t>
            </a:r>
            <a:r>
              <a:rPr lang="ru-RU" dirty="0"/>
              <a:t> </a:t>
            </a:r>
            <a:r>
              <a:rPr lang="ru-RU" dirty="0" err="1"/>
              <a:t>успішними</a:t>
            </a:r>
            <a:r>
              <a:rPr lang="ru-RU" dirty="0"/>
              <a:t> через характер </a:t>
            </a:r>
            <a:r>
              <a:rPr lang="ru-RU" dirty="0" err="1"/>
              <a:t>контамінації</a:t>
            </a:r>
            <a:r>
              <a:rPr lang="ru-RU" dirty="0"/>
              <a:t>, патогена, </a:t>
            </a:r>
            <a:r>
              <a:rPr lang="ru-RU" dirty="0" err="1"/>
              <a:t>переносника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резервуара; </a:t>
            </a:r>
            <a:r>
              <a:rPr lang="ru-RU" dirty="0" err="1"/>
              <a:t>або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у </a:t>
            </a:r>
            <a:r>
              <a:rPr lang="ru-RU" dirty="0" err="1"/>
              <a:t>держави-учасниці</a:t>
            </a:r>
            <a:r>
              <a:rPr lang="ru-RU" dirty="0"/>
              <a:t> </a:t>
            </a:r>
            <a:r>
              <a:rPr lang="ru-RU" dirty="0" err="1"/>
              <a:t>відсутні</a:t>
            </a:r>
            <a:r>
              <a:rPr lang="ru-RU" dirty="0"/>
              <a:t> </a:t>
            </a:r>
            <a:r>
              <a:rPr lang="ru-RU" dirty="0" err="1"/>
              <a:t>оперативні</a:t>
            </a:r>
            <a:r>
              <a:rPr lang="ru-RU" dirty="0"/>
              <a:t> </a:t>
            </a:r>
            <a:r>
              <a:rPr lang="ru-RU" dirty="0" err="1"/>
              <a:t>можливості</a:t>
            </a:r>
            <a:r>
              <a:rPr lang="ru-RU" dirty="0"/>
              <a:t> для </a:t>
            </a:r>
            <a:r>
              <a:rPr lang="ru-RU" dirty="0" err="1"/>
              <a:t>приняття</a:t>
            </a:r>
            <a:r>
              <a:rPr lang="ru-RU" dirty="0"/>
              <a:t> </a:t>
            </a:r>
            <a:r>
              <a:rPr lang="ru-RU" dirty="0" err="1"/>
              <a:t>необхідних</a:t>
            </a:r>
            <a:r>
              <a:rPr lang="ru-RU" dirty="0"/>
              <a:t> </a:t>
            </a:r>
            <a:r>
              <a:rPr lang="ru-RU" dirty="0" err="1"/>
              <a:t>заходів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запобігання</a:t>
            </a:r>
            <a:r>
              <a:rPr lang="ru-RU" dirty="0"/>
              <a:t> </a:t>
            </a:r>
            <a:r>
              <a:rPr lang="ru-RU" dirty="0" err="1"/>
              <a:t>подальшому</a:t>
            </a:r>
            <a:r>
              <a:rPr lang="ru-RU" dirty="0"/>
              <a:t> </a:t>
            </a:r>
            <a:r>
              <a:rPr lang="ru-RU" dirty="0" err="1"/>
              <a:t>поширенню</a:t>
            </a:r>
            <a:r>
              <a:rPr lang="ru-RU" dirty="0"/>
              <a:t> </a:t>
            </a:r>
            <a:r>
              <a:rPr lang="ru-RU" dirty="0" err="1"/>
              <a:t>хвороби</a:t>
            </a:r>
            <a:r>
              <a:rPr lang="ru-RU" dirty="0"/>
              <a:t>; </a:t>
            </a:r>
            <a:r>
              <a:rPr lang="ru-RU" dirty="0" err="1"/>
              <a:t>або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характер і </a:t>
            </a:r>
            <a:r>
              <a:rPr lang="ru-RU" dirty="0" err="1"/>
              <a:t>масштаби</a:t>
            </a:r>
            <a:r>
              <a:rPr lang="ru-RU" dirty="0"/>
              <a:t> </a:t>
            </a:r>
            <a:r>
              <a:rPr lang="ru-RU" dirty="0" err="1"/>
              <a:t>міжнародного</a:t>
            </a:r>
            <a:r>
              <a:rPr lang="ru-RU" dirty="0"/>
              <a:t> </a:t>
            </a:r>
            <a:r>
              <a:rPr lang="ru-RU" dirty="0" err="1"/>
              <a:t>переміщення</a:t>
            </a:r>
            <a:r>
              <a:rPr lang="ru-RU" dirty="0"/>
              <a:t> </a:t>
            </a:r>
            <a:r>
              <a:rPr lang="ru-RU" dirty="0" err="1"/>
              <a:t>осіб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здійснюють</a:t>
            </a:r>
            <a:r>
              <a:rPr lang="ru-RU" dirty="0"/>
              <a:t> </a:t>
            </a:r>
            <a:r>
              <a:rPr lang="ru-RU" dirty="0" err="1"/>
              <a:t>поїздки</a:t>
            </a:r>
            <a:r>
              <a:rPr lang="ru-RU" dirty="0"/>
              <a:t>, багажу, </a:t>
            </a:r>
            <a:r>
              <a:rPr lang="ru-RU" dirty="0" err="1"/>
              <a:t>вантажів</a:t>
            </a:r>
            <a:r>
              <a:rPr lang="ru-RU" dirty="0"/>
              <a:t>, </a:t>
            </a:r>
            <a:r>
              <a:rPr lang="ru-RU" dirty="0" err="1"/>
              <a:t>контейнерів</a:t>
            </a:r>
            <a:r>
              <a:rPr lang="ru-RU" dirty="0"/>
              <a:t>, </a:t>
            </a:r>
            <a:r>
              <a:rPr lang="ru-RU" dirty="0" err="1"/>
              <a:t>перевізних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, </a:t>
            </a:r>
            <a:r>
              <a:rPr lang="ru-RU" dirty="0" err="1"/>
              <a:t>товарів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поштових</a:t>
            </a:r>
            <a:r>
              <a:rPr lang="ru-RU" dirty="0"/>
              <a:t> </a:t>
            </a:r>
            <a:r>
              <a:rPr lang="ru-RU" dirty="0" err="1"/>
              <a:t>посилок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можуть</a:t>
            </a:r>
            <a:r>
              <a:rPr lang="ru-RU" dirty="0"/>
              <a:t> бути </a:t>
            </a:r>
            <a:r>
              <a:rPr lang="ru-RU" dirty="0" err="1"/>
              <a:t>інфіковані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контаміновані</a:t>
            </a:r>
            <a:r>
              <a:rPr lang="ru-RU" dirty="0"/>
              <a:t>, </a:t>
            </a:r>
            <a:r>
              <a:rPr lang="ru-RU" dirty="0" err="1"/>
              <a:t>вимагають</a:t>
            </a:r>
            <a:r>
              <a:rPr lang="ru-RU" dirty="0"/>
              <a:t> </a:t>
            </a:r>
            <a:r>
              <a:rPr lang="ru-RU" dirty="0" err="1"/>
              <a:t>негайного</a:t>
            </a:r>
            <a:r>
              <a:rPr lang="ru-RU" dirty="0"/>
              <a:t> </a:t>
            </a:r>
            <a:r>
              <a:rPr lang="ru-RU" dirty="0" err="1"/>
              <a:t>застосування</a:t>
            </a:r>
            <a:r>
              <a:rPr lang="ru-RU" dirty="0"/>
              <a:t>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заходів</a:t>
            </a:r>
            <a:r>
              <a:rPr lang="ru-RU" dirty="0"/>
              <a:t> контролю.</a:t>
            </a:r>
          </a:p>
          <a:p>
            <a:pPr marL="0" indent="0" algn="just">
              <a:buNone/>
            </a:pPr>
            <a:r>
              <a:rPr lang="ru-RU" dirty="0"/>
              <a:t>ВООЗ проводить </a:t>
            </a:r>
            <a:r>
              <a:rPr lang="ru-RU" dirty="0" err="1"/>
              <a:t>консультації</a:t>
            </a:r>
            <a:r>
              <a:rPr lang="ru-RU" dirty="0"/>
              <a:t> з державою-</a:t>
            </a:r>
            <a:r>
              <a:rPr lang="ru-RU" dirty="0" err="1"/>
              <a:t>учасником</a:t>
            </a:r>
            <a:r>
              <a:rPr lang="ru-RU" dirty="0"/>
              <a:t>, на </a:t>
            </a:r>
            <a:r>
              <a:rPr lang="ru-RU" dirty="0" err="1"/>
              <a:t>території</a:t>
            </a:r>
            <a:r>
              <a:rPr lang="ru-RU" dirty="0"/>
              <a:t> </a:t>
            </a:r>
            <a:r>
              <a:rPr lang="ru-RU" dirty="0" err="1"/>
              <a:t>якого</a:t>
            </a:r>
            <a:r>
              <a:rPr lang="ru-RU" dirty="0"/>
              <a:t> </a:t>
            </a:r>
            <a:r>
              <a:rPr lang="ru-RU" dirty="0" err="1"/>
              <a:t>відбувається</a:t>
            </a:r>
            <a:r>
              <a:rPr lang="ru-RU" dirty="0"/>
              <a:t> дана </a:t>
            </a:r>
            <a:r>
              <a:rPr lang="ru-RU" dirty="0" err="1"/>
              <a:t>подія</a:t>
            </a:r>
            <a:r>
              <a:rPr lang="ru-RU" dirty="0"/>
              <a:t>, про </a:t>
            </a:r>
            <a:r>
              <a:rPr lang="ru-RU" dirty="0" err="1"/>
              <a:t>свій</a:t>
            </a:r>
            <a:r>
              <a:rPr lang="ru-RU" dirty="0"/>
              <a:t> </a:t>
            </a:r>
            <a:r>
              <a:rPr lang="ru-RU" dirty="0" err="1"/>
              <a:t>намір</a:t>
            </a:r>
            <a:r>
              <a:rPr lang="ru-RU" dirty="0"/>
              <a:t> </a:t>
            </a:r>
            <a:r>
              <a:rPr lang="ru-RU" dirty="0" err="1"/>
              <a:t>надати</a:t>
            </a:r>
            <a:r>
              <a:rPr lang="ru-RU" dirty="0"/>
              <a:t> </a:t>
            </a:r>
            <a:r>
              <a:rPr lang="ru-RU" dirty="0" err="1"/>
              <a:t>таку</a:t>
            </a:r>
            <a:r>
              <a:rPr lang="ru-RU" dirty="0"/>
              <a:t> </a:t>
            </a:r>
            <a:r>
              <a:rPr lang="ru-RU" dirty="0" err="1"/>
              <a:t>інформацію</a:t>
            </a:r>
            <a:r>
              <a:rPr lang="ru-RU" dirty="0"/>
              <a:t>.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інформація</a:t>
            </a:r>
            <a:r>
              <a:rPr lang="ru-RU" dirty="0"/>
              <a:t>, яку </a:t>
            </a:r>
            <a:r>
              <a:rPr lang="ru-RU" dirty="0" err="1"/>
              <a:t>має</a:t>
            </a:r>
            <a:r>
              <a:rPr lang="ru-RU" dirty="0"/>
              <a:t> ВООЗ, </a:t>
            </a:r>
            <a:r>
              <a:rPr lang="ru-RU" dirty="0" err="1"/>
              <a:t>надається</a:t>
            </a:r>
            <a:r>
              <a:rPr lang="ru-RU" dirty="0"/>
              <a:t> державам-</a:t>
            </a:r>
            <a:r>
              <a:rPr lang="ru-RU" dirty="0" err="1"/>
              <a:t>учасницям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цих</a:t>
            </a:r>
            <a:r>
              <a:rPr lang="ru-RU" dirty="0"/>
              <a:t> ММСП, ВООЗ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надати</a:t>
            </a:r>
            <a:r>
              <a:rPr lang="ru-RU" dirty="0"/>
              <a:t> </a:t>
            </a:r>
            <a:r>
              <a:rPr lang="ru-RU" dirty="0" err="1"/>
              <a:t>цю</a:t>
            </a:r>
            <a:r>
              <a:rPr lang="ru-RU" dirty="0"/>
              <a:t> </a:t>
            </a:r>
            <a:r>
              <a:rPr lang="ru-RU" dirty="0" err="1"/>
              <a:t>інформацію</a:t>
            </a:r>
            <a:r>
              <a:rPr lang="ru-RU" dirty="0"/>
              <a:t> широкому </a:t>
            </a:r>
            <a:r>
              <a:rPr lang="ru-RU" dirty="0" err="1"/>
              <a:t>загалу</a:t>
            </a:r>
            <a:r>
              <a:rPr lang="ru-RU" dirty="0"/>
              <a:t>,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інша</a:t>
            </a:r>
            <a:r>
              <a:rPr lang="ru-RU" dirty="0"/>
              <a:t> </a:t>
            </a:r>
            <a:r>
              <a:rPr lang="ru-RU" dirty="0" err="1"/>
              <a:t>інформація</a:t>
            </a:r>
            <a:r>
              <a:rPr lang="ru-RU" dirty="0"/>
              <a:t> про ту ж </a:t>
            </a:r>
            <a:r>
              <a:rPr lang="ru-RU" dirty="0" err="1"/>
              <a:t>подію</a:t>
            </a:r>
            <a:r>
              <a:rPr lang="ru-RU" dirty="0"/>
              <a:t> </a:t>
            </a:r>
            <a:r>
              <a:rPr lang="ru-RU" dirty="0" err="1"/>
              <a:t>вже</a:t>
            </a:r>
            <a:r>
              <a:rPr lang="ru-RU" dirty="0"/>
              <a:t> стала </a:t>
            </a:r>
            <a:r>
              <a:rPr lang="ru-RU" dirty="0" err="1"/>
              <a:t>загальнодоступною</a:t>
            </a:r>
            <a:r>
              <a:rPr lang="ru-RU" dirty="0"/>
              <a:t> і </a:t>
            </a:r>
            <a:r>
              <a:rPr lang="ru-RU" dirty="0" err="1"/>
              <a:t>якщо</a:t>
            </a:r>
            <a:r>
              <a:rPr lang="ru-RU" dirty="0"/>
              <a:t> є </a:t>
            </a:r>
            <a:r>
              <a:rPr lang="ru-RU" dirty="0" err="1"/>
              <a:t>необхідність</a:t>
            </a:r>
            <a:r>
              <a:rPr lang="ru-RU" dirty="0"/>
              <a:t> в </a:t>
            </a:r>
            <a:r>
              <a:rPr lang="ru-RU" dirty="0" err="1"/>
              <a:t>поширенні</a:t>
            </a:r>
            <a:r>
              <a:rPr lang="ru-RU" dirty="0"/>
              <a:t> </a:t>
            </a:r>
            <a:r>
              <a:rPr lang="ru-RU" dirty="0" err="1"/>
              <a:t>авторитетної</a:t>
            </a:r>
            <a:r>
              <a:rPr lang="ru-RU" dirty="0"/>
              <a:t> і </a:t>
            </a:r>
            <a:r>
              <a:rPr lang="ru-RU" dirty="0" err="1"/>
              <a:t>незалежної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77017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86062"/>
            <a:ext cx="9404723" cy="1538344"/>
          </a:xfrm>
        </p:spPr>
        <p:txBody>
          <a:bodyPr/>
          <a:lstStyle/>
          <a:p>
            <a:pPr algn="ctr"/>
            <a:r>
              <a:rPr lang="ru-RU" sz="2800" b="1" dirty="0" err="1"/>
              <a:t>Визнання</a:t>
            </a:r>
            <a:r>
              <a:rPr lang="ru-RU" sz="2800" b="1" dirty="0"/>
              <a:t> </a:t>
            </a:r>
            <a:r>
              <a:rPr lang="ru-RU" sz="2800" b="1" dirty="0" err="1"/>
              <a:t>надзвичайної</a:t>
            </a:r>
            <a:r>
              <a:rPr lang="ru-RU" sz="2800" b="1" dirty="0"/>
              <a:t> </a:t>
            </a:r>
            <a:r>
              <a:rPr lang="ru-RU" sz="2800" b="1" dirty="0" err="1"/>
              <a:t>ситуації</a:t>
            </a:r>
            <a:r>
              <a:rPr lang="ru-RU" sz="2800" b="1" dirty="0"/>
              <a:t> у </a:t>
            </a:r>
            <a:r>
              <a:rPr lang="ru-RU" sz="2800" b="1" dirty="0" err="1"/>
              <a:t>міжнародній</a:t>
            </a:r>
            <a:r>
              <a:rPr lang="ru-RU" sz="2800" b="1" dirty="0"/>
              <a:t> </a:t>
            </a:r>
            <a:r>
              <a:rPr lang="ru-RU" sz="2800" b="1" dirty="0" err="1"/>
              <a:t>системі</a:t>
            </a:r>
            <a:r>
              <a:rPr lang="ru-RU" sz="2800" b="1" dirty="0"/>
              <a:t> </a:t>
            </a:r>
            <a:r>
              <a:rPr lang="ru-RU" sz="2800" b="1" dirty="0" err="1"/>
              <a:t>охорони</a:t>
            </a:r>
            <a:r>
              <a:rPr lang="ru-RU" sz="2800" b="1" dirty="0"/>
              <a:t> </a:t>
            </a:r>
            <a:r>
              <a:rPr lang="ru-RU" sz="2800" b="1" dirty="0" err="1"/>
              <a:t>здоров'я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940" y="1075766"/>
            <a:ext cx="10940527" cy="5782234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err="1"/>
              <a:t>Генеральний</a:t>
            </a:r>
            <a:r>
              <a:rPr lang="ru-RU" dirty="0"/>
              <a:t> директор ВООЗ </a:t>
            </a:r>
            <a:r>
              <a:rPr lang="ru-RU" dirty="0" err="1"/>
              <a:t>визначає</a:t>
            </a:r>
            <a:r>
              <a:rPr lang="ru-RU" dirty="0"/>
              <a:t> на </a:t>
            </a:r>
            <a:r>
              <a:rPr lang="ru-RU" dirty="0" err="1"/>
              <a:t>основі</a:t>
            </a:r>
            <a:r>
              <a:rPr lang="ru-RU" dirty="0"/>
              <a:t> </a:t>
            </a:r>
            <a:r>
              <a:rPr lang="ru-RU" dirty="0" err="1"/>
              <a:t>отриманої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, </a:t>
            </a:r>
            <a:r>
              <a:rPr lang="ru-RU" dirty="0" err="1"/>
              <a:t>зокрема</a:t>
            </a:r>
            <a:r>
              <a:rPr lang="ru-RU" dirty="0"/>
              <a:t> з </a:t>
            </a:r>
            <a:r>
              <a:rPr lang="ru-RU" dirty="0" err="1"/>
              <a:t>держави-учасниці</a:t>
            </a:r>
            <a:r>
              <a:rPr lang="ru-RU" dirty="0"/>
              <a:t> ВООЗ, на </a:t>
            </a:r>
            <a:r>
              <a:rPr lang="ru-RU" dirty="0" err="1"/>
              <a:t>території</a:t>
            </a:r>
            <a:r>
              <a:rPr lang="ru-RU" dirty="0"/>
              <a:t> </a:t>
            </a:r>
            <a:r>
              <a:rPr lang="ru-RU" dirty="0" err="1"/>
              <a:t>якого</a:t>
            </a:r>
            <a:r>
              <a:rPr lang="ru-RU" dirty="0"/>
              <a:t> </a:t>
            </a:r>
            <a:r>
              <a:rPr lang="ru-RU" dirty="0" err="1"/>
              <a:t>відбувається</a:t>
            </a:r>
            <a:r>
              <a:rPr lang="ru-RU" dirty="0"/>
              <a:t> </a:t>
            </a:r>
            <a:r>
              <a:rPr lang="ru-RU" dirty="0" err="1"/>
              <a:t>подія</a:t>
            </a:r>
            <a:r>
              <a:rPr lang="ru-RU" dirty="0"/>
              <a:t>, </a:t>
            </a:r>
            <a:r>
              <a:rPr lang="ru-RU" dirty="0" err="1"/>
              <a:t>чи</a:t>
            </a:r>
            <a:r>
              <a:rPr lang="ru-RU" dirty="0"/>
              <a:t> є </a:t>
            </a:r>
            <a:r>
              <a:rPr lang="ru-RU" dirty="0" err="1"/>
              <a:t>ця</a:t>
            </a:r>
            <a:r>
              <a:rPr lang="ru-RU" dirty="0"/>
              <a:t> </a:t>
            </a:r>
            <a:r>
              <a:rPr lang="ru-RU" dirty="0" err="1"/>
              <a:t>подія</a:t>
            </a:r>
            <a:r>
              <a:rPr lang="ru-RU" dirty="0"/>
              <a:t> </a:t>
            </a:r>
            <a:r>
              <a:rPr lang="ru-RU" dirty="0" err="1"/>
              <a:t>надзвичайною</a:t>
            </a:r>
            <a:r>
              <a:rPr lang="ru-RU" dirty="0"/>
              <a:t> </a:t>
            </a:r>
            <a:r>
              <a:rPr lang="ru-RU" dirty="0" err="1"/>
              <a:t>ситуацією</a:t>
            </a:r>
            <a:r>
              <a:rPr lang="ru-RU" dirty="0"/>
              <a:t> у </a:t>
            </a:r>
            <a:r>
              <a:rPr lang="ru-RU" dirty="0" err="1"/>
              <a:t>сфері</a:t>
            </a:r>
            <a:r>
              <a:rPr lang="ru-RU" dirty="0"/>
              <a:t> </a:t>
            </a:r>
            <a:r>
              <a:rPr lang="ru-RU" dirty="0" err="1"/>
              <a:t>охорони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міжнародне</a:t>
            </a:r>
            <a:r>
              <a:rPr lang="ru-RU" dirty="0"/>
              <a:t> </a:t>
            </a:r>
            <a:r>
              <a:rPr lang="ru-RU" dirty="0" err="1"/>
              <a:t>значення</a:t>
            </a:r>
            <a:r>
              <a:rPr lang="ru-RU" dirty="0"/>
              <a:t>, 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критеріїв</a:t>
            </a:r>
            <a:r>
              <a:rPr lang="ru-RU" dirty="0"/>
              <a:t> і </a:t>
            </a:r>
            <a:r>
              <a:rPr lang="ru-RU" dirty="0" err="1"/>
              <a:t>процедури</a:t>
            </a:r>
            <a:r>
              <a:rPr lang="ru-RU" dirty="0"/>
              <a:t>, </a:t>
            </a:r>
            <a:r>
              <a:rPr lang="ru-RU" dirty="0" err="1"/>
              <a:t>встановлених</a:t>
            </a:r>
            <a:r>
              <a:rPr lang="ru-RU" dirty="0"/>
              <a:t> у ММСП 2005 року.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ru-RU" dirty="0"/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Генеральний</a:t>
            </a:r>
            <a:r>
              <a:rPr lang="ru-RU" dirty="0"/>
              <a:t> директор </a:t>
            </a:r>
            <a:r>
              <a:rPr lang="ru-RU" dirty="0" err="1"/>
              <a:t>вважає</a:t>
            </a:r>
            <a:r>
              <a:rPr lang="ru-RU" dirty="0"/>
              <a:t>, на </a:t>
            </a:r>
            <a:r>
              <a:rPr lang="ru-RU" dirty="0" err="1"/>
              <a:t>основі</a:t>
            </a:r>
            <a:r>
              <a:rPr lang="ru-RU" dirty="0"/>
              <a:t> </a:t>
            </a:r>
            <a:r>
              <a:rPr lang="ru-RU" dirty="0" err="1"/>
              <a:t>оцінки</a:t>
            </a:r>
            <a:r>
              <a:rPr lang="ru-RU" dirty="0"/>
              <a:t>, </a:t>
            </a:r>
            <a:r>
              <a:rPr lang="ru-RU" dirty="0" err="1"/>
              <a:t>проведеної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цих</a:t>
            </a:r>
            <a:r>
              <a:rPr lang="ru-RU" dirty="0"/>
              <a:t> ММСП,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відбувається</a:t>
            </a:r>
            <a:r>
              <a:rPr lang="ru-RU" dirty="0"/>
              <a:t> </a:t>
            </a:r>
            <a:r>
              <a:rPr lang="ru-RU" dirty="0" err="1"/>
              <a:t>надзвичайна</a:t>
            </a:r>
            <a:r>
              <a:rPr lang="ru-RU" dirty="0"/>
              <a:t> </a:t>
            </a:r>
            <a:r>
              <a:rPr lang="ru-RU" dirty="0" err="1"/>
              <a:t>ситуація</a:t>
            </a:r>
            <a:r>
              <a:rPr lang="ru-RU" dirty="0"/>
              <a:t> у </a:t>
            </a:r>
            <a:r>
              <a:rPr lang="ru-RU" dirty="0" err="1"/>
              <a:t>сфері</a:t>
            </a:r>
            <a:r>
              <a:rPr lang="ru-RU" dirty="0"/>
              <a:t> </a:t>
            </a:r>
            <a:r>
              <a:rPr lang="ru-RU" dirty="0" err="1"/>
              <a:t>охорони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міжнародне</a:t>
            </a:r>
            <a:r>
              <a:rPr lang="ru-RU" dirty="0"/>
              <a:t> </a:t>
            </a:r>
            <a:r>
              <a:rPr lang="ru-RU" dirty="0" err="1"/>
              <a:t>значення</a:t>
            </a:r>
            <a:r>
              <a:rPr lang="ru-RU" dirty="0"/>
              <a:t>, то </a:t>
            </a:r>
            <a:r>
              <a:rPr lang="ru-RU" dirty="0" err="1"/>
              <a:t>він</a:t>
            </a:r>
            <a:r>
              <a:rPr lang="ru-RU" dirty="0"/>
              <a:t> </a:t>
            </a:r>
            <a:r>
              <a:rPr lang="ru-RU" dirty="0" err="1"/>
              <a:t>консультується</a:t>
            </a:r>
            <a:r>
              <a:rPr lang="ru-RU" dirty="0"/>
              <a:t> з державою-</a:t>
            </a:r>
            <a:r>
              <a:rPr lang="ru-RU" dirty="0" err="1"/>
              <a:t>учасником</a:t>
            </a:r>
            <a:r>
              <a:rPr lang="ru-RU" dirty="0"/>
              <a:t>, на </a:t>
            </a:r>
            <a:r>
              <a:rPr lang="ru-RU" dirty="0" err="1"/>
              <a:t>території</a:t>
            </a:r>
            <a:r>
              <a:rPr lang="ru-RU" dirty="0"/>
              <a:t> </a:t>
            </a:r>
            <a:r>
              <a:rPr lang="ru-RU" dirty="0" err="1"/>
              <a:t>якого</a:t>
            </a:r>
            <a:r>
              <a:rPr lang="ru-RU" dirty="0"/>
              <a:t> </a:t>
            </a:r>
            <a:r>
              <a:rPr lang="ru-RU" dirty="0" err="1"/>
              <a:t>відбувається</a:t>
            </a:r>
            <a:r>
              <a:rPr lang="ru-RU" dirty="0"/>
              <a:t> </a:t>
            </a:r>
            <a:r>
              <a:rPr lang="ru-RU" dirty="0" err="1"/>
              <a:t>подія</a:t>
            </a:r>
            <a:r>
              <a:rPr lang="ru-RU" dirty="0"/>
              <a:t>,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цього</a:t>
            </a:r>
            <a:r>
              <a:rPr lang="ru-RU" dirty="0"/>
              <a:t> </a:t>
            </a:r>
            <a:r>
              <a:rPr lang="ru-RU" dirty="0" err="1"/>
              <a:t>попереднього</a:t>
            </a:r>
            <a:r>
              <a:rPr lang="ru-RU" dirty="0"/>
              <a:t> </a:t>
            </a:r>
            <a:r>
              <a:rPr lang="ru-RU" dirty="0" err="1"/>
              <a:t>визначення</a:t>
            </a:r>
            <a:r>
              <a:rPr lang="ru-RU" dirty="0"/>
              <a:t>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ru-RU" dirty="0"/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Генеральний</a:t>
            </a:r>
            <a:r>
              <a:rPr lang="ru-RU" dirty="0"/>
              <a:t> директор і держава-</a:t>
            </a:r>
            <a:r>
              <a:rPr lang="ru-RU" dirty="0" err="1"/>
              <a:t>учасник</a:t>
            </a:r>
            <a:r>
              <a:rPr lang="ru-RU" dirty="0"/>
              <a:t> </a:t>
            </a:r>
            <a:r>
              <a:rPr lang="ru-RU" dirty="0" err="1"/>
              <a:t>згодні</a:t>
            </a:r>
            <a:r>
              <a:rPr lang="ru-RU" dirty="0"/>
              <a:t> з </a:t>
            </a:r>
            <a:r>
              <a:rPr lang="ru-RU" dirty="0" err="1"/>
              <a:t>цим</a:t>
            </a:r>
            <a:r>
              <a:rPr lang="ru-RU" dirty="0"/>
              <a:t> </a:t>
            </a:r>
            <a:r>
              <a:rPr lang="ru-RU" dirty="0" err="1"/>
              <a:t>попереднім</a:t>
            </a:r>
            <a:r>
              <a:rPr lang="ru-RU" dirty="0"/>
              <a:t> </a:t>
            </a:r>
            <a:r>
              <a:rPr lang="ru-RU" dirty="0" err="1"/>
              <a:t>визначенням</a:t>
            </a:r>
            <a:r>
              <a:rPr lang="ru-RU" dirty="0"/>
              <a:t>, </a:t>
            </a:r>
            <a:r>
              <a:rPr lang="ru-RU" dirty="0" err="1"/>
              <a:t>Генеральний</a:t>
            </a:r>
            <a:r>
              <a:rPr lang="ru-RU" dirty="0"/>
              <a:t> директор, 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процедури</a:t>
            </a:r>
            <a:r>
              <a:rPr lang="ru-RU" dirty="0"/>
              <a:t> ММСП </a:t>
            </a:r>
            <a:r>
              <a:rPr lang="ru-RU" dirty="0" err="1"/>
              <a:t>запитує</a:t>
            </a:r>
            <a:r>
              <a:rPr lang="ru-RU" dirty="0"/>
              <a:t> думки «</a:t>
            </a:r>
            <a:r>
              <a:rPr lang="ru-RU" dirty="0" err="1"/>
              <a:t>Комітету</a:t>
            </a:r>
            <a:r>
              <a:rPr lang="ru-RU" dirty="0"/>
              <a:t> по </a:t>
            </a:r>
            <a:r>
              <a:rPr lang="ru-RU" dirty="0" err="1"/>
              <a:t>надзвичайної</a:t>
            </a:r>
            <a:r>
              <a:rPr lang="ru-RU" dirty="0"/>
              <a:t> </a:t>
            </a:r>
            <a:r>
              <a:rPr lang="ru-RU" dirty="0" err="1"/>
              <a:t>ситуації</a:t>
            </a:r>
            <a:r>
              <a:rPr lang="ru-RU" dirty="0"/>
              <a:t>» про </a:t>
            </a:r>
            <a:r>
              <a:rPr lang="ru-RU" dirty="0" err="1"/>
              <a:t>відповідні</a:t>
            </a:r>
            <a:r>
              <a:rPr lang="ru-RU" dirty="0"/>
              <a:t> </a:t>
            </a:r>
            <a:r>
              <a:rPr lang="ru-RU" dirty="0" err="1"/>
              <a:t>тимчасові</a:t>
            </a:r>
            <a:r>
              <a:rPr lang="ru-RU" dirty="0"/>
              <a:t> </a:t>
            </a:r>
            <a:r>
              <a:rPr lang="ru-RU" dirty="0" err="1"/>
              <a:t>рекомендації</a:t>
            </a:r>
            <a:r>
              <a:rPr lang="ru-RU" dirty="0"/>
              <a:t>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ru-RU" dirty="0"/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консультації</a:t>
            </a:r>
            <a:r>
              <a:rPr lang="ru-RU" dirty="0"/>
              <a:t> </a:t>
            </a:r>
            <a:r>
              <a:rPr lang="ru-RU" dirty="0" err="1"/>
              <a:t>Генеральний</a:t>
            </a:r>
            <a:r>
              <a:rPr lang="ru-RU" dirty="0"/>
              <a:t> директор і держава-</a:t>
            </a:r>
            <a:r>
              <a:rPr lang="ru-RU" dirty="0" err="1"/>
              <a:t>учасник</a:t>
            </a:r>
            <a:r>
              <a:rPr lang="ru-RU" dirty="0"/>
              <a:t>, на </a:t>
            </a:r>
            <a:r>
              <a:rPr lang="ru-RU" dirty="0" err="1"/>
              <a:t>території</a:t>
            </a:r>
            <a:r>
              <a:rPr lang="ru-RU" dirty="0"/>
              <a:t> </a:t>
            </a:r>
            <a:r>
              <a:rPr lang="ru-RU" dirty="0" err="1"/>
              <a:t>якого</a:t>
            </a:r>
            <a:r>
              <a:rPr lang="ru-RU" dirty="0"/>
              <a:t> </a:t>
            </a:r>
            <a:r>
              <a:rPr lang="ru-RU" dirty="0" err="1"/>
              <a:t>відбувається</a:t>
            </a:r>
            <a:r>
              <a:rPr lang="ru-RU" dirty="0"/>
              <a:t> </a:t>
            </a:r>
            <a:r>
              <a:rPr lang="ru-RU" dirty="0" err="1"/>
              <a:t>подія</a:t>
            </a:r>
            <a:r>
              <a:rPr lang="ru-RU" dirty="0"/>
              <a:t>, не </a:t>
            </a:r>
            <a:r>
              <a:rPr lang="ru-RU" dirty="0" err="1"/>
              <a:t>приходять</a:t>
            </a:r>
            <a:r>
              <a:rPr lang="ru-RU" dirty="0"/>
              <a:t> до </a:t>
            </a:r>
            <a:r>
              <a:rPr lang="ru-RU" dirty="0" err="1"/>
              <a:t>згоди</a:t>
            </a:r>
            <a:r>
              <a:rPr lang="ru-RU" dirty="0"/>
              <a:t> </a:t>
            </a:r>
            <a:r>
              <a:rPr lang="ru-RU" dirty="0" err="1"/>
              <a:t>протягом</a:t>
            </a:r>
            <a:r>
              <a:rPr lang="ru-RU" dirty="0"/>
              <a:t> 48 годин </a:t>
            </a:r>
            <a:r>
              <a:rPr lang="ru-RU" dirty="0" err="1"/>
              <a:t>відносно</a:t>
            </a:r>
            <a:r>
              <a:rPr lang="ru-RU" dirty="0"/>
              <a:t> того, </a:t>
            </a:r>
            <a:r>
              <a:rPr lang="ru-RU" dirty="0" err="1"/>
              <a:t>чи</a:t>
            </a:r>
            <a:r>
              <a:rPr lang="ru-RU" dirty="0"/>
              <a:t> є </a:t>
            </a:r>
            <a:r>
              <a:rPr lang="ru-RU" dirty="0" err="1"/>
              <a:t>подія</a:t>
            </a:r>
            <a:r>
              <a:rPr lang="ru-RU" dirty="0"/>
              <a:t> </a:t>
            </a:r>
            <a:r>
              <a:rPr lang="ru-RU" dirty="0" err="1"/>
              <a:t>надзвичайною</a:t>
            </a:r>
            <a:r>
              <a:rPr lang="ru-RU" dirty="0"/>
              <a:t> </a:t>
            </a:r>
            <a:r>
              <a:rPr lang="ru-RU" dirty="0" err="1"/>
              <a:t>ситуацією</a:t>
            </a:r>
            <a:r>
              <a:rPr lang="ru-RU" dirty="0"/>
              <a:t> у </a:t>
            </a:r>
            <a:r>
              <a:rPr lang="ru-RU" dirty="0" err="1"/>
              <a:t>сфері</a:t>
            </a:r>
            <a:r>
              <a:rPr lang="ru-RU" dirty="0"/>
              <a:t> </a:t>
            </a:r>
            <a:r>
              <a:rPr lang="ru-RU" dirty="0" err="1"/>
              <a:t>охорони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міжнародне</a:t>
            </a:r>
            <a:r>
              <a:rPr lang="ru-RU" dirty="0"/>
              <a:t> </a:t>
            </a:r>
            <a:r>
              <a:rPr lang="ru-RU" dirty="0" err="1"/>
              <a:t>значення</a:t>
            </a:r>
            <a:r>
              <a:rPr lang="ru-RU" dirty="0"/>
              <a:t>, </a:t>
            </a:r>
            <a:r>
              <a:rPr lang="ru-RU" dirty="0" err="1"/>
              <a:t>рішення</a:t>
            </a:r>
            <a:r>
              <a:rPr lang="ru-RU" dirty="0"/>
              <a:t> </a:t>
            </a:r>
            <a:r>
              <a:rPr lang="ru-RU" dirty="0" err="1"/>
              <a:t>приймається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процедури</a:t>
            </a:r>
            <a:r>
              <a:rPr lang="ru-RU" dirty="0"/>
              <a:t> ММСП, при </a:t>
            </a:r>
            <a:r>
              <a:rPr lang="ru-RU" dirty="0" err="1"/>
              <a:t>цьому</a:t>
            </a:r>
            <a:r>
              <a:rPr lang="ru-RU" dirty="0"/>
              <a:t>, </a:t>
            </a:r>
            <a:r>
              <a:rPr lang="ru-RU" dirty="0" err="1"/>
              <a:t>зокрема</a:t>
            </a:r>
            <a:r>
              <a:rPr lang="ru-RU" dirty="0"/>
              <a:t>, держава-</a:t>
            </a:r>
            <a:r>
              <a:rPr lang="ru-RU" dirty="0" err="1"/>
              <a:t>учасник</a:t>
            </a:r>
            <a:r>
              <a:rPr lang="ru-RU" dirty="0"/>
              <a:t> не </a:t>
            </a:r>
            <a:r>
              <a:rPr lang="ru-RU" dirty="0" err="1"/>
              <a:t>має</a:t>
            </a:r>
            <a:r>
              <a:rPr lang="ru-RU" dirty="0"/>
              <a:t> права </a:t>
            </a:r>
            <a:r>
              <a:rPr lang="ru-RU" dirty="0" err="1"/>
              <a:t>вимагати</a:t>
            </a:r>
            <a:r>
              <a:rPr lang="ru-RU" dirty="0"/>
              <a:t> </a:t>
            </a:r>
            <a:r>
              <a:rPr lang="ru-RU" dirty="0" err="1"/>
              <a:t>відстрочки</a:t>
            </a:r>
            <a:r>
              <a:rPr lang="ru-RU" dirty="0"/>
              <a:t> </a:t>
            </a:r>
            <a:r>
              <a:rPr lang="ru-RU" dirty="0" err="1"/>
              <a:t>введення</a:t>
            </a:r>
            <a:r>
              <a:rPr lang="ru-RU" dirty="0"/>
              <a:t> в </a:t>
            </a:r>
            <a:r>
              <a:rPr lang="ru-RU" dirty="0" err="1"/>
              <a:t>дію</a:t>
            </a:r>
            <a:r>
              <a:rPr lang="ru-RU" dirty="0"/>
              <a:t> </a:t>
            </a:r>
            <a:r>
              <a:rPr lang="ru-RU" dirty="0" err="1"/>
              <a:t>заходів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000206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3944" y="387275"/>
            <a:ext cx="9425909" cy="635776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При </a:t>
            </a:r>
            <a:r>
              <a:rPr lang="ru-RU" dirty="0" err="1"/>
              <a:t>вирішенні</a:t>
            </a:r>
            <a:r>
              <a:rPr lang="ru-RU" dirty="0"/>
              <a:t> </a:t>
            </a:r>
            <a:r>
              <a:rPr lang="ru-RU" dirty="0" err="1"/>
              <a:t>питання</a:t>
            </a:r>
            <a:r>
              <a:rPr lang="ru-RU" dirty="0"/>
              <a:t> про те, </a:t>
            </a:r>
            <a:r>
              <a:rPr lang="ru-RU" dirty="0" err="1"/>
              <a:t>чи</a:t>
            </a:r>
            <a:r>
              <a:rPr lang="ru-RU" dirty="0"/>
              <a:t> є </a:t>
            </a:r>
            <a:r>
              <a:rPr lang="ru-RU" dirty="0" err="1"/>
              <a:t>подія</a:t>
            </a:r>
            <a:r>
              <a:rPr lang="ru-RU" dirty="0"/>
              <a:t> </a:t>
            </a:r>
            <a:r>
              <a:rPr lang="ru-RU" dirty="0" err="1"/>
              <a:t>надзвичайною</a:t>
            </a:r>
            <a:r>
              <a:rPr lang="ru-RU" dirty="0"/>
              <a:t> </a:t>
            </a:r>
            <a:r>
              <a:rPr lang="ru-RU" dirty="0" err="1"/>
              <a:t>ситуацією</a:t>
            </a:r>
            <a:r>
              <a:rPr lang="ru-RU" dirty="0"/>
              <a:t> у </a:t>
            </a:r>
            <a:r>
              <a:rPr lang="ru-RU" dirty="0" err="1"/>
              <a:t>сфері</a:t>
            </a:r>
            <a:r>
              <a:rPr lang="ru-RU" dirty="0"/>
              <a:t> </a:t>
            </a:r>
            <a:r>
              <a:rPr lang="ru-RU" dirty="0" err="1"/>
              <a:t>охорони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міжнародне</a:t>
            </a:r>
            <a:r>
              <a:rPr lang="ru-RU" dirty="0"/>
              <a:t> </a:t>
            </a:r>
            <a:r>
              <a:rPr lang="ru-RU" dirty="0" err="1"/>
              <a:t>значення</a:t>
            </a:r>
            <a:r>
              <a:rPr lang="ru-RU" dirty="0"/>
              <a:t>, </a:t>
            </a:r>
            <a:r>
              <a:rPr lang="ru-RU" dirty="0" err="1"/>
              <a:t>Генеральний</a:t>
            </a:r>
            <a:r>
              <a:rPr lang="ru-RU" dirty="0"/>
              <a:t> директор </a:t>
            </a:r>
            <a:r>
              <a:rPr lang="ru-RU" dirty="0" err="1"/>
              <a:t>враховує</a:t>
            </a:r>
            <a:r>
              <a:rPr lang="ru-RU" dirty="0"/>
              <a:t>: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 err="1"/>
              <a:t>інформацію</a:t>
            </a:r>
            <a:r>
              <a:rPr lang="ru-RU" dirty="0"/>
              <a:t>, </a:t>
            </a:r>
            <a:r>
              <a:rPr lang="ru-RU" dirty="0" err="1"/>
              <a:t>представлену</a:t>
            </a:r>
            <a:r>
              <a:rPr lang="ru-RU" dirty="0"/>
              <a:t> державою-</a:t>
            </a:r>
            <a:r>
              <a:rPr lang="ru-RU" dirty="0" err="1"/>
              <a:t>учасником</a:t>
            </a:r>
            <a:r>
              <a:rPr lang="ru-RU" dirty="0"/>
              <a:t>;</a:t>
            </a:r>
          </a:p>
          <a:p>
            <a:pPr marL="0" indent="0" algn="just">
              <a:buNone/>
            </a:pPr>
            <a:r>
              <a:rPr lang="ru-RU" dirty="0" err="1"/>
              <a:t>особливу</a:t>
            </a:r>
            <a:r>
              <a:rPr lang="ru-RU" dirty="0"/>
              <a:t> схему </a:t>
            </a:r>
            <a:r>
              <a:rPr lang="ru-RU" dirty="0" err="1"/>
              <a:t>прийняття</a:t>
            </a:r>
            <a:r>
              <a:rPr lang="ru-RU" dirty="0"/>
              <a:t> </a:t>
            </a:r>
            <a:r>
              <a:rPr lang="ru-RU" dirty="0" err="1"/>
              <a:t>рішення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міститься</a:t>
            </a:r>
            <a:r>
              <a:rPr lang="ru-RU" dirty="0"/>
              <a:t> в </a:t>
            </a:r>
            <a:r>
              <a:rPr lang="ru-RU" dirty="0" err="1"/>
              <a:t>Додатку</a:t>
            </a:r>
            <a:r>
              <a:rPr lang="ru-RU" dirty="0"/>
              <a:t> 2 ММСП;</a:t>
            </a:r>
          </a:p>
          <a:p>
            <a:pPr marL="0" indent="0" algn="just">
              <a:buNone/>
            </a:pPr>
            <a:r>
              <a:rPr lang="ru-RU" dirty="0"/>
              <a:t>думку «</a:t>
            </a:r>
            <a:r>
              <a:rPr lang="ru-RU" dirty="0" err="1"/>
              <a:t>Комітету</a:t>
            </a:r>
            <a:r>
              <a:rPr lang="ru-RU" dirty="0"/>
              <a:t> з </a:t>
            </a:r>
            <a:r>
              <a:rPr lang="ru-RU" dirty="0" err="1"/>
              <a:t>надзвичайних</a:t>
            </a:r>
            <a:r>
              <a:rPr lang="ru-RU" dirty="0"/>
              <a:t> </a:t>
            </a:r>
            <a:r>
              <a:rPr lang="ru-RU" dirty="0" err="1"/>
              <a:t>ситуацій</a:t>
            </a:r>
            <a:r>
              <a:rPr lang="ru-RU" dirty="0"/>
              <a:t>»;</a:t>
            </a:r>
          </a:p>
          <a:p>
            <a:pPr marL="0" indent="0" algn="just">
              <a:buNone/>
            </a:pPr>
            <a:r>
              <a:rPr lang="ru-RU" dirty="0" err="1"/>
              <a:t>наукові</a:t>
            </a:r>
            <a:r>
              <a:rPr lang="ru-RU" dirty="0"/>
              <a:t> </a:t>
            </a:r>
            <a:r>
              <a:rPr lang="ru-RU" dirty="0" err="1"/>
              <a:t>принципи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наявні</a:t>
            </a:r>
            <a:r>
              <a:rPr lang="ru-RU" dirty="0"/>
              <a:t> </a:t>
            </a:r>
            <a:r>
              <a:rPr lang="ru-RU" dirty="0" err="1"/>
              <a:t>наукові</a:t>
            </a:r>
            <a:r>
              <a:rPr lang="ru-RU" dirty="0"/>
              <a:t> </a:t>
            </a:r>
            <a:r>
              <a:rPr lang="ru-RU" dirty="0" err="1"/>
              <a:t>дані</a:t>
            </a:r>
            <a:r>
              <a:rPr lang="ru-RU" dirty="0"/>
              <a:t> та </a:t>
            </a:r>
            <a:r>
              <a:rPr lang="ru-RU" dirty="0" err="1"/>
              <a:t>іншу</a:t>
            </a:r>
            <a:r>
              <a:rPr lang="ru-RU" dirty="0"/>
              <a:t> </a:t>
            </a:r>
            <a:r>
              <a:rPr lang="ru-RU" dirty="0" err="1"/>
              <a:t>відповідну</a:t>
            </a:r>
            <a:r>
              <a:rPr lang="ru-RU" dirty="0"/>
              <a:t> </a:t>
            </a:r>
            <a:r>
              <a:rPr lang="ru-RU" dirty="0" err="1"/>
              <a:t>інформацію</a:t>
            </a:r>
            <a:r>
              <a:rPr lang="ru-RU" dirty="0"/>
              <a:t>;</a:t>
            </a:r>
          </a:p>
          <a:p>
            <a:pPr marL="0" indent="0" algn="just">
              <a:buNone/>
            </a:pPr>
            <a:r>
              <a:rPr lang="ru-RU" dirty="0" err="1"/>
              <a:t>оцінку</a:t>
            </a:r>
            <a:r>
              <a:rPr lang="ru-RU" dirty="0"/>
              <a:t> </a:t>
            </a:r>
            <a:r>
              <a:rPr lang="ru-RU" dirty="0" err="1"/>
              <a:t>ризику</a:t>
            </a:r>
            <a:r>
              <a:rPr lang="ru-RU" dirty="0"/>
              <a:t> для </a:t>
            </a:r>
            <a:r>
              <a:rPr lang="ru-RU" dirty="0" err="1"/>
              <a:t>здоров'я</a:t>
            </a:r>
            <a:r>
              <a:rPr lang="ru-RU" dirty="0"/>
              <a:t> </a:t>
            </a:r>
            <a:r>
              <a:rPr lang="ru-RU" dirty="0" err="1"/>
              <a:t>людини</a:t>
            </a:r>
            <a:r>
              <a:rPr lang="ru-RU" dirty="0"/>
              <a:t>, </a:t>
            </a:r>
            <a:r>
              <a:rPr lang="ru-RU" dirty="0" err="1"/>
              <a:t>ризику</a:t>
            </a:r>
            <a:r>
              <a:rPr lang="ru-RU" dirty="0"/>
              <a:t> </a:t>
            </a:r>
            <a:r>
              <a:rPr lang="ru-RU" dirty="0" err="1"/>
              <a:t>міжнародного</a:t>
            </a:r>
            <a:r>
              <a:rPr lang="ru-RU" dirty="0"/>
              <a:t> </a:t>
            </a:r>
            <a:r>
              <a:rPr lang="ru-RU" dirty="0" err="1"/>
              <a:t>поширення</a:t>
            </a:r>
            <a:r>
              <a:rPr lang="ru-RU" dirty="0"/>
              <a:t> </a:t>
            </a:r>
            <a:r>
              <a:rPr lang="ru-RU" dirty="0" err="1"/>
              <a:t>хвороби</a:t>
            </a:r>
            <a:r>
              <a:rPr lang="ru-RU" dirty="0"/>
              <a:t> і </a:t>
            </a:r>
            <a:r>
              <a:rPr lang="ru-RU" dirty="0" err="1"/>
              <a:t>ризику</a:t>
            </a:r>
            <a:r>
              <a:rPr lang="ru-RU" dirty="0"/>
              <a:t> </a:t>
            </a:r>
            <a:r>
              <a:rPr lang="ru-RU" dirty="0" err="1"/>
              <a:t>створення</a:t>
            </a:r>
            <a:r>
              <a:rPr lang="ru-RU" dirty="0"/>
              <a:t> </a:t>
            </a:r>
            <a:r>
              <a:rPr lang="ru-RU" dirty="0" err="1"/>
              <a:t>перешкод</a:t>
            </a:r>
            <a:r>
              <a:rPr lang="ru-RU" dirty="0"/>
              <a:t> для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перевезень</a:t>
            </a:r>
            <a:r>
              <a:rPr lang="ru-RU" dirty="0"/>
              <a:t>.</a:t>
            </a:r>
          </a:p>
          <a:p>
            <a:pPr marL="0" indent="0" algn="just">
              <a:buNone/>
            </a:pP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Генеральний</a:t>
            </a:r>
            <a:r>
              <a:rPr lang="ru-RU" dirty="0"/>
              <a:t> директор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консультацій</a:t>
            </a:r>
            <a:r>
              <a:rPr lang="ru-RU" dirty="0"/>
              <a:t> з державою-</a:t>
            </a:r>
            <a:r>
              <a:rPr lang="ru-RU" dirty="0" err="1"/>
              <a:t>учасником</a:t>
            </a:r>
            <a:r>
              <a:rPr lang="ru-RU" dirty="0"/>
              <a:t>, на </a:t>
            </a:r>
            <a:r>
              <a:rPr lang="ru-RU" dirty="0" err="1"/>
              <a:t>території</a:t>
            </a:r>
            <a:r>
              <a:rPr lang="ru-RU" dirty="0"/>
              <a:t> </a:t>
            </a:r>
            <a:r>
              <a:rPr lang="ru-RU" dirty="0" err="1"/>
              <a:t>якого</a:t>
            </a:r>
            <a:r>
              <a:rPr lang="ru-RU" dirty="0"/>
              <a:t> </a:t>
            </a:r>
            <a:r>
              <a:rPr lang="ru-RU" dirty="0" err="1"/>
              <a:t>відбувається</a:t>
            </a:r>
            <a:r>
              <a:rPr lang="ru-RU" dirty="0"/>
              <a:t> </a:t>
            </a:r>
            <a:r>
              <a:rPr lang="ru-RU" dirty="0" err="1"/>
              <a:t>надзвичайна</a:t>
            </a:r>
            <a:r>
              <a:rPr lang="ru-RU" dirty="0"/>
              <a:t> </a:t>
            </a:r>
            <a:r>
              <a:rPr lang="ru-RU" dirty="0" err="1"/>
              <a:t>ситуація</a:t>
            </a:r>
            <a:r>
              <a:rPr lang="ru-RU" dirty="0"/>
              <a:t> у </a:t>
            </a:r>
            <a:r>
              <a:rPr lang="ru-RU" dirty="0" err="1"/>
              <a:t>сфері</a:t>
            </a:r>
            <a:r>
              <a:rPr lang="ru-RU" dirty="0"/>
              <a:t> </a:t>
            </a:r>
            <a:r>
              <a:rPr lang="ru-RU" dirty="0" err="1"/>
              <a:t>охорони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r>
              <a:rPr lang="ru-RU" dirty="0"/>
              <a:t>,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міжнародне</a:t>
            </a:r>
            <a:r>
              <a:rPr lang="ru-RU" dirty="0"/>
              <a:t> </a:t>
            </a:r>
            <a:r>
              <a:rPr lang="ru-RU" dirty="0" err="1"/>
              <a:t>значення</a:t>
            </a:r>
            <a:r>
              <a:rPr lang="ru-RU" dirty="0"/>
              <a:t>, </a:t>
            </a:r>
            <a:r>
              <a:rPr lang="ru-RU" dirty="0" err="1"/>
              <a:t>вважає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ця</a:t>
            </a:r>
            <a:r>
              <a:rPr lang="ru-RU" dirty="0"/>
              <a:t> </a:t>
            </a:r>
            <a:r>
              <a:rPr lang="ru-RU" dirty="0" err="1"/>
              <a:t>ситуація</a:t>
            </a:r>
            <a:r>
              <a:rPr lang="ru-RU" dirty="0"/>
              <a:t> </a:t>
            </a:r>
            <a:r>
              <a:rPr lang="ru-RU" dirty="0" err="1"/>
              <a:t>завершилася</a:t>
            </a:r>
            <a:r>
              <a:rPr lang="ru-RU" dirty="0"/>
              <a:t>, </a:t>
            </a:r>
            <a:r>
              <a:rPr lang="ru-RU" dirty="0" err="1"/>
              <a:t>він</a:t>
            </a:r>
            <a:r>
              <a:rPr lang="ru-RU" dirty="0"/>
              <a:t> </a:t>
            </a:r>
            <a:r>
              <a:rPr lang="ru-RU" dirty="0" err="1"/>
              <a:t>приймає</a:t>
            </a:r>
            <a:r>
              <a:rPr lang="ru-RU" dirty="0"/>
              <a:t> </a:t>
            </a:r>
            <a:r>
              <a:rPr lang="ru-RU" dirty="0" err="1"/>
              <a:t>рішення</a:t>
            </a:r>
            <a:r>
              <a:rPr lang="ru-RU" dirty="0"/>
              <a:t> про </a:t>
            </a:r>
            <a:r>
              <a:rPr lang="ru-RU" dirty="0" err="1"/>
              <a:t>скасування</a:t>
            </a:r>
            <a:r>
              <a:rPr lang="ru-RU" dirty="0"/>
              <a:t> </a:t>
            </a:r>
            <a:r>
              <a:rPr lang="ru-RU" dirty="0" err="1"/>
              <a:t>такої</a:t>
            </a:r>
            <a:r>
              <a:rPr lang="ru-RU" dirty="0"/>
              <a:t> </a:t>
            </a:r>
            <a:r>
              <a:rPr lang="ru-RU" dirty="0" err="1"/>
              <a:t>міри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322376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 err="1"/>
              <a:t>Рекомендації</a:t>
            </a:r>
            <a:r>
              <a:rPr lang="ru-RU" sz="3200" b="1" dirty="0"/>
              <a:t> ВООЗ з приводу </a:t>
            </a:r>
            <a:r>
              <a:rPr lang="ru-RU" sz="3200" b="1" dirty="0" err="1"/>
              <a:t>надзвичайної</a:t>
            </a:r>
            <a:r>
              <a:rPr lang="ru-RU" sz="3200" b="1" dirty="0"/>
              <a:t> </a:t>
            </a:r>
            <a:r>
              <a:rPr lang="ru-RU" sz="3200" b="1" dirty="0" err="1"/>
              <a:t>ситуації</a:t>
            </a:r>
            <a:r>
              <a:rPr lang="ru-RU" sz="3200" b="1" dirty="0"/>
              <a:t>, </a:t>
            </a:r>
            <a:r>
              <a:rPr lang="ru-RU" sz="3200" b="1" dirty="0" err="1"/>
              <a:t>що</a:t>
            </a:r>
            <a:r>
              <a:rPr lang="ru-RU" sz="3200" b="1" dirty="0"/>
              <a:t> </a:t>
            </a:r>
            <a:r>
              <a:rPr lang="ru-RU" sz="3200" b="1" dirty="0" err="1"/>
              <a:t>виникла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334" y="1376980"/>
            <a:ext cx="11908715" cy="5647764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err="1"/>
              <a:t>Тимчасові</a:t>
            </a:r>
            <a:r>
              <a:rPr lang="ru-RU" dirty="0"/>
              <a:t> </a:t>
            </a:r>
            <a:r>
              <a:rPr lang="ru-RU" dirty="0" err="1"/>
              <a:t>рекомендації</a:t>
            </a:r>
            <a:endParaRPr lang="ru-RU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було</a:t>
            </a:r>
            <a:r>
              <a:rPr lang="ru-RU" dirty="0"/>
              <a:t> </a:t>
            </a:r>
            <a:r>
              <a:rPr lang="ru-RU" dirty="0" err="1"/>
              <a:t>визначено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відбувається</a:t>
            </a:r>
            <a:r>
              <a:rPr lang="ru-RU" dirty="0"/>
              <a:t> </a:t>
            </a:r>
            <a:r>
              <a:rPr lang="ru-RU" dirty="0" err="1"/>
              <a:t>надзвичайна</a:t>
            </a:r>
            <a:r>
              <a:rPr lang="ru-RU" dirty="0"/>
              <a:t> </a:t>
            </a:r>
            <a:r>
              <a:rPr lang="ru-RU" dirty="0" err="1"/>
              <a:t>ситуація</a:t>
            </a:r>
            <a:r>
              <a:rPr lang="ru-RU" dirty="0"/>
              <a:t> у </a:t>
            </a:r>
            <a:r>
              <a:rPr lang="ru-RU" dirty="0" err="1"/>
              <a:t>сфері</a:t>
            </a:r>
            <a:r>
              <a:rPr lang="ru-RU" dirty="0"/>
              <a:t> </a:t>
            </a:r>
            <a:r>
              <a:rPr lang="ru-RU" dirty="0" err="1"/>
              <a:t>охорони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міжнародне</a:t>
            </a:r>
            <a:r>
              <a:rPr lang="ru-RU" dirty="0"/>
              <a:t> </a:t>
            </a:r>
            <a:r>
              <a:rPr lang="ru-RU" dirty="0" err="1"/>
              <a:t>значення</a:t>
            </a:r>
            <a:r>
              <a:rPr lang="ru-RU" dirty="0"/>
              <a:t>, </a:t>
            </a:r>
            <a:r>
              <a:rPr lang="ru-RU" dirty="0" err="1"/>
              <a:t>Генеральний</a:t>
            </a:r>
            <a:r>
              <a:rPr lang="ru-RU" dirty="0"/>
              <a:t> директор </a:t>
            </a:r>
            <a:r>
              <a:rPr lang="ru-RU" dirty="0" err="1"/>
              <a:t>впроваджує</a:t>
            </a:r>
            <a:r>
              <a:rPr lang="ru-RU" dirty="0"/>
              <a:t> </a:t>
            </a:r>
            <a:r>
              <a:rPr lang="ru-RU" dirty="0" err="1"/>
              <a:t>тимчасові</a:t>
            </a:r>
            <a:r>
              <a:rPr lang="ru-RU" dirty="0"/>
              <a:t> </a:t>
            </a:r>
            <a:r>
              <a:rPr lang="ru-RU" dirty="0" err="1"/>
              <a:t>рекомендації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з процедурою ММСП. </a:t>
            </a:r>
            <a:r>
              <a:rPr lang="ru-RU" dirty="0" err="1"/>
              <a:t>Такі</a:t>
            </a:r>
            <a:r>
              <a:rPr lang="ru-RU" dirty="0"/>
              <a:t> </a:t>
            </a:r>
            <a:r>
              <a:rPr lang="ru-RU" dirty="0" err="1"/>
              <a:t>тимчасові</a:t>
            </a:r>
            <a:r>
              <a:rPr lang="ru-RU" dirty="0"/>
              <a:t> </a:t>
            </a:r>
            <a:r>
              <a:rPr lang="ru-RU" dirty="0" err="1"/>
              <a:t>рекомендації</a:t>
            </a:r>
            <a:r>
              <a:rPr lang="ru-RU" dirty="0"/>
              <a:t> </a:t>
            </a:r>
            <a:r>
              <a:rPr lang="ru-RU" dirty="0" err="1"/>
              <a:t>можуть</a:t>
            </a:r>
            <a:r>
              <a:rPr lang="ru-RU" dirty="0"/>
              <a:t> бути, у </a:t>
            </a:r>
            <a:r>
              <a:rPr lang="ru-RU" dirty="0" err="1"/>
              <a:t>відповідних</a:t>
            </a:r>
            <a:r>
              <a:rPr lang="ru-RU" dirty="0"/>
              <a:t> </a:t>
            </a:r>
            <a:r>
              <a:rPr lang="ru-RU" dirty="0" err="1"/>
              <a:t>випадках</a:t>
            </a:r>
            <a:r>
              <a:rPr lang="ru-RU" dirty="0"/>
              <a:t>, </a:t>
            </a:r>
            <a:r>
              <a:rPr lang="ru-RU" dirty="0" err="1"/>
              <a:t>змінені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продовжені</a:t>
            </a:r>
            <a:r>
              <a:rPr lang="ru-RU" dirty="0"/>
              <a:t>, в тому </a:t>
            </a:r>
            <a:r>
              <a:rPr lang="ru-RU" dirty="0" err="1"/>
              <a:t>числі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того, як </a:t>
            </a:r>
            <a:r>
              <a:rPr lang="ru-RU" dirty="0" err="1"/>
              <a:t>було</a:t>
            </a:r>
            <a:r>
              <a:rPr lang="ru-RU" dirty="0"/>
              <a:t> </a:t>
            </a:r>
            <a:r>
              <a:rPr lang="ru-RU" dirty="0" err="1"/>
              <a:t>визначено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така</a:t>
            </a:r>
            <a:r>
              <a:rPr lang="ru-RU" dirty="0"/>
              <a:t> </a:t>
            </a:r>
            <a:r>
              <a:rPr lang="ru-RU" dirty="0" err="1"/>
              <a:t>надзвичайна</a:t>
            </a:r>
            <a:r>
              <a:rPr lang="ru-RU" dirty="0"/>
              <a:t> </a:t>
            </a:r>
            <a:r>
              <a:rPr lang="ru-RU" dirty="0" err="1"/>
              <a:t>ситуація</a:t>
            </a:r>
            <a:r>
              <a:rPr lang="ru-RU" dirty="0"/>
              <a:t> </a:t>
            </a:r>
            <a:r>
              <a:rPr lang="ru-RU" dirty="0" err="1"/>
              <a:t>завершилася</a:t>
            </a:r>
            <a:r>
              <a:rPr lang="ru-RU" dirty="0"/>
              <a:t>. У </a:t>
            </a:r>
            <a:r>
              <a:rPr lang="ru-RU" dirty="0" err="1"/>
              <a:t>цей</a:t>
            </a:r>
            <a:r>
              <a:rPr lang="ru-RU" dirty="0"/>
              <a:t> момент часу </a:t>
            </a:r>
            <a:r>
              <a:rPr lang="ru-RU" dirty="0" err="1"/>
              <a:t>можуть</a:t>
            </a:r>
            <a:r>
              <a:rPr lang="ru-RU" dirty="0"/>
              <a:t> бути </a:t>
            </a:r>
            <a:r>
              <a:rPr lang="ru-RU" dirty="0" err="1"/>
              <a:t>зроблені</a:t>
            </a:r>
            <a:r>
              <a:rPr lang="ru-RU" dirty="0"/>
              <a:t>, при </a:t>
            </a:r>
            <a:r>
              <a:rPr lang="ru-RU" dirty="0" err="1"/>
              <a:t>необхідності</a:t>
            </a:r>
            <a:r>
              <a:rPr lang="ru-RU" dirty="0"/>
              <a:t>,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тимчасові</a:t>
            </a:r>
            <a:r>
              <a:rPr lang="ru-RU" dirty="0"/>
              <a:t> </a:t>
            </a:r>
            <a:r>
              <a:rPr lang="ru-RU" dirty="0" err="1"/>
              <a:t>рекомендації</a:t>
            </a:r>
            <a:r>
              <a:rPr lang="ru-RU" dirty="0"/>
              <a:t> для </a:t>
            </a:r>
            <a:r>
              <a:rPr lang="ru-RU" dirty="0" err="1"/>
              <a:t>цілей</a:t>
            </a:r>
            <a:r>
              <a:rPr lang="ru-RU" dirty="0"/>
              <a:t> </a:t>
            </a:r>
            <a:r>
              <a:rPr lang="ru-RU" dirty="0" err="1"/>
              <a:t>попередження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швидкого</a:t>
            </a:r>
            <a:r>
              <a:rPr lang="ru-RU" dirty="0"/>
              <a:t> </a:t>
            </a:r>
            <a:r>
              <a:rPr lang="ru-RU" dirty="0" err="1"/>
              <a:t>виявлення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повторного </a:t>
            </a:r>
            <a:r>
              <a:rPr lang="ru-RU" dirty="0" err="1"/>
              <a:t>виникнення</a:t>
            </a:r>
            <a:r>
              <a:rPr lang="ru-RU" dirty="0"/>
              <a:t>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err="1"/>
              <a:t>Тимчасові</a:t>
            </a:r>
            <a:r>
              <a:rPr lang="ru-RU" dirty="0"/>
              <a:t> </a:t>
            </a:r>
            <a:r>
              <a:rPr lang="ru-RU" dirty="0" err="1"/>
              <a:t>рекомендації</a:t>
            </a:r>
            <a:r>
              <a:rPr lang="ru-RU" dirty="0"/>
              <a:t> </a:t>
            </a:r>
            <a:r>
              <a:rPr lang="ru-RU" dirty="0" err="1"/>
              <a:t>можуть</a:t>
            </a:r>
            <a:r>
              <a:rPr lang="ru-RU" dirty="0"/>
              <a:t> </a:t>
            </a:r>
            <a:r>
              <a:rPr lang="ru-RU" dirty="0" err="1"/>
              <a:t>включати</a:t>
            </a:r>
            <a:r>
              <a:rPr lang="ru-RU" dirty="0"/>
              <a:t> медико-</a:t>
            </a:r>
            <a:r>
              <a:rPr lang="ru-RU" dirty="0" err="1"/>
              <a:t>санітарні</a:t>
            </a:r>
            <a:r>
              <a:rPr lang="ru-RU" dirty="0"/>
              <a:t> заходи,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повинні</a:t>
            </a:r>
            <a:r>
              <a:rPr lang="ru-RU" dirty="0"/>
              <a:t> </a:t>
            </a:r>
            <a:r>
              <a:rPr lang="ru-RU" dirty="0" err="1"/>
              <a:t>здійснюватися</a:t>
            </a:r>
            <a:r>
              <a:rPr lang="ru-RU" dirty="0"/>
              <a:t> державою-</a:t>
            </a:r>
            <a:r>
              <a:rPr lang="ru-RU" dirty="0" err="1"/>
              <a:t>учасником</a:t>
            </a:r>
            <a:r>
              <a:rPr lang="ru-RU" dirty="0"/>
              <a:t>, в </a:t>
            </a:r>
            <a:r>
              <a:rPr lang="ru-RU" dirty="0" err="1"/>
              <a:t>якому</a:t>
            </a:r>
            <a:r>
              <a:rPr lang="ru-RU" dirty="0"/>
              <a:t> </a:t>
            </a:r>
            <a:r>
              <a:rPr lang="ru-RU" dirty="0" err="1"/>
              <a:t>відбувається</a:t>
            </a:r>
            <a:r>
              <a:rPr lang="ru-RU" dirty="0"/>
              <a:t> </a:t>
            </a:r>
            <a:r>
              <a:rPr lang="ru-RU" dirty="0" err="1"/>
              <a:t>надзвичайна</a:t>
            </a:r>
            <a:r>
              <a:rPr lang="ru-RU" dirty="0"/>
              <a:t> </a:t>
            </a:r>
            <a:r>
              <a:rPr lang="ru-RU" dirty="0" err="1"/>
              <a:t>ситуація</a:t>
            </a:r>
            <a:r>
              <a:rPr lang="ru-RU" dirty="0"/>
              <a:t> у </a:t>
            </a:r>
            <a:r>
              <a:rPr lang="ru-RU" dirty="0" err="1"/>
              <a:t>сфері</a:t>
            </a:r>
            <a:r>
              <a:rPr lang="ru-RU" dirty="0"/>
              <a:t> </a:t>
            </a:r>
            <a:r>
              <a:rPr lang="ru-RU" dirty="0" err="1"/>
              <a:t>охорони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міжнародне</a:t>
            </a:r>
            <a:r>
              <a:rPr lang="ru-RU" dirty="0"/>
              <a:t> </a:t>
            </a:r>
            <a:r>
              <a:rPr lang="ru-RU" dirty="0" err="1"/>
              <a:t>значення</a:t>
            </a:r>
            <a:r>
              <a:rPr lang="ru-RU" dirty="0"/>
              <a:t>,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іншими</a:t>
            </a:r>
            <a:r>
              <a:rPr lang="ru-RU" dirty="0"/>
              <a:t> державами-</a:t>
            </a:r>
            <a:r>
              <a:rPr lang="ru-RU" dirty="0" err="1"/>
              <a:t>учасниками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осіб</a:t>
            </a:r>
            <a:r>
              <a:rPr lang="ru-RU" dirty="0"/>
              <a:t>, багажу, </a:t>
            </a:r>
            <a:r>
              <a:rPr lang="ru-RU" dirty="0" err="1"/>
              <a:t>вантажів</a:t>
            </a:r>
            <a:r>
              <a:rPr lang="ru-RU" dirty="0"/>
              <a:t>, </a:t>
            </a:r>
            <a:r>
              <a:rPr lang="ru-RU" dirty="0" err="1"/>
              <a:t>контейнерів</a:t>
            </a:r>
            <a:r>
              <a:rPr lang="ru-RU" dirty="0"/>
              <a:t>, </a:t>
            </a:r>
            <a:r>
              <a:rPr lang="ru-RU" dirty="0" err="1"/>
              <a:t>перевізних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, </a:t>
            </a:r>
            <a:r>
              <a:rPr lang="ru-RU" dirty="0" err="1"/>
              <a:t>товарів</a:t>
            </a:r>
            <a:r>
              <a:rPr lang="ru-RU" dirty="0"/>
              <a:t> та /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поштових</a:t>
            </a:r>
            <a:r>
              <a:rPr lang="ru-RU" dirty="0"/>
              <a:t> </a:t>
            </a:r>
            <a:r>
              <a:rPr lang="ru-RU" dirty="0" err="1"/>
              <a:t>посилок</a:t>
            </a:r>
            <a:r>
              <a:rPr lang="ru-RU" dirty="0"/>
              <a:t>, для </a:t>
            </a:r>
            <a:r>
              <a:rPr lang="ru-RU" dirty="0" err="1"/>
              <a:t>запобігання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зменшення</a:t>
            </a:r>
            <a:r>
              <a:rPr lang="ru-RU" dirty="0"/>
              <a:t> </a:t>
            </a:r>
            <a:r>
              <a:rPr lang="ru-RU" dirty="0" err="1"/>
              <a:t>міжнародного</a:t>
            </a:r>
            <a:r>
              <a:rPr lang="ru-RU" dirty="0"/>
              <a:t> </a:t>
            </a:r>
            <a:r>
              <a:rPr lang="ru-RU" dirty="0" err="1"/>
              <a:t>поширення</a:t>
            </a:r>
            <a:r>
              <a:rPr lang="ru-RU" dirty="0"/>
              <a:t> хвороб і </a:t>
            </a:r>
            <a:r>
              <a:rPr lang="ru-RU" dirty="0" err="1"/>
              <a:t>уникнення</a:t>
            </a:r>
            <a:r>
              <a:rPr lang="ru-RU" dirty="0"/>
              <a:t> </a:t>
            </a:r>
            <a:r>
              <a:rPr lang="ru-RU" dirty="0" err="1"/>
              <a:t>зайвих</a:t>
            </a:r>
            <a:r>
              <a:rPr lang="ru-RU" dirty="0"/>
              <a:t> </a:t>
            </a:r>
            <a:r>
              <a:rPr lang="ru-RU" dirty="0" err="1"/>
              <a:t>перешкод</a:t>
            </a:r>
            <a:r>
              <a:rPr lang="ru-RU" dirty="0"/>
              <a:t> для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перевезень</a:t>
            </a:r>
            <a:r>
              <a:rPr lang="ru-RU" dirty="0"/>
              <a:t>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err="1"/>
              <a:t>Дія</a:t>
            </a:r>
            <a:r>
              <a:rPr lang="ru-RU" dirty="0"/>
              <a:t> </a:t>
            </a:r>
            <a:r>
              <a:rPr lang="ru-RU" dirty="0" err="1"/>
              <a:t>тимчасових</a:t>
            </a:r>
            <a:r>
              <a:rPr lang="ru-RU" dirty="0"/>
              <a:t> </a:t>
            </a:r>
            <a:r>
              <a:rPr lang="ru-RU" dirty="0" err="1"/>
              <a:t>рекомендацій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бути </a:t>
            </a:r>
            <a:r>
              <a:rPr lang="ru-RU" dirty="0" err="1"/>
              <a:t>припинена</a:t>
            </a:r>
            <a:r>
              <a:rPr lang="ru-RU" dirty="0"/>
              <a:t> в будь-</a:t>
            </a:r>
            <a:r>
              <a:rPr lang="ru-RU" dirty="0" err="1"/>
              <a:t>який</a:t>
            </a:r>
            <a:r>
              <a:rPr lang="ru-RU" dirty="0"/>
              <a:t> момент часу і автоматично </a:t>
            </a:r>
            <a:r>
              <a:rPr lang="ru-RU" dirty="0" err="1"/>
              <a:t>припиняється</a:t>
            </a:r>
            <a:r>
              <a:rPr lang="ru-RU" dirty="0"/>
              <a:t> через три </a:t>
            </a:r>
            <a:r>
              <a:rPr lang="ru-RU" dirty="0" err="1"/>
              <a:t>місяці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випуску</a:t>
            </a:r>
            <a:r>
              <a:rPr lang="ru-RU" dirty="0"/>
              <a:t>. </a:t>
            </a:r>
            <a:r>
              <a:rPr lang="ru-RU" dirty="0" err="1"/>
              <a:t>Тимчасові</a:t>
            </a:r>
            <a:r>
              <a:rPr lang="ru-RU" dirty="0"/>
              <a:t> </a:t>
            </a:r>
            <a:r>
              <a:rPr lang="ru-RU" dirty="0" err="1"/>
              <a:t>рекомендації</a:t>
            </a:r>
            <a:r>
              <a:rPr lang="ru-RU" dirty="0"/>
              <a:t> </a:t>
            </a:r>
            <a:r>
              <a:rPr lang="ru-RU" dirty="0" err="1"/>
              <a:t>можуть</a:t>
            </a:r>
            <a:r>
              <a:rPr lang="ru-RU" dirty="0"/>
              <a:t> бути </a:t>
            </a:r>
            <a:r>
              <a:rPr lang="ru-RU" dirty="0" err="1"/>
              <a:t>змінені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продовжені</a:t>
            </a:r>
            <a:r>
              <a:rPr lang="ru-RU" dirty="0"/>
              <a:t> на </a:t>
            </a:r>
            <a:r>
              <a:rPr lang="ru-RU" dirty="0" err="1"/>
              <a:t>додаткові</a:t>
            </a:r>
            <a:r>
              <a:rPr lang="ru-RU" dirty="0"/>
              <a:t> </a:t>
            </a:r>
            <a:r>
              <a:rPr lang="ru-RU" dirty="0" err="1"/>
              <a:t>періоди</a:t>
            </a:r>
            <a:r>
              <a:rPr lang="ru-RU" dirty="0"/>
              <a:t> до </a:t>
            </a:r>
            <a:r>
              <a:rPr lang="ru-RU" dirty="0" err="1"/>
              <a:t>трьох</a:t>
            </a:r>
            <a:r>
              <a:rPr lang="ru-RU" dirty="0"/>
              <a:t> </a:t>
            </a:r>
            <a:r>
              <a:rPr lang="ru-RU" dirty="0" err="1"/>
              <a:t>місяців</a:t>
            </a:r>
            <a:r>
              <a:rPr lang="ru-RU" dirty="0"/>
              <a:t>. </a:t>
            </a:r>
            <a:r>
              <a:rPr lang="ru-RU" dirty="0" err="1"/>
              <a:t>Дія</a:t>
            </a:r>
            <a:r>
              <a:rPr lang="ru-RU" dirty="0"/>
              <a:t> </a:t>
            </a:r>
            <a:r>
              <a:rPr lang="ru-RU" dirty="0" err="1"/>
              <a:t>тимчасових</a:t>
            </a:r>
            <a:r>
              <a:rPr lang="ru-RU" dirty="0"/>
              <a:t> </a:t>
            </a:r>
            <a:r>
              <a:rPr lang="ru-RU" dirty="0" err="1"/>
              <a:t>рекомендацій</a:t>
            </a:r>
            <a:r>
              <a:rPr lang="ru-RU" dirty="0"/>
              <a:t> не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тривати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другої</a:t>
            </a:r>
            <a:r>
              <a:rPr lang="ru-RU" dirty="0"/>
              <a:t> за </a:t>
            </a:r>
            <a:r>
              <a:rPr lang="ru-RU" dirty="0" err="1"/>
              <a:t>рахунком</a:t>
            </a:r>
            <a:r>
              <a:rPr lang="ru-RU" dirty="0"/>
              <a:t> </a:t>
            </a:r>
            <a:r>
              <a:rPr lang="ru-RU" dirty="0" err="1"/>
              <a:t>сесії</a:t>
            </a:r>
            <a:r>
              <a:rPr lang="ru-RU" dirty="0"/>
              <a:t> </a:t>
            </a:r>
            <a:r>
              <a:rPr lang="ru-RU" dirty="0" err="1"/>
              <a:t>Всесвітньої</a:t>
            </a:r>
            <a:r>
              <a:rPr lang="ru-RU" dirty="0"/>
              <a:t> </a:t>
            </a:r>
            <a:r>
              <a:rPr lang="ru-RU" dirty="0" err="1"/>
              <a:t>асамблеї</a:t>
            </a:r>
            <a:r>
              <a:rPr lang="ru-RU" dirty="0"/>
              <a:t> </a:t>
            </a:r>
            <a:r>
              <a:rPr lang="ru-RU" dirty="0" err="1"/>
              <a:t>охорони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r>
              <a:rPr lang="ru-RU" dirty="0"/>
              <a:t> з моменту </a:t>
            </a:r>
            <a:r>
              <a:rPr lang="ru-RU" dirty="0" err="1"/>
              <a:t>встановлення</a:t>
            </a:r>
            <a:r>
              <a:rPr lang="ru-RU" dirty="0"/>
              <a:t> </a:t>
            </a:r>
            <a:r>
              <a:rPr lang="ru-RU" dirty="0" err="1"/>
              <a:t>такої</a:t>
            </a:r>
            <a:r>
              <a:rPr lang="ru-RU" dirty="0"/>
              <a:t> </a:t>
            </a:r>
            <a:r>
              <a:rPr lang="ru-RU" dirty="0" err="1"/>
              <a:t>надзвичайної</a:t>
            </a:r>
            <a:r>
              <a:rPr lang="ru-RU" dirty="0"/>
              <a:t> </a:t>
            </a:r>
            <a:r>
              <a:rPr lang="ru-RU" dirty="0" err="1"/>
              <a:t>ситуації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043609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2880" y="129092"/>
            <a:ext cx="10327341" cy="6728908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b="1" dirty="0" err="1"/>
              <a:t>Постійні</a:t>
            </a:r>
            <a:r>
              <a:rPr lang="ru-RU" sz="3200" b="1" dirty="0"/>
              <a:t> </a:t>
            </a:r>
            <a:r>
              <a:rPr lang="ru-RU" sz="3200" b="1" dirty="0" err="1"/>
              <a:t>рекомендації</a:t>
            </a:r>
            <a:endParaRPr lang="ru-RU" sz="3200" b="1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400" dirty="0"/>
              <a:t>ВООЗ </a:t>
            </a:r>
            <a:r>
              <a:rPr lang="ru-RU" sz="2400" dirty="0" err="1"/>
              <a:t>може</a:t>
            </a:r>
            <a:r>
              <a:rPr lang="ru-RU" sz="2400" dirty="0"/>
              <a:t> </a:t>
            </a:r>
            <a:r>
              <a:rPr lang="ru-RU" sz="2400" dirty="0" err="1"/>
              <a:t>надавати</a:t>
            </a:r>
            <a:r>
              <a:rPr lang="ru-RU" sz="2400" dirty="0"/>
              <a:t> </a:t>
            </a:r>
            <a:r>
              <a:rPr lang="ru-RU" sz="2400" dirty="0" err="1"/>
              <a:t>постійні</a:t>
            </a:r>
            <a:r>
              <a:rPr lang="ru-RU" sz="2400" dirty="0"/>
              <a:t> </a:t>
            </a:r>
            <a:r>
              <a:rPr lang="ru-RU" sz="2400" dirty="0" err="1"/>
              <a:t>рекомендації</a:t>
            </a:r>
            <a:r>
              <a:rPr lang="ru-RU" sz="2400" dirty="0"/>
              <a:t> про </a:t>
            </a:r>
            <a:r>
              <a:rPr lang="ru-RU" sz="2400" dirty="0" err="1"/>
              <a:t>належні</a:t>
            </a:r>
            <a:r>
              <a:rPr lang="ru-RU" sz="2400" dirty="0"/>
              <a:t> медико-</a:t>
            </a:r>
            <a:r>
              <a:rPr lang="ru-RU" sz="2400" dirty="0" err="1"/>
              <a:t>санітарні</a:t>
            </a:r>
            <a:r>
              <a:rPr lang="ru-RU" sz="2400" dirty="0"/>
              <a:t> заходи для регулярного </a:t>
            </a:r>
            <a:r>
              <a:rPr lang="ru-RU" sz="2400" dirty="0" err="1"/>
              <a:t>або</a:t>
            </a:r>
            <a:r>
              <a:rPr lang="ru-RU" sz="2400" dirty="0"/>
              <a:t> </a:t>
            </a:r>
            <a:r>
              <a:rPr lang="ru-RU" sz="2400" dirty="0" err="1"/>
              <a:t>періодичного</a:t>
            </a:r>
            <a:r>
              <a:rPr lang="ru-RU" sz="2400" dirty="0"/>
              <a:t> </a:t>
            </a:r>
            <a:r>
              <a:rPr lang="ru-RU" sz="2400" dirty="0" err="1"/>
              <a:t>застосування</a:t>
            </a:r>
            <a:r>
              <a:rPr lang="ru-RU" sz="2400" dirty="0"/>
              <a:t>. </a:t>
            </a:r>
            <a:r>
              <a:rPr lang="ru-RU" sz="2400" dirty="0" err="1"/>
              <a:t>Такі</a:t>
            </a:r>
            <a:r>
              <a:rPr lang="ru-RU" sz="2400" dirty="0"/>
              <a:t> заходи </a:t>
            </a:r>
            <a:r>
              <a:rPr lang="ru-RU" sz="2400" dirty="0" err="1"/>
              <a:t>можуть</a:t>
            </a:r>
            <a:r>
              <a:rPr lang="ru-RU" sz="2400" dirty="0"/>
              <a:t> </a:t>
            </a:r>
            <a:r>
              <a:rPr lang="ru-RU" sz="2400" dirty="0" err="1"/>
              <a:t>застосовуватися</a:t>
            </a:r>
            <a:r>
              <a:rPr lang="ru-RU" sz="2400" dirty="0"/>
              <a:t> державами-</a:t>
            </a:r>
            <a:r>
              <a:rPr lang="ru-RU" sz="2400" dirty="0" err="1"/>
              <a:t>учасниками</a:t>
            </a:r>
            <a:r>
              <a:rPr lang="ru-RU" sz="2400" dirty="0"/>
              <a:t> </a:t>
            </a:r>
            <a:r>
              <a:rPr lang="ru-RU" sz="2400" dirty="0" err="1"/>
              <a:t>щодо</a:t>
            </a:r>
            <a:r>
              <a:rPr lang="ru-RU" sz="2400" dirty="0"/>
              <a:t> </a:t>
            </a:r>
            <a:r>
              <a:rPr lang="ru-RU" sz="2400" dirty="0" err="1"/>
              <a:t>осіб</a:t>
            </a:r>
            <a:r>
              <a:rPr lang="ru-RU" sz="2400" dirty="0"/>
              <a:t>, багажу, </a:t>
            </a:r>
            <a:r>
              <a:rPr lang="ru-RU" sz="2400" dirty="0" err="1"/>
              <a:t>вантажів</a:t>
            </a:r>
            <a:r>
              <a:rPr lang="ru-RU" sz="2400" dirty="0"/>
              <a:t>, </a:t>
            </a:r>
            <a:r>
              <a:rPr lang="ru-RU" sz="2400" dirty="0" err="1"/>
              <a:t>контейнерів</a:t>
            </a:r>
            <a:r>
              <a:rPr lang="ru-RU" sz="2400" dirty="0"/>
              <a:t>, </a:t>
            </a:r>
            <a:r>
              <a:rPr lang="ru-RU" sz="2400" dirty="0" err="1"/>
              <a:t>перевізних</a:t>
            </a:r>
            <a:r>
              <a:rPr lang="ru-RU" sz="2400" dirty="0"/>
              <a:t> </a:t>
            </a:r>
            <a:r>
              <a:rPr lang="ru-RU" sz="2400" dirty="0" err="1"/>
              <a:t>засобів</a:t>
            </a:r>
            <a:r>
              <a:rPr lang="ru-RU" sz="2400" dirty="0"/>
              <a:t>, </a:t>
            </a:r>
            <a:r>
              <a:rPr lang="ru-RU" sz="2400" dirty="0" err="1"/>
              <a:t>товарів</a:t>
            </a:r>
            <a:r>
              <a:rPr lang="ru-RU" sz="2400" dirty="0"/>
              <a:t> та / </a:t>
            </a:r>
            <a:r>
              <a:rPr lang="ru-RU" sz="2400" dirty="0" err="1"/>
              <a:t>або</a:t>
            </a:r>
            <a:r>
              <a:rPr lang="ru-RU" sz="2400" dirty="0"/>
              <a:t> </a:t>
            </a:r>
            <a:r>
              <a:rPr lang="ru-RU" sz="2400" dirty="0" err="1"/>
              <a:t>поштових</a:t>
            </a:r>
            <a:r>
              <a:rPr lang="ru-RU" sz="2400" dirty="0"/>
              <a:t> </a:t>
            </a:r>
            <a:r>
              <a:rPr lang="ru-RU" sz="2400" dirty="0" err="1"/>
              <a:t>посилок</a:t>
            </a:r>
            <a:r>
              <a:rPr lang="ru-RU" sz="2400" dirty="0"/>
              <a:t> в </a:t>
            </a:r>
            <a:r>
              <a:rPr lang="ru-RU" sz="2400" dirty="0" err="1"/>
              <a:t>зв'язку</a:t>
            </a:r>
            <a:r>
              <a:rPr lang="ru-RU" sz="2400" dirty="0"/>
              <a:t> з </a:t>
            </a:r>
            <a:r>
              <a:rPr lang="ru-RU" sz="2400" dirty="0" err="1"/>
              <a:t>конкретними</a:t>
            </a:r>
            <a:r>
              <a:rPr lang="ru-RU" sz="2400" dirty="0"/>
              <a:t> </a:t>
            </a:r>
            <a:r>
              <a:rPr lang="ru-RU" sz="2400" dirty="0" err="1"/>
              <a:t>існуючими</a:t>
            </a:r>
            <a:r>
              <a:rPr lang="ru-RU" sz="2400" dirty="0"/>
              <a:t> на </a:t>
            </a:r>
            <a:r>
              <a:rPr lang="ru-RU" sz="2400" dirty="0" err="1"/>
              <a:t>конкретний</a:t>
            </a:r>
            <a:r>
              <a:rPr lang="ru-RU" sz="2400" dirty="0"/>
              <a:t> момент </a:t>
            </a:r>
            <a:r>
              <a:rPr lang="ru-RU" sz="2400" dirty="0" err="1"/>
              <a:t>ризиками</a:t>
            </a:r>
            <a:r>
              <a:rPr lang="ru-RU" sz="2400" dirty="0"/>
              <a:t> для </a:t>
            </a:r>
            <a:r>
              <a:rPr lang="ru-RU" sz="2400" dirty="0" err="1"/>
              <a:t>здоров'я</a:t>
            </a:r>
            <a:r>
              <a:rPr lang="ru-RU" sz="2400" dirty="0"/>
              <a:t> </a:t>
            </a:r>
            <a:r>
              <a:rPr lang="ru-RU" sz="2400" dirty="0" err="1"/>
              <a:t>населення</a:t>
            </a:r>
            <a:r>
              <a:rPr lang="ru-RU" sz="2400" dirty="0"/>
              <a:t>, з </a:t>
            </a:r>
            <a:r>
              <a:rPr lang="ru-RU" sz="2400" dirty="0" err="1"/>
              <a:t>тим</a:t>
            </a:r>
            <a:r>
              <a:rPr lang="ru-RU" sz="2400" dirty="0"/>
              <a:t> </a:t>
            </a:r>
            <a:r>
              <a:rPr lang="ru-RU" sz="2400" dirty="0" err="1"/>
              <a:t>щоб</a:t>
            </a:r>
            <a:r>
              <a:rPr lang="ru-RU" sz="2400" dirty="0"/>
              <a:t> </a:t>
            </a:r>
            <a:r>
              <a:rPr lang="ru-RU" sz="2400" dirty="0" err="1"/>
              <a:t>запобігти</a:t>
            </a:r>
            <a:r>
              <a:rPr lang="ru-RU" sz="2400" dirty="0"/>
              <a:t> </a:t>
            </a:r>
            <a:r>
              <a:rPr lang="ru-RU" sz="2400" dirty="0" err="1"/>
              <a:t>або</a:t>
            </a:r>
            <a:r>
              <a:rPr lang="ru-RU" sz="2400" dirty="0"/>
              <a:t> </a:t>
            </a:r>
            <a:r>
              <a:rPr lang="ru-RU" sz="2400" dirty="0" err="1"/>
              <a:t>зменшити</a:t>
            </a:r>
            <a:r>
              <a:rPr lang="ru-RU" sz="2400" dirty="0"/>
              <a:t> </a:t>
            </a:r>
            <a:r>
              <a:rPr lang="ru-RU" sz="2400" dirty="0" err="1"/>
              <a:t>міжнародне</a:t>
            </a:r>
            <a:r>
              <a:rPr lang="ru-RU" sz="2400" dirty="0"/>
              <a:t> </a:t>
            </a:r>
            <a:r>
              <a:rPr lang="ru-RU" sz="2400" dirty="0" err="1"/>
              <a:t>поширення</a:t>
            </a:r>
            <a:r>
              <a:rPr lang="ru-RU" sz="2400" dirty="0"/>
              <a:t> </a:t>
            </a:r>
            <a:r>
              <a:rPr lang="ru-RU" sz="2400" dirty="0" err="1"/>
              <a:t>хвороби</a:t>
            </a:r>
            <a:r>
              <a:rPr lang="ru-RU" sz="2400" dirty="0"/>
              <a:t> і </a:t>
            </a:r>
            <a:r>
              <a:rPr lang="ru-RU" sz="2400" dirty="0" err="1"/>
              <a:t>уникнути</a:t>
            </a:r>
            <a:r>
              <a:rPr lang="ru-RU" sz="2400" dirty="0"/>
              <a:t> </a:t>
            </a:r>
            <a:r>
              <a:rPr lang="ru-RU" sz="2400" dirty="0" err="1"/>
              <a:t>зайвих</a:t>
            </a:r>
            <a:r>
              <a:rPr lang="ru-RU" sz="2400" dirty="0"/>
              <a:t> </a:t>
            </a:r>
            <a:r>
              <a:rPr lang="ru-RU" sz="2400" dirty="0" err="1"/>
              <a:t>перешкод</a:t>
            </a:r>
            <a:r>
              <a:rPr lang="ru-RU" sz="2400" dirty="0"/>
              <a:t> для </a:t>
            </a:r>
            <a:r>
              <a:rPr lang="ru-RU" sz="2400" dirty="0" err="1"/>
              <a:t>міжнародних</a:t>
            </a:r>
            <a:r>
              <a:rPr lang="ru-RU" sz="2400" dirty="0"/>
              <a:t> </a:t>
            </a:r>
            <a:r>
              <a:rPr lang="ru-RU" sz="2400" dirty="0" err="1"/>
              <a:t>перевезень</a:t>
            </a:r>
            <a:r>
              <a:rPr lang="ru-RU" sz="2400" dirty="0"/>
              <a:t>. У </a:t>
            </a:r>
            <a:r>
              <a:rPr lang="ru-RU" sz="2400" dirty="0" err="1"/>
              <a:t>належних</a:t>
            </a:r>
            <a:r>
              <a:rPr lang="ru-RU" sz="2400" dirty="0"/>
              <a:t> </a:t>
            </a:r>
            <a:r>
              <a:rPr lang="ru-RU" sz="2400" dirty="0" err="1"/>
              <a:t>випадках</a:t>
            </a:r>
            <a:r>
              <a:rPr lang="ru-RU" sz="2400" dirty="0"/>
              <a:t> ВООЗ </a:t>
            </a:r>
            <a:r>
              <a:rPr lang="ru-RU" sz="2400" dirty="0" err="1"/>
              <a:t>може</a:t>
            </a:r>
            <a:r>
              <a:rPr lang="ru-RU" sz="2400" dirty="0"/>
              <a:t> </a:t>
            </a:r>
            <a:r>
              <a:rPr lang="ru-RU" sz="2400" dirty="0" err="1"/>
              <a:t>також</a:t>
            </a:r>
            <a:r>
              <a:rPr lang="ru-RU" sz="2400" dirty="0"/>
              <a:t> </a:t>
            </a:r>
            <a:r>
              <a:rPr lang="ru-RU" sz="2400" dirty="0" err="1"/>
              <a:t>змінити</a:t>
            </a:r>
            <a:r>
              <a:rPr lang="ru-RU" sz="2400" dirty="0"/>
              <a:t> </a:t>
            </a:r>
            <a:r>
              <a:rPr lang="ru-RU" sz="2400" dirty="0" err="1"/>
              <a:t>або</a:t>
            </a:r>
            <a:r>
              <a:rPr lang="ru-RU" sz="2400" dirty="0"/>
              <a:t> </a:t>
            </a:r>
            <a:r>
              <a:rPr lang="ru-RU" sz="2400" dirty="0" err="1"/>
              <a:t>припинити</a:t>
            </a:r>
            <a:r>
              <a:rPr lang="ru-RU" sz="2400" dirty="0"/>
              <a:t> </a:t>
            </a:r>
            <a:r>
              <a:rPr lang="ru-RU" sz="2400" dirty="0" err="1"/>
              <a:t>дію</a:t>
            </a:r>
            <a:r>
              <a:rPr lang="ru-RU" sz="2400" dirty="0"/>
              <a:t> таких </a:t>
            </a:r>
            <a:r>
              <a:rPr lang="ru-RU" sz="2400" dirty="0" err="1"/>
              <a:t>постійних</a:t>
            </a:r>
            <a:r>
              <a:rPr lang="ru-RU" sz="2400" dirty="0"/>
              <a:t> </a:t>
            </a:r>
            <a:r>
              <a:rPr lang="ru-RU" sz="2400" dirty="0" err="1"/>
              <a:t>рекомендацій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481439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0607" y="204396"/>
            <a:ext cx="10252037" cy="6653604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10000"/>
              </a:lnSpc>
              <a:buNone/>
            </a:pPr>
            <a:r>
              <a:rPr lang="ru-RU" dirty="0" err="1"/>
              <a:t>Критерії</a:t>
            </a:r>
            <a:r>
              <a:rPr lang="ru-RU" dirty="0"/>
              <a:t> для </a:t>
            </a:r>
            <a:r>
              <a:rPr lang="ru-RU" dirty="0" err="1"/>
              <a:t>рекомендацій</a:t>
            </a:r>
            <a:endParaRPr lang="ru-RU" dirty="0"/>
          </a:p>
          <a:p>
            <a:pPr marL="0" indent="0" algn="just">
              <a:lnSpc>
                <a:spcPct val="110000"/>
              </a:lnSpc>
              <a:buNone/>
            </a:pPr>
            <a:r>
              <a:rPr lang="ru-RU" dirty="0"/>
              <a:t>При </a:t>
            </a:r>
            <a:r>
              <a:rPr lang="ru-RU" dirty="0" err="1"/>
              <a:t>випуску</a:t>
            </a:r>
            <a:r>
              <a:rPr lang="ru-RU" dirty="0"/>
              <a:t>, </a:t>
            </a:r>
            <a:r>
              <a:rPr lang="ru-RU" dirty="0" err="1"/>
              <a:t>зміну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припинення</a:t>
            </a:r>
            <a:r>
              <a:rPr lang="ru-RU" dirty="0"/>
              <a:t> </a:t>
            </a:r>
            <a:r>
              <a:rPr lang="ru-RU" dirty="0" err="1"/>
              <a:t>дії</a:t>
            </a:r>
            <a:r>
              <a:rPr lang="ru-RU" dirty="0"/>
              <a:t> </a:t>
            </a:r>
            <a:r>
              <a:rPr lang="ru-RU" dirty="0" err="1"/>
              <a:t>тимчасових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постійних</a:t>
            </a:r>
            <a:r>
              <a:rPr lang="ru-RU" dirty="0"/>
              <a:t> </a:t>
            </a:r>
            <a:r>
              <a:rPr lang="ru-RU" dirty="0" err="1"/>
              <a:t>рекомендацій</a:t>
            </a:r>
            <a:r>
              <a:rPr lang="ru-RU" dirty="0"/>
              <a:t> </a:t>
            </a:r>
            <a:r>
              <a:rPr lang="ru-RU" dirty="0" err="1"/>
              <a:t>Генеральний</a:t>
            </a:r>
            <a:r>
              <a:rPr lang="ru-RU" dirty="0"/>
              <a:t> директор ВООЗ </a:t>
            </a:r>
            <a:r>
              <a:rPr lang="ru-RU" dirty="0" err="1"/>
              <a:t>враховує</a:t>
            </a:r>
            <a:r>
              <a:rPr lang="ru-RU" dirty="0"/>
              <a:t>:</a:t>
            </a:r>
          </a:p>
          <a:p>
            <a:pPr marL="0" indent="0" algn="just">
              <a:lnSpc>
                <a:spcPct val="110000"/>
              </a:lnSpc>
              <a:buNone/>
            </a:pPr>
            <a:endParaRPr lang="ru-RU" dirty="0"/>
          </a:p>
          <a:p>
            <a:pPr marL="0" indent="0" algn="just">
              <a:lnSpc>
                <a:spcPct val="110000"/>
              </a:lnSpc>
              <a:buNone/>
            </a:pPr>
            <a:r>
              <a:rPr lang="ru-RU" dirty="0"/>
              <a:t>думки </a:t>
            </a:r>
            <a:r>
              <a:rPr lang="ru-RU" dirty="0" err="1"/>
              <a:t>безпосередньо</a:t>
            </a:r>
            <a:r>
              <a:rPr lang="ru-RU" dirty="0"/>
              <a:t> </a:t>
            </a:r>
            <a:r>
              <a:rPr lang="ru-RU" dirty="0" err="1"/>
              <a:t>зацікавлених</a:t>
            </a:r>
            <a:r>
              <a:rPr lang="ru-RU" dirty="0"/>
              <a:t> держав-</a:t>
            </a:r>
            <a:r>
              <a:rPr lang="ru-RU" dirty="0" err="1"/>
              <a:t>учасників</a:t>
            </a:r>
            <a:r>
              <a:rPr lang="ru-RU" dirty="0"/>
              <a:t>;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dirty="0" err="1"/>
              <a:t>рекомендацію</a:t>
            </a:r>
            <a:r>
              <a:rPr lang="ru-RU" dirty="0"/>
              <a:t> </a:t>
            </a:r>
            <a:r>
              <a:rPr lang="ru-RU" dirty="0" err="1"/>
              <a:t>Комітету</a:t>
            </a:r>
            <a:r>
              <a:rPr lang="ru-RU" dirty="0"/>
              <a:t> з </a:t>
            </a:r>
            <a:r>
              <a:rPr lang="ru-RU" dirty="0" err="1"/>
              <a:t>надзвичайних</a:t>
            </a:r>
            <a:r>
              <a:rPr lang="ru-RU" dirty="0"/>
              <a:t> </a:t>
            </a:r>
            <a:r>
              <a:rPr lang="ru-RU" dirty="0" err="1"/>
              <a:t>ситуацій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Комітету</a:t>
            </a:r>
            <a:r>
              <a:rPr lang="ru-RU" dirty="0"/>
              <a:t> з </a:t>
            </a:r>
            <a:r>
              <a:rPr lang="ru-RU" dirty="0" err="1"/>
              <a:t>огляду</a:t>
            </a:r>
            <a:r>
              <a:rPr lang="ru-RU" dirty="0"/>
              <a:t>, в </a:t>
            </a:r>
            <a:r>
              <a:rPr lang="ru-RU" dirty="0" err="1"/>
              <a:t>залежності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конкретного </a:t>
            </a:r>
            <a:r>
              <a:rPr lang="ru-RU" dirty="0" err="1"/>
              <a:t>випадку</a:t>
            </a:r>
            <a:r>
              <a:rPr lang="ru-RU" dirty="0"/>
              <a:t>;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dirty="0" err="1"/>
              <a:t>наукові</a:t>
            </a:r>
            <a:r>
              <a:rPr lang="ru-RU" dirty="0"/>
              <a:t> </a:t>
            </a:r>
            <a:r>
              <a:rPr lang="ru-RU" dirty="0" err="1"/>
              <a:t>принципи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наявні</a:t>
            </a:r>
            <a:r>
              <a:rPr lang="ru-RU" dirty="0"/>
              <a:t> </a:t>
            </a:r>
            <a:r>
              <a:rPr lang="ru-RU" dirty="0" err="1"/>
              <a:t>наукові</a:t>
            </a:r>
            <a:r>
              <a:rPr lang="ru-RU" dirty="0"/>
              <a:t> </a:t>
            </a:r>
            <a:r>
              <a:rPr lang="ru-RU" dirty="0" err="1"/>
              <a:t>дані</a:t>
            </a:r>
            <a:r>
              <a:rPr lang="ru-RU" dirty="0"/>
              <a:t> та </a:t>
            </a:r>
            <a:r>
              <a:rPr lang="ru-RU" dirty="0" err="1"/>
              <a:t>інформацію</a:t>
            </a:r>
            <a:r>
              <a:rPr lang="ru-RU" dirty="0"/>
              <a:t>;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dirty="0"/>
              <a:t>медико-</a:t>
            </a:r>
            <a:r>
              <a:rPr lang="ru-RU" dirty="0" err="1"/>
              <a:t>санітарні</a:t>
            </a:r>
            <a:r>
              <a:rPr lang="ru-RU" dirty="0"/>
              <a:t> заходи, </a:t>
            </a:r>
            <a:r>
              <a:rPr lang="ru-RU" dirty="0" err="1"/>
              <a:t>які</a:t>
            </a:r>
            <a:r>
              <a:rPr lang="ru-RU" dirty="0"/>
              <a:t> на </a:t>
            </a:r>
            <a:r>
              <a:rPr lang="ru-RU" dirty="0" err="1"/>
              <a:t>основі</a:t>
            </a:r>
            <a:r>
              <a:rPr lang="ru-RU" dirty="0"/>
              <a:t> </a:t>
            </a:r>
            <a:r>
              <a:rPr lang="ru-RU" dirty="0" err="1"/>
              <a:t>оцінки</a:t>
            </a:r>
            <a:r>
              <a:rPr lang="ru-RU" dirty="0"/>
              <a:t> </a:t>
            </a:r>
            <a:r>
              <a:rPr lang="ru-RU" dirty="0" err="1"/>
              <a:t>ризику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відповідає</a:t>
            </a:r>
            <a:r>
              <a:rPr lang="ru-RU" dirty="0"/>
              <a:t> </a:t>
            </a:r>
            <a:r>
              <a:rPr lang="ru-RU" dirty="0" err="1"/>
              <a:t>обставинам</a:t>
            </a:r>
            <a:r>
              <a:rPr lang="ru-RU" dirty="0"/>
              <a:t>, не </a:t>
            </a:r>
            <a:r>
              <a:rPr lang="ru-RU" dirty="0" err="1"/>
              <a:t>створюють</a:t>
            </a:r>
            <a:r>
              <a:rPr lang="ru-RU" dirty="0"/>
              <a:t> </a:t>
            </a:r>
            <a:r>
              <a:rPr lang="ru-RU" dirty="0" err="1"/>
              <a:t>більших</a:t>
            </a:r>
            <a:r>
              <a:rPr lang="ru-RU" dirty="0"/>
              <a:t> </a:t>
            </a:r>
            <a:r>
              <a:rPr lang="ru-RU" dirty="0" err="1"/>
              <a:t>обмежень</a:t>
            </a:r>
            <a:r>
              <a:rPr lang="ru-RU" dirty="0"/>
              <a:t> для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перевезень</a:t>
            </a:r>
            <a:r>
              <a:rPr lang="ru-RU" dirty="0"/>
              <a:t> і </a:t>
            </a:r>
            <a:r>
              <a:rPr lang="ru-RU" dirty="0" err="1"/>
              <a:t>торгівлі</a:t>
            </a:r>
            <a:r>
              <a:rPr lang="ru-RU" dirty="0"/>
              <a:t>, не </a:t>
            </a:r>
            <a:r>
              <a:rPr lang="ru-RU" dirty="0" err="1"/>
              <a:t>носять</a:t>
            </a:r>
            <a:r>
              <a:rPr lang="ru-RU" dirty="0"/>
              <a:t> </a:t>
            </a:r>
            <a:r>
              <a:rPr lang="ru-RU" dirty="0" err="1"/>
              <a:t>більш</a:t>
            </a:r>
            <a:r>
              <a:rPr lang="ru-RU" dirty="0"/>
              <a:t> </a:t>
            </a:r>
            <a:r>
              <a:rPr lang="ru-RU" dirty="0" err="1"/>
              <a:t>інтрузивний</a:t>
            </a:r>
            <a:r>
              <a:rPr lang="ru-RU" dirty="0"/>
              <a:t> характер по </a:t>
            </a:r>
            <a:r>
              <a:rPr lang="ru-RU" dirty="0" err="1"/>
              <a:t>відношенню</a:t>
            </a:r>
            <a:r>
              <a:rPr lang="ru-RU" dirty="0"/>
              <a:t> до </a:t>
            </a:r>
            <a:r>
              <a:rPr lang="ru-RU" dirty="0" err="1"/>
              <a:t>конкретних</a:t>
            </a:r>
            <a:r>
              <a:rPr lang="ru-RU" dirty="0"/>
              <a:t> </a:t>
            </a:r>
            <a:r>
              <a:rPr lang="ru-RU" dirty="0" err="1"/>
              <a:t>осіб</a:t>
            </a:r>
            <a:r>
              <a:rPr lang="ru-RU" dirty="0"/>
              <a:t>, </a:t>
            </a:r>
            <a:r>
              <a:rPr lang="ru-RU" dirty="0" err="1"/>
              <a:t>ніж</a:t>
            </a:r>
            <a:r>
              <a:rPr lang="ru-RU" dirty="0"/>
              <a:t> </a:t>
            </a:r>
            <a:r>
              <a:rPr lang="ru-RU" dirty="0" err="1"/>
              <a:t>доступні</a:t>
            </a:r>
            <a:r>
              <a:rPr lang="ru-RU" dirty="0"/>
              <a:t> на </a:t>
            </a:r>
            <a:r>
              <a:rPr lang="ru-RU" dirty="0" err="1"/>
              <a:t>розумних</a:t>
            </a:r>
            <a:r>
              <a:rPr lang="ru-RU" dirty="0"/>
              <a:t> </a:t>
            </a:r>
            <a:r>
              <a:rPr lang="ru-RU" dirty="0" err="1"/>
              <a:t>підставах</a:t>
            </a:r>
            <a:r>
              <a:rPr lang="ru-RU" dirty="0"/>
              <a:t> </a:t>
            </a:r>
            <a:r>
              <a:rPr lang="ru-RU" dirty="0" err="1"/>
              <a:t>альтернативні</a:t>
            </a:r>
            <a:r>
              <a:rPr lang="ru-RU" dirty="0"/>
              <a:t> заходи,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забезпечують</a:t>
            </a:r>
            <a:r>
              <a:rPr lang="ru-RU" dirty="0"/>
              <a:t> </a:t>
            </a:r>
            <a:r>
              <a:rPr lang="ru-RU" dirty="0" err="1"/>
              <a:t>належний</a:t>
            </a:r>
            <a:r>
              <a:rPr lang="ru-RU" dirty="0"/>
              <a:t> </a:t>
            </a:r>
            <a:r>
              <a:rPr lang="ru-RU" dirty="0" err="1"/>
              <a:t>рівень</a:t>
            </a:r>
            <a:r>
              <a:rPr lang="ru-RU" dirty="0"/>
              <a:t> </a:t>
            </a:r>
            <a:r>
              <a:rPr lang="ru-RU" dirty="0" err="1"/>
              <a:t>охорони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r>
              <a:rPr lang="ru-RU" dirty="0"/>
              <a:t>;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dirty="0" err="1"/>
              <a:t>відповідні</a:t>
            </a:r>
            <a:r>
              <a:rPr lang="ru-RU" dirty="0"/>
              <a:t> </a:t>
            </a:r>
            <a:r>
              <a:rPr lang="ru-RU" dirty="0" err="1"/>
              <a:t>міжнародні</a:t>
            </a:r>
            <a:r>
              <a:rPr lang="ru-RU" dirty="0"/>
              <a:t> </a:t>
            </a:r>
            <a:r>
              <a:rPr lang="ru-RU" dirty="0" err="1"/>
              <a:t>стандарти</a:t>
            </a:r>
            <a:r>
              <a:rPr lang="ru-RU" dirty="0"/>
              <a:t> та </a:t>
            </a:r>
            <a:r>
              <a:rPr lang="ru-RU" dirty="0" err="1"/>
              <a:t>документи</a:t>
            </a:r>
            <a:r>
              <a:rPr lang="ru-RU" dirty="0"/>
              <a:t>;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dirty="0"/>
              <a:t>заходи, </a:t>
            </a:r>
            <a:r>
              <a:rPr lang="ru-RU" dirty="0" err="1"/>
              <a:t>вжиті</a:t>
            </a:r>
            <a:r>
              <a:rPr lang="ru-RU" dirty="0"/>
              <a:t> </a:t>
            </a:r>
            <a:r>
              <a:rPr lang="ru-RU" dirty="0" err="1"/>
              <a:t>іншими</a:t>
            </a:r>
            <a:r>
              <a:rPr lang="ru-RU" dirty="0"/>
              <a:t> </a:t>
            </a:r>
            <a:r>
              <a:rPr lang="ru-RU" dirty="0" err="1"/>
              <a:t>відповідними</a:t>
            </a:r>
            <a:r>
              <a:rPr lang="ru-RU" dirty="0"/>
              <a:t> </a:t>
            </a:r>
            <a:r>
              <a:rPr lang="ru-RU" dirty="0" err="1"/>
              <a:t>міжурядовими</a:t>
            </a:r>
            <a:r>
              <a:rPr lang="ru-RU" dirty="0"/>
              <a:t> </a:t>
            </a:r>
            <a:r>
              <a:rPr lang="ru-RU" dirty="0" err="1"/>
              <a:t>організаціями</a:t>
            </a:r>
            <a:r>
              <a:rPr lang="ru-RU" dirty="0"/>
              <a:t> та </a:t>
            </a:r>
            <a:r>
              <a:rPr lang="ru-RU" dirty="0" err="1"/>
              <a:t>міжнародними</a:t>
            </a:r>
            <a:r>
              <a:rPr lang="ru-RU" dirty="0"/>
              <a:t> органами;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dirty="0" err="1"/>
              <a:t>іншу</a:t>
            </a:r>
            <a:r>
              <a:rPr lang="ru-RU" dirty="0"/>
              <a:t> </a:t>
            </a:r>
            <a:r>
              <a:rPr lang="ru-RU" dirty="0" err="1"/>
              <a:t>відповідну</a:t>
            </a:r>
            <a:r>
              <a:rPr lang="ru-RU" dirty="0"/>
              <a:t> і </a:t>
            </a:r>
            <a:r>
              <a:rPr lang="ru-RU" dirty="0" err="1"/>
              <a:t>конкретну</a:t>
            </a:r>
            <a:r>
              <a:rPr lang="ru-RU" dirty="0"/>
              <a:t> </a:t>
            </a:r>
            <a:r>
              <a:rPr lang="ru-RU" dirty="0" err="1"/>
              <a:t>інформацію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стосується</a:t>
            </a:r>
            <a:r>
              <a:rPr lang="ru-RU" dirty="0"/>
              <a:t> </a:t>
            </a:r>
            <a:r>
              <a:rPr lang="ru-RU" dirty="0" err="1"/>
              <a:t>даної</a:t>
            </a:r>
            <a:r>
              <a:rPr lang="ru-RU" dirty="0"/>
              <a:t> </a:t>
            </a:r>
            <a:r>
              <a:rPr lang="ru-RU" dirty="0" err="1"/>
              <a:t>події</a:t>
            </a:r>
            <a:r>
              <a:rPr lang="ru-RU" dirty="0"/>
              <a:t>.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стосується</a:t>
            </a:r>
            <a:r>
              <a:rPr lang="ru-RU" dirty="0"/>
              <a:t> </a:t>
            </a:r>
            <a:r>
              <a:rPr lang="ru-RU" dirty="0" err="1"/>
              <a:t>тимчасових</a:t>
            </a:r>
            <a:r>
              <a:rPr lang="ru-RU" dirty="0"/>
              <a:t> </a:t>
            </a:r>
            <a:r>
              <a:rPr lang="ru-RU" dirty="0" err="1"/>
              <a:t>рекомендацій</a:t>
            </a:r>
            <a:r>
              <a:rPr lang="ru-RU" dirty="0"/>
              <a:t>, то </a:t>
            </a:r>
            <a:r>
              <a:rPr lang="ru-RU" dirty="0" err="1"/>
              <a:t>прийняття</a:t>
            </a:r>
            <a:r>
              <a:rPr lang="ru-RU" dirty="0"/>
              <a:t> до </a:t>
            </a:r>
            <a:r>
              <a:rPr lang="ru-RU" dirty="0" err="1"/>
              <a:t>уваги</a:t>
            </a:r>
            <a:r>
              <a:rPr lang="ru-RU" dirty="0"/>
              <a:t> </a:t>
            </a:r>
            <a:r>
              <a:rPr lang="ru-RU" dirty="0" err="1"/>
              <a:t>Генеральним</a:t>
            </a:r>
            <a:r>
              <a:rPr lang="ru-RU" dirty="0"/>
              <a:t> директором </a:t>
            </a:r>
            <a:r>
              <a:rPr lang="ru-RU" dirty="0" err="1"/>
              <a:t>підпунктів</a:t>
            </a:r>
            <a:r>
              <a:rPr lang="ru-RU" dirty="0"/>
              <a:t> 5 і 6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підлягати</a:t>
            </a:r>
            <a:r>
              <a:rPr lang="ru-RU" dirty="0"/>
              <a:t> </a:t>
            </a:r>
            <a:r>
              <a:rPr lang="ru-RU" dirty="0" err="1"/>
              <a:t>обмеженням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накладаються</a:t>
            </a:r>
            <a:r>
              <a:rPr lang="ru-RU" dirty="0"/>
              <a:t> </a:t>
            </a:r>
            <a:r>
              <a:rPr lang="ru-RU" dirty="0" err="1"/>
              <a:t>невідкладними</a:t>
            </a:r>
            <a:r>
              <a:rPr lang="ru-RU" dirty="0"/>
              <a:t> </a:t>
            </a:r>
            <a:r>
              <a:rPr lang="ru-RU" dirty="0" err="1"/>
              <a:t>обставинами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940919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76" y="204396"/>
            <a:ext cx="10477949" cy="6653604"/>
          </a:xfrm>
        </p:spPr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2400" b="1" dirty="0" err="1"/>
              <a:t>Свідчення</a:t>
            </a:r>
            <a:r>
              <a:rPr lang="ru-RU" sz="2400" b="1" dirty="0"/>
              <a:t> про </a:t>
            </a:r>
            <a:r>
              <a:rPr lang="ru-RU" sz="2400" b="1" dirty="0" err="1"/>
              <a:t>вакцинації</a:t>
            </a:r>
            <a:r>
              <a:rPr lang="ru-RU" sz="2400" b="1" dirty="0"/>
              <a:t> </a:t>
            </a:r>
            <a:r>
              <a:rPr lang="ru-RU" sz="2400" b="1" dirty="0" err="1"/>
              <a:t>або</a:t>
            </a:r>
            <a:r>
              <a:rPr lang="ru-RU" sz="2400" b="1" dirty="0"/>
              <a:t> </a:t>
            </a:r>
            <a:r>
              <a:rPr lang="ru-RU" sz="2400" b="1" dirty="0" err="1"/>
              <a:t>інші</a:t>
            </a:r>
            <a:r>
              <a:rPr lang="ru-RU" sz="2400" b="1" dirty="0"/>
              <a:t> </a:t>
            </a:r>
            <a:r>
              <a:rPr lang="ru-RU" sz="2400" b="1" dirty="0" err="1"/>
              <a:t>профілактичні</a:t>
            </a:r>
            <a:r>
              <a:rPr lang="ru-RU" sz="2400" b="1" dirty="0"/>
              <a:t> заходи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 err="1"/>
              <a:t>Вакцини</a:t>
            </a:r>
            <a:r>
              <a:rPr lang="ru-RU" dirty="0"/>
              <a:t> та </a:t>
            </a:r>
            <a:r>
              <a:rPr lang="ru-RU" dirty="0" err="1"/>
              <a:t>профілактичні</a:t>
            </a:r>
            <a:r>
              <a:rPr lang="ru-RU" dirty="0"/>
              <a:t> заходи,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застосовуються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осіб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вчиняють</a:t>
            </a:r>
            <a:r>
              <a:rPr lang="ru-RU" dirty="0"/>
              <a:t> </a:t>
            </a:r>
            <a:r>
              <a:rPr lang="ru-RU" dirty="0" err="1"/>
              <a:t>поїздку</a:t>
            </a:r>
            <a:r>
              <a:rPr lang="ru-RU" dirty="0"/>
              <a:t>, на </a:t>
            </a:r>
            <a:r>
              <a:rPr lang="ru-RU" dirty="0" err="1"/>
              <a:t>виконання</a:t>
            </a:r>
            <a:r>
              <a:rPr lang="ru-RU" dirty="0"/>
              <a:t> </a:t>
            </a:r>
            <a:r>
              <a:rPr lang="ru-RU" dirty="0" err="1"/>
              <a:t>цих</a:t>
            </a:r>
            <a:r>
              <a:rPr lang="ru-RU" dirty="0"/>
              <a:t> ММСП, і </a:t>
            </a:r>
            <a:r>
              <a:rPr lang="ru-RU" dirty="0" err="1"/>
              <a:t>пов'язані</a:t>
            </a:r>
            <a:r>
              <a:rPr lang="ru-RU" dirty="0"/>
              <a:t> з ним </a:t>
            </a:r>
            <a:r>
              <a:rPr lang="ru-RU" dirty="0" err="1"/>
              <a:t>свідоцтва</a:t>
            </a:r>
            <a:r>
              <a:rPr lang="ru-RU" dirty="0"/>
              <a:t> </a:t>
            </a:r>
            <a:r>
              <a:rPr lang="ru-RU" dirty="0" err="1"/>
              <a:t>повинні</a:t>
            </a:r>
            <a:r>
              <a:rPr lang="ru-RU" dirty="0"/>
              <a:t> </a:t>
            </a:r>
            <a:r>
              <a:rPr lang="ru-RU" dirty="0" err="1"/>
              <a:t>відповідати</a:t>
            </a:r>
            <a:r>
              <a:rPr lang="ru-RU" dirty="0"/>
              <a:t> </a:t>
            </a:r>
            <a:r>
              <a:rPr lang="ru-RU" dirty="0" err="1"/>
              <a:t>положенням</a:t>
            </a:r>
            <a:r>
              <a:rPr lang="ru-RU" dirty="0"/>
              <a:t> ММСП.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 err="1"/>
              <a:t>Особі</a:t>
            </a:r>
            <a:r>
              <a:rPr lang="ru-RU" dirty="0"/>
              <a:t>, яка </a:t>
            </a:r>
            <a:r>
              <a:rPr lang="ru-RU" dirty="0" err="1"/>
              <a:t>вчиняє</a:t>
            </a:r>
            <a:r>
              <a:rPr lang="ru-RU" dirty="0"/>
              <a:t> </a:t>
            </a:r>
            <a:r>
              <a:rPr lang="ru-RU" dirty="0" err="1"/>
              <a:t>поїздку</a:t>
            </a:r>
            <a:r>
              <a:rPr lang="ru-RU" dirty="0"/>
              <a:t> і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свідоцтво</a:t>
            </a:r>
            <a:r>
              <a:rPr lang="ru-RU" dirty="0"/>
              <a:t> про </a:t>
            </a:r>
            <a:r>
              <a:rPr lang="ru-RU" dirty="0" err="1"/>
              <a:t>вакцинацію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профілактичні</a:t>
            </a:r>
            <a:r>
              <a:rPr lang="ru-RU" dirty="0"/>
              <a:t> заходи, </a:t>
            </a:r>
            <a:r>
              <a:rPr lang="ru-RU" dirty="0" err="1"/>
              <a:t>видане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стандартів</a:t>
            </a:r>
            <a:r>
              <a:rPr lang="ru-RU" dirty="0"/>
              <a:t> ММСП, не </a:t>
            </a:r>
            <a:r>
              <a:rPr lang="ru-RU" dirty="0" err="1"/>
              <a:t>може</a:t>
            </a:r>
            <a:r>
              <a:rPr lang="ru-RU" dirty="0"/>
              <a:t> бути </a:t>
            </a:r>
            <a:r>
              <a:rPr lang="ru-RU" dirty="0" err="1"/>
              <a:t>відмовлено</a:t>
            </a:r>
            <a:r>
              <a:rPr lang="ru-RU" dirty="0"/>
              <a:t> у </a:t>
            </a:r>
            <a:r>
              <a:rPr lang="ru-RU" dirty="0" err="1"/>
              <a:t>в'їзді</a:t>
            </a:r>
            <a:r>
              <a:rPr lang="ru-RU" dirty="0"/>
              <a:t> в </a:t>
            </a:r>
            <a:r>
              <a:rPr lang="ru-RU" dirty="0" err="1"/>
              <a:t>іншу</a:t>
            </a:r>
            <a:r>
              <a:rPr lang="ru-RU" dirty="0"/>
              <a:t> державу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хвороби</a:t>
            </a:r>
            <a:r>
              <a:rPr lang="ru-RU" dirty="0"/>
              <a:t>, яка </a:t>
            </a:r>
            <a:r>
              <a:rPr lang="ru-RU" dirty="0" err="1"/>
              <a:t>вказана</a:t>
            </a:r>
            <a:r>
              <a:rPr lang="ru-RU" dirty="0"/>
              <a:t> в </a:t>
            </a:r>
            <a:r>
              <a:rPr lang="ru-RU" dirty="0" err="1"/>
              <a:t>свідоцтві</a:t>
            </a:r>
            <a:r>
              <a:rPr lang="ru-RU" dirty="0"/>
              <a:t>, </a:t>
            </a:r>
            <a:r>
              <a:rPr lang="ru-RU" dirty="0" err="1"/>
              <a:t>навіть</a:t>
            </a:r>
            <a:r>
              <a:rPr lang="ru-RU" dirty="0"/>
              <a:t>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воно</a:t>
            </a:r>
            <a:r>
              <a:rPr lang="ru-RU" dirty="0"/>
              <a:t> </a:t>
            </a:r>
            <a:r>
              <a:rPr lang="ru-RU" dirty="0" err="1"/>
              <a:t>прибуває</a:t>
            </a:r>
            <a:r>
              <a:rPr lang="ru-RU" dirty="0"/>
              <a:t> з </a:t>
            </a:r>
            <a:r>
              <a:rPr lang="ru-RU" dirty="0" err="1"/>
              <a:t>зараженого</a:t>
            </a:r>
            <a:r>
              <a:rPr lang="ru-RU" dirty="0"/>
              <a:t> району, за </a:t>
            </a:r>
            <a:r>
              <a:rPr lang="ru-RU" dirty="0" err="1"/>
              <a:t>винятком</a:t>
            </a:r>
            <a:r>
              <a:rPr lang="ru-RU" dirty="0"/>
              <a:t> </a:t>
            </a:r>
            <a:r>
              <a:rPr lang="ru-RU" dirty="0" err="1"/>
              <a:t>випадку</a:t>
            </a:r>
            <a:r>
              <a:rPr lang="ru-RU" dirty="0"/>
              <a:t>, коли у компетентного органу є </a:t>
            </a:r>
            <a:r>
              <a:rPr lang="ru-RU" dirty="0" err="1"/>
              <a:t>піддані</a:t>
            </a:r>
            <a:r>
              <a:rPr lang="ru-RU" dirty="0"/>
              <a:t> </a:t>
            </a:r>
            <a:r>
              <a:rPr lang="ru-RU" dirty="0" err="1"/>
              <a:t>перевірці</a:t>
            </a:r>
            <a:r>
              <a:rPr lang="ru-RU" dirty="0"/>
              <a:t> </a:t>
            </a:r>
            <a:r>
              <a:rPr lang="ru-RU" dirty="0" err="1"/>
              <a:t>дані</a:t>
            </a:r>
            <a:r>
              <a:rPr lang="ru-RU" dirty="0"/>
              <a:t> та /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факти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свідчать</a:t>
            </a:r>
            <a:r>
              <a:rPr lang="ru-RU" dirty="0"/>
              <a:t> про те,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вакцинація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інші</a:t>
            </a:r>
            <a:r>
              <a:rPr lang="ru-RU" dirty="0"/>
              <a:t> заходи </a:t>
            </a:r>
            <a:r>
              <a:rPr lang="ru-RU" dirty="0" err="1"/>
              <a:t>профілактики</a:t>
            </a:r>
            <a:r>
              <a:rPr lang="ru-RU" dirty="0"/>
              <a:t> </a:t>
            </a:r>
            <a:r>
              <a:rPr lang="ru-RU" dirty="0" err="1"/>
              <a:t>були</a:t>
            </a:r>
            <a:r>
              <a:rPr lang="ru-RU" dirty="0"/>
              <a:t> </a:t>
            </a:r>
            <a:r>
              <a:rPr lang="ru-RU" dirty="0" err="1"/>
              <a:t>неефективними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994928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4396" y="118334"/>
            <a:ext cx="10348856" cy="673966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err="1"/>
              <a:t>Інфекційні</a:t>
            </a:r>
            <a:r>
              <a:rPr lang="ru-RU" sz="2800" b="1" dirty="0"/>
              <a:t> </a:t>
            </a:r>
            <a:r>
              <a:rPr lang="ru-RU" sz="2800" b="1" dirty="0" err="1"/>
              <a:t>хвороби</a:t>
            </a:r>
            <a:r>
              <a:rPr lang="ru-RU" sz="2800" b="1" dirty="0"/>
              <a:t>, </a:t>
            </a:r>
            <a:r>
              <a:rPr lang="ru-RU" sz="2800" b="1" dirty="0" err="1"/>
              <a:t>які</a:t>
            </a:r>
            <a:r>
              <a:rPr lang="ru-RU" sz="2800" b="1" dirty="0"/>
              <a:t> </a:t>
            </a:r>
            <a:r>
              <a:rPr lang="ru-RU" sz="2800" b="1" dirty="0" err="1"/>
              <a:t>підлягають</a:t>
            </a:r>
            <a:r>
              <a:rPr lang="ru-RU" sz="2800" b="1" dirty="0"/>
              <a:t> </a:t>
            </a:r>
            <a:r>
              <a:rPr lang="ru-RU" sz="2800" b="1" dirty="0" err="1"/>
              <a:t>урегулюванню</a:t>
            </a:r>
            <a:r>
              <a:rPr lang="ru-RU" sz="2800" b="1" dirty="0"/>
              <a:t> </a:t>
            </a:r>
            <a:r>
              <a:rPr lang="ru-RU" sz="2800" b="1" dirty="0" err="1"/>
              <a:t>згідно</a:t>
            </a:r>
            <a:r>
              <a:rPr lang="ru-RU" sz="2800" b="1" dirty="0"/>
              <a:t> ММСП (2005 року)</a:t>
            </a:r>
          </a:p>
          <a:p>
            <a:pPr marL="0" indent="0" algn="just">
              <a:buNone/>
            </a:pPr>
            <a:r>
              <a:rPr lang="ru-RU" dirty="0"/>
              <a:t>У </a:t>
            </a:r>
            <a:r>
              <a:rPr lang="ru-RU" dirty="0" err="1"/>
              <a:t>Додатку</a:t>
            </a:r>
            <a:r>
              <a:rPr lang="ru-RU" dirty="0"/>
              <a:t> 2 «СХЕМА ПРИЙНЯТТЯ РІШЕНЬ ДЛЯ ОЦІНКИ І ПОВІДОМЛЕННЯ ПРО ПОДІЇ, ЯКІ МОЖУТЬ ЯВЛЯТИ СОБОЮ НАДЗВИЧАЙНУ СИТУАЦІЮ В ОБЛАСТІ ГРОМАДСЬКОЇ ОХОРОНИ ЗДОРОВ'Я ТА МАЄ МІЖНАРОДНЕ ЗНАЧЕННЯ» </a:t>
            </a:r>
            <a:r>
              <a:rPr lang="ru-RU" dirty="0" err="1"/>
              <a:t>цих</a:t>
            </a:r>
            <a:r>
              <a:rPr lang="ru-RU" dirty="0"/>
              <a:t> правил 2005 року </a:t>
            </a:r>
            <a:r>
              <a:rPr lang="ru-RU" dirty="0" err="1"/>
              <a:t>включені</a:t>
            </a:r>
            <a:r>
              <a:rPr lang="ru-RU" dirty="0"/>
              <a:t>: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 err="1"/>
              <a:t>Хвороби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є </a:t>
            </a:r>
            <a:r>
              <a:rPr lang="ru-RU" dirty="0" err="1"/>
              <a:t>незвичайними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неочікуваними</a:t>
            </a:r>
            <a:r>
              <a:rPr lang="ru-RU" dirty="0"/>
              <a:t> і </a:t>
            </a:r>
            <a:r>
              <a:rPr lang="ru-RU" dirty="0" err="1"/>
              <a:t>можуть</a:t>
            </a:r>
            <a:r>
              <a:rPr lang="ru-RU" dirty="0"/>
              <a:t> </a:t>
            </a:r>
            <a:r>
              <a:rPr lang="ru-RU" dirty="0" err="1"/>
              <a:t>чинити</a:t>
            </a:r>
            <a:r>
              <a:rPr lang="ru-RU" dirty="0"/>
              <a:t> </a:t>
            </a:r>
            <a:r>
              <a:rPr lang="ru-RU" dirty="0" err="1"/>
              <a:t>серйозний</a:t>
            </a:r>
            <a:r>
              <a:rPr lang="ru-RU" dirty="0"/>
              <a:t> </a:t>
            </a:r>
            <a:r>
              <a:rPr lang="ru-RU" dirty="0" err="1"/>
              <a:t>вплив</a:t>
            </a:r>
            <a:r>
              <a:rPr lang="ru-RU" dirty="0"/>
              <a:t> на </a:t>
            </a:r>
            <a:r>
              <a:rPr lang="ru-RU" dirty="0" err="1"/>
              <a:t>здоров'я</a:t>
            </a:r>
            <a:r>
              <a:rPr lang="ru-RU" dirty="0"/>
              <a:t> </a:t>
            </a:r>
            <a:r>
              <a:rPr lang="ru-RU" dirty="0" err="1"/>
              <a:t>населення</a:t>
            </a:r>
            <a:r>
              <a:rPr lang="ru-RU" dirty="0"/>
              <a:t>:</a:t>
            </a:r>
          </a:p>
          <a:p>
            <a:pPr marL="0" indent="0" algn="just">
              <a:buNone/>
            </a:pPr>
            <a:r>
              <a:rPr lang="ru-RU" dirty="0"/>
              <a:t>Натуральна </a:t>
            </a:r>
            <a:r>
              <a:rPr lang="ru-RU" dirty="0" err="1"/>
              <a:t>віспа</a:t>
            </a:r>
            <a:r>
              <a:rPr lang="ru-RU" dirty="0"/>
              <a:t>.[1]</a:t>
            </a:r>
          </a:p>
          <a:p>
            <a:pPr marL="0" indent="0" algn="just">
              <a:buNone/>
            </a:pPr>
            <a:r>
              <a:rPr lang="ru-RU" dirty="0" err="1"/>
              <a:t>Поліомієліт</a:t>
            </a:r>
            <a:r>
              <a:rPr lang="ru-RU" dirty="0"/>
              <a:t>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спричинює</a:t>
            </a:r>
            <a:r>
              <a:rPr lang="ru-RU" dirty="0"/>
              <a:t> дикий </a:t>
            </a:r>
            <a:r>
              <a:rPr lang="ru-RU" dirty="0" err="1"/>
              <a:t>вірус</a:t>
            </a:r>
            <a:r>
              <a:rPr lang="ru-RU" dirty="0"/>
              <a:t>.</a:t>
            </a:r>
          </a:p>
          <a:p>
            <a:pPr marL="0" indent="0" algn="just">
              <a:buNone/>
            </a:pPr>
            <a:r>
              <a:rPr lang="ru-RU" dirty="0" err="1"/>
              <a:t>Людський</a:t>
            </a:r>
            <a:r>
              <a:rPr lang="ru-RU" dirty="0"/>
              <a:t> </a:t>
            </a:r>
            <a:r>
              <a:rPr lang="ru-RU" dirty="0" err="1"/>
              <a:t>грип</a:t>
            </a:r>
            <a:r>
              <a:rPr lang="ru-RU" dirty="0"/>
              <a:t>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спричинює</a:t>
            </a:r>
            <a:r>
              <a:rPr lang="ru-RU" dirty="0"/>
              <a:t> </a:t>
            </a:r>
            <a:r>
              <a:rPr lang="ru-RU" dirty="0" err="1"/>
              <a:t>новий</a:t>
            </a:r>
            <a:r>
              <a:rPr lang="ru-RU" dirty="0"/>
              <a:t> </a:t>
            </a:r>
            <a:r>
              <a:rPr lang="ru-RU" dirty="0" err="1"/>
              <a:t>підтип</a:t>
            </a:r>
            <a:r>
              <a:rPr lang="ru-RU" dirty="0"/>
              <a:t> </a:t>
            </a:r>
            <a:r>
              <a:rPr lang="ru-RU" dirty="0" err="1"/>
              <a:t>людського</a:t>
            </a:r>
            <a:r>
              <a:rPr lang="ru-RU" dirty="0"/>
              <a:t> </a:t>
            </a:r>
            <a:r>
              <a:rPr lang="ru-RU" dirty="0" err="1"/>
              <a:t>вірусу</a:t>
            </a:r>
            <a:r>
              <a:rPr lang="ru-RU" dirty="0"/>
              <a:t>, і </a:t>
            </a:r>
            <a:r>
              <a:rPr lang="ru-RU" dirty="0" err="1"/>
              <a:t>пташиний</a:t>
            </a:r>
            <a:r>
              <a:rPr lang="ru-RU" dirty="0"/>
              <a:t> </a:t>
            </a:r>
            <a:r>
              <a:rPr lang="ru-RU" dirty="0" err="1"/>
              <a:t>грип</a:t>
            </a:r>
            <a:r>
              <a:rPr lang="ru-RU" dirty="0"/>
              <a:t>[2].</a:t>
            </a:r>
          </a:p>
          <a:p>
            <a:pPr marL="0" indent="0" algn="just">
              <a:buNone/>
            </a:pPr>
            <a:r>
              <a:rPr lang="ru-RU" dirty="0"/>
              <a:t>Тяжкий </a:t>
            </a:r>
            <a:r>
              <a:rPr lang="ru-RU" dirty="0" err="1"/>
              <a:t>гострий</a:t>
            </a:r>
            <a:r>
              <a:rPr lang="ru-RU" dirty="0"/>
              <a:t> </a:t>
            </a:r>
            <a:r>
              <a:rPr lang="ru-RU" dirty="0" err="1"/>
              <a:t>респіраторний</a:t>
            </a:r>
            <a:r>
              <a:rPr lang="ru-RU" dirty="0"/>
              <a:t> синдром (англ. </a:t>
            </a:r>
            <a:r>
              <a:rPr lang="en-US" dirty="0"/>
              <a:t>SARS; </a:t>
            </a:r>
            <a:r>
              <a:rPr lang="ru-RU" dirty="0"/>
              <a:t>ТГРС).</a:t>
            </a:r>
          </a:p>
          <a:p>
            <a:pPr marL="0" indent="0" algn="just">
              <a:buNone/>
            </a:pPr>
            <a:r>
              <a:rPr lang="ru-RU" dirty="0" err="1"/>
              <a:t>Коронавірусна</a:t>
            </a:r>
            <a:r>
              <a:rPr lang="ru-RU" dirty="0"/>
              <a:t> хвороба 2019 (англ. </a:t>
            </a:r>
            <a:r>
              <a:rPr lang="en-US" dirty="0"/>
              <a:t>Coronavirus Disease 2019; COVID-19).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2282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75304"/>
            <a:ext cx="9404723" cy="1043491"/>
          </a:xfrm>
        </p:spPr>
        <p:txBody>
          <a:bodyPr/>
          <a:lstStyle/>
          <a:p>
            <a:pPr algn="ctr"/>
            <a:r>
              <a:rPr lang="uk-UA" b="1" dirty="0" smtClean="0"/>
              <a:t>План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76" y="666974"/>
            <a:ext cx="10434918" cy="6191026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ru-RU" dirty="0"/>
              <a:t>1	</a:t>
            </a:r>
            <a:r>
              <a:rPr lang="ru-RU" dirty="0" err="1"/>
              <a:t>Історичні</a:t>
            </a:r>
            <a:r>
              <a:rPr lang="ru-RU" dirty="0"/>
              <a:t> </a:t>
            </a:r>
            <a:r>
              <a:rPr lang="ru-RU" dirty="0" err="1"/>
              <a:t>відомості</a:t>
            </a:r>
            <a:endParaRPr lang="ru-RU" dirty="0"/>
          </a:p>
          <a:p>
            <a:pPr marL="0" indent="0">
              <a:lnSpc>
                <a:spcPct val="110000"/>
              </a:lnSpc>
              <a:buNone/>
            </a:pPr>
            <a:r>
              <a:rPr lang="ru-RU" dirty="0"/>
              <a:t>2	Мета і сфера </a:t>
            </a:r>
            <a:r>
              <a:rPr lang="ru-RU" dirty="0" err="1"/>
              <a:t>застосування</a:t>
            </a:r>
            <a:r>
              <a:rPr lang="ru-RU" dirty="0"/>
              <a:t> </a:t>
            </a:r>
            <a:r>
              <a:rPr lang="ru-RU" dirty="0" smtClean="0"/>
              <a:t>ММСП</a:t>
            </a:r>
            <a:endParaRPr lang="ru-RU" dirty="0"/>
          </a:p>
          <a:p>
            <a:pPr marL="0" indent="0">
              <a:lnSpc>
                <a:spcPct val="110000"/>
              </a:lnSpc>
              <a:buNone/>
            </a:pPr>
            <a:r>
              <a:rPr lang="ru-RU" dirty="0"/>
              <a:t>3	</a:t>
            </a:r>
            <a:r>
              <a:rPr lang="ru-RU" dirty="0" err="1"/>
              <a:t>Принципи</a:t>
            </a:r>
            <a:r>
              <a:rPr lang="ru-RU" dirty="0"/>
              <a:t> ММСП 2005 року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dirty="0"/>
              <a:t>4	</a:t>
            </a:r>
            <a:r>
              <a:rPr lang="ru-RU" dirty="0" err="1"/>
              <a:t>Інновації</a:t>
            </a:r>
            <a:r>
              <a:rPr lang="ru-RU" dirty="0"/>
              <a:t> ММСП 2005 року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dirty="0"/>
              <a:t>5	</a:t>
            </a:r>
            <a:r>
              <a:rPr lang="ru-RU" dirty="0" err="1"/>
              <a:t>Повідомлення</a:t>
            </a:r>
            <a:r>
              <a:rPr lang="ru-RU" dirty="0"/>
              <a:t> </a:t>
            </a:r>
            <a:r>
              <a:rPr lang="ru-RU" dirty="0" err="1"/>
              <a:t>країною</a:t>
            </a:r>
            <a:r>
              <a:rPr lang="ru-RU" dirty="0"/>
              <a:t> ВООЗ про </a:t>
            </a:r>
            <a:r>
              <a:rPr lang="ru-RU" dirty="0" err="1"/>
              <a:t>можливість</a:t>
            </a:r>
            <a:r>
              <a:rPr lang="ru-RU" dirty="0"/>
              <a:t> </a:t>
            </a:r>
            <a:r>
              <a:rPr lang="ru-RU" dirty="0" err="1"/>
              <a:t>надзвичайної</a:t>
            </a:r>
            <a:r>
              <a:rPr lang="ru-RU" dirty="0"/>
              <a:t> </a:t>
            </a:r>
            <a:r>
              <a:rPr lang="ru-RU" dirty="0" err="1"/>
              <a:t>ситуації</a:t>
            </a:r>
            <a:endParaRPr lang="ru-RU" dirty="0"/>
          </a:p>
          <a:p>
            <a:pPr marL="0" indent="0">
              <a:lnSpc>
                <a:spcPct val="110000"/>
              </a:lnSpc>
              <a:buNone/>
            </a:pPr>
            <a:r>
              <a:rPr lang="ru-RU" dirty="0"/>
              <a:t>6	</a:t>
            </a:r>
            <a:r>
              <a:rPr lang="ru-RU" dirty="0" err="1"/>
              <a:t>Інформація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ВООЗ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dirty="0"/>
              <a:t>7	</a:t>
            </a:r>
            <a:r>
              <a:rPr lang="ru-RU" dirty="0" err="1"/>
              <a:t>Визнання</a:t>
            </a:r>
            <a:r>
              <a:rPr lang="ru-RU" dirty="0"/>
              <a:t> </a:t>
            </a:r>
            <a:r>
              <a:rPr lang="ru-RU" dirty="0" err="1"/>
              <a:t>надзвичайної</a:t>
            </a:r>
            <a:r>
              <a:rPr lang="ru-RU" dirty="0"/>
              <a:t> </a:t>
            </a:r>
            <a:r>
              <a:rPr lang="ru-RU" dirty="0" err="1"/>
              <a:t>ситуації</a:t>
            </a:r>
            <a:r>
              <a:rPr lang="ru-RU" dirty="0"/>
              <a:t> у </a:t>
            </a:r>
            <a:r>
              <a:rPr lang="ru-RU" dirty="0" err="1"/>
              <a:t>міжнародній</a:t>
            </a:r>
            <a:r>
              <a:rPr lang="ru-RU" dirty="0"/>
              <a:t> </a:t>
            </a:r>
            <a:r>
              <a:rPr lang="ru-RU" dirty="0" err="1"/>
              <a:t>системі</a:t>
            </a:r>
            <a:r>
              <a:rPr lang="ru-RU" dirty="0"/>
              <a:t> </a:t>
            </a:r>
            <a:r>
              <a:rPr lang="ru-RU" dirty="0" err="1"/>
              <a:t>охорони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endParaRPr lang="ru-RU" dirty="0"/>
          </a:p>
          <a:p>
            <a:pPr marL="0" indent="0">
              <a:lnSpc>
                <a:spcPct val="110000"/>
              </a:lnSpc>
              <a:buNone/>
            </a:pPr>
            <a:r>
              <a:rPr lang="ru-RU" dirty="0"/>
              <a:t>8	</a:t>
            </a:r>
            <a:r>
              <a:rPr lang="ru-RU" dirty="0" err="1"/>
              <a:t>Рекомендації</a:t>
            </a:r>
            <a:r>
              <a:rPr lang="ru-RU" dirty="0"/>
              <a:t> ВООЗ з приводу </a:t>
            </a:r>
            <a:r>
              <a:rPr lang="ru-RU" dirty="0" err="1"/>
              <a:t>надзвичайної</a:t>
            </a:r>
            <a:r>
              <a:rPr lang="ru-RU" dirty="0"/>
              <a:t> </a:t>
            </a:r>
            <a:r>
              <a:rPr lang="ru-RU" dirty="0" err="1"/>
              <a:t>ситуації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виникла</a:t>
            </a:r>
            <a:endParaRPr lang="ru-RU" dirty="0"/>
          </a:p>
          <a:p>
            <a:pPr marL="0" indent="0">
              <a:lnSpc>
                <a:spcPct val="110000"/>
              </a:lnSpc>
              <a:buNone/>
            </a:pPr>
            <a:r>
              <a:rPr lang="ru-RU" dirty="0"/>
              <a:t>8.1	</a:t>
            </a:r>
            <a:r>
              <a:rPr lang="ru-RU" dirty="0" err="1"/>
              <a:t>Тимчасові</a:t>
            </a:r>
            <a:r>
              <a:rPr lang="ru-RU" dirty="0"/>
              <a:t> </a:t>
            </a:r>
            <a:r>
              <a:rPr lang="ru-RU" dirty="0" err="1"/>
              <a:t>рекомендації</a:t>
            </a:r>
            <a:endParaRPr lang="ru-RU" dirty="0"/>
          </a:p>
          <a:p>
            <a:pPr marL="0" indent="0">
              <a:lnSpc>
                <a:spcPct val="110000"/>
              </a:lnSpc>
              <a:buNone/>
            </a:pPr>
            <a:r>
              <a:rPr lang="ru-RU" dirty="0"/>
              <a:t>8.2	</a:t>
            </a:r>
            <a:r>
              <a:rPr lang="ru-RU" dirty="0" err="1"/>
              <a:t>Постійні</a:t>
            </a:r>
            <a:r>
              <a:rPr lang="ru-RU" dirty="0"/>
              <a:t> </a:t>
            </a:r>
            <a:r>
              <a:rPr lang="ru-RU" dirty="0" err="1"/>
              <a:t>рекомендації</a:t>
            </a:r>
            <a:endParaRPr lang="ru-RU" dirty="0"/>
          </a:p>
          <a:p>
            <a:pPr marL="0" indent="0">
              <a:lnSpc>
                <a:spcPct val="110000"/>
              </a:lnSpc>
              <a:buNone/>
            </a:pPr>
            <a:r>
              <a:rPr lang="ru-RU" dirty="0"/>
              <a:t>8.3	</a:t>
            </a:r>
            <a:r>
              <a:rPr lang="ru-RU" dirty="0" err="1"/>
              <a:t>Критерії</a:t>
            </a:r>
            <a:r>
              <a:rPr lang="ru-RU" dirty="0"/>
              <a:t> для </a:t>
            </a:r>
            <a:r>
              <a:rPr lang="ru-RU" dirty="0" err="1"/>
              <a:t>рекомендацій</a:t>
            </a:r>
            <a:endParaRPr lang="ru-RU" dirty="0"/>
          </a:p>
          <a:p>
            <a:pPr marL="0" indent="0">
              <a:lnSpc>
                <a:spcPct val="110000"/>
              </a:lnSpc>
              <a:buNone/>
            </a:pPr>
            <a:r>
              <a:rPr lang="ru-RU" dirty="0"/>
              <a:t>9	</a:t>
            </a:r>
            <a:r>
              <a:rPr lang="ru-RU" dirty="0" err="1"/>
              <a:t>Свідчення</a:t>
            </a:r>
            <a:r>
              <a:rPr lang="ru-RU" dirty="0"/>
              <a:t> про </a:t>
            </a:r>
            <a:r>
              <a:rPr lang="ru-RU" dirty="0" err="1"/>
              <a:t>вакцинації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профілактичні</a:t>
            </a:r>
            <a:r>
              <a:rPr lang="ru-RU" dirty="0"/>
              <a:t> заходи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dirty="0"/>
              <a:t>10	</a:t>
            </a:r>
            <a:r>
              <a:rPr lang="ru-RU" dirty="0" err="1"/>
              <a:t>Інфекційні</a:t>
            </a:r>
            <a:r>
              <a:rPr lang="ru-RU" dirty="0"/>
              <a:t> </a:t>
            </a:r>
            <a:r>
              <a:rPr lang="ru-RU" dirty="0" err="1"/>
              <a:t>хвороби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підлягають</a:t>
            </a:r>
            <a:r>
              <a:rPr lang="ru-RU" dirty="0"/>
              <a:t> </a:t>
            </a:r>
            <a:r>
              <a:rPr lang="ru-RU" dirty="0" err="1"/>
              <a:t>урегулюванню</a:t>
            </a:r>
            <a:r>
              <a:rPr lang="ru-RU" dirty="0"/>
              <a:t> </a:t>
            </a:r>
            <a:r>
              <a:rPr lang="ru-RU" dirty="0" err="1"/>
              <a:t>згідно</a:t>
            </a:r>
            <a:r>
              <a:rPr lang="ru-RU" dirty="0"/>
              <a:t> ММСП (2005 року)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dirty="0"/>
              <a:t>11	</a:t>
            </a:r>
            <a:r>
              <a:rPr lang="ru-RU" dirty="0" err="1"/>
              <a:t>Додаток</a:t>
            </a:r>
            <a:r>
              <a:rPr lang="ru-RU" dirty="0"/>
              <a:t> 5 ММСП 2005 року «КОНКРЕТНІ ЗАХОДИ ЩОДО ТРАНСМІСИВНИХ ХВОРОБ»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dirty="0"/>
              <a:t>12	</a:t>
            </a:r>
            <a:r>
              <a:rPr lang="ru-RU" dirty="0" err="1"/>
              <a:t>Деякі</a:t>
            </a:r>
            <a:r>
              <a:rPr lang="ru-RU" dirty="0"/>
              <a:t> </a:t>
            </a:r>
            <a:r>
              <a:rPr lang="ru-RU" dirty="0" err="1"/>
              <a:t>медичні</a:t>
            </a:r>
            <a:r>
              <a:rPr lang="ru-RU" dirty="0"/>
              <a:t> та </a:t>
            </a:r>
            <a:r>
              <a:rPr lang="ru-RU" dirty="0" err="1"/>
              <a:t>санітарні</a:t>
            </a:r>
            <a:r>
              <a:rPr lang="ru-RU" dirty="0"/>
              <a:t> </a:t>
            </a:r>
            <a:r>
              <a:rPr lang="ru-RU" dirty="0" err="1"/>
              <a:t>терміни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уточнені</a:t>
            </a:r>
            <a:r>
              <a:rPr lang="ru-RU" dirty="0"/>
              <a:t> в ММСП 2005 року</a:t>
            </a:r>
          </a:p>
        </p:txBody>
      </p:sp>
    </p:spTree>
    <p:extLst>
      <p:ext uri="{BB962C8B-B14F-4D97-AF65-F5344CB8AC3E}">
        <p14:creationId xmlns:p14="http://schemas.microsoft.com/office/powerpoint/2010/main" val="11026206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0456" y="258184"/>
            <a:ext cx="10241280" cy="65998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/>
              <a:t>Хвороби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протягом</a:t>
            </a:r>
            <a:r>
              <a:rPr lang="ru-RU" dirty="0"/>
              <a:t> </a:t>
            </a:r>
            <a:r>
              <a:rPr lang="ru-RU" dirty="0" err="1"/>
              <a:t>людської</a:t>
            </a:r>
            <a:r>
              <a:rPr lang="ru-RU" dirty="0"/>
              <a:t> </a:t>
            </a:r>
            <a:r>
              <a:rPr lang="ru-RU" dirty="0" err="1"/>
              <a:t>історії</a:t>
            </a:r>
            <a:r>
              <a:rPr lang="ru-RU" dirty="0"/>
              <a:t> </a:t>
            </a:r>
            <a:r>
              <a:rPr lang="ru-RU" dirty="0" err="1"/>
              <a:t>виявили</a:t>
            </a:r>
            <a:r>
              <a:rPr lang="ru-RU" dirty="0"/>
              <a:t> </a:t>
            </a:r>
            <a:r>
              <a:rPr lang="ru-RU" dirty="0" err="1"/>
              <a:t>здатність</a:t>
            </a:r>
            <a:r>
              <a:rPr lang="ru-RU" dirty="0"/>
              <a:t> </a:t>
            </a:r>
            <a:r>
              <a:rPr lang="ru-RU" dirty="0" err="1"/>
              <a:t>серйозно</a:t>
            </a:r>
            <a:r>
              <a:rPr lang="ru-RU" dirty="0"/>
              <a:t> </a:t>
            </a:r>
            <a:r>
              <a:rPr lang="ru-RU" dirty="0" err="1"/>
              <a:t>впливати</a:t>
            </a:r>
            <a:r>
              <a:rPr lang="ru-RU" dirty="0"/>
              <a:t> на </a:t>
            </a:r>
            <a:r>
              <a:rPr lang="ru-RU" dirty="0" err="1"/>
              <a:t>здоров'я</a:t>
            </a:r>
            <a:r>
              <a:rPr lang="ru-RU" dirty="0"/>
              <a:t> людей і </a:t>
            </a:r>
            <a:r>
              <a:rPr lang="ru-RU" dirty="0" err="1"/>
              <a:t>швидко</a:t>
            </a:r>
            <a:r>
              <a:rPr lang="ru-RU" dirty="0"/>
              <a:t> </a:t>
            </a:r>
            <a:r>
              <a:rPr lang="ru-RU" dirty="0" err="1"/>
              <a:t>поширюватися</a:t>
            </a:r>
            <a:r>
              <a:rPr lang="ru-RU" dirty="0"/>
              <a:t> в </a:t>
            </a:r>
            <a:r>
              <a:rPr lang="ru-RU" dirty="0" err="1"/>
              <a:t>міжнародних</a:t>
            </a:r>
            <a:r>
              <a:rPr lang="ru-RU" dirty="0"/>
              <a:t> масштабах:</a:t>
            </a:r>
          </a:p>
          <a:p>
            <a:pPr marL="0" indent="0">
              <a:buNone/>
            </a:pPr>
            <a:r>
              <a:rPr lang="ru-RU" dirty="0"/>
              <a:t>Холера.</a:t>
            </a:r>
          </a:p>
          <a:p>
            <a:pPr marL="0" indent="0">
              <a:buNone/>
            </a:pPr>
            <a:r>
              <a:rPr lang="ru-RU" dirty="0" err="1"/>
              <a:t>Легенева</a:t>
            </a:r>
            <a:r>
              <a:rPr lang="ru-RU" dirty="0"/>
              <a:t> форма </a:t>
            </a:r>
            <a:r>
              <a:rPr lang="ru-RU" dirty="0" err="1"/>
              <a:t>чуми</a:t>
            </a:r>
            <a:r>
              <a:rPr lang="ru-RU" dirty="0"/>
              <a:t> (</a:t>
            </a:r>
            <a:r>
              <a:rPr lang="ru-RU" dirty="0" err="1"/>
              <a:t>Легенева</a:t>
            </a:r>
            <a:r>
              <a:rPr lang="ru-RU" dirty="0"/>
              <a:t> чума).[3]</a:t>
            </a:r>
          </a:p>
          <a:p>
            <a:pPr marL="0" indent="0">
              <a:buNone/>
            </a:pPr>
            <a:r>
              <a:rPr lang="ru-RU" dirty="0" err="1"/>
              <a:t>Жовта</a:t>
            </a:r>
            <a:r>
              <a:rPr lang="ru-RU" dirty="0"/>
              <a:t> </a:t>
            </a:r>
            <a:r>
              <a:rPr lang="ru-RU" dirty="0" err="1"/>
              <a:t>гарячка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 err="1"/>
              <a:t>Гарячка</a:t>
            </a:r>
            <a:r>
              <a:rPr lang="ru-RU" dirty="0"/>
              <a:t> </a:t>
            </a:r>
            <a:r>
              <a:rPr lang="ru-RU" dirty="0" err="1"/>
              <a:t>Ласса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Хвороба, яку </a:t>
            </a:r>
            <a:r>
              <a:rPr lang="ru-RU" dirty="0" err="1"/>
              <a:t>спричинює</a:t>
            </a:r>
            <a:r>
              <a:rPr lang="ru-RU" dirty="0"/>
              <a:t> </a:t>
            </a:r>
            <a:r>
              <a:rPr lang="ru-RU" dirty="0" err="1"/>
              <a:t>вірус</a:t>
            </a:r>
            <a:r>
              <a:rPr lang="ru-RU" dirty="0"/>
              <a:t> Марбург.</a:t>
            </a:r>
          </a:p>
          <a:p>
            <a:pPr marL="0" indent="0">
              <a:buNone/>
            </a:pPr>
            <a:r>
              <a:rPr lang="ru-RU" dirty="0"/>
              <a:t>Хвороба, яку </a:t>
            </a:r>
            <a:r>
              <a:rPr lang="ru-RU" dirty="0" err="1"/>
              <a:t>спричинює</a:t>
            </a:r>
            <a:r>
              <a:rPr lang="ru-RU" dirty="0"/>
              <a:t> </a:t>
            </a:r>
            <a:r>
              <a:rPr lang="ru-RU" dirty="0" err="1"/>
              <a:t>вірус</a:t>
            </a:r>
            <a:r>
              <a:rPr lang="ru-RU" dirty="0"/>
              <a:t> </a:t>
            </a:r>
            <a:r>
              <a:rPr lang="ru-RU" dirty="0" err="1"/>
              <a:t>Ебола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 err="1"/>
              <a:t>Гарячка</a:t>
            </a:r>
            <a:r>
              <a:rPr lang="ru-RU" dirty="0"/>
              <a:t> </a:t>
            </a:r>
            <a:r>
              <a:rPr lang="ru-RU" dirty="0" err="1"/>
              <a:t>Західного</a:t>
            </a:r>
            <a:r>
              <a:rPr lang="ru-RU" dirty="0"/>
              <a:t> </a:t>
            </a:r>
            <a:r>
              <a:rPr lang="ru-RU" dirty="0" err="1"/>
              <a:t>Нілу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хвороби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становлять</a:t>
            </a:r>
            <a:r>
              <a:rPr lang="ru-RU" dirty="0"/>
              <a:t> </a:t>
            </a:r>
            <a:r>
              <a:rPr lang="ru-RU" dirty="0" err="1"/>
              <a:t>виняткову</a:t>
            </a:r>
            <a:r>
              <a:rPr lang="ru-RU" dirty="0"/>
              <a:t> </a:t>
            </a:r>
            <a:r>
              <a:rPr lang="ru-RU" dirty="0" err="1"/>
              <a:t>національну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регіональну</a:t>
            </a:r>
            <a:r>
              <a:rPr lang="ru-RU" dirty="0"/>
              <a:t> проблему:</a:t>
            </a:r>
          </a:p>
          <a:p>
            <a:pPr marL="0" indent="0">
              <a:buNone/>
            </a:pPr>
            <a:r>
              <a:rPr lang="ru-RU" dirty="0" err="1"/>
              <a:t>Гарячка</a:t>
            </a:r>
            <a:r>
              <a:rPr lang="ru-RU" dirty="0"/>
              <a:t> денге.[4]</a:t>
            </a:r>
          </a:p>
          <a:p>
            <a:pPr marL="0" indent="0">
              <a:buNone/>
            </a:pPr>
            <a:r>
              <a:rPr lang="ru-RU" dirty="0" err="1"/>
              <a:t>Менінгококова</a:t>
            </a:r>
            <a:r>
              <a:rPr lang="ru-RU" dirty="0"/>
              <a:t> </a:t>
            </a:r>
            <a:r>
              <a:rPr lang="ru-RU" dirty="0" err="1"/>
              <a:t>інфекція</a:t>
            </a:r>
            <a:r>
              <a:rPr lang="ru-RU" dirty="0"/>
              <a:t>.[5]</a:t>
            </a:r>
          </a:p>
          <a:p>
            <a:pPr marL="0" indent="0">
              <a:buNone/>
            </a:pPr>
            <a:r>
              <a:rPr lang="ru-RU" dirty="0" err="1"/>
              <a:t>Гарячка</a:t>
            </a:r>
            <a:r>
              <a:rPr lang="ru-RU" dirty="0"/>
              <a:t> Рифт </a:t>
            </a:r>
            <a:r>
              <a:rPr lang="ru-RU" dirty="0" err="1"/>
              <a:t>Валлі</a:t>
            </a:r>
            <a:r>
              <a:rPr lang="ru-RU" dirty="0"/>
              <a:t>.[6]</a:t>
            </a:r>
          </a:p>
        </p:txBody>
      </p:sp>
    </p:spTree>
    <p:extLst>
      <p:ext uri="{BB962C8B-B14F-4D97-AF65-F5344CB8AC3E}">
        <p14:creationId xmlns:p14="http://schemas.microsoft.com/office/powerpoint/2010/main" val="18496808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4395" y="204396"/>
            <a:ext cx="10316583" cy="665360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1 лютого 2016 року </a:t>
            </a:r>
            <a:r>
              <a:rPr lang="ru-RU" dirty="0" err="1"/>
              <a:t>Комітет</a:t>
            </a:r>
            <a:r>
              <a:rPr lang="ru-RU" dirty="0"/>
              <a:t> з </a:t>
            </a:r>
            <a:r>
              <a:rPr lang="ru-RU" dirty="0" err="1"/>
              <a:t>Міжнародних</a:t>
            </a:r>
            <a:r>
              <a:rPr lang="ru-RU" dirty="0"/>
              <a:t> медико-</a:t>
            </a:r>
            <a:r>
              <a:rPr lang="ru-RU" dirty="0" err="1"/>
              <a:t>санітарних</a:t>
            </a:r>
            <a:r>
              <a:rPr lang="ru-RU" dirty="0"/>
              <a:t> правил </a:t>
            </a:r>
            <a:r>
              <a:rPr lang="ru-RU" dirty="0" err="1"/>
              <a:t>визнав</a:t>
            </a:r>
            <a:r>
              <a:rPr lang="ru-RU" dirty="0"/>
              <a:t> хворобу, яку </a:t>
            </a:r>
            <a:r>
              <a:rPr lang="ru-RU" dirty="0" err="1"/>
              <a:t>спричинює</a:t>
            </a:r>
            <a:r>
              <a:rPr lang="ru-RU" dirty="0"/>
              <a:t> </a:t>
            </a:r>
            <a:r>
              <a:rPr lang="ru-RU" dirty="0" err="1"/>
              <a:t>вірус</a:t>
            </a:r>
            <a:r>
              <a:rPr lang="ru-RU" dirty="0"/>
              <a:t> </a:t>
            </a:r>
            <a:r>
              <a:rPr lang="ru-RU" dirty="0" err="1"/>
              <a:t>Зіка</a:t>
            </a:r>
            <a:r>
              <a:rPr lang="ru-RU" dirty="0"/>
              <a:t>, такою,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виявила</a:t>
            </a:r>
            <a:r>
              <a:rPr lang="ru-RU" dirty="0"/>
              <a:t> </a:t>
            </a:r>
            <a:r>
              <a:rPr lang="ru-RU" dirty="0" err="1"/>
              <a:t>здатність</a:t>
            </a:r>
            <a:r>
              <a:rPr lang="ru-RU" dirty="0"/>
              <a:t> </a:t>
            </a:r>
            <a:r>
              <a:rPr lang="ru-RU" dirty="0" err="1"/>
              <a:t>чинити</a:t>
            </a:r>
            <a:r>
              <a:rPr lang="ru-RU" dirty="0"/>
              <a:t> </a:t>
            </a:r>
            <a:r>
              <a:rPr lang="ru-RU" dirty="0" err="1"/>
              <a:t>серйозний</a:t>
            </a:r>
            <a:r>
              <a:rPr lang="ru-RU" dirty="0"/>
              <a:t> </a:t>
            </a:r>
            <a:r>
              <a:rPr lang="ru-RU" dirty="0" err="1"/>
              <a:t>вплив</a:t>
            </a:r>
            <a:r>
              <a:rPr lang="ru-RU" dirty="0"/>
              <a:t> на </a:t>
            </a:r>
            <a:r>
              <a:rPr lang="ru-RU" dirty="0" err="1"/>
              <a:t>здоров'я</a:t>
            </a:r>
            <a:r>
              <a:rPr lang="ru-RU" dirty="0"/>
              <a:t> </a:t>
            </a:r>
            <a:r>
              <a:rPr lang="ru-RU" dirty="0" err="1"/>
              <a:t>населення</a:t>
            </a:r>
            <a:r>
              <a:rPr lang="ru-RU" dirty="0"/>
              <a:t> і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швидко</a:t>
            </a:r>
            <a:r>
              <a:rPr lang="ru-RU" dirty="0"/>
              <a:t> </a:t>
            </a:r>
            <a:r>
              <a:rPr lang="ru-RU" dirty="0" err="1"/>
              <a:t>поширюватися</a:t>
            </a:r>
            <a:r>
              <a:rPr lang="ru-RU" dirty="0"/>
              <a:t> в </a:t>
            </a:r>
            <a:r>
              <a:rPr lang="ru-RU" dirty="0" err="1"/>
              <a:t>міжнародних</a:t>
            </a:r>
            <a:r>
              <a:rPr lang="ru-RU" dirty="0"/>
              <a:t> масштабах та </a:t>
            </a:r>
            <a:r>
              <a:rPr lang="ru-RU" dirty="0" err="1"/>
              <a:t>увійшла</a:t>
            </a:r>
            <a:r>
              <a:rPr lang="ru-RU" dirty="0"/>
              <a:t> до </a:t>
            </a:r>
            <a:r>
              <a:rPr lang="ru-RU" dirty="0" err="1"/>
              <a:t>переліку</a:t>
            </a:r>
            <a:r>
              <a:rPr lang="ru-RU" dirty="0"/>
              <a:t> </a:t>
            </a:r>
            <a:r>
              <a:rPr lang="ru-RU" dirty="0" err="1"/>
              <a:t>подій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спричинили</a:t>
            </a:r>
            <a:r>
              <a:rPr lang="ru-RU" dirty="0"/>
              <a:t> та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високу</a:t>
            </a:r>
            <a:r>
              <a:rPr lang="ru-RU" dirty="0"/>
              <a:t> </a:t>
            </a:r>
            <a:r>
              <a:rPr lang="ru-RU" dirty="0" err="1"/>
              <a:t>здатність</a:t>
            </a:r>
            <a:r>
              <a:rPr lang="ru-RU" dirty="0"/>
              <a:t> і </a:t>
            </a:r>
            <a:r>
              <a:rPr lang="ru-RU" dirty="0" err="1"/>
              <a:t>надалі</a:t>
            </a:r>
            <a:r>
              <a:rPr lang="ru-RU" dirty="0"/>
              <a:t> </a:t>
            </a:r>
            <a:r>
              <a:rPr lang="ru-RU" dirty="0" err="1"/>
              <a:t>спричиняти</a:t>
            </a:r>
            <a:r>
              <a:rPr lang="ru-RU" dirty="0"/>
              <a:t> </a:t>
            </a:r>
            <a:r>
              <a:rPr lang="ru-RU" dirty="0" err="1"/>
              <a:t>надзвичайну</a:t>
            </a:r>
            <a:r>
              <a:rPr lang="ru-RU" dirty="0"/>
              <a:t> </a:t>
            </a:r>
            <a:r>
              <a:rPr lang="ru-RU" dirty="0" err="1"/>
              <a:t>ситуацію</a:t>
            </a:r>
            <a:r>
              <a:rPr lang="ru-RU" dirty="0"/>
              <a:t> в </a:t>
            </a:r>
            <a:r>
              <a:rPr lang="ru-RU" dirty="0" err="1"/>
              <a:t>галузі</a:t>
            </a:r>
            <a:r>
              <a:rPr lang="ru-RU" dirty="0"/>
              <a:t> </a:t>
            </a:r>
            <a:r>
              <a:rPr lang="ru-RU" dirty="0" err="1"/>
              <a:t>охорони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r>
              <a:rPr lang="ru-RU" dirty="0"/>
              <a:t>.[7]. Таким чином, ВООЗ внесла хворобу до </a:t>
            </a:r>
            <a:r>
              <a:rPr lang="ru-RU" dirty="0" err="1"/>
              <a:t>додатку</a:t>
            </a:r>
            <a:r>
              <a:rPr lang="ru-RU" dirty="0"/>
              <a:t> 2 </a:t>
            </a:r>
            <a:r>
              <a:rPr lang="ru-RU" dirty="0" err="1"/>
              <a:t>Міжнародних</a:t>
            </a:r>
            <a:r>
              <a:rPr lang="ru-RU" dirty="0"/>
              <a:t> медико-</a:t>
            </a:r>
            <a:r>
              <a:rPr lang="ru-RU" dirty="0" err="1"/>
              <a:t>санітарних</a:t>
            </a:r>
            <a:r>
              <a:rPr lang="ru-RU" dirty="0"/>
              <a:t> правил 2005 року (з переглядом 2016 року).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/>
              <a:t>30 </a:t>
            </a:r>
            <a:r>
              <a:rPr lang="ru-RU" dirty="0" err="1"/>
              <a:t>січня</a:t>
            </a:r>
            <a:r>
              <a:rPr lang="ru-RU" dirty="0"/>
              <a:t> 2020 року </a:t>
            </a:r>
            <a:r>
              <a:rPr lang="ru-RU" dirty="0" err="1"/>
              <a:t>Генеральний</a:t>
            </a:r>
            <a:r>
              <a:rPr lang="ru-RU" dirty="0"/>
              <a:t> директор ВООЗ </a:t>
            </a:r>
            <a:r>
              <a:rPr lang="ru-RU" dirty="0" err="1"/>
              <a:t>оголосив</a:t>
            </a:r>
            <a:r>
              <a:rPr lang="ru-RU" dirty="0"/>
              <a:t> </a:t>
            </a:r>
            <a:r>
              <a:rPr lang="ru-RU" dirty="0" err="1"/>
              <a:t>спалах</a:t>
            </a:r>
            <a:r>
              <a:rPr lang="ru-RU" dirty="0"/>
              <a:t> </a:t>
            </a:r>
            <a:r>
              <a:rPr lang="ru-RU" dirty="0" err="1"/>
              <a:t>нової</a:t>
            </a:r>
            <a:r>
              <a:rPr lang="ru-RU" dirty="0"/>
              <a:t> </a:t>
            </a:r>
            <a:r>
              <a:rPr lang="ru-RU" dirty="0" err="1"/>
              <a:t>коронавірусної</a:t>
            </a:r>
            <a:r>
              <a:rPr lang="ru-RU" dirty="0"/>
              <a:t> </a:t>
            </a:r>
            <a:r>
              <a:rPr lang="ru-RU" dirty="0" err="1"/>
              <a:t>інфекції</a:t>
            </a:r>
            <a:r>
              <a:rPr lang="ru-RU" dirty="0"/>
              <a:t>, </a:t>
            </a:r>
            <a:r>
              <a:rPr lang="ru-RU" dirty="0" err="1"/>
              <a:t>спричиненої</a:t>
            </a:r>
            <a:r>
              <a:rPr lang="ru-RU" dirty="0"/>
              <a:t> </a:t>
            </a:r>
            <a:r>
              <a:rPr lang="ru-RU" dirty="0" err="1"/>
              <a:t>новим</a:t>
            </a:r>
            <a:r>
              <a:rPr lang="ru-RU" dirty="0"/>
              <a:t> </a:t>
            </a:r>
            <a:r>
              <a:rPr lang="ru-RU" dirty="0" err="1"/>
              <a:t>коронавірусом</a:t>
            </a:r>
            <a:r>
              <a:rPr lang="ru-RU" dirty="0"/>
              <a:t> 2019-</a:t>
            </a:r>
            <a:r>
              <a:rPr lang="en-US" dirty="0" err="1"/>
              <a:t>nCoV</a:t>
            </a:r>
            <a:r>
              <a:rPr lang="en-US" dirty="0"/>
              <a:t>, </a:t>
            </a:r>
            <a:r>
              <a:rPr lang="ru-RU" dirty="0" err="1"/>
              <a:t>надзвичайною</a:t>
            </a:r>
            <a:r>
              <a:rPr lang="ru-RU" dirty="0"/>
              <a:t> </a:t>
            </a:r>
            <a:r>
              <a:rPr lang="ru-RU" dirty="0" err="1"/>
              <a:t>ситуацією</a:t>
            </a:r>
            <a:r>
              <a:rPr lang="ru-RU" dirty="0"/>
              <a:t> в </a:t>
            </a:r>
            <a:r>
              <a:rPr lang="ru-RU" dirty="0" err="1"/>
              <a:t>галузі</a:t>
            </a:r>
            <a:r>
              <a:rPr lang="ru-RU" dirty="0"/>
              <a:t> </a:t>
            </a:r>
            <a:r>
              <a:rPr lang="ru-RU" dirty="0" err="1"/>
              <a:t>міжнародної</a:t>
            </a:r>
            <a:r>
              <a:rPr lang="ru-RU" dirty="0"/>
              <a:t> </a:t>
            </a:r>
            <a:r>
              <a:rPr lang="ru-RU" dirty="0" err="1"/>
              <a:t>охорони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r>
              <a:rPr lang="ru-RU" dirty="0"/>
              <a:t> і наказав </a:t>
            </a:r>
            <a:r>
              <a:rPr lang="ru-RU" dirty="0" err="1"/>
              <a:t>видати</a:t>
            </a:r>
            <a:r>
              <a:rPr lang="ru-RU" dirty="0"/>
              <a:t> </a:t>
            </a:r>
            <a:r>
              <a:rPr lang="ru-RU" dirty="0" err="1"/>
              <a:t>Тимчасові</a:t>
            </a:r>
            <a:r>
              <a:rPr lang="ru-RU" dirty="0"/>
              <a:t> </a:t>
            </a:r>
            <a:r>
              <a:rPr lang="ru-RU" dirty="0" err="1"/>
              <a:t>рекомендації</a:t>
            </a:r>
            <a:r>
              <a:rPr lang="ru-RU" dirty="0"/>
              <a:t> </a:t>
            </a:r>
            <a:r>
              <a:rPr lang="ru-RU" dirty="0" err="1"/>
              <a:t>згідно</a:t>
            </a:r>
            <a:r>
              <a:rPr lang="ru-RU" dirty="0"/>
              <a:t> з </a:t>
            </a:r>
            <a:r>
              <a:rPr lang="ru-RU" dirty="0" err="1"/>
              <a:t>Міжнародних</a:t>
            </a:r>
            <a:r>
              <a:rPr lang="ru-RU" dirty="0"/>
              <a:t> медико-</a:t>
            </a:r>
            <a:r>
              <a:rPr lang="ru-RU" dirty="0" err="1"/>
              <a:t>санітарних</a:t>
            </a:r>
            <a:r>
              <a:rPr lang="ru-RU" dirty="0"/>
              <a:t> правил 2005 року[8]. ВООЗ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запропонувала</a:t>
            </a:r>
            <a:r>
              <a:rPr lang="ru-RU" dirty="0"/>
              <a:t> внести до ММСП 2005 року </a:t>
            </a:r>
            <a:r>
              <a:rPr lang="ru-RU" dirty="0" err="1"/>
              <a:t>попередню</a:t>
            </a:r>
            <a:r>
              <a:rPr lang="ru-RU" dirty="0"/>
              <a:t> </a:t>
            </a:r>
            <a:r>
              <a:rPr lang="ru-RU" dirty="0" err="1"/>
              <a:t>назву</a:t>
            </a:r>
            <a:r>
              <a:rPr lang="ru-RU" dirty="0"/>
              <a:t> </a:t>
            </a:r>
            <a:r>
              <a:rPr lang="ru-RU" dirty="0" err="1"/>
              <a:t>хвороби</a:t>
            </a:r>
            <a:r>
              <a:rPr lang="ru-RU" dirty="0"/>
              <a:t> «2019-</a:t>
            </a:r>
            <a:r>
              <a:rPr lang="en-US" dirty="0" err="1"/>
              <a:t>nCoV</a:t>
            </a:r>
            <a:r>
              <a:rPr lang="en-US" dirty="0"/>
              <a:t> acute respiratory disease» (</a:t>
            </a:r>
            <a:r>
              <a:rPr lang="ru-RU" dirty="0" err="1"/>
              <a:t>гостра</a:t>
            </a:r>
            <a:r>
              <a:rPr lang="ru-RU" dirty="0"/>
              <a:t> </a:t>
            </a:r>
            <a:r>
              <a:rPr lang="ru-RU" dirty="0" err="1"/>
              <a:t>респіраторна</a:t>
            </a:r>
            <a:r>
              <a:rPr lang="ru-RU" dirty="0"/>
              <a:t> хвороба, яку </a:t>
            </a:r>
            <a:r>
              <a:rPr lang="ru-RU" dirty="0" err="1"/>
              <a:t>спричинює</a:t>
            </a:r>
            <a:r>
              <a:rPr lang="ru-RU" dirty="0"/>
              <a:t> </a:t>
            </a:r>
            <a:r>
              <a:rPr lang="ru-RU" dirty="0" err="1"/>
              <a:t>коронавірус</a:t>
            </a:r>
            <a:r>
              <a:rPr lang="ru-RU" dirty="0"/>
              <a:t> 2019-</a:t>
            </a:r>
            <a:r>
              <a:rPr lang="en-US" dirty="0" err="1"/>
              <a:t>nCoV</a:t>
            </a:r>
            <a:r>
              <a:rPr lang="en-US" dirty="0"/>
              <a:t>)[9].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0666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6668" y="290456"/>
            <a:ext cx="10198250" cy="637928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/>
              <a:t>Держава-</a:t>
            </a:r>
            <a:r>
              <a:rPr lang="ru-RU" sz="2400" dirty="0" err="1"/>
              <a:t>учасниця</a:t>
            </a:r>
            <a:r>
              <a:rPr lang="ru-RU" sz="2400" dirty="0"/>
              <a:t> не </a:t>
            </a:r>
            <a:r>
              <a:rPr lang="ru-RU" sz="2400" dirty="0" err="1"/>
              <a:t>може</a:t>
            </a:r>
            <a:r>
              <a:rPr lang="ru-RU" sz="2400" dirty="0"/>
              <a:t> </a:t>
            </a:r>
            <a:r>
              <a:rPr lang="ru-RU" sz="2400" dirty="0" err="1"/>
              <a:t>забороняти</a:t>
            </a:r>
            <a:r>
              <a:rPr lang="ru-RU" sz="2400" dirty="0"/>
              <a:t> </a:t>
            </a:r>
            <a:r>
              <a:rPr lang="ru-RU" sz="2400" dirty="0" err="1"/>
              <a:t>приземлення</a:t>
            </a:r>
            <a:r>
              <a:rPr lang="ru-RU" sz="2400" dirty="0"/>
              <a:t> </a:t>
            </a:r>
            <a:r>
              <a:rPr lang="ru-RU" sz="2400" dirty="0" err="1"/>
              <a:t>літака</a:t>
            </a:r>
            <a:r>
              <a:rPr lang="ru-RU" sz="2400" dirty="0"/>
              <a:t> </a:t>
            </a:r>
            <a:r>
              <a:rPr lang="ru-RU" sz="2400" dirty="0" err="1"/>
              <a:t>або</a:t>
            </a:r>
            <a:r>
              <a:rPr lang="ru-RU" sz="2400" dirty="0"/>
              <a:t> </a:t>
            </a:r>
            <a:r>
              <a:rPr lang="ru-RU" sz="2400" dirty="0" err="1"/>
              <a:t>прибуття</a:t>
            </a:r>
            <a:r>
              <a:rPr lang="ru-RU" sz="2400" dirty="0"/>
              <a:t> судна на </a:t>
            </a:r>
            <a:r>
              <a:rPr lang="ru-RU" sz="2400" dirty="0" err="1"/>
              <a:t>своїй</a:t>
            </a:r>
            <a:r>
              <a:rPr lang="ru-RU" sz="2400" dirty="0"/>
              <a:t> </a:t>
            </a:r>
            <a:r>
              <a:rPr lang="ru-RU" sz="2400" dirty="0" err="1"/>
              <a:t>території</a:t>
            </a:r>
            <a:r>
              <a:rPr lang="ru-RU" sz="2400" dirty="0"/>
              <a:t>, </a:t>
            </a:r>
            <a:r>
              <a:rPr lang="ru-RU" sz="2400" dirty="0" err="1"/>
              <a:t>якщо</a:t>
            </a:r>
            <a:r>
              <a:rPr lang="ru-RU" sz="2400" dirty="0"/>
              <a:t> </a:t>
            </a:r>
            <a:r>
              <a:rPr lang="ru-RU" sz="2400" dirty="0" err="1"/>
              <a:t>застосовуються</a:t>
            </a:r>
            <a:r>
              <a:rPr lang="ru-RU" sz="2400" dirty="0"/>
              <a:t> заходи контролю, </a:t>
            </a:r>
            <a:r>
              <a:rPr lang="ru-RU" sz="2400" dirty="0" err="1"/>
              <a:t>передбачені</a:t>
            </a:r>
            <a:r>
              <a:rPr lang="ru-RU" sz="2400" dirty="0"/>
              <a:t> в </a:t>
            </a:r>
            <a:r>
              <a:rPr lang="ru-RU" sz="2400" dirty="0" err="1"/>
              <a:t>цьому</a:t>
            </a:r>
            <a:r>
              <a:rPr lang="ru-RU" sz="2400" dirty="0"/>
              <a:t> </a:t>
            </a:r>
            <a:r>
              <a:rPr lang="ru-RU" sz="2400" dirty="0" err="1"/>
              <a:t>Додатку</a:t>
            </a:r>
            <a:r>
              <a:rPr lang="ru-RU" sz="2400" dirty="0"/>
              <a:t> </a:t>
            </a:r>
            <a:r>
              <a:rPr lang="ru-RU" sz="2400" dirty="0" err="1"/>
              <a:t>чи</a:t>
            </a:r>
            <a:r>
              <a:rPr lang="ru-RU" sz="2400" dirty="0"/>
              <a:t> </a:t>
            </a:r>
            <a:r>
              <a:rPr lang="ru-RU" sz="2400" dirty="0" err="1"/>
              <a:t>іншим</a:t>
            </a:r>
            <a:r>
              <a:rPr lang="ru-RU" sz="2400" dirty="0"/>
              <a:t> чином </a:t>
            </a:r>
            <a:r>
              <a:rPr lang="ru-RU" sz="2400" dirty="0" err="1"/>
              <a:t>рекомендовані</a:t>
            </a:r>
            <a:r>
              <a:rPr lang="ru-RU" sz="2400" dirty="0"/>
              <a:t> ВООЗ. </a:t>
            </a:r>
            <a:r>
              <a:rPr lang="ru-RU" sz="2400" dirty="0" err="1"/>
              <a:t>Однак</a:t>
            </a:r>
            <a:r>
              <a:rPr lang="ru-RU" sz="2400" dirty="0"/>
              <a:t> </a:t>
            </a:r>
            <a:r>
              <a:rPr lang="ru-RU" sz="2400" dirty="0" err="1"/>
              <a:t>літакам</a:t>
            </a:r>
            <a:r>
              <a:rPr lang="ru-RU" sz="2400" dirty="0"/>
              <a:t> </a:t>
            </a:r>
            <a:r>
              <a:rPr lang="ru-RU" sz="2400" dirty="0" err="1"/>
              <a:t>або</a:t>
            </a:r>
            <a:r>
              <a:rPr lang="ru-RU" sz="2400" dirty="0"/>
              <a:t> суднам, </a:t>
            </a:r>
            <a:r>
              <a:rPr lang="ru-RU" sz="2400" dirty="0" err="1"/>
              <a:t>прибувають</a:t>
            </a:r>
            <a:r>
              <a:rPr lang="ru-RU" sz="2400" dirty="0"/>
              <a:t> </a:t>
            </a:r>
            <a:r>
              <a:rPr lang="ru-RU" sz="2400" dirty="0" err="1"/>
              <a:t>із</a:t>
            </a:r>
            <a:r>
              <a:rPr lang="ru-RU" sz="2400" dirty="0"/>
              <a:t> </a:t>
            </a:r>
            <a:r>
              <a:rPr lang="ru-RU" sz="2400" dirty="0" err="1"/>
              <a:t>зараженої</a:t>
            </a:r>
            <a:r>
              <a:rPr lang="ru-RU" sz="2400" dirty="0"/>
              <a:t> </a:t>
            </a:r>
            <a:r>
              <a:rPr lang="ru-RU" sz="2400" dirty="0" err="1"/>
              <a:t>зони</a:t>
            </a:r>
            <a:r>
              <a:rPr lang="ru-RU" sz="2400" dirty="0"/>
              <a:t>, </a:t>
            </a:r>
            <a:r>
              <a:rPr lang="ru-RU" sz="2400" dirty="0" err="1"/>
              <a:t>може</a:t>
            </a:r>
            <a:r>
              <a:rPr lang="ru-RU" sz="2400" dirty="0"/>
              <a:t> бути </a:t>
            </a:r>
            <a:r>
              <a:rPr lang="ru-RU" sz="2400" dirty="0" err="1"/>
              <a:t>запропоновано</a:t>
            </a:r>
            <a:r>
              <a:rPr lang="ru-RU" sz="2400" dirty="0"/>
              <a:t> </a:t>
            </a:r>
            <a:r>
              <a:rPr lang="ru-RU" sz="2400" dirty="0" err="1"/>
              <a:t>приземлитися</a:t>
            </a:r>
            <a:r>
              <a:rPr lang="ru-RU" sz="2400" dirty="0"/>
              <a:t> в </a:t>
            </a:r>
            <a:r>
              <a:rPr lang="ru-RU" sz="2400" dirty="0" err="1"/>
              <a:t>аеропортах</a:t>
            </a:r>
            <a:r>
              <a:rPr lang="ru-RU" sz="2400" dirty="0"/>
              <a:t> </a:t>
            </a:r>
            <a:r>
              <a:rPr lang="ru-RU" sz="2400" dirty="0" err="1"/>
              <a:t>або</a:t>
            </a:r>
            <a:r>
              <a:rPr lang="ru-RU" sz="2400" dirty="0"/>
              <a:t> пройти в </a:t>
            </a:r>
            <a:r>
              <a:rPr lang="ru-RU" sz="2400" dirty="0" err="1"/>
              <a:t>інші</a:t>
            </a:r>
            <a:r>
              <a:rPr lang="ru-RU" sz="2400" dirty="0"/>
              <a:t> порти, </a:t>
            </a:r>
            <a:r>
              <a:rPr lang="ru-RU" sz="2400" dirty="0" err="1"/>
              <a:t>визначені</a:t>
            </a:r>
            <a:r>
              <a:rPr lang="ru-RU" sz="2400" dirty="0"/>
              <a:t> державою-</a:t>
            </a:r>
            <a:r>
              <a:rPr lang="ru-RU" sz="2400" dirty="0" err="1"/>
              <a:t>учасником</a:t>
            </a:r>
            <a:r>
              <a:rPr lang="ru-RU" sz="2400" dirty="0"/>
              <a:t> для </a:t>
            </a:r>
            <a:r>
              <a:rPr lang="ru-RU" sz="2400" dirty="0" err="1"/>
              <a:t>цієї</a:t>
            </a:r>
            <a:r>
              <a:rPr lang="ru-RU" sz="2400" dirty="0"/>
              <a:t> мети.</a:t>
            </a:r>
          </a:p>
          <a:p>
            <a:pPr marL="0" indent="0" algn="just">
              <a:buNone/>
            </a:pPr>
            <a:endParaRPr lang="ru-RU" sz="2400" dirty="0"/>
          </a:p>
          <a:p>
            <a:pPr marL="0" indent="0" algn="just">
              <a:buNone/>
            </a:pPr>
            <a:r>
              <a:rPr lang="ru-RU" sz="2400" dirty="0"/>
              <a:t>Держава-</a:t>
            </a:r>
            <a:r>
              <a:rPr lang="ru-RU" sz="2400" dirty="0" err="1"/>
              <a:t>учасниця</a:t>
            </a:r>
            <a:r>
              <a:rPr lang="ru-RU" sz="2400" dirty="0"/>
              <a:t> </a:t>
            </a:r>
            <a:r>
              <a:rPr lang="ru-RU" sz="2400" dirty="0" err="1"/>
              <a:t>може</a:t>
            </a:r>
            <a:r>
              <a:rPr lang="ru-RU" sz="2400" dirty="0"/>
              <a:t> </a:t>
            </a:r>
            <a:r>
              <a:rPr lang="ru-RU" sz="2400" dirty="0" err="1"/>
              <a:t>застосувати</a:t>
            </a:r>
            <a:r>
              <a:rPr lang="ru-RU" sz="2400" dirty="0"/>
              <a:t> заходи </a:t>
            </a:r>
            <a:r>
              <a:rPr lang="ru-RU" sz="2400" dirty="0" err="1"/>
              <a:t>боротьби</a:t>
            </a:r>
            <a:r>
              <a:rPr lang="ru-RU" sz="2400" dirty="0"/>
              <a:t> з </a:t>
            </a:r>
            <a:r>
              <a:rPr lang="ru-RU" sz="2400" dirty="0" err="1"/>
              <a:t>переносниками</a:t>
            </a:r>
            <a:r>
              <a:rPr lang="ru-RU" sz="2400" dirty="0"/>
              <a:t> </a:t>
            </a:r>
            <a:r>
              <a:rPr lang="ru-RU" sz="2400" dirty="0" err="1"/>
              <a:t>щодо</a:t>
            </a:r>
            <a:r>
              <a:rPr lang="ru-RU" sz="2400" dirty="0"/>
              <a:t> </a:t>
            </a:r>
            <a:r>
              <a:rPr lang="ru-RU" sz="2400" dirty="0" err="1"/>
              <a:t>перевізного</a:t>
            </a:r>
            <a:r>
              <a:rPr lang="ru-RU" sz="2400" dirty="0"/>
              <a:t> </a:t>
            </a:r>
            <a:r>
              <a:rPr lang="ru-RU" sz="2400" dirty="0" err="1"/>
              <a:t>засобу</a:t>
            </a:r>
            <a:r>
              <a:rPr lang="ru-RU" sz="2400" dirty="0"/>
              <a:t>, </a:t>
            </a:r>
            <a:r>
              <a:rPr lang="ru-RU" sz="2400" dirty="0" err="1"/>
              <a:t>який</a:t>
            </a:r>
            <a:r>
              <a:rPr lang="ru-RU" sz="2400" dirty="0"/>
              <a:t> </a:t>
            </a:r>
            <a:r>
              <a:rPr lang="ru-RU" sz="2400" dirty="0" err="1"/>
              <a:t>прибув</a:t>
            </a:r>
            <a:r>
              <a:rPr lang="ru-RU" sz="2400" dirty="0"/>
              <a:t> з району, </a:t>
            </a:r>
            <a:r>
              <a:rPr lang="ru-RU" sz="2400" dirty="0" err="1"/>
              <a:t>ураженого</a:t>
            </a:r>
            <a:r>
              <a:rPr lang="ru-RU" sz="2400" dirty="0"/>
              <a:t> </a:t>
            </a:r>
            <a:r>
              <a:rPr lang="ru-RU" sz="2400" dirty="0" err="1"/>
              <a:t>трансмісивною</a:t>
            </a:r>
            <a:r>
              <a:rPr lang="ru-RU" sz="2400" dirty="0"/>
              <a:t> хворобою, </a:t>
            </a:r>
            <a:r>
              <a:rPr lang="ru-RU" sz="2400" dirty="0" err="1"/>
              <a:t>якщо</a:t>
            </a:r>
            <a:r>
              <a:rPr lang="ru-RU" sz="2400" dirty="0"/>
              <a:t> на </a:t>
            </a:r>
            <a:r>
              <a:rPr lang="ru-RU" sz="2400" dirty="0" err="1"/>
              <a:t>його</a:t>
            </a:r>
            <a:r>
              <a:rPr lang="ru-RU" sz="2400" dirty="0"/>
              <a:t> </a:t>
            </a:r>
            <a:r>
              <a:rPr lang="ru-RU" sz="2400" dirty="0" err="1"/>
              <a:t>території</a:t>
            </a:r>
            <a:r>
              <a:rPr lang="ru-RU" sz="2400" dirty="0"/>
              <a:t> є </a:t>
            </a:r>
            <a:r>
              <a:rPr lang="ru-RU" sz="2400" dirty="0" err="1"/>
              <a:t>переносники</a:t>
            </a:r>
            <a:r>
              <a:rPr lang="ru-RU" sz="2400" dirty="0"/>
              <a:t> </a:t>
            </a:r>
            <a:r>
              <a:rPr lang="ru-RU" sz="2400" dirty="0" err="1"/>
              <a:t>такої</a:t>
            </a:r>
            <a:r>
              <a:rPr lang="ru-RU" sz="2400" dirty="0"/>
              <a:t> </a:t>
            </a:r>
            <a:r>
              <a:rPr lang="ru-RU" sz="2400" dirty="0" err="1"/>
              <a:t>хвороби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252314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-86061"/>
            <a:ext cx="9404723" cy="1939309"/>
          </a:xfrm>
        </p:spPr>
        <p:txBody>
          <a:bodyPr/>
          <a:lstStyle/>
          <a:p>
            <a:pPr algn="ctr"/>
            <a:r>
              <a:rPr lang="ru-RU" sz="2800" b="1" dirty="0" err="1"/>
              <a:t>Деякі</a:t>
            </a:r>
            <a:r>
              <a:rPr lang="ru-RU" sz="2800" b="1" dirty="0"/>
              <a:t> </a:t>
            </a:r>
            <a:r>
              <a:rPr lang="ru-RU" sz="2800" b="1" dirty="0" err="1"/>
              <a:t>медичні</a:t>
            </a:r>
            <a:r>
              <a:rPr lang="ru-RU" sz="2800" b="1" dirty="0"/>
              <a:t> та </a:t>
            </a:r>
            <a:r>
              <a:rPr lang="ru-RU" sz="2800" b="1" dirty="0" err="1"/>
              <a:t>санітарні</a:t>
            </a:r>
            <a:r>
              <a:rPr lang="ru-RU" sz="2800" b="1" dirty="0"/>
              <a:t> </a:t>
            </a:r>
            <a:r>
              <a:rPr lang="ru-RU" sz="2800" b="1" dirty="0" err="1"/>
              <a:t>терміни</a:t>
            </a:r>
            <a:r>
              <a:rPr lang="ru-RU" sz="2800" b="1" dirty="0"/>
              <a:t>, </a:t>
            </a:r>
            <a:r>
              <a:rPr lang="ru-RU" sz="2800" b="1" dirty="0" err="1"/>
              <a:t>які</a:t>
            </a:r>
            <a:r>
              <a:rPr lang="ru-RU" sz="2800" b="1" dirty="0"/>
              <a:t> </a:t>
            </a:r>
            <a:r>
              <a:rPr lang="ru-RU" sz="2800" b="1" dirty="0" err="1"/>
              <a:t>уточнені</a:t>
            </a:r>
            <a:r>
              <a:rPr lang="ru-RU" sz="2800" b="1" dirty="0"/>
              <a:t> в ММСП 2005 року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2122" y="849854"/>
            <a:ext cx="11876443" cy="6008146"/>
          </a:xfr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dirty="0"/>
              <a:t>ММСП 2005 року уточнила </a:t>
            </a:r>
            <a:r>
              <a:rPr lang="ru-RU" sz="1600" dirty="0" err="1"/>
              <a:t>багато</a:t>
            </a:r>
            <a:r>
              <a:rPr lang="ru-RU" sz="1600" dirty="0"/>
              <a:t> понять і </a:t>
            </a:r>
            <a:r>
              <a:rPr lang="ru-RU" sz="1600" dirty="0" err="1"/>
              <a:t>термінів</a:t>
            </a:r>
            <a:r>
              <a:rPr lang="ru-RU" sz="1600" dirty="0"/>
              <a:t>, </a:t>
            </a:r>
            <a:r>
              <a:rPr lang="ru-RU" sz="1600" dirty="0" err="1"/>
              <a:t>зокрема</a:t>
            </a:r>
            <a:r>
              <a:rPr lang="ru-RU" sz="1600" dirty="0" smtClean="0"/>
              <a:t>: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dirty="0" smtClean="0"/>
              <a:t>«</a:t>
            </a:r>
            <a:r>
              <a:rPr lang="ru-RU" sz="1600" dirty="0" err="1"/>
              <a:t>Дезінсекція</a:t>
            </a:r>
            <a:r>
              <a:rPr lang="ru-RU" sz="1600" dirty="0"/>
              <a:t>» — процедура, </a:t>
            </a:r>
            <a:r>
              <a:rPr lang="ru-RU" sz="1600" dirty="0" err="1"/>
              <a:t>відповідно</a:t>
            </a:r>
            <a:r>
              <a:rPr lang="ru-RU" sz="1600" dirty="0"/>
              <a:t> до </a:t>
            </a:r>
            <a:r>
              <a:rPr lang="ru-RU" sz="1600" dirty="0" err="1"/>
              <a:t>якої</a:t>
            </a:r>
            <a:r>
              <a:rPr lang="ru-RU" sz="1600" dirty="0"/>
              <a:t> </a:t>
            </a:r>
            <a:r>
              <a:rPr lang="ru-RU" sz="1600" dirty="0" err="1"/>
              <a:t>проводять</a:t>
            </a:r>
            <a:r>
              <a:rPr lang="ru-RU" sz="1600" dirty="0"/>
              <a:t> </a:t>
            </a:r>
            <a:r>
              <a:rPr lang="ru-RU" sz="1600" dirty="0" err="1"/>
              <a:t>санітарні</a:t>
            </a:r>
            <a:r>
              <a:rPr lang="ru-RU" sz="1600" dirty="0"/>
              <a:t> заходи з </a:t>
            </a:r>
            <a:r>
              <a:rPr lang="ru-RU" sz="1600" dirty="0" err="1"/>
              <a:t>боротьби</a:t>
            </a:r>
            <a:r>
              <a:rPr lang="ru-RU" sz="1600" dirty="0"/>
              <a:t> з </a:t>
            </a:r>
            <a:r>
              <a:rPr lang="ru-RU" sz="1600" dirty="0" err="1"/>
              <a:t>комахами</a:t>
            </a:r>
            <a:r>
              <a:rPr lang="ru-RU" sz="1600" dirty="0"/>
              <a:t> 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зі</a:t>
            </a:r>
            <a:r>
              <a:rPr lang="ru-RU" sz="1600" dirty="0"/>
              <a:t> </a:t>
            </a:r>
            <a:r>
              <a:rPr lang="ru-RU" sz="1600" dirty="0" err="1"/>
              <a:t>знищення</a:t>
            </a:r>
            <a:r>
              <a:rPr lang="ru-RU" sz="1600" dirty="0"/>
              <a:t> </a:t>
            </a:r>
            <a:r>
              <a:rPr lang="ru-RU" sz="1600" dirty="0" err="1"/>
              <a:t>їх</a:t>
            </a:r>
            <a:r>
              <a:rPr lang="ru-RU" sz="1600" dirty="0"/>
              <a:t>, як </a:t>
            </a:r>
            <a:r>
              <a:rPr lang="ru-RU" sz="1600" dirty="0" err="1"/>
              <a:t>переносників</a:t>
            </a:r>
            <a:r>
              <a:rPr lang="ru-RU" sz="1600" dirty="0"/>
              <a:t> хвороб </a:t>
            </a:r>
            <a:r>
              <a:rPr lang="ru-RU" sz="1600" dirty="0" err="1"/>
              <a:t>людини</a:t>
            </a:r>
            <a:r>
              <a:rPr lang="ru-RU" sz="1600" dirty="0"/>
              <a:t>, </a:t>
            </a:r>
            <a:r>
              <a:rPr lang="ru-RU" sz="1600" dirty="0" err="1"/>
              <a:t>що</a:t>
            </a:r>
            <a:r>
              <a:rPr lang="ru-RU" sz="1600" dirty="0"/>
              <a:t> </a:t>
            </a:r>
            <a:r>
              <a:rPr lang="ru-RU" sz="1600" dirty="0" err="1"/>
              <a:t>виявлені</a:t>
            </a:r>
            <a:r>
              <a:rPr lang="ru-RU" sz="1600" dirty="0"/>
              <a:t> у </a:t>
            </a:r>
            <a:r>
              <a:rPr lang="ru-RU" sz="1600" dirty="0" err="1"/>
              <a:t>багажі</a:t>
            </a:r>
            <a:r>
              <a:rPr lang="ru-RU" sz="1600" dirty="0"/>
              <a:t>, </a:t>
            </a:r>
            <a:r>
              <a:rPr lang="ru-RU" sz="1600" dirty="0" err="1"/>
              <a:t>вантажах</a:t>
            </a:r>
            <a:r>
              <a:rPr lang="ru-RU" sz="1600" dirty="0"/>
              <a:t>, контейнерах, </a:t>
            </a:r>
            <a:r>
              <a:rPr lang="ru-RU" sz="1600" dirty="0" err="1"/>
              <a:t>перевізних</a:t>
            </a:r>
            <a:r>
              <a:rPr lang="ru-RU" sz="1600" dirty="0"/>
              <a:t> </a:t>
            </a:r>
            <a:r>
              <a:rPr lang="ru-RU" sz="1600" dirty="0" err="1"/>
              <a:t>засобах</a:t>
            </a:r>
            <a:r>
              <a:rPr lang="ru-RU" sz="1600" dirty="0"/>
              <a:t>, товарах і </a:t>
            </a:r>
            <a:r>
              <a:rPr lang="ru-RU" sz="1600" dirty="0" err="1"/>
              <a:t>поштових</a:t>
            </a:r>
            <a:r>
              <a:rPr lang="ru-RU" sz="1600" dirty="0"/>
              <a:t> </a:t>
            </a:r>
            <a:r>
              <a:rPr lang="ru-RU" sz="1600" dirty="0" err="1"/>
              <a:t>посилках</a:t>
            </a:r>
            <a:r>
              <a:rPr lang="ru-RU" sz="1600" dirty="0"/>
              <a:t>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dirty="0"/>
              <a:t>«</a:t>
            </a:r>
            <a:r>
              <a:rPr lang="ru-RU" sz="1600" dirty="0" err="1"/>
              <a:t>Дезінфекція</a:t>
            </a:r>
            <a:r>
              <a:rPr lang="ru-RU" sz="1600" dirty="0"/>
              <a:t>» — процедура, </a:t>
            </a:r>
            <a:r>
              <a:rPr lang="ru-RU" sz="1600" dirty="0" err="1"/>
              <a:t>відповідно</a:t>
            </a:r>
            <a:r>
              <a:rPr lang="ru-RU" sz="1600" dirty="0"/>
              <a:t> до </a:t>
            </a:r>
            <a:r>
              <a:rPr lang="ru-RU" sz="1600" dirty="0" err="1"/>
              <a:t>якої</a:t>
            </a:r>
            <a:r>
              <a:rPr lang="ru-RU" sz="1600" dirty="0"/>
              <a:t> </a:t>
            </a:r>
            <a:r>
              <a:rPr lang="ru-RU" sz="1600" dirty="0" err="1"/>
              <a:t>проводять</a:t>
            </a:r>
            <a:r>
              <a:rPr lang="ru-RU" sz="1600" dirty="0"/>
              <a:t> </a:t>
            </a:r>
            <a:r>
              <a:rPr lang="ru-RU" sz="1600" dirty="0" err="1"/>
              <a:t>санітарні</a:t>
            </a:r>
            <a:r>
              <a:rPr lang="ru-RU" sz="1600" dirty="0"/>
              <a:t> заходи з </a:t>
            </a:r>
            <a:r>
              <a:rPr lang="ru-RU" sz="1600" dirty="0" err="1"/>
              <a:t>боротьби</a:t>
            </a:r>
            <a:r>
              <a:rPr lang="ru-RU" sz="1600" dirty="0"/>
              <a:t> </a:t>
            </a:r>
            <a:r>
              <a:rPr lang="ru-RU" sz="1600" dirty="0" err="1"/>
              <a:t>проти</a:t>
            </a:r>
            <a:r>
              <a:rPr lang="ru-RU" sz="1600" dirty="0"/>
              <a:t> </a:t>
            </a:r>
            <a:r>
              <a:rPr lang="ru-RU" sz="1600" dirty="0" err="1"/>
              <a:t>інфекційних</a:t>
            </a:r>
            <a:r>
              <a:rPr lang="ru-RU" sz="1600" dirty="0"/>
              <a:t> </a:t>
            </a:r>
            <a:r>
              <a:rPr lang="ru-RU" sz="1600" dirty="0" err="1"/>
              <a:t>агентів</a:t>
            </a:r>
            <a:r>
              <a:rPr lang="ru-RU" sz="1600" dirty="0"/>
              <a:t> 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зі</a:t>
            </a:r>
            <a:r>
              <a:rPr lang="ru-RU" sz="1600" dirty="0"/>
              <a:t> </a:t>
            </a:r>
            <a:r>
              <a:rPr lang="ru-RU" sz="1600" dirty="0" err="1"/>
              <a:t>знищення</a:t>
            </a:r>
            <a:r>
              <a:rPr lang="ru-RU" sz="1600" dirty="0"/>
              <a:t> </a:t>
            </a:r>
            <a:r>
              <a:rPr lang="ru-RU" sz="1600" dirty="0" err="1"/>
              <a:t>їх</a:t>
            </a:r>
            <a:r>
              <a:rPr lang="ru-RU" sz="1600" dirty="0"/>
              <a:t> на </a:t>
            </a:r>
            <a:r>
              <a:rPr lang="ru-RU" sz="1600" dirty="0" err="1"/>
              <a:t>поверхні</a:t>
            </a:r>
            <a:r>
              <a:rPr lang="ru-RU" sz="1600" dirty="0"/>
              <a:t> </a:t>
            </a:r>
            <a:r>
              <a:rPr lang="ru-RU" sz="1600" dirty="0" err="1"/>
              <a:t>тіла</a:t>
            </a:r>
            <a:r>
              <a:rPr lang="ru-RU" sz="1600" dirty="0"/>
              <a:t> </a:t>
            </a:r>
            <a:r>
              <a:rPr lang="ru-RU" sz="1600" dirty="0" err="1"/>
              <a:t>людини</a:t>
            </a:r>
            <a:r>
              <a:rPr lang="ru-RU" sz="1600" dirty="0"/>
              <a:t> 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тварини</a:t>
            </a:r>
            <a:r>
              <a:rPr lang="ru-RU" sz="1600" dirty="0"/>
              <a:t>, </a:t>
            </a:r>
            <a:r>
              <a:rPr lang="ru-RU" sz="1600" dirty="0" err="1"/>
              <a:t>або</a:t>
            </a:r>
            <a:r>
              <a:rPr lang="ru-RU" sz="1600" dirty="0"/>
              <a:t> ж у </a:t>
            </a:r>
            <a:r>
              <a:rPr lang="ru-RU" sz="1600" dirty="0" err="1"/>
              <a:t>багажі</a:t>
            </a:r>
            <a:r>
              <a:rPr lang="ru-RU" sz="1600" dirty="0"/>
              <a:t>, </a:t>
            </a:r>
            <a:r>
              <a:rPr lang="ru-RU" sz="1600" dirty="0" err="1"/>
              <a:t>вантажах</a:t>
            </a:r>
            <a:r>
              <a:rPr lang="ru-RU" sz="1600" dirty="0"/>
              <a:t>, контейнерах, </a:t>
            </a:r>
            <a:r>
              <a:rPr lang="ru-RU" sz="1600" dirty="0" err="1"/>
              <a:t>перевізних</a:t>
            </a:r>
            <a:r>
              <a:rPr lang="ru-RU" sz="1600" dirty="0"/>
              <a:t> </a:t>
            </a:r>
            <a:r>
              <a:rPr lang="ru-RU" sz="1600" dirty="0" err="1"/>
              <a:t>засобах</a:t>
            </a:r>
            <a:r>
              <a:rPr lang="ru-RU" sz="1600" dirty="0"/>
              <a:t>, товарах і </a:t>
            </a:r>
            <a:r>
              <a:rPr lang="ru-RU" sz="1600" dirty="0" err="1"/>
              <a:t>поштових</a:t>
            </a:r>
            <a:r>
              <a:rPr lang="ru-RU" sz="1600" dirty="0"/>
              <a:t> </a:t>
            </a:r>
            <a:r>
              <a:rPr lang="ru-RU" sz="1600" dirty="0" err="1"/>
              <a:t>посилках</a:t>
            </a:r>
            <a:r>
              <a:rPr lang="ru-RU" sz="1600" dirty="0"/>
              <a:t> за </a:t>
            </a:r>
            <a:r>
              <a:rPr lang="ru-RU" sz="1600" dirty="0" err="1"/>
              <a:t>допомогою</a:t>
            </a:r>
            <a:r>
              <a:rPr lang="ru-RU" sz="1600" dirty="0"/>
              <a:t> прямого </a:t>
            </a:r>
            <a:r>
              <a:rPr lang="ru-RU" sz="1600" dirty="0" err="1"/>
              <a:t>впливу</a:t>
            </a:r>
            <a:r>
              <a:rPr lang="ru-RU" sz="1600" dirty="0"/>
              <a:t> </a:t>
            </a:r>
            <a:r>
              <a:rPr lang="ru-RU" sz="1600" dirty="0" err="1"/>
              <a:t>хімічних</a:t>
            </a:r>
            <a:r>
              <a:rPr lang="ru-RU" sz="1600" dirty="0"/>
              <a:t> 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фізичних</a:t>
            </a:r>
            <a:r>
              <a:rPr lang="ru-RU" sz="1600" dirty="0"/>
              <a:t> </a:t>
            </a:r>
            <a:r>
              <a:rPr lang="ru-RU" sz="1600" dirty="0" err="1"/>
              <a:t>агентів</a:t>
            </a:r>
            <a:r>
              <a:rPr lang="ru-RU" sz="1600" dirty="0"/>
              <a:t>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dirty="0"/>
              <a:t>«</a:t>
            </a:r>
            <a:r>
              <a:rPr lang="ru-RU" sz="1600" dirty="0" err="1"/>
              <a:t>Деконтамінація</a:t>
            </a:r>
            <a:r>
              <a:rPr lang="ru-RU" sz="1600" dirty="0"/>
              <a:t>» — процедура, </a:t>
            </a:r>
            <a:r>
              <a:rPr lang="ru-RU" sz="1600" dirty="0" err="1"/>
              <a:t>відповідно</a:t>
            </a:r>
            <a:r>
              <a:rPr lang="ru-RU" sz="1600" dirty="0"/>
              <a:t> до </a:t>
            </a:r>
            <a:r>
              <a:rPr lang="ru-RU" sz="1600" dirty="0" err="1"/>
              <a:t>якої</a:t>
            </a:r>
            <a:r>
              <a:rPr lang="ru-RU" sz="1600" dirty="0"/>
              <a:t> </a:t>
            </a:r>
            <a:r>
              <a:rPr lang="ru-RU" sz="1600" dirty="0" err="1"/>
              <a:t>проводять</a:t>
            </a:r>
            <a:r>
              <a:rPr lang="ru-RU" sz="1600" dirty="0"/>
              <a:t> медико-</a:t>
            </a:r>
            <a:r>
              <a:rPr lang="ru-RU" sz="1600" dirty="0" err="1"/>
              <a:t>санітарні</a:t>
            </a:r>
            <a:r>
              <a:rPr lang="ru-RU" sz="1600" dirty="0"/>
              <a:t> заходи з метою </a:t>
            </a:r>
            <a:r>
              <a:rPr lang="ru-RU" sz="1600" dirty="0" err="1"/>
              <a:t>усунути</a:t>
            </a:r>
            <a:r>
              <a:rPr lang="ru-RU" sz="1600" dirty="0"/>
              <a:t> </a:t>
            </a:r>
            <a:r>
              <a:rPr lang="ru-RU" sz="1600" dirty="0" err="1"/>
              <a:t>інфекційний</a:t>
            </a:r>
            <a:r>
              <a:rPr lang="ru-RU" sz="1600" dirty="0"/>
              <a:t> 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токсичний</a:t>
            </a:r>
            <a:r>
              <a:rPr lang="ru-RU" sz="1600" dirty="0"/>
              <a:t> агент, </a:t>
            </a:r>
            <a:r>
              <a:rPr lang="ru-RU" sz="1600" dirty="0" err="1"/>
              <a:t>який</a:t>
            </a:r>
            <a:r>
              <a:rPr lang="ru-RU" sz="1600" dirty="0"/>
              <a:t> </a:t>
            </a:r>
            <a:r>
              <a:rPr lang="ru-RU" sz="1600" dirty="0" err="1"/>
              <a:t>може</a:t>
            </a:r>
            <a:r>
              <a:rPr lang="ru-RU" sz="1600" dirty="0"/>
              <a:t> </a:t>
            </a:r>
            <a:r>
              <a:rPr lang="ru-RU" sz="1600" dirty="0" err="1"/>
              <a:t>становити</a:t>
            </a:r>
            <a:r>
              <a:rPr lang="ru-RU" sz="1600" dirty="0"/>
              <a:t> </a:t>
            </a:r>
            <a:r>
              <a:rPr lang="ru-RU" sz="1600" dirty="0" err="1"/>
              <a:t>ризик</a:t>
            </a:r>
            <a:r>
              <a:rPr lang="ru-RU" sz="1600" dirty="0"/>
              <a:t> для </a:t>
            </a:r>
            <a:r>
              <a:rPr lang="ru-RU" sz="1600" dirty="0" err="1"/>
              <a:t>здоров'я</a:t>
            </a:r>
            <a:r>
              <a:rPr lang="ru-RU" sz="1600" dirty="0"/>
              <a:t> </a:t>
            </a:r>
            <a:r>
              <a:rPr lang="ru-RU" sz="1600" dirty="0" err="1"/>
              <a:t>населення</a:t>
            </a:r>
            <a:r>
              <a:rPr lang="ru-RU" sz="1600" dirty="0"/>
              <a:t>, з </a:t>
            </a:r>
            <a:r>
              <a:rPr lang="ru-RU" sz="1600" dirty="0" err="1"/>
              <a:t>поверхні</a:t>
            </a:r>
            <a:r>
              <a:rPr lang="ru-RU" sz="1600" dirty="0"/>
              <a:t> </a:t>
            </a:r>
            <a:r>
              <a:rPr lang="ru-RU" sz="1600" dirty="0" err="1"/>
              <a:t>тіла</a:t>
            </a:r>
            <a:r>
              <a:rPr lang="ru-RU" sz="1600" dirty="0"/>
              <a:t> </a:t>
            </a:r>
            <a:r>
              <a:rPr lang="ru-RU" sz="1600" dirty="0" err="1"/>
              <a:t>людини</a:t>
            </a:r>
            <a:r>
              <a:rPr lang="ru-RU" sz="1600" dirty="0"/>
              <a:t> 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тварини</a:t>
            </a:r>
            <a:r>
              <a:rPr lang="ru-RU" sz="1600" dirty="0"/>
              <a:t>, у </a:t>
            </a:r>
            <a:r>
              <a:rPr lang="ru-RU" sz="1600" dirty="0" err="1"/>
              <a:t>продукті</a:t>
            </a:r>
            <a:r>
              <a:rPr lang="ru-RU" sz="1600" dirty="0"/>
              <a:t> </a:t>
            </a:r>
            <a:r>
              <a:rPr lang="ru-RU" sz="1600" dirty="0" err="1"/>
              <a:t>або</a:t>
            </a:r>
            <a:r>
              <a:rPr lang="ru-RU" sz="1600" dirty="0"/>
              <a:t> на </a:t>
            </a:r>
            <a:r>
              <a:rPr lang="ru-RU" sz="1600" dirty="0" err="1"/>
              <a:t>продукті</a:t>
            </a:r>
            <a:r>
              <a:rPr lang="ru-RU" sz="1600" dirty="0"/>
              <a:t>, </a:t>
            </a:r>
            <a:r>
              <a:rPr lang="ru-RU" sz="1600" dirty="0" err="1"/>
              <a:t>приготованому</a:t>
            </a:r>
            <a:r>
              <a:rPr lang="ru-RU" sz="1600" dirty="0"/>
              <a:t> для </a:t>
            </a:r>
            <a:r>
              <a:rPr lang="ru-RU" sz="1600" dirty="0" err="1"/>
              <a:t>споживання</a:t>
            </a:r>
            <a:r>
              <a:rPr lang="ru-RU" sz="1600" dirty="0"/>
              <a:t>, </a:t>
            </a:r>
            <a:r>
              <a:rPr lang="ru-RU" sz="1600" dirty="0" err="1"/>
              <a:t>або</a:t>
            </a:r>
            <a:r>
              <a:rPr lang="ru-RU" sz="1600" dirty="0"/>
              <a:t> на </a:t>
            </a:r>
            <a:r>
              <a:rPr lang="ru-RU" sz="1600" dirty="0" err="1"/>
              <a:t>інших</a:t>
            </a:r>
            <a:r>
              <a:rPr lang="ru-RU" sz="1600" dirty="0"/>
              <a:t> </a:t>
            </a:r>
            <a:r>
              <a:rPr lang="ru-RU" sz="1600" dirty="0" err="1"/>
              <a:t>неживих</a:t>
            </a:r>
            <a:r>
              <a:rPr lang="ru-RU" sz="1600" dirty="0"/>
              <a:t> предметах, </a:t>
            </a:r>
            <a:r>
              <a:rPr lang="ru-RU" sz="1600" dirty="0" err="1"/>
              <a:t>включаючи</a:t>
            </a:r>
            <a:r>
              <a:rPr lang="ru-RU" sz="1600" dirty="0"/>
              <a:t> </a:t>
            </a:r>
            <a:r>
              <a:rPr lang="ru-RU" sz="1600" dirty="0" err="1"/>
              <a:t>перевізні</a:t>
            </a:r>
            <a:r>
              <a:rPr lang="ru-RU" sz="1600" dirty="0"/>
              <a:t> </a:t>
            </a:r>
            <a:r>
              <a:rPr lang="ru-RU" sz="1600" dirty="0" err="1"/>
              <a:t>засоби</a:t>
            </a:r>
            <a:r>
              <a:rPr lang="ru-RU" sz="1600" dirty="0"/>
              <a:t>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dirty="0"/>
              <a:t>«</a:t>
            </a:r>
            <a:r>
              <a:rPr lang="ru-RU" sz="1600" dirty="0" err="1"/>
              <a:t>Дератизація</a:t>
            </a:r>
            <a:r>
              <a:rPr lang="ru-RU" sz="1600" dirty="0"/>
              <a:t>» — процедура, </a:t>
            </a:r>
            <a:r>
              <a:rPr lang="ru-RU" sz="1600" dirty="0" err="1"/>
              <a:t>відповідно</a:t>
            </a:r>
            <a:r>
              <a:rPr lang="ru-RU" sz="1600" dirty="0"/>
              <a:t> до </a:t>
            </a:r>
            <a:r>
              <a:rPr lang="ru-RU" sz="1600" dirty="0" err="1"/>
              <a:t>якої</a:t>
            </a:r>
            <a:r>
              <a:rPr lang="ru-RU" sz="1600" dirty="0"/>
              <a:t> </a:t>
            </a:r>
            <a:r>
              <a:rPr lang="ru-RU" sz="1600" dirty="0" err="1"/>
              <a:t>проводять</a:t>
            </a:r>
            <a:r>
              <a:rPr lang="ru-RU" sz="1600" dirty="0"/>
              <a:t> </a:t>
            </a:r>
            <a:r>
              <a:rPr lang="ru-RU" sz="1600" dirty="0" err="1"/>
              <a:t>санітарні</a:t>
            </a:r>
            <a:r>
              <a:rPr lang="ru-RU" sz="1600" dirty="0"/>
              <a:t> заходи по </a:t>
            </a:r>
            <a:r>
              <a:rPr lang="ru-RU" sz="1600" dirty="0" err="1"/>
              <a:t>боротьбі</a:t>
            </a:r>
            <a:r>
              <a:rPr lang="ru-RU" sz="1600" dirty="0"/>
              <a:t> 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знищення</a:t>
            </a:r>
            <a:r>
              <a:rPr lang="ru-RU" sz="1600" dirty="0"/>
              <a:t> </a:t>
            </a:r>
            <a:r>
              <a:rPr lang="ru-RU" sz="1600" dirty="0" err="1"/>
              <a:t>гризунів</a:t>
            </a:r>
            <a:r>
              <a:rPr lang="ru-RU" sz="1600" dirty="0"/>
              <a:t> — </a:t>
            </a:r>
            <a:r>
              <a:rPr lang="ru-RU" sz="1600" dirty="0" err="1"/>
              <a:t>переносників</a:t>
            </a:r>
            <a:r>
              <a:rPr lang="ru-RU" sz="1600" dirty="0"/>
              <a:t> хвороб </a:t>
            </a:r>
            <a:r>
              <a:rPr lang="ru-RU" sz="1600" dirty="0" err="1"/>
              <a:t>людини</a:t>
            </a:r>
            <a:r>
              <a:rPr lang="ru-RU" sz="1600" dirty="0"/>
              <a:t>, </a:t>
            </a:r>
            <a:r>
              <a:rPr lang="ru-RU" sz="1600" dirty="0" err="1"/>
              <a:t>які</a:t>
            </a:r>
            <a:r>
              <a:rPr lang="ru-RU" sz="1600" dirty="0"/>
              <a:t> </a:t>
            </a:r>
            <a:r>
              <a:rPr lang="ru-RU" sz="1600" dirty="0" err="1"/>
              <a:t>перебувають</a:t>
            </a:r>
            <a:r>
              <a:rPr lang="ru-RU" sz="1600" dirty="0"/>
              <a:t> у </a:t>
            </a:r>
            <a:r>
              <a:rPr lang="ru-RU" sz="1600" dirty="0" err="1"/>
              <a:t>багажі</a:t>
            </a:r>
            <a:r>
              <a:rPr lang="ru-RU" sz="1600" dirty="0"/>
              <a:t>, </a:t>
            </a:r>
            <a:r>
              <a:rPr lang="ru-RU" sz="1600" dirty="0" err="1"/>
              <a:t>вантажах</a:t>
            </a:r>
            <a:r>
              <a:rPr lang="ru-RU" sz="1600" dirty="0"/>
              <a:t>, контейнерах, на </a:t>
            </a:r>
            <a:r>
              <a:rPr lang="ru-RU" sz="1600" dirty="0" err="1"/>
              <a:t>перевізних</a:t>
            </a:r>
            <a:r>
              <a:rPr lang="ru-RU" sz="1600" dirty="0"/>
              <a:t> </a:t>
            </a:r>
            <a:r>
              <a:rPr lang="ru-RU" sz="1600" dirty="0" err="1"/>
              <a:t>засобах</a:t>
            </a:r>
            <a:r>
              <a:rPr lang="ru-RU" sz="1600" dirty="0"/>
              <a:t>, на </a:t>
            </a:r>
            <a:r>
              <a:rPr lang="ru-RU" sz="1600" dirty="0" err="1"/>
              <a:t>об'єктах</a:t>
            </a:r>
            <a:r>
              <a:rPr lang="ru-RU" sz="1600" dirty="0"/>
              <a:t>, у товарах 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поштових</a:t>
            </a:r>
            <a:r>
              <a:rPr lang="ru-RU" sz="1600" dirty="0"/>
              <a:t> </a:t>
            </a:r>
            <a:r>
              <a:rPr lang="ru-RU" sz="1600" dirty="0" err="1"/>
              <a:t>посилках</a:t>
            </a:r>
            <a:r>
              <a:rPr lang="ru-RU" sz="1600" dirty="0"/>
              <a:t> в </a:t>
            </a:r>
            <a:r>
              <a:rPr lang="ru-RU" sz="1600" dirty="0" err="1"/>
              <a:t>пункті</a:t>
            </a:r>
            <a:r>
              <a:rPr lang="ru-RU" sz="1600" dirty="0"/>
              <a:t> </a:t>
            </a:r>
            <a:r>
              <a:rPr lang="ru-RU" sz="1600" dirty="0" err="1"/>
              <a:t>в'їзду</a:t>
            </a:r>
            <a:r>
              <a:rPr lang="ru-RU" sz="1600" dirty="0"/>
              <a:t>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dirty="0"/>
              <a:t>«</a:t>
            </a:r>
            <a:r>
              <a:rPr lang="ru-RU" sz="1600" dirty="0" err="1"/>
              <a:t>Інфекція</a:t>
            </a:r>
            <a:r>
              <a:rPr lang="ru-RU" sz="1600" dirty="0"/>
              <a:t>» — </a:t>
            </a:r>
            <a:r>
              <a:rPr lang="ru-RU" sz="1600" dirty="0" err="1"/>
              <a:t>надходження</a:t>
            </a:r>
            <a:r>
              <a:rPr lang="ru-RU" sz="1600" dirty="0"/>
              <a:t> і </a:t>
            </a:r>
            <a:r>
              <a:rPr lang="ru-RU" sz="1600" dirty="0" err="1"/>
              <a:t>розвиток</a:t>
            </a:r>
            <a:r>
              <a:rPr lang="ru-RU" sz="1600" dirty="0"/>
              <a:t> 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розмноження</a:t>
            </a:r>
            <a:r>
              <a:rPr lang="ru-RU" sz="1600" dirty="0"/>
              <a:t> </a:t>
            </a:r>
            <a:r>
              <a:rPr lang="ru-RU" sz="1600" dirty="0" err="1"/>
              <a:t>інфекційного</a:t>
            </a:r>
            <a:r>
              <a:rPr lang="ru-RU" sz="1600" dirty="0"/>
              <a:t> агента в </a:t>
            </a:r>
            <a:r>
              <a:rPr lang="ru-RU" sz="1600" dirty="0" err="1"/>
              <a:t>організмі</a:t>
            </a:r>
            <a:r>
              <a:rPr lang="ru-RU" sz="1600" dirty="0"/>
              <a:t> людей і </a:t>
            </a:r>
            <a:r>
              <a:rPr lang="ru-RU" sz="1600" dirty="0" err="1"/>
              <a:t>тварин</a:t>
            </a:r>
            <a:r>
              <a:rPr lang="ru-RU" sz="1600" dirty="0"/>
              <a:t>, </a:t>
            </a:r>
            <a:r>
              <a:rPr lang="ru-RU" sz="1600" dirty="0" err="1"/>
              <a:t>які</a:t>
            </a:r>
            <a:r>
              <a:rPr lang="ru-RU" sz="1600" dirty="0"/>
              <a:t> </a:t>
            </a:r>
            <a:r>
              <a:rPr lang="ru-RU" sz="1600" dirty="0" err="1"/>
              <a:t>можуть</a:t>
            </a:r>
            <a:r>
              <a:rPr lang="ru-RU" sz="1600" dirty="0"/>
              <a:t> </a:t>
            </a:r>
            <a:r>
              <a:rPr lang="ru-RU" sz="1600" dirty="0" err="1"/>
              <a:t>становити</a:t>
            </a:r>
            <a:r>
              <a:rPr lang="ru-RU" sz="1600" dirty="0"/>
              <a:t> </a:t>
            </a:r>
            <a:r>
              <a:rPr lang="ru-RU" sz="1600" dirty="0" err="1"/>
              <a:t>ризик</a:t>
            </a:r>
            <a:r>
              <a:rPr lang="ru-RU" sz="1600" dirty="0"/>
              <a:t> для </a:t>
            </a:r>
            <a:r>
              <a:rPr lang="ru-RU" sz="1600" dirty="0" err="1"/>
              <a:t>здоров'я</a:t>
            </a:r>
            <a:r>
              <a:rPr lang="ru-RU" sz="1600" dirty="0"/>
              <a:t> </a:t>
            </a:r>
            <a:r>
              <a:rPr lang="ru-RU" sz="1600" dirty="0" err="1"/>
              <a:t>населення</a:t>
            </a:r>
            <a:r>
              <a:rPr lang="ru-RU" sz="1600" dirty="0"/>
              <a:t>;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dirty="0"/>
              <a:t>«</a:t>
            </a:r>
            <a:r>
              <a:rPr lang="ru-RU" sz="1600" dirty="0" err="1"/>
              <a:t>Контамінація</a:t>
            </a:r>
            <a:r>
              <a:rPr lang="ru-RU" sz="1600" dirty="0"/>
              <a:t>» — </a:t>
            </a:r>
            <a:r>
              <a:rPr lang="ru-RU" sz="1600" dirty="0" err="1"/>
              <a:t>наявність</a:t>
            </a:r>
            <a:r>
              <a:rPr lang="ru-RU" sz="1600" dirty="0"/>
              <a:t> </a:t>
            </a:r>
            <a:r>
              <a:rPr lang="ru-RU" sz="1600" dirty="0" err="1"/>
              <a:t>інфекційного</a:t>
            </a:r>
            <a:r>
              <a:rPr lang="ru-RU" sz="1600" dirty="0"/>
              <a:t> </a:t>
            </a:r>
            <a:r>
              <a:rPr lang="ru-RU" sz="1600" dirty="0" err="1"/>
              <a:t>або</a:t>
            </a:r>
            <a:r>
              <a:rPr lang="ru-RU" sz="1600" dirty="0"/>
              <a:t> токсичного агента на </a:t>
            </a:r>
            <a:r>
              <a:rPr lang="ru-RU" sz="1600" dirty="0" err="1"/>
              <a:t>поверхні</a:t>
            </a:r>
            <a:r>
              <a:rPr lang="ru-RU" sz="1600" dirty="0"/>
              <a:t> </a:t>
            </a:r>
            <a:r>
              <a:rPr lang="ru-RU" sz="1600" dirty="0" err="1"/>
              <a:t>тіла</a:t>
            </a:r>
            <a:r>
              <a:rPr lang="ru-RU" sz="1600" dirty="0"/>
              <a:t> </a:t>
            </a:r>
            <a:r>
              <a:rPr lang="ru-RU" sz="1600" dirty="0" err="1"/>
              <a:t>людини</a:t>
            </a:r>
            <a:r>
              <a:rPr lang="ru-RU" sz="1600" dirty="0"/>
              <a:t> 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тварини</a:t>
            </a:r>
            <a:r>
              <a:rPr lang="ru-RU" sz="1600" dirty="0"/>
              <a:t>, в </a:t>
            </a:r>
            <a:r>
              <a:rPr lang="ru-RU" sz="1600" dirty="0" err="1"/>
              <a:t>продукті</a:t>
            </a:r>
            <a:r>
              <a:rPr lang="ru-RU" sz="1600" dirty="0"/>
              <a:t> </a:t>
            </a:r>
            <a:r>
              <a:rPr lang="ru-RU" sz="1600" dirty="0" err="1"/>
              <a:t>або</a:t>
            </a:r>
            <a:r>
              <a:rPr lang="ru-RU" sz="1600" dirty="0"/>
              <a:t> на </a:t>
            </a:r>
            <a:r>
              <a:rPr lang="ru-RU" sz="1600" dirty="0" err="1"/>
              <a:t>продукті</a:t>
            </a:r>
            <a:r>
              <a:rPr lang="ru-RU" sz="1600" dirty="0"/>
              <a:t>, </a:t>
            </a:r>
            <a:r>
              <a:rPr lang="ru-RU" sz="1600" dirty="0" err="1"/>
              <a:t>приготованому</a:t>
            </a:r>
            <a:r>
              <a:rPr lang="ru-RU" sz="1600" dirty="0"/>
              <a:t> для </a:t>
            </a:r>
            <a:r>
              <a:rPr lang="ru-RU" sz="1600" dirty="0" err="1"/>
              <a:t>споживання</a:t>
            </a:r>
            <a:r>
              <a:rPr lang="ru-RU" sz="1600" dirty="0"/>
              <a:t>, </a:t>
            </a:r>
            <a:r>
              <a:rPr lang="ru-RU" sz="1600" dirty="0" err="1"/>
              <a:t>або</a:t>
            </a:r>
            <a:r>
              <a:rPr lang="ru-RU" sz="1600" dirty="0"/>
              <a:t> на </a:t>
            </a:r>
            <a:r>
              <a:rPr lang="ru-RU" sz="1600" dirty="0" err="1"/>
              <a:t>інших</a:t>
            </a:r>
            <a:r>
              <a:rPr lang="ru-RU" sz="1600" dirty="0"/>
              <a:t> </a:t>
            </a:r>
            <a:r>
              <a:rPr lang="ru-RU" sz="1600" dirty="0" err="1"/>
              <a:t>неживих</a:t>
            </a:r>
            <a:r>
              <a:rPr lang="ru-RU" sz="1600" dirty="0"/>
              <a:t> предметах, </a:t>
            </a:r>
            <a:r>
              <a:rPr lang="ru-RU" sz="1600" dirty="0" err="1"/>
              <a:t>включаючи</a:t>
            </a:r>
            <a:r>
              <a:rPr lang="ru-RU" sz="1600" dirty="0"/>
              <a:t> </a:t>
            </a:r>
            <a:r>
              <a:rPr lang="ru-RU" sz="1600" dirty="0" err="1"/>
              <a:t>перевізні</a:t>
            </a:r>
            <a:r>
              <a:rPr lang="ru-RU" sz="1600" dirty="0"/>
              <a:t> </a:t>
            </a:r>
            <a:r>
              <a:rPr lang="ru-RU" sz="1600" dirty="0" err="1"/>
              <a:t>засоби</a:t>
            </a:r>
            <a:r>
              <a:rPr lang="ru-RU" sz="1600" dirty="0"/>
              <a:t>, </a:t>
            </a:r>
            <a:r>
              <a:rPr lang="ru-RU" sz="1600" dirty="0" err="1"/>
              <a:t>який</a:t>
            </a:r>
            <a:r>
              <a:rPr lang="ru-RU" sz="1600" dirty="0"/>
              <a:t> </a:t>
            </a:r>
            <a:r>
              <a:rPr lang="ru-RU" sz="1600" dirty="0" err="1"/>
              <a:t>може</a:t>
            </a:r>
            <a:r>
              <a:rPr lang="ru-RU" sz="1600" dirty="0"/>
              <a:t> </a:t>
            </a:r>
            <a:r>
              <a:rPr lang="ru-RU" sz="1600" dirty="0" err="1"/>
              <a:t>становити</a:t>
            </a:r>
            <a:r>
              <a:rPr lang="ru-RU" sz="1600" dirty="0"/>
              <a:t> </a:t>
            </a:r>
            <a:r>
              <a:rPr lang="ru-RU" sz="1600" dirty="0" err="1"/>
              <a:t>ризик</a:t>
            </a:r>
            <a:r>
              <a:rPr lang="ru-RU" sz="1600" dirty="0"/>
              <a:t> для </a:t>
            </a:r>
            <a:r>
              <a:rPr lang="ru-RU" sz="1600" dirty="0" err="1"/>
              <a:t>здоров'я</a:t>
            </a:r>
            <a:r>
              <a:rPr lang="ru-RU" sz="1600" dirty="0"/>
              <a:t> </a:t>
            </a:r>
            <a:r>
              <a:rPr lang="ru-RU" sz="1600" dirty="0" err="1"/>
              <a:t>населення</a:t>
            </a:r>
            <a:r>
              <a:rPr lang="ru-RU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609491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2122" y="150608"/>
            <a:ext cx="10176734" cy="6540648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ru-RU" dirty="0"/>
              <a:t>«Резервуар» — </a:t>
            </a:r>
            <a:r>
              <a:rPr lang="ru-RU" dirty="0" err="1"/>
              <a:t>тварина</a:t>
            </a:r>
            <a:r>
              <a:rPr lang="ru-RU" dirty="0"/>
              <a:t>, </a:t>
            </a:r>
            <a:r>
              <a:rPr lang="ru-RU" dirty="0" err="1"/>
              <a:t>рослина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речовина</a:t>
            </a:r>
            <a:r>
              <a:rPr lang="ru-RU" dirty="0"/>
              <a:t>, в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зазвичай</a:t>
            </a:r>
            <a:r>
              <a:rPr lang="ru-RU" dirty="0"/>
              <a:t> </a:t>
            </a:r>
            <a:r>
              <a:rPr lang="ru-RU" dirty="0" err="1"/>
              <a:t>мешкає</a:t>
            </a:r>
            <a:r>
              <a:rPr lang="ru-RU" dirty="0"/>
              <a:t> </a:t>
            </a:r>
            <a:r>
              <a:rPr lang="ru-RU" dirty="0" err="1"/>
              <a:t>інфекційний</a:t>
            </a:r>
            <a:r>
              <a:rPr lang="ru-RU" dirty="0"/>
              <a:t> агент, і </a:t>
            </a:r>
            <a:r>
              <a:rPr lang="ru-RU" dirty="0" err="1"/>
              <a:t>присутність</a:t>
            </a:r>
            <a:r>
              <a:rPr lang="ru-RU" dirty="0"/>
              <a:t> </a:t>
            </a:r>
            <a:r>
              <a:rPr lang="ru-RU" dirty="0" err="1"/>
              <a:t>якого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становити</a:t>
            </a:r>
            <a:r>
              <a:rPr lang="ru-RU" dirty="0"/>
              <a:t> </a:t>
            </a:r>
            <a:r>
              <a:rPr lang="ru-RU" dirty="0" err="1"/>
              <a:t>ризик</a:t>
            </a:r>
            <a:r>
              <a:rPr lang="ru-RU" dirty="0"/>
              <a:t> для </a:t>
            </a:r>
            <a:r>
              <a:rPr lang="ru-RU" dirty="0" err="1"/>
              <a:t>здоров'я</a:t>
            </a:r>
            <a:r>
              <a:rPr lang="ru-RU" dirty="0"/>
              <a:t> </a:t>
            </a:r>
            <a:r>
              <a:rPr lang="ru-RU" dirty="0" err="1"/>
              <a:t>населення</a:t>
            </a:r>
            <a:r>
              <a:rPr lang="ru-RU" dirty="0"/>
              <a:t>.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dirty="0"/>
              <a:t>«Заражений» — особи, багаж, </a:t>
            </a:r>
            <a:r>
              <a:rPr lang="ru-RU" dirty="0" err="1"/>
              <a:t>вантажі</a:t>
            </a:r>
            <a:r>
              <a:rPr lang="ru-RU" dirty="0"/>
              <a:t>, </a:t>
            </a:r>
            <a:r>
              <a:rPr lang="ru-RU" dirty="0" err="1"/>
              <a:t>контейнери</a:t>
            </a:r>
            <a:r>
              <a:rPr lang="ru-RU" dirty="0"/>
              <a:t>, </a:t>
            </a:r>
            <a:r>
              <a:rPr lang="ru-RU" dirty="0" err="1"/>
              <a:t>перевізні</a:t>
            </a:r>
            <a:r>
              <a:rPr lang="ru-RU" dirty="0"/>
              <a:t> </a:t>
            </a:r>
            <a:r>
              <a:rPr lang="ru-RU" dirty="0" err="1"/>
              <a:t>засоби</a:t>
            </a:r>
            <a:r>
              <a:rPr lang="ru-RU" dirty="0"/>
              <a:t>, </a:t>
            </a:r>
            <a:r>
              <a:rPr lang="ru-RU" dirty="0" err="1"/>
              <a:t>товари</a:t>
            </a:r>
            <a:r>
              <a:rPr lang="ru-RU" dirty="0"/>
              <a:t>, </a:t>
            </a:r>
            <a:r>
              <a:rPr lang="ru-RU" dirty="0" err="1"/>
              <a:t>поштові</a:t>
            </a:r>
            <a:r>
              <a:rPr lang="ru-RU" dirty="0"/>
              <a:t> </a:t>
            </a:r>
            <a:r>
              <a:rPr lang="ru-RU" dirty="0" err="1"/>
              <a:t>посилки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людські</a:t>
            </a:r>
            <a:r>
              <a:rPr lang="ru-RU" dirty="0"/>
              <a:t> останки,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інфіковані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контаміновані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ж </a:t>
            </a:r>
            <a:r>
              <a:rPr lang="ru-RU" dirty="0" err="1"/>
              <a:t>переносять</a:t>
            </a:r>
            <a:r>
              <a:rPr lang="ru-RU" dirty="0"/>
              <a:t> </a:t>
            </a:r>
            <a:r>
              <a:rPr lang="ru-RU" dirty="0" err="1"/>
              <a:t>джерела</a:t>
            </a:r>
            <a:r>
              <a:rPr lang="ru-RU" dirty="0"/>
              <a:t> </a:t>
            </a:r>
            <a:r>
              <a:rPr lang="ru-RU" dirty="0" err="1"/>
              <a:t>інфекції</a:t>
            </a:r>
            <a:r>
              <a:rPr lang="ru-RU" dirty="0"/>
              <a:t> таким чином,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це</a:t>
            </a:r>
            <a:r>
              <a:rPr lang="ru-RU" dirty="0"/>
              <a:t> становить </a:t>
            </a:r>
            <a:r>
              <a:rPr lang="ru-RU" dirty="0" err="1"/>
              <a:t>ризик</a:t>
            </a:r>
            <a:r>
              <a:rPr lang="ru-RU" dirty="0"/>
              <a:t> для </a:t>
            </a:r>
            <a:r>
              <a:rPr lang="ru-RU" dirty="0" err="1"/>
              <a:t>здоров'я</a:t>
            </a:r>
            <a:r>
              <a:rPr lang="ru-RU" dirty="0"/>
              <a:t> </a:t>
            </a:r>
            <a:r>
              <a:rPr lang="ru-RU" dirty="0" err="1"/>
              <a:t>населення</a:t>
            </a:r>
            <a:r>
              <a:rPr lang="ru-RU" dirty="0"/>
              <a:t>.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dirty="0"/>
              <a:t>«Заражений район» — </a:t>
            </a:r>
            <a:r>
              <a:rPr lang="ru-RU" dirty="0" err="1"/>
              <a:t>конкретний</a:t>
            </a:r>
            <a:r>
              <a:rPr lang="ru-RU" dirty="0"/>
              <a:t> </a:t>
            </a:r>
            <a:r>
              <a:rPr lang="ru-RU" dirty="0" err="1"/>
              <a:t>географічний</a:t>
            </a:r>
            <a:r>
              <a:rPr lang="ru-RU" dirty="0"/>
              <a:t> район,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якого</a:t>
            </a:r>
            <a:r>
              <a:rPr lang="ru-RU" dirty="0"/>
              <a:t> ВООЗ </a:t>
            </a:r>
            <a:r>
              <a:rPr lang="ru-RU" dirty="0" err="1"/>
              <a:t>рекомендує</a:t>
            </a:r>
            <a:r>
              <a:rPr lang="ru-RU" dirty="0"/>
              <a:t> </a:t>
            </a:r>
            <a:r>
              <a:rPr lang="ru-RU" dirty="0" err="1"/>
              <a:t>прийняти</a:t>
            </a:r>
            <a:r>
              <a:rPr lang="ru-RU" dirty="0"/>
              <a:t> медико-</a:t>
            </a:r>
            <a:r>
              <a:rPr lang="ru-RU" dirty="0" err="1"/>
              <a:t>санітарні</a:t>
            </a:r>
            <a:r>
              <a:rPr lang="ru-RU" dirty="0"/>
              <a:t> заходи </a:t>
            </a:r>
            <a:r>
              <a:rPr lang="ru-RU" dirty="0" err="1"/>
              <a:t>відповідно</a:t>
            </a:r>
            <a:r>
              <a:rPr lang="ru-RU" dirty="0"/>
              <a:t> до ММСП 2005 року.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dirty="0"/>
              <a:t>«</a:t>
            </a:r>
            <a:r>
              <a:rPr lang="ru-RU" dirty="0" err="1"/>
              <a:t>Ізоляція</a:t>
            </a:r>
            <a:r>
              <a:rPr lang="ru-RU" dirty="0"/>
              <a:t>» — </a:t>
            </a:r>
            <a:r>
              <a:rPr lang="ru-RU" dirty="0" err="1"/>
              <a:t>відділення</a:t>
            </a:r>
            <a:r>
              <a:rPr lang="ru-RU" dirty="0"/>
              <a:t> </a:t>
            </a:r>
            <a:r>
              <a:rPr lang="ru-RU" dirty="0" err="1"/>
              <a:t>хворих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заражених</a:t>
            </a:r>
            <a:r>
              <a:rPr lang="ru-RU" dirty="0"/>
              <a:t> </a:t>
            </a:r>
            <a:r>
              <a:rPr lang="ru-RU" dirty="0" err="1"/>
              <a:t>осіб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заражених</a:t>
            </a:r>
            <a:r>
              <a:rPr lang="ru-RU" dirty="0"/>
              <a:t> </a:t>
            </a:r>
            <a:r>
              <a:rPr lang="ru-RU" dirty="0" err="1"/>
              <a:t>контейнерів</a:t>
            </a:r>
            <a:r>
              <a:rPr lang="ru-RU" dirty="0"/>
              <a:t>, </a:t>
            </a:r>
            <a:r>
              <a:rPr lang="ru-RU" dirty="0" err="1"/>
              <a:t>перевізних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, багажу, </a:t>
            </a:r>
            <a:r>
              <a:rPr lang="ru-RU" dirty="0" err="1"/>
              <a:t>товарів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поштових</a:t>
            </a:r>
            <a:r>
              <a:rPr lang="ru-RU" dirty="0"/>
              <a:t> </a:t>
            </a:r>
            <a:r>
              <a:rPr lang="ru-RU" dirty="0" err="1"/>
              <a:t>посилок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інших</a:t>
            </a:r>
            <a:r>
              <a:rPr lang="ru-RU" dirty="0"/>
              <a:t> таким чином, </a:t>
            </a:r>
            <a:r>
              <a:rPr lang="ru-RU" dirty="0" err="1"/>
              <a:t>аби</a:t>
            </a:r>
            <a:r>
              <a:rPr lang="ru-RU" dirty="0"/>
              <a:t> </a:t>
            </a:r>
            <a:r>
              <a:rPr lang="ru-RU" dirty="0" err="1"/>
              <a:t>запобігти</a:t>
            </a:r>
            <a:r>
              <a:rPr lang="ru-RU" dirty="0"/>
              <a:t> </a:t>
            </a:r>
            <a:r>
              <a:rPr lang="ru-RU" dirty="0" err="1"/>
              <a:t>поширенню</a:t>
            </a:r>
            <a:r>
              <a:rPr lang="ru-RU" dirty="0"/>
              <a:t> </a:t>
            </a:r>
            <a:r>
              <a:rPr lang="ru-RU" dirty="0" err="1"/>
              <a:t>інфекції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контамінації</a:t>
            </a:r>
            <a:r>
              <a:rPr lang="ru-RU" dirty="0"/>
              <a:t>.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dirty="0"/>
              <a:t>«Карантин» — </a:t>
            </a:r>
            <a:r>
              <a:rPr lang="ru-RU" dirty="0" err="1"/>
              <a:t>обмеження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 та /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відділення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підозрілих</a:t>
            </a:r>
            <a:r>
              <a:rPr lang="ru-RU" dirty="0"/>
              <a:t> на </a:t>
            </a:r>
            <a:r>
              <a:rPr lang="ru-RU" dirty="0" err="1"/>
              <a:t>зараження</a:t>
            </a:r>
            <a:r>
              <a:rPr lang="ru-RU" dirty="0"/>
              <a:t> </a:t>
            </a:r>
            <a:r>
              <a:rPr lang="ru-RU" dirty="0" err="1"/>
              <a:t>осіб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не </a:t>
            </a:r>
            <a:r>
              <a:rPr lang="ru-RU" dirty="0" err="1"/>
              <a:t>хворі</a:t>
            </a:r>
            <a:r>
              <a:rPr lang="ru-RU" dirty="0"/>
              <a:t>,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підозрілого</a:t>
            </a:r>
            <a:r>
              <a:rPr lang="ru-RU" dirty="0"/>
              <a:t> на </a:t>
            </a:r>
            <a:r>
              <a:rPr lang="ru-RU" dirty="0" err="1"/>
              <a:t>зараження</a:t>
            </a:r>
            <a:r>
              <a:rPr lang="ru-RU" dirty="0"/>
              <a:t> багажу, </a:t>
            </a:r>
            <a:r>
              <a:rPr lang="ru-RU" dirty="0" err="1"/>
              <a:t>контейнерів</a:t>
            </a:r>
            <a:r>
              <a:rPr lang="ru-RU" dirty="0"/>
              <a:t>, </a:t>
            </a:r>
            <a:r>
              <a:rPr lang="ru-RU" dirty="0" err="1"/>
              <a:t>перевізних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товарів</a:t>
            </a:r>
            <a:r>
              <a:rPr lang="ru-RU" dirty="0"/>
              <a:t> таким чином, </a:t>
            </a:r>
            <a:r>
              <a:rPr lang="ru-RU" dirty="0" err="1"/>
              <a:t>щоб</a:t>
            </a:r>
            <a:r>
              <a:rPr lang="ru-RU" dirty="0"/>
              <a:t> </a:t>
            </a:r>
            <a:r>
              <a:rPr lang="ru-RU" dirty="0" err="1"/>
              <a:t>запобігти</a:t>
            </a:r>
            <a:r>
              <a:rPr lang="ru-RU" dirty="0"/>
              <a:t> </a:t>
            </a:r>
            <a:r>
              <a:rPr lang="ru-RU" dirty="0" err="1"/>
              <a:t>можливому</a:t>
            </a:r>
            <a:r>
              <a:rPr lang="ru-RU" dirty="0"/>
              <a:t> </a:t>
            </a:r>
            <a:r>
              <a:rPr lang="ru-RU" dirty="0" err="1"/>
              <a:t>поширенню</a:t>
            </a:r>
            <a:r>
              <a:rPr lang="ru-RU" dirty="0"/>
              <a:t> </a:t>
            </a:r>
            <a:r>
              <a:rPr lang="ru-RU" dirty="0" err="1"/>
              <a:t>інфекції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контамінації</a:t>
            </a:r>
            <a:r>
              <a:rPr lang="ru-RU" dirty="0"/>
              <a:t>;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dirty="0"/>
              <a:t>«</a:t>
            </a:r>
            <a:r>
              <a:rPr lang="ru-RU" dirty="0" err="1"/>
              <a:t>Епідеміологічний</a:t>
            </a:r>
            <a:r>
              <a:rPr lang="ru-RU" dirty="0"/>
              <a:t> </a:t>
            </a:r>
            <a:r>
              <a:rPr lang="ru-RU" dirty="0" err="1"/>
              <a:t>нагляд</a:t>
            </a:r>
            <a:r>
              <a:rPr lang="ru-RU" dirty="0"/>
              <a:t>» — </a:t>
            </a:r>
            <a:r>
              <a:rPr lang="ru-RU" dirty="0" err="1"/>
              <a:t>систематичні</a:t>
            </a:r>
            <a:r>
              <a:rPr lang="ru-RU" dirty="0"/>
              <a:t> і </a:t>
            </a:r>
            <a:r>
              <a:rPr lang="ru-RU" dirty="0" err="1"/>
              <a:t>безперервно</a:t>
            </a:r>
            <a:r>
              <a:rPr lang="ru-RU" dirty="0"/>
              <a:t> </a:t>
            </a:r>
            <a:r>
              <a:rPr lang="ru-RU" dirty="0" err="1"/>
              <a:t>діючі</a:t>
            </a:r>
            <a:r>
              <a:rPr lang="ru-RU" dirty="0"/>
              <a:t> заходи </a:t>
            </a:r>
            <a:r>
              <a:rPr lang="ru-RU" dirty="0" err="1"/>
              <a:t>зі</a:t>
            </a:r>
            <a:r>
              <a:rPr lang="ru-RU" dirty="0"/>
              <a:t> </a:t>
            </a:r>
            <a:r>
              <a:rPr lang="ru-RU" dirty="0" err="1"/>
              <a:t>збору</a:t>
            </a:r>
            <a:r>
              <a:rPr lang="ru-RU" dirty="0"/>
              <a:t>, </a:t>
            </a:r>
            <a:r>
              <a:rPr lang="ru-RU" dirty="0" err="1"/>
              <a:t>складання</a:t>
            </a:r>
            <a:r>
              <a:rPr lang="ru-RU" dirty="0"/>
              <a:t> та </a:t>
            </a:r>
            <a:r>
              <a:rPr lang="ru-RU" dirty="0" err="1"/>
              <a:t>аналізу</a:t>
            </a:r>
            <a:r>
              <a:rPr lang="ru-RU" dirty="0"/>
              <a:t> </a:t>
            </a:r>
            <a:r>
              <a:rPr lang="ru-RU" dirty="0" err="1"/>
              <a:t>даних</a:t>
            </a:r>
            <a:r>
              <a:rPr lang="ru-RU" dirty="0"/>
              <a:t> медико-</a:t>
            </a:r>
            <a:r>
              <a:rPr lang="ru-RU" dirty="0" err="1"/>
              <a:t>санітарного</a:t>
            </a:r>
            <a:r>
              <a:rPr lang="ru-RU" dirty="0"/>
              <a:t> </a:t>
            </a:r>
            <a:r>
              <a:rPr lang="ru-RU" dirty="0" err="1"/>
              <a:t>призначення</a:t>
            </a:r>
            <a:r>
              <a:rPr lang="ru-RU" dirty="0"/>
              <a:t>, </a:t>
            </a:r>
            <a:r>
              <a:rPr lang="ru-RU" dirty="0" err="1"/>
              <a:t>своєчасне</a:t>
            </a:r>
            <a:r>
              <a:rPr lang="ru-RU" dirty="0"/>
              <a:t> </a:t>
            </a:r>
            <a:r>
              <a:rPr lang="ru-RU" dirty="0" err="1"/>
              <a:t>поширення</a:t>
            </a:r>
            <a:r>
              <a:rPr lang="ru-RU" dirty="0"/>
              <a:t> медико-</a:t>
            </a:r>
            <a:r>
              <a:rPr lang="ru-RU" dirty="0" err="1"/>
              <a:t>санітарної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 у </a:t>
            </a:r>
            <a:r>
              <a:rPr lang="ru-RU" dirty="0" err="1"/>
              <a:t>сфері</a:t>
            </a:r>
            <a:r>
              <a:rPr lang="ru-RU" dirty="0"/>
              <a:t> </a:t>
            </a:r>
            <a:r>
              <a:rPr lang="ru-RU" dirty="0" err="1"/>
              <a:t>охорони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r>
              <a:rPr lang="ru-RU" dirty="0"/>
              <a:t> для </a:t>
            </a:r>
            <a:r>
              <a:rPr lang="ru-RU" dirty="0" err="1"/>
              <a:t>оцінки</a:t>
            </a:r>
            <a:r>
              <a:rPr lang="ru-RU" dirty="0"/>
              <a:t> і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необхідних</a:t>
            </a:r>
            <a:r>
              <a:rPr lang="ru-RU" dirty="0"/>
              <a:t> </a:t>
            </a:r>
            <a:r>
              <a:rPr lang="ru-RU" dirty="0" err="1"/>
              <a:t>заходів</a:t>
            </a:r>
            <a:r>
              <a:rPr lang="ru-RU" dirty="0"/>
              <a:t> у </a:t>
            </a:r>
            <a:r>
              <a:rPr lang="ru-RU" dirty="0" err="1"/>
              <a:t>відповідь</a:t>
            </a:r>
            <a:r>
              <a:rPr lang="ru-RU" dirty="0"/>
              <a:t> на </a:t>
            </a:r>
            <a:r>
              <a:rPr lang="ru-RU" dirty="0" err="1"/>
              <a:t>появу</a:t>
            </a:r>
            <a:r>
              <a:rPr lang="ru-RU" dirty="0"/>
              <a:t> </a:t>
            </a:r>
            <a:r>
              <a:rPr lang="ru-RU" dirty="0" err="1"/>
              <a:t>загрози</a:t>
            </a:r>
            <a:r>
              <a:rPr lang="ru-RU" dirty="0"/>
              <a:t>.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dirty="0"/>
              <a:t>«</a:t>
            </a:r>
            <a:r>
              <a:rPr lang="ru-RU" dirty="0" err="1"/>
              <a:t>Національний</a:t>
            </a:r>
            <a:r>
              <a:rPr lang="ru-RU" dirty="0"/>
              <a:t> координатор по ММСП» — </a:t>
            </a:r>
            <a:r>
              <a:rPr lang="ru-RU" dirty="0" err="1"/>
              <a:t>національний</a:t>
            </a:r>
            <a:r>
              <a:rPr lang="ru-RU" dirty="0"/>
              <a:t> центр, </a:t>
            </a:r>
            <a:r>
              <a:rPr lang="ru-RU" dirty="0" err="1"/>
              <a:t>призначений</a:t>
            </a:r>
            <a:r>
              <a:rPr lang="ru-RU" dirty="0"/>
              <a:t> кожною державою-</a:t>
            </a:r>
            <a:r>
              <a:rPr lang="ru-RU" dirty="0" err="1"/>
              <a:t>учасником</a:t>
            </a:r>
            <a:r>
              <a:rPr lang="ru-RU" dirty="0"/>
              <a:t>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доступний</a:t>
            </a:r>
            <a:r>
              <a:rPr lang="ru-RU" dirty="0"/>
              <a:t> в будь-</a:t>
            </a:r>
            <a:r>
              <a:rPr lang="ru-RU" dirty="0" err="1"/>
              <a:t>який</a:t>
            </a:r>
            <a:r>
              <a:rPr lang="ru-RU" dirty="0"/>
              <a:t> час для </a:t>
            </a:r>
            <a:r>
              <a:rPr lang="ru-RU" dirty="0" err="1"/>
              <a:t>зв'язку</a:t>
            </a:r>
            <a:r>
              <a:rPr lang="ru-RU" dirty="0"/>
              <a:t> з </a:t>
            </a:r>
            <a:r>
              <a:rPr lang="ru-RU" dirty="0" err="1"/>
              <a:t>контактними</a:t>
            </a:r>
            <a:r>
              <a:rPr lang="ru-RU" dirty="0"/>
              <a:t> пунктами ВООЗ по ММСП.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dirty="0"/>
              <a:t>«Медико-</a:t>
            </a:r>
            <a:r>
              <a:rPr lang="ru-RU" dirty="0" err="1"/>
              <a:t>санітарний</a:t>
            </a:r>
            <a:r>
              <a:rPr lang="ru-RU" dirty="0"/>
              <a:t> </a:t>
            </a:r>
            <a:r>
              <a:rPr lang="ru-RU" dirty="0" err="1"/>
              <a:t>захід</a:t>
            </a:r>
            <a:r>
              <a:rPr lang="ru-RU" dirty="0"/>
              <a:t>» — </a:t>
            </a:r>
            <a:r>
              <a:rPr lang="ru-RU" dirty="0" err="1"/>
              <a:t>процедури</a:t>
            </a:r>
            <a:r>
              <a:rPr lang="ru-RU" dirty="0"/>
              <a:t>, </a:t>
            </a:r>
            <a:r>
              <a:rPr lang="ru-RU" dirty="0" err="1"/>
              <a:t>застосовувані</a:t>
            </a:r>
            <a:r>
              <a:rPr lang="ru-RU" dirty="0"/>
              <a:t> з метою </a:t>
            </a:r>
            <a:r>
              <a:rPr lang="ru-RU" dirty="0" err="1"/>
              <a:t>запобігти</a:t>
            </a:r>
            <a:r>
              <a:rPr lang="ru-RU" dirty="0"/>
              <a:t> </a:t>
            </a:r>
            <a:r>
              <a:rPr lang="ru-RU" dirty="0" err="1"/>
              <a:t>поширенню</a:t>
            </a:r>
            <a:r>
              <a:rPr lang="ru-RU" dirty="0"/>
              <a:t> </a:t>
            </a:r>
            <a:r>
              <a:rPr lang="ru-RU" dirty="0" err="1"/>
              <a:t>хвороби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контамінації</a:t>
            </a:r>
            <a:r>
              <a:rPr lang="ru-RU" dirty="0"/>
              <a:t>; медико-</a:t>
            </a:r>
            <a:r>
              <a:rPr lang="ru-RU" dirty="0" err="1"/>
              <a:t>санітарний</a:t>
            </a:r>
            <a:r>
              <a:rPr lang="ru-RU" dirty="0"/>
              <a:t> </a:t>
            </a:r>
            <a:r>
              <a:rPr lang="ru-RU" dirty="0" err="1"/>
              <a:t>захід</a:t>
            </a:r>
            <a:r>
              <a:rPr lang="ru-RU" dirty="0"/>
              <a:t> не </a:t>
            </a:r>
            <a:r>
              <a:rPr lang="ru-RU" dirty="0" err="1"/>
              <a:t>включає</a:t>
            </a:r>
            <a:r>
              <a:rPr lang="ru-RU" dirty="0"/>
              <a:t> </a:t>
            </a:r>
            <a:r>
              <a:rPr lang="ru-RU" dirty="0" err="1"/>
              <a:t>правоохоронні</a:t>
            </a:r>
            <a:r>
              <a:rPr lang="ru-RU" dirty="0"/>
              <a:t> заходи </a:t>
            </a:r>
            <a:r>
              <a:rPr lang="ru-RU" dirty="0" err="1"/>
              <a:t>або</a:t>
            </a:r>
            <a:r>
              <a:rPr lang="ru-RU" dirty="0"/>
              <a:t> заходи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забезпечення</a:t>
            </a:r>
            <a:r>
              <a:rPr lang="ru-RU" dirty="0"/>
              <a:t> </a:t>
            </a:r>
            <a:r>
              <a:rPr lang="ru-RU" dirty="0" err="1"/>
              <a:t>безпеки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307123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6518" y="204396"/>
            <a:ext cx="10047642" cy="6653604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«Медико-</a:t>
            </a:r>
            <a:r>
              <a:rPr lang="ru-RU" dirty="0" err="1"/>
              <a:t>санітарне</a:t>
            </a:r>
            <a:r>
              <a:rPr lang="ru-RU" dirty="0"/>
              <a:t> </a:t>
            </a:r>
            <a:r>
              <a:rPr lang="ru-RU" dirty="0" err="1"/>
              <a:t>спостереження</a:t>
            </a:r>
            <a:r>
              <a:rPr lang="ru-RU" dirty="0"/>
              <a:t>» — контроль за станом </a:t>
            </a:r>
            <a:r>
              <a:rPr lang="ru-RU" dirty="0" err="1"/>
              <a:t>здоров'я</a:t>
            </a:r>
            <a:r>
              <a:rPr lang="ru-RU" dirty="0"/>
              <a:t> особи,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здійснює</a:t>
            </a:r>
            <a:r>
              <a:rPr lang="ru-RU" dirty="0"/>
              <a:t> </a:t>
            </a:r>
            <a:r>
              <a:rPr lang="ru-RU" dirty="0" err="1"/>
              <a:t>поїздку</a:t>
            </a:r>
            <a:r>
              <a:rPr lang="ru-RU" dirty="0"/>
              <a:t>, </a:t>
            </a:r>
            <a:r>
              <a:rPr lang="ru-RU" dirty="0" err="1"/>
              <a:t>протягом</a:t>
            </a:r>
            <a:r>
              <a:rPr lang="ru-RU" dirty="0"/>
              <a:t> </a:t>
            </a:r>
            <a:r>
              <a:rPr lang="ru-RU" dirty="0" err="1"/>
              <a:t>певного</a:t>
            </a:r>
            <a:r>
              <a:rPr lang="ru-RU" dirty="0"/>
              <a:t> часу з метою </a:t>
            </a:r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/>
              <a:t>ризику</a:t>
            </a:r>
            <a:r>
              <a:rPr lang="ru-RU" dirty="0"/>
              <a:t> </a:t>
            </a:r>
            <a:r>
              <a:rPr lang="ru-RU" dirty="0" err="1"/>
              <a:t>передачі</a:t>
            </a:r>
            <a:r>
              <a:rPr lang="ru-RU" dirty="0"/>
              <a:t> </a:t>
            </a:r>
            <a:r>
              <a:rPr lang="ru-RU" dirty="0" err="1"/>
              <a:t>хвороби</a:t>
            </a:r>
            <a:r>
              <a:rPr lang="ru-RU" dirty="0"/>
              <a:t>.</a:t>
            </a:r>
          </a:p>
          <a:p>
            <a:pPr marL="0" indent="0" algn="just">
              <a:buNone/>
            </a:pPr>
            <a:r>
              <a:rPr lang="ru-RU" dirty="0"/>
              <a:t>«</a:t>
            </a:r>
            <a:r>
              <a:rPr lang="ru-RU" dirty="0" err="1"/>
              <a:t>Ризик</a:t>
            </a:r>
            <a:r>
              <a:rPr lang="ru-RU" dirty="0"/>
              <a:t> для </a:t>
            </a:r>
            <a:r>
              <a:rPr lang="ru-RU" dirty="0" err="1"/>
              <a:t>здоров'я</a:t>
            </a:r>
            <a:r>
              <a:rPr lang="ru-RU" dirty="0"/>
              <a:t> </a:t>
            </a:r>
            <a:r>
              <a:rPr lang="ru-RU" dirty="0" err="1"/>
              <a:t>населення</a:t>
            </a:r>
            <a:r>
              <a:rPr lang="ru-RU" dirty="0"/>
              <a:t>» — </a:t>
            </a:r>
            <a:r>
              <a:rPr lang="ru-RU" dirty="0" err="1"/>
              <a:t>ймовірність</a:t>
            </a:r>
            <a:r>
              <a:rPr lang="ru-RU" dirty="0"/>
              <a:t> </a:t>
            </a:r>
            <a:r>
              <a:rPr lang="ru-RU" dirty="0" err="1"/>
              <a:t>події</a:t>
            </a:r>
            <a:r>
              <a:rPr lang="ru-RU" dirty="0"/>
              <a:t>, яке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несприятливо</a:t>
            </a:r>
            <a:r>
              <a:rPr lang="ru-RU" dirty="0"/>
              <a:t> </a:t>
            </a:r>
            <a:r>
              <a:rPr lang="ru-RU" dirty="0" err="1"/>
              <a:t>позначитися</a:t>
            </a:r>
            <a:r>
              <a:rPr lang="ru-RU" dirty="0"/>
              <a:t> на </a:t>
            </a:r>
            <a:r>
              <a:rPr lang="ru-RU" dirty="0" err="1"/>
              <a:t>здоров'ї</a:t>
            </a:r>
            <a:r>
              <a:rPr lang="ru-RU" dirty="0"/>
              <a:t> людей, особливо </a:t>
            </a:r>
            <a:r>
              <a:rPr lang="ru-RU" dirty="0" err="1"/>
              <a:t>такої</a:t>
            </a:r>
            <a:r>
              <a:rPr lang="ru-RU" dirty="0"/>
              <a:t>, яка </a:t>
            </a:r>
            <a:r>
              <a:rPr lang="ru-RU" dirty="0" err="1"/>
              <a:t>здатна</a:t>
            </a:r>
            <a:r>
              <a:rPr lang="ru-RU" dirty="0"/>
              <a:t> </a:t>
            </a:r>
            <a:r>
              <a:rPr lang="ru-RU" dirty="0" err="1"/>
              <a:t>поширитися</a:t>
            </a:r>
            <a:r>
              <a:rPr lang="ru-RU" dirty="0"/>
              <a:t> в </a:t>
            </a:r>
            <a:r>
              <a:rPr lang="ru-RU" dirty="0" err="1"/>
              <a:t>міжнародних</a:t>
            </a:r>
            <a:r>
              <a:rPr lang="ru-RU" dirty="0"/>
              <a:t> масштабах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являти</a:t>
            </a:r>
            <a:r>
              <a:rPr lang="ru-RU" dirty="0"/>
              <a:t> собою </a:t>
            </a:r>
            <a:r>
              <a:rPr lang="ru-RU" dirty="0" err="1"/>
              <a:t>серйозну</a:t>
            </a:r>
            <a:r>
              <a:rPr lang="ru-RU" dirty="0"/>
              <a:t> і </a:t>
            </a:r>
            <a:r>
              <a:rPr lang="ru-RU" dirty="0" err="1"/>
              <a:t>безпосередню</a:t>
            </a:r>
            <a:r>
              <a:rPr lang="ru-RU" dirty="0"/>
              <a:t> </a:t>
            </a:r>
            <a:r>
              <a:rPr lang="ru-RU" dirty="0" err="1"/>
              <a:t>загрозу</a:t>
            </a:r>
            <a:r>
              <a:rPr lang="ru-RU" dirty="0"/>
              <a:t>.</a:t>
            </a:r>
          </a:p>
          <a:p>
            <a:pPr marL="0" indent="0" algn="just">
              <a:buNone/>
            </a:pPr>
            <a:r>
              <a:rPr lang="ru-RU" dirty="0"/>
              <a:t>«</a:t>
            </a:r>
            <a:r>
              <a:rPr lang="ru-RU" dirty="0" err="1"/>
              <a:t>Надзвичайна</a:t>
            </a:r>
            <a:r>
              <a:rPr lang="ru-RU" dirty="0"/>
              <a:t> </a:t>
            </a:r>
            <a:r>
              <a:rPr lang="ru-RU" dirty="0" err="1"/>
              <a:t>ситуація</a:t>
            </a:r>
            <a:r>
              <a:rPr lang="ru-RU" dirty="0"/>
              <a:t> у </a:t>
            </a:r>
            <a:r>
              <a:rPr lang="ru-RU" dirty="0" err="1"/>
              <a:t>сфері</a:t>
            </a:r>
            <a:r>
              <a:rPr lang="ru-RU" dirty="0"/>
              <a:t> </a:t>
            </a:r>
            <a:r>
              <a:rPr lang="ru-RU" dirty="0" err="1"/>
              <a:t>охорони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міжнародне</a:t>
            </a:r>
            <a:r>
              <a:rPr lang="ru-RU" dirty="0"/>
              <a:t> </a:t>
            </a:r>
            <a:r>
              <a:rPr lang="ru-RU" dirty="0" err="1"/>
              <a:t>значення</a:t>
            </a:r>
            <a:r>
              <a:rPr lang="ru-RU" dirty="0"/>
              <a:t>» — </a:t>
            </a:r>
            <a:r>
              <a:rPr lang="ru-RU" dirty="0" err="1"/>
              <a:t>екстраординарна</a:t>
            </a:r>
            <a:r>
              <a:rPr lang="ru-RU" dirty="0"/>
              <a:t> </a:t>
            </a:r>
            <a:r>
              <a:rPr lang="ru-RU" dirty="0" err="1"/>
              <a:t>подія</a:t>
            </a:r>
            <a:r>
              <a:rPr lang="ru-RU" dirty="0"/>
              <a:t>, яка </a:t>
            </a:r>
            <a:r>
              <a:rPr lang="ru-RU" dirty="0" err="1"/>
              <a:t>представляє</a:t>
            </a:r>
            <a:r>
              <a:rPr lang="ru-RU" dirty="0"/>
              <a:t> </a:t>
            </a:r>
            <a:r>
              <a:rPr lang="ru-RU" dirty="0" err="1"/>
              <a:t>ризик</a:t>
            </a:r>
            <a:r>
              <a:rPr lang="ru-RU" dirty="0"/>
              <a:t> для </a:t>
            </a:r>
            <a:r>
              <a:rPr lang="ru-RU" dirty="0" err="1"/>
              <a:t>здоров'я</a:t>
            </a:r>
            <a:r>
              <a:rPr lang="ru-RU" dirty="0"/>
              <a:t> </a:t>
            </a:r>
            <a:r>
              <a:rPr lang="ru-RU" dirty="0" err="1"/>
              <a:t>населення</a:t>
            </a:r>
            <a:r>
              <a:rPr lang="ru-RU" dirty="0"/>
              <a:t> в </a:t>
            </a:r>
            <a:r>
              <a:rPr lang="ru-RU" dirty="0" err="1"/>
              <a:t>інших</a:t>
            </a:r>
            <a:r>
              <a:rPr lang="ru-RU" dirty="0"/>
              <a:t> державах в </a:t>
            </a:r>
            <a:r>
              <a:rPr lang="ru-RU" dirty="0" err="1"/>
              <a:t>результаті</a:t>
            </a:r>
            <a:r>
              <a:rPr lang="ru-RU" dirty="0"/>
              <a:t> </a:t>
            </a:r>
            <a:r>
              <a:rPr lang="ru-RU" dirty="0" err="1"/>
              <a:t>міжнародного</a:t>
            </a:r>
            <a:r>
              <a:rPr lang="ru-RU" dirty="0"/>
              <a:t> </a:t>
            </a:r>
            <a:r>
              <a:rPr lang="ru-RU" dirty="0" err="1"/>
              <a:t>поширення</a:t>
            </a:r>
            <a:r>
              <a:rPr lang="ru-RU" dirty="0"/>
              <a:t> </a:t>
            </a:r>
            <a:r>
              <a:rPr lang="ru-RU" dirty="0" err="1"/>
              <a:t>хвороби</a:t>
            </a:r>
            <a:r>
              <a:rPr lang="ru-RU" dirty="0"/>
              <a:t> і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зажадати</a:t>
            </a:r>
            <a:r>
              <a:rPr lang="ru-RU" dirty="0"/>
              <a:t> </a:t>
            </a:r>
            <a:r>
              <a:rPr lang="ru-RU" dirty="0" err="1"/>
              <a:t>скоординованих</a:t>
            </a:r>
            <a:r>
              <a:rPr lang="ru-RU" dirty="0"/>
              <a:t>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заходів</a:t>
            </a:r>
            <a:r>
              <a:rPr lang="ru-RU" dirty="0"/>
              <a:t> у </a:t>
            </a:r>
            <a:r>
              <a:rPr lang="ru-RU" dirty="0" err="1"/>
              <a:t>відповідь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695708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645460"/>
            <a:ext cx="8946541" cy="621254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b="1" dirty="0" err="1"/>
              <a:t>Джерела</a:t>
            </a:r>
            <a:endParaRPr lang="ru-RU" sz="3200" b="1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dirty="0"/>
              <a:t>INTERNATIONAL HEALTH REGULATIONS (2005) SECOND EDITION World Health Organization 2008, 74 </a:t>
            </a:r>
            <a:r>
              <a:rPr lang="ru-RU" dirty="0"/>
              <a:t>р. </a:t>
            </a:r>
            <a:r>
              <a:rPr lang="en-US" dirty="0"/>
              <a:t>ISBN 978-924-158-041-0 (</a:t>
            </a:r>
            <a:r>
              <a:rPr lang="ru-RU" dirty="0"/>
              <a:t>англ.)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dirty="0"/>
              <a:t>International Health Regulations (2005) Areas of work for implementation June 2007, World Health Organization 2007 28 </a:t>
            </a:r>
            <a:r>
              <a:rPr lang="ru-RU" dirty="0"/>
              <a:t>р. (англ.)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/>
              <a:t>Международные медико-санитарные правила (2005 г.) (Женева, 23 мая 2005 года)</a:t>
            </a:r>
          </a:p>
        </p:txBody>
      </p:sp>
    </p:spTree>
    <p:extLst>
      <p:ext uri="{BB962C8B-B14F-4D97-AF65-F5344CB8AC3E}">
        <p14:creationId xmlns:p14="http://schemas.microsoft.com/office/powerpoint/2010/main" val="2542532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462580"/>
            <a:ext cx="11844168" cy="6395420"/>
          </a:xfrm>
        </p:spPr>
        <p:txBody>
          <a:bodyPr>
            <a:normAutofit fontScale="92500"/>
          </a:bodyPr>
          <a:lstStyle/>
          <a:p>
            <a:pPr algn="ctr"/>
            <a:r>
              <a:rPr lang="ru-RU" sz="3000" b="1" dirty="0" err="1"/>
              <a:t>Історичні</a:t>
            </a:r>
            <a:r>
              <a:rPr lang="ru-RU" sz="3000" b="1" dirty="0"/>
              <a:t> </a:t>
            </a:r>
            <a:r>
              <a:rPr lang="ru-RU" sz="3000" b="1" dirty="0" err="1" smtClean="0"/>
              <a:t>відомості</a:t>
            </a:r>
            <a:endParaRPr lang="ru-RU" sz="3000" b="1" dirty="0" smtClean="0"/>
          </a:p>
          <a:p>
            <a:pPr algn="just">
              <a:lnSpc>
                <a:spcPct val="110000"/>
              </a:lnSpc>
            </a:pPr>
            <a:r>
              <a:rPr lang="ru-RU" dirty="0" err="1"/>
              <a:t>Перші</a:t>
            </a:r>
            <a:r>
              <a:rPr lang="ru-RU" dirty="0"/>
              <a:t> </a:t>
            </a:r>
            <a:r>
              <a:rPr lang="ru-RU" dirty="0" err="1"/>
              <a:t>санітарні</a:t>
            </a:r>
            <a:r>
              <a:rPr lang="ru-RU" dirty="0"/>
              <a:t> правила </a:t>
            </a:r>
            <a:r>
              <a:rPr lang="ru-RU" dirty="0" err="1"/>
              <a:t>були</a:t>
            </a:r>
            <a:r>
              <a:rPr lang="ru-RU" dirty="0"/>
              <a:t> </a:t>
            </a:r>
            <a:r>
              <a:rPr lang="ru-RU" dirty="0" err="1"/>
              <a:t>започатковані</a:t>
            </a:r>
            <a:r>
              <a:rPr lang="ru-RU" dirty="0"/>
              <a:t> у 1851 </a:t>
            </a:r>
            <a:r>
              <a:rPr lang="ru-RU" dirty="0" err="1"/>
              <a:t>році</a:t>
            </a:r>
            <a:r>
              <a:rPr lang="ru-RU" dirty="0"/>
              <a:t> в </a:t>
            </a:r>
            <a:r>
              <a:rPr lang="ru-RU" dirty="0" err="1"/>
              <a:t>Парижі</a:t>
            </a:r>
            <a:r>
              <a:rPr lang="ru-RU" dirty="0"/>
              <a:t>, коли </a:t>
            </a:r>
            <a:r>
              <a:rPr lang="ru-RU" dirty="0" err="1"/>
              <a:t>представники</a:t>
            </a:r>
            <a:r>
              <a:rPr lang="ru-RU" dirty="0"/>
              <a:t> (</a:t>
            </a:r>
            <a:r>
              <a:rPr lang="ru-RU" dirty="0" err="1"/>
              <a:t>лікарі</a:t>
            </a:r>
            <a:r>
              <a:rPr lang="ru-RU" dirty="0"/>
              <a:t> та </a:t>
            </a:r>
            <a:r>
              <a:rPr lang="ru-RU" dirty="0" err="1"/>
              <a:t>дипломати</a:t>
            </a:r>
            <a:r>
              <a:rPr lang="ru-RU" dirty="0"/>
              <a:t>) 12 </a:t>
            </a:r>
            <a:r>
              <a:rPr lang="ru-RU" dirty="0" err="1"/>
              <a:t>країн</a:t>
            </a:r>
            <a:r>
              <a:rPr lang="ru-RU" dirty="0"/>
              <a:t> </a:t>
            </a:r>
            <a:r>
              <a:rPr lang="ru-RU" dirty="0" err="1"/>
              <a:t>країн</a:t>
            </a:r>
            <a:r>
              <a:rPr lang="ru-RU" dirty="0"/>
              <a:t> </a:t>
            </a:r>
            <a:r>
              <a:rPr lang="ru-RU" dirty="0" err="1"/>
              <a:t>Європи</a:t>
            </a:r>
            <a:r>
              <a:rPr lang="ru-RU" dirty="0"/>
              <a:t> того часу (</a:t>
            </a:r>
            <a:r>
              <a:rPr lang="ru-RU" dirty="0" err="1"/>
              <a:t>Австрійської</a:t>
            </a:r>
            <a:r>
              <a:rPr lang="ru-RU" dirty="0"/>
              <a:t> </a:t>
            </a:r>
            <a:r>
              <a:rPr lang="ru-RU" dirty="0" err="1"/>
              <a:t>імперії</a:t>
            </a:r>
            <a:r>
              <a:rPr lang="ru-RU" dirty="0"/>
              <a:t>, </a:t>
            </a:r>
            <a:r>
              <a:rPr lang="ru-RU" dirty="0" err="1"/>
              <a:t>Великої</a:t>
            </a:r>
            <a:r>
              <a:rPr lang="ru-RU" dirty="0"/>
              <a:t> </a:t>
            </a:r>
            <a:r>
              <a:rPr lang="ru-RU" dirty="0" err="1"/>
              <a:t>Британії</a:t>
            </a:r>
            <a:r>
              <a:rPr lang="ru-RU" dirty="0"/>
              <a:t>, Ватикану, </a:t>
            </a:r>
            <a:r>
              <a:rPr lang="ru-RU" dirty="0" err="1"/>
              <a:t>Королівства</a:t>
            </a:r>
            <a:r>
              <a:rPr lang="ru-RU" dirty="0"/>
              <a:t> </a:t>
            </a:r>
            <a:r>
              <a:rPr lang="ru-RU" dirty="0" err="1"/>
              <a:t>Греція</a:t>
            </a:r>
            <a:r>
              <a:rPr lang="ru-RU" dirty="0"/>
              <a:t>, </a:t>
            </a:r>
            <a:r>
              <a:rPr lang="ru-RU" dirty="0" err="1"/>
              <a:t>Іспанської</a:t>
            </a:r>
            <a:r>
              <a:rPr lang="ru-RU" dirty="0"/>
              <a:t> </a:t>
            </a:r>
            <a:r>
              <a:rPr lang="ru-RU" dirty="0" err="1"/>
              <a:t>імперії</a:t>
            </a:r>
            <a:r>
              <a:rPr lang="ru-RU" dirty="0"/>
              <a:t>, </a:t>
            </a:r>
            <a:r>
              <a:rPr lang="ru-RU" dirty="0" err="1"/>
              <a:t>королівства</a:t>
            </a:r>
            <a:r>
              <a:rPr lang="ru-RU" dirty="0"/>
              <a:t> </a:t>
            </a:r>
            <a:r>
              <a:rPr lang="ru-RU" dirty="0" err="1"/>
              <a:t>Португалії</a:t>
            </a:r>
            <a:r>
              <a:rPr lang="ru-RU" dirty="0"/>
              <a:t>, </a:t>
            </a:r>
            <a:r>
              <a:rPr lang="ru-RU" dirty="0" err="1"/>
              <a:t>Російської</a:t>
            </a:r>
            <a:r>
              <a:rPr lang="ru-RU" dirty="0"/>
              <a:t> </a:t>
            </a:r>
            <a:r>
              <a:rPr lang="ru-RU" dirty="0" err="1"/>
              <a:t>імперії</a:t>
            </a:r>
            <a:r>
              <a:rPr lang="ru-RU" dirty="0"/>
              <a:t>, </a:t>
            </a:r>
            <a:r>
              <a:rPr lang="ru-RU" dirty="0" err="1"/>
              <a:t>Сардинського</a:t>
            </a:r>
            <a:r>
              <a:rPr lang="ru-RU" dirty="0"/>
              <a:t> </a:t>
            </a:r>
            <a:r>
              <a:rPr lang="ru-RU" dirty="0" err="1"/>
              <a:t>королівства</a:t>
            </a:r>
            <a:r>
              <a:rPr lang="ru-RU" dirty="0"/>
              <a:t>, </a:t>
            </a:r>
            <a:r>
              <a:rPr lang="ru-RU" dirty="0" err="1"/>
              <a:t>Сицилійського</a:t>
            </a:r>
            <a:r>
              <a:rPr lang="ru-RU" dirty="0"/>
              <a:t> </a:t>
            </a:r>
            <a:r>
              <a:rPr lang="ru-RU" dirty="0" err="1"/>
              <a:t>королівства</a:t>
            </a:r>
            <a:r>
              <a:rPr lang="ru-RU" dirty="0"/>
              <a:t>, Великого герцогства </a:t>
            </a:r>
            <a:r>
              <a:rPr lang="ru-RU" dirty="0" err="1"/>
              <a:t>Тосканського</a:t>
            </a:r>
            <a:r>
              <a:rPr lang="ru-RU" dirty="0"/>
              <a:t>, </a:t>
            </a:r>
            <a:r>
              <a:rPr lang="ru-RU" dirty="0" err="1"/>
              <a:t>Османської</a:t>
            </a:r>
            <a:r>
              <a:rPr lang="ru-RU" dirty="0"/>
              <a:t> </a:t>
            </a:r>
            <a:r>
              <a:rPr lang="ru-RU" dirty="0" err="1"/>
              <a:t>імперії</a:t>
            </a:r>
            <a:r>
              <a:rPr lang="ru-RU" dirty="0"/>
              <a:t>, </a:t>
            </a:r>
            <a:r>
              <a:rPr lang="ru-RU" dirty="0" err="1"/>
              <a:t>Другої</a:t>
            </a:r>
            <a:r>
              <a:rPr lang="ru-RU" dirty="0"/>
              <a:t> </a:t>
            </a:r>
            <a:r>
              <a:rPr lang="ru-RU" dirty="0" err="1"/>
              <a:t>французької</a:t>
            </a:r>
            <a:r>
              <a:rPr lang="ru-RU" dirty="0"/>
              <a:t> </a:t>
            </a:r>
            <a:r>
              <a:rPr lang="ru-RU" dirty="0" err="1"/>
              <a:t>імперії</a:t>
            </a:r>
            <a:r>
              <a:rPr lang="ru-RU" dirty="0"/>
              <a:t>) на </a:t>
            </a:r>
            <a:r>
              <a:rPr lang="ru-RU" dirty="0" err="1"/>
              <a:t>Першій</a:t>
            </a:r>
            <a:r>
              <a:rPr lang="ru-RU" dirty="0"/>
              <a:t> </a:t>
            </a:r>
            <a:r>
              <a:rPr lang="ru-RU" dirty="0" err="1"/>
              <a:t>міжнародній</a:t>
            </a:r>
            <a:r>
              <a:rPr lang="ru-RU" dirty="0"/>
              <a:t> </a:t>
            </a:r>
            <a:r>
              <a:rPr lang="ru-RU" dirty="0" err="1"/>
              <a:t>санітарній</a:t>
            </a:r>
            <a:r>
              <a:rPr lang="ru-RU" dirty="0"/>
              <a:t> </a:t>
            </a:r>
            <a:r>
              <a:rPr lang="ru-RU" dirty="0" err="1"/>
              <a:t>конференції</a:t>
            </a:r>
            <a:r>
              <a:rPr lang="ru-RU" dirty="0"/>
              <a:t> </a:t>
            </a:r>
            <a:r>
              <a:rPr lang="ru-RU" dirty="0" err="1"/>
              <a:t>прийняли</a:t>
            </a:r>
            <a:r>
              <a:rPr lang="ru-RU" dirty="0"/>
              <a:t> «Першу </a:t>
            </a:r>
            <a:r>
              <a:rPr lang="ru-RU" dirty="0" err="1"/>
              <a:t>міжнародну</a:t>
            </a:r>
            <a:r>
              <a:rPr lang="ru-RU" dirty="0"/>
              <a:t> </a:t>
            </a:r>
            <a:r>
              <a:rPr lang="ru-RU" dirty="0" err="1"/>
              <a:t>санітарну</a:t>
            </a:r>
            <a:r>
              <a:rPr lang="ru-RU" dirty="0"/>
              <a:t> </a:t>
            </a:r>
            <a:r>
              <a:rPr lang="ru-RU" dirty="0" err="1"/>
              <a:t>конвенцію</a:t>
            </a:r>
            <a:r>
              <a:rPr lang="ru-RU" dirty="0"/>
              <a:t>», </a:t>
            </a:r>
            <a:r>
              <a:rPr lang="ru-RU" dirty="0" err="1"/>
              <a:t>завданням</a:t>
            </a:r>
            <a:r>
              <a:rPr lang="ru-RU" dirty="0"/>
              <a:t> </a:t>
            </a:r>
            <a:r>
              <a:rPr lang="ru-RU" dirty="0" err="1"/>
              <a:t>якої</a:t>
            </a:r>
            <a:r>
              <a:rPr lang="ru-RU" dirty="0"/>
              <a:t> </a:t>
            </a:r>
            <a:r>
              <a:rPr lang="ru-RU" dirty="0" err="1"/>
              <a:t>було</a:t>
            </a:r>
            <a:r>
              <a:rPr lang="ru-RU" dirty="0"/>
              <a:t> </a:t>
            </a:r>
            <a:r>
              <a:rPr lang="ru-RU" dirty="0" err="1"/>
              <a:t>розроблення</a:t>
            </a:r>
            <a:r>
              <a:rPr lang="ru-RU" dirty="0"/>
              <a:t> </a:t>
            </a:r>
            <a:r>
              <a:rPr lang="ru-RU" dirty="0" err="1"/>
              <a:t>заходів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захисту</a:t>
            </a:r>
            <a:r>
              <a:rPr lang="ru-RU" dirty="0"/>
              <a:t> </a:t>
            </a:r>
            <a:r>
              <a:rPr lang="ru-RU" dirty="0" err="1"/>
              <a:t>територій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холери</a:t>
            </a:r>
            <a:r>
              <a:rPr lang="ru-RU" dirty="0"/>
              <a:t>. Але </a:t>
            </a:r>
            <a:r>
              <a:rPr lang="ru-RU" dirty="0" err="1"/>
              <a:t>повноцінної</a:t>
            </a:r>
            <a:r>
              <a:rPr lang="ru-RU" dirty="0"/>
              <a:t> </a:t>
            </a:r>
            <a:r>
              <a:rPr lang="ru-RU" dirty="0" err="1"/>
              <a:t>конвенції</a:t>
            </a:r>
            <a:r>
              <a:rPr lang="ru-RU" dirty="0"/>
              <a:t> </a:t>
            </a:r>
            <a:r>
              <a:rPr lang="ru-RU" dirty="0" err="1"/>
              <a:t>добитися</a:t>
            </a:r>
            <a:r>
              <a:rPr lang="ru-RU" dirty="0"/>
              <a:t> не </a:t>
            </a:r>
            <a:r>
              <a:rPr lang="ru-RU" dirty="0" err="1"/>
              <a:t>вдалося</a:t>
            </a:r>
            <a:r>
              <a:rPr lang="ru-RU" dirty="0"/>
              <a:t>, через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була</a:t>
            </a:r>
            <a:r>
              <a:rPr lang="ru-RU" dirty="0"/>
              <a:t> </a:t>
            </a:r>
            <a:r>
              <a:rPr lang="ru-RU" dirty="0" err="1"/>
              <a:t>зібрана</a:t>
            </a:r>
            <a:r>
              <a:rPr lang="ru-RU" dirty="0"/>
              <a:t> друга </a:t>
            </a:r>
            <a:r>
              <a:rPr lang="ru-RU" dirty="0" err="1"/>
              <a:t>санітарна</a:t>
            </a:r>
            <a:r>
              <a:rPr lang="ru-RU" dirty="0"/>
              <a:t> </a:t>
            </a:r>
            <a:r>
              <a:rPr lang="ru-RU" dirty="0" err="1"/>
              <a:t>конференція</a:t>
            </a:r>
            <a:r>
              <a:rPr lang="ru-RU" dirty="0"/>
              <a:t> </a:t>
            </a:r>
            <a:r>
              <a:rPr lang="ru-RU" dirty="0" err="1"/>
              <a:t>теж</a:t>
            </a:r>
            <a:r>
              <a:rPr lang="ru-RU" dirty="0"/>
              <a:t> в </a:t>
            </a:r>
            <a:r>
              <a:rPr lang="ru-RU" dirty="0" err="1"/>
              <a:t>Парижі</a:t>
            </a:r>
            <a:r>
              <a:rPr lang="ru-RU" dirty="0"/>
              <a:t> у 1859 </a:t>
            </a:r>
            <a:r>
              <a:rPr lang="ru-RU" dirty="0" err="1"/>
              <a:t>році</a:t>
            </a:r>
            <a:r>
              <a:rPr lang="ru-RU" dirty="0"/>
              <a:t>, яка </a:t>
            </a:r>
            <a:r>
              <a:rPr lang="ru-RU" dirty="0" err="1"/>
              <a:t>теж</a:t>
            </a:r>
            <a:r>
              <a:rPr lang="ru-RU" dirty="0"/>
              <a:t> не дала </a:t>
            </a:r>
            <a:r>
              <a:rPr lang="ru-RU" dirty="0" err="1"/>
              <a:t>узгодження</a:t>
            </a:r>
            <a:r>
              <a:rPr lang="ru-RU" dirty="0"/>
              <a:t> </a:t>
            </a:r>
            <a:r>
              <a:rPr lang="ru-RU" dirty="0" err="1"/>
              <a:t>усіх</a:t>
            </a:r>
            <a:r>
              <a:rPr lang="ru-RU" dirty="0"/>
              <a:t> </a:t>
            </a:r>
            <a:r>
              <a:rPr lang="ru-RU" dirty="0" err="1"/>
              <a:t>країн</a:t>
            </a:r>
            <a:r>
              <a:rPr lang="ru-RU" dirty="0"/>
              <a:t>. Лише у 1866 </a:t>
            </a:r>
            <a:r>
              <a:rPr lang="ru-RU" dirty="0" err="1"/>
              <a:t>році</a:t>
            </a:r>
            <a:r>
              <a:rPr lang="ru-RU" dirty="0"/>
              <a:t> на </a:t>
            </a:r>
            <a:r>
              <a:rPr lang="ru-RU" dirty="0" err="1"/>
              <a:t>третій</a:t>
            </a:r>
            <a:r>
              <a:rPr lang="ru-RU" dirty="0"/>
              <a:t> </a:t>
            </a:r>
            <a:r>
              <a:rPr lang="ru-RU" dirty="0" err="1"/>
              <a:t>Міжнародній</a:t>
            </a:r>
            <a:r>
              <a:rPr lang="ru-RU" dirty="0"/>
              <a:t> </a:t>
            </a:r>
            <a:r>
              <a:rPr lang="ru-RU" dirty="0" err="1"/>
              <a:t>санітарній</a:t>
            </a:r>
            <a:r>
              <a:rPr lang="ru-RU" dirty="0"/>
              <a:t> </a:t>
            </a:r>
            <a:r>
              <a:rPr lang="ru-RU" dirty="0" err="1"/>
              <a:t>конференції</a:t>
            </a:r>
            <a:r>
              <a:rPr lang="ru-RU" dirty="0"/>
              <a:t> в </a:t>
            </a:r>
            <a:r>
              <a:rPr lang="ru-RU" dirty="0" err="1"/>
              <a:t>Константинополі</a:t>
            </a:r>
            <a:r>
              <a:rPr lang="ru-RU" dirty="0"/>
              <a:t> </a:t>
            </a:r>
            <a:r>
              <a:rPr lang="ru-RU" dirty="0" err="1"/>
              <a:t>повноцінно</a:t>
            </a:r>
            <a:r>
              <a:rPr lang="ru-RU" dirty="0"/>
              <a:t> </a:t>
            </a:r>
            <a:r>
              <a:rPr lang="ru-RU" dirty="0" err="1"/>
              <a:t>уклали</a:t>
            </a:r>
            <a:r>
              <a:rPr lang="ru-RU" dirty="0"/>
              <a:t> «</a:t>
            </a:r>
            <a:r>
              <a:rPr lang="ru-RU" dirty="0" err="1"/>
              <a:t>Міжнародну</a:t>
            </a:r>
            <a:r>
              <a:rPr lang="ru-RU" dirty="0"/>
              <a:t> </a:t>
            </a:r>
            <a:r>
              <a:rPr lang="ru-RU" dirty="0" err="1"/>
              <a:t>санітарну</a:t>
            </a:r>
            <a:r>
              <a:rPr lang="ru-RU" dirty="0"/>
              <a:t> </a:t>
            </a:r>
            <a:r>
              <a:rPr lang="ru-RU" dirty="0" err="1"/>
              <a:t>конвенцію</a:t>
            </a:r>
            <a:r>
              <a:rPr lang="ru-RU" dirty="0"/>
              <a:t>» і </a:t>
            </a:r>
            <a:r>
              <a:rPr lang="ru-RU" dirty="0" err="1"/>
              <a:t>прийняли</a:t>
            </a:r>
            <a:r>
              <a:rPr lang="ru-RU" dirty="0"/>
              <a:t> «</a:t>
            </a:r>
            <a:r>
              <a:rPr lang="ru-RU" dirty="0" err="1"/>
              <a:t>Міжнародний</a:t>
            </a:r>
            <a:r>
              <a:rPr lang="ru-RU" dirty="0"/>
              <a:t> </a:t>
            </a:r>
            <a:r>
              <a:rPr lang="ru-RU" dirty="0" err="1"/>
              <a:t>карантинний</a:t>
            </a:r>
            <a:r>
              <a:rPr lang="ru-RU" dirty="0"/>
              <a:t> статут». У них </a:t>
            </a:r>
            <a:r>
              <a:rPr lang="ru-RU" dirty="0" err="1"/>
              <a:t>встановлено</a:t>
            </a:r>
            <a:r>
              <a:rPr lang="ru-RU" dirty="0"/>
              <a:t> </a:t>
            </a:r>
            <a:r>
              <a:rPr lang="ru-RU" dirty="0" err="1"/>
              <a:t>максимальний</a:t>
            </a:r>
            <a:r>
              <a:rPr lang="ru-RU" dirty="0"/>
              <a:t> і </a:t>
            </a:r>
            <a:r>
              <a:rPr lang="ru-RU" dirty="0" err="1"/>
              <a:t>мінімальний</a:t>
            </a:r>
            <a:r>
              <a:rPr lang="ru-RU" dirty="0"/>
              <a:t> </a:t>
            </a:r>
            <a:r>
              <a:rPr lang="ru-RU" dirty="0" err="1"/>
              <a:t>карантинні</a:t>
            </a:r>
            <a:r>
              <a:rPr lang="ru-RU" dirty="0"/>
              <a:t> </a:t>
            </a:r>
            <a:r>
              <a:rPr lang="ru-RU" dirty="0" err="1"/>
              <a:t>періоди</a:t>
            </a:r>
            <a:r>
              <a:rPr lang="ru-RU" dirty="0"/>
              <a:t> для </a:t>
            </a:r>
            <a:r>
              <a:rPr lang="ru-RU" dirty="0" err="1"/>
              <a:t>натуральної</a:t>
            </a:r>
            <a:r>
              <a:rPr lang="ru-RU" dirty="0"/>
              <a:t> </a:t>
            </a:r>
            <a:r>
              <a:rPr lang="ru-RU" dirty="0" err="1"/>
              <a:t>віспи</a:t>
            </a:r>
            <a:r>
              <a:rPr lang="ru-RU" dirty="0"/>
              <a:t>, </a:t>
            </a:r>
            <a:r>
              <a:rPr lang="ru-RU" dirty="0" err="1"/>
              <a:t>чуми</a:t>
            </a:r>
            <a:r>
              <a:rPr lang="ru-RU" dirty="0"/>
              <a:t> і </a:t>
            </a:r>
            <a:r>
              <a:rPr lang="ru-RU" dirty="0" err="1"/>
              <a:t>холери</a:t>
            </a:r>
            <a:r>
              <a:rPr lang="ru-RU" dirty="0"/>
              <a:t>, </a:t>
            </a:r>
            <a:r>
              <a:rPr lang="ru-RU" dirty="0" err="1"/>
              <a:t>уточнювалися</a:t>
            </a:r>
            <a:r>
              <a:rPr lang="ru-RU" dirty="0"/>
              <a:t> </a:t>
            </a:r>
            <a:r>
              <a:rPr lang="ru-RU" dirty="0" err="1"/>
              <a:t>портові</a:t>
            </a:r>
            <a:r>
              <a:rPr lang="ru-RU" dirty="0"/>
              <a:t> </a:t>
            </a:r>
            <a:r>
              <a:rPr lang="ru-RU" dirty="0" err="1"/>
              <a:t>санітарні</a:t>
            </a:r>
            <a:r>
              <a:rPr lang="ru-RU" dirty="0"/>
              <a:t> правила і </a:t>
            </a:r>
            <a:r>
              <a:rPr lang="ru-RU" dirty="0" err="1"/>
              <a:t>функції</a:t>
            </a:r>
            <a:r>
              <a:rPr lang="ru-RU" dirty="0"/>
              <a:t> </a:t>
            </a:r>
            <a:r>
              <a:rPr lang="ru-RU" dirty="0" err="1"/>
              <a:t>карантинних</a:t>
            </a:r>
            <a:r>
              <a:rPr lang="ru-RU" dirty="0"/>
              <a:t> </a:t>
            </a:r>
            <a:r>
              <a:rPr lang="ru-RU" dirty="0" err="1"/>
              <a:t>станцій</a:t>
            </a:r>
            <a:r>
              <a:rPr lang="ru-RU" dirty="0"/>
              <a:t>, </a:t>
            </a:r>
            <a:r>
              <a:rPr lang="ru-RU" dirty="0" err="1"/>
              <a:t>визначалася</a:t>
            </a:r>
            <a:r>
              <a:rPr lang="ru-RU" dirty="0"/>
              <a:t> </a:t>
            </a:r>
            <a:r>
              <a:rPr lang="ru-RU" dirty="0" err="1"/>
              <a:t>важливість</a:t>
            </a:r>
            <a:r>
              <a:rPr lang="ru-RU" dirty="0"/>
              <a:t> </a:t>
            </a:r>
            <a:r>
              <a:rPr lang="ru-RU" dirty="0" err="1"/>
              <a:t>своєчасного</a:t>
            </a:r>
            <a:r>
              <a:rPr lang="ru-RU" dirty="0"/>
              <a:t> </a:t>
            </a:r>
            <a:r>
              <a:rPr lang="ru-RU" dirty="0" err="1"/>
              <a:t>отримання</a:t>
            </a:r>
            <a:r>
              <a:rPr lang="ru-RU" dirty="0"/>
              <a:t> </a:t>
            </a:r>
            <a:r>
              <a:rPr lang="ru-RU" dirty="0" err="1"/>
              <a:t>епідеміологічної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 в </a:t>
            </a:r>
            <a:r>
              <a:rPr lang="ru-RU" dirty="0" err="1"/>
              <a:t>здійсненні</a:t>
            </a:r>
            <a:r>
              <a:rPr lang="ru-RU" dirty="0"/>
              <a:t> </a:t>
            </a:r>
            <a:r>
              <a:rPr lang="ru-RU" dirty="0" err="1"/>
              <a:t>міжнародного</a:t>
            </a:r>
            <a:r>
              <a:rPr lang="ru-RU" dirty="0"/>
              <a:t> </a:t>
            </a:r>
            <a:r>
              <a:rPr lang="ru-RU" dirty="0" err="1"/>
              <a:t>співробітництва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запобігання</a:t>
            </a:r>
            <a:r>
              <a:rPr lang="ru-RU" dirty="0"/>
              <a:t> </a:t>
            </a:r>
            <a:r>
              <a:rPr lang="ru-RU" dirty="0" err="1"/>
              <a:t>поширенню</a:t>
            </a:r>
            <a:r>
              <a:rPr lang="ru-RU" dirty="0"/>
              <a:t> </a:t>
            </a:r>
            <a:r>
              <a:rPr lang="ru-RU" dirty="0" err="1"/>
              <a:t>інфекційних</a:t>
            </a:r>
            <a:r>
              <a:rPr lang="ru-RU" dirty="0"/>
              <a:t> хвороб. </a:t>
            </a:r>
            <a:r>
              <a:rPr lang="ru-RU" dirty="0" err="1"/>
              <a:t>Однак</a:t>
            </a:r>
            <a:r>
              <a:rPr lang="ru-RU" dirty="0"/>
              <a:t> </a:t>
            </a:r>
            <a:r>
              <a:rPr lang="ru-RU" dirty="0" err="1"/>
              <a:t>остаточна</a:t>
            </a:r>
            <a:r>
              <a:rPr lang="ru-RU" dirty="0"/>
              <a:t> </a:t>
            </a:r>
            <a:r>
              <a:rPr lang="ru-RU" dirty="0" err="1"/>
              <a:t>редакція</a:t>
            </a:r>
            <a:r>
              <a:rPr lang="ru-RU" dirty="0"/>
              <a:t> </a:t>
            </a:r>
            <a:r>
              <a:rPr lang="ru-RU" dirty="0" err="1"/>
              <a:t>конвенції</a:t>
            </a:r>
            <a:r>
              <a:rPr lang="ru-RU" dirty="0"/>
              <a:t> та статуту </a:t>
            </a:r>
            <a:r>
              <a:rPr lang="ru-RU" dirty="0" err="1"/>
              <a:t>була</a:t>
            </a:r>
            <a:r>
              <a:rPr lang="ru-RU" dirty="0"/>
              <a:t> </a:t>
            </a:r>
            <a:r>
              <a:rPr lang="ru-RU" dirty="0" err="1"/>
              <a:t>здійснена</a:t>
            </a:r>
            <a:r>
              <a:rPr lang="ru-RU" dirty="0"/>
              <a:t> </a:t>
            </a:r>
            <a:r>
              <a:rPr lang="ru-RU" dirty="0" err="1"/>
              <a:t>тільки</a:t>
            </a:r>
            <a:r>
              <a:rPr lang="ru-RU" dirty="0"/>
              <a:t> в 1892 </a:t>
            </a:r>
            <a:r>
              <a:rPr lang="ru-RU" dirty="0" err="1"/>
              <a:t>році</a:t>
            </a:r>
            <a:r>
              <a:rPr lang="ru-RU" dirty="0"/>
              <a:t>. </a:t>
            </a:r>
            <a:r>
              <a:rPr lang="ru-RU" dirty="0" err="1"/>
              <a:t>Процес</a:t>
            </a:r>
            <a:r>
              <a:rPr lang="ru-RU" dirty="0"/>
              <a:t> </a:t>
            </a:r>
            <a:r>
              <a:rPr lang="ru-RU" dirty="0" err="1"/>
              <a:t>вироблення</a:t>
            </a:r>
            <a:r>
              <a:rPr lang="ru-RU" dirty="0"/>
              <a:t> </a:t>
            </a:r>
            <a:r>
              <a:rPr lang="ru-RU" dirty="0" err="1"/>
              <a:t>стратегії</a:t>
            </a:r>
            <a:r>
              <a:rPr lang="ru-RU" dirty="0"/>
              <a:t> </a:t>
            </a:r>
            <a:r>
              <a:rPr lang="ru-RU" dirty="0" err="1"/>
              <a:t>боротьби</a:t>
            </a:r>
            <a:r>
              <a:rPr lang="ru-RU" dirty="0"/>
              <a:t> з </a:t>
            </a:r>
            <a:r>
              <a:rPr lang="ru-RU" dirty="0" err="1"/>
              <a:t>цими</a:t>
            </a:r>
            <a:r>
              <a:rPr lang="ru-RU" dirty="0"/>
              <a:t> тяжкими хворобами </a:t>
            </a:r>
            <a:r>
              <a:rPr lang="ru-RU" dirty="0" err="1"/>
              <a:t>був</a:t>
            </a:r>
            <a:r>
              <a:rPr lang="ru-RU" dirty="0"/>
              <a:t> </a:t>
            </a:r>
            <a:r>
              <a:rPr lang="ru-RU" dirty="0" err="1"/>
              <a:t>непростим</a:t>
            </a:r>
            <a:r>
              <a:rPr lang="ru-RU" dirty="0"/>
              <a:t>, про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свідчить</a:t>
            </a:r>
            <a:r>
              <a:rPr lang="ru-RU" dirty="0"/>
              <a:t> той факт, </a:t>
            </a:r>
            <a:r>
              <a:rPr lang="ru-RU" dirty="0" err="1"/>
              <a:t>що</a:t>
            </a:r>
            <a:r>
              <a:rPr lang="ru-RU" dirty="0"/>
              <a:t> за 100 </a:t>
            </a:r>
            <a:r>
              <a:rPr lang="ru-RU" dirty="0" err="1"/>
              <a:t>років</a:t>
            </a:r>
            <a:r>
              <a:rPr lang="ru-RU" dirty="0"/>
              <a:t> з 1851 року </a:t>
            </a:r>
            <a:r>
              <a:rPr lang="ru-RU" dirty="0" err="1"/>
              <a:t>міжнародні</a:t>
            </a:r>
            <a:r>
              <a:rPr lang="ru-RU" dirty="0"/>
              <a:t> </a:t>
            </a:r>
            <a:r>
              <a:rPr lang="ru-RU" dirty="0" err="1"/>
              <a:t>конференції</a:t>
            </a:r>
            <a:r>
              <a:rPr lang="ru-RU" dirty="0"/>
              <a:t> для </a:t>
            </a:r>
            <a:r>
              <a:rPr lang="ru-RU" dirty="0" err="1"/>
              <a:t>узгодження</a:t>
            </a:r>
            <a:r>
              <a:rPr lang="ru-RU" dirty="0"/>
              <a:t> та </a:t>
            </a:r>
            <a:r>
              <a:rPr lang="ru-RU" dirty="0" err="1"/>
              <a:t>змін</a:t>
            </a:r>
            <a:r>
              <a:rPr lang="ru-RU" dirty="0"/>
              <a:t> у </a:t>
            </a:r>
            <a:r>
              <a:rPr lang="ru-RU" dirty="0" err="1"/>
              <a:t>конвенції</a:t>
            </a:r>
            <a:r>
              <a:rPr lang="ru-RU" dirty="0"/>
              <a:t> та </a:t>
            </a:r>
            <a:r>
              <a:rPr lang="ru-RU" dirty="0" err="1"/>
              <a:t>статуті</a:t>
            </a:r>
            <a:r>
              <a:rPr lang="ru-RU" dirty="0"/>
              <a:t> </a:t>
            </a:r>
            <a:r>
              <a:rPr lang="ru-RU" dirty="0" err="1"/>
              <a:t>збиралися</a:t>
            </a:r>
            <a:r>
              <a:rPr lang="ru-RU" dirty="0"/>
              <a:t> 22 рази.</a:t>
            </a:r>
          </a:p>
        </p:txBody>
      </p:sp>
    </p:spTree>
    <p:extLst>
      <p:ext uri="{BB962C8B-B14F-4D97-AF65-F5344CB8AC3E}">
        <p14:creationId xmlns:p14="http://schemas.microsoft.com/office/powerpoint/2010/main" val="836423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366" y="172122"/>
            <a:ext cx="10219764" cy="6685878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dirty="0"/>
              <a:t>У 1951 </a:t>
            </a:r>
            <a:r>
              <a:rPr lang="ru-RU" dirty="0" err="1"/>
              <a:t>році</a:t>
            </a:r>
            <a:r>
              <a:rPr lang="ru-RU" dirty="0"/>
              <a:t> </a:t>
            </a:r>
            <a:r>
              <a:rPr lang="ru-RU" dirty="0" err="1"/>
              <a:t>були</a:t>
            </a:r>
            <a:r>
              <a:rPr lang="ru-RU" dirty="0"/>
              <a:t> </a:t>
            </a:r>
            <a:r>
              <a:rPr lang="ru-RU" dirty="0" err="1"/>
              <a:t>прийняті</a:t>
            </a:r>
            <a:r>
              <a:rPr lang="ru-RU" dirty="0"/>
              <a:t> </a:t>
            </a:r>
            <a:r>
              <a:rPr lang="ru-RU" dirty="0" err="1"/>
              <a:t>перші</a:t>
            </a:r>
            <a:r>
              <a:rPr lang="ru-RU" dirty="0"/>
              <a:t> ММСП на </a:t>
            </a:r>
            <a:r>
              <a:rPr lang="ru-RU" dirty="0" err="1"/>
              <a:t>Четвертій</a:t>
            </a:r>
            <a:r>
              <a:rPr lang="ru-RU" dirty="0"/>
              <a:t> </a:t>
            </a:r>
            <a:r>
              <a:rPr lang="ru-RU" dirty="0" err="1"/>
              <a:t>сесії</a:t>
            </a:r>
            <a:r>
              <a:rPr lang="ru-RU" dirty="0"/>
              <a:t> </a:t>
            </a:r>
            <a:r>
              <a:rPr lang="ru-RU" dirty="0" err="1"/>
              <a:t>Всесвітньої</a:t>
            </a:r>
            <a:r>
              <a:rPr lang="ru-RU" dirty="0"/>
              <a:t> </a:t>
            </a:r>
            <a:r>
              <a:rPr lang="ru-RU" dirty="0" err="1"/>
              <a:t>Асамблеї</a:t>
            </a:r>
            <a:r>
              <a:rPr lang="ru-RU" dirty="0"/>
              <a:t> ВООЗ. ММСП 1969 року </a:t>
            </a:r>
            <a:r>
              <a:rPr lang="ru-RU" dirty="0" err="1"/>
              <a:t>охоплювали</a:t>
            </a:r>
            <a:r>
              <a:rPr lang="ru-RU" dirty="0"/>
              <a:t> 6 «</a:t>
            </a:r>
            <a:r>
              <a:rPr lang="ru-RU" dirty="0" err="1"/>
              <a:t>карантинних</a:t>
            </a:r>
            <a:r>
              <a:rPr lang="ru-RU" dirty="0"/>
              <a:t> хвороб» (чума, холера, натуральна </a:t>
            </a:r>
            <a:r>
              <a:rPr lang="ru-RU" dirty="0" err="1"/>
              <a:t>віспа</a:t>
            </a:r>
            <a:r>
              <a:rPr lang="ru-RU" dirty="0"/>
              <a:t>, </a:t>
            </a:r>
            <a:r>
              <a:rPr lang="ru-RU" dirty="0" err="1"/>
              <a:t>жовта</a:t>
            </a:r>
            <a:r>
              <a:rPr lang="ru-RU" dirty="0"/>
              <a:t> </a:t>
            </a:r>
            <a:r>
              <a:rPr lang="ru-RU" dirty="0" err="1"/>
              <a:t>гарячка</a:t>
            </a:r>
            <a:r>
              <a:rPr lang="ru-RU" dirty="0"/>
              <a:t>, </a:t>
            </a:r>
            <a:r>
              <a:rPr lang="ru-RU" dirty="0" err="1"/>
              <a:t>епідемічні</a:t>
            </a:r>
            <a:r>
              <a:rPr lang="ru-RU" dirty="0"/>
              <a:t> </a:t>
            </a:r>
            <a:r>
              <a:rPr lang="ru-RU" dirty="0" err="1"/>
              <a:t>висипний</a:t>
            </a:r>
            <a:r>
              <a:rPr lang="ru-RU" dirty="0"/>
              <a:t> і </a:t>
            </a:r>
            <a:r>
              <a:rPr lang="ru-RU" dirty="0" err="1"/>
              <a:t>поворотний</a:t>
            </a:r>
            <a:r>
              <a:rPr lang="ru-RU" dirty="0"/>
              <a:t> </a:t>
            </a:r>
            <a:r>
              <a:rPr lang="ru-RU" dirty="0" err="1"/>
              <a:t>тифи</a:t>
            </a:r>
            <a:r>
              <a:rPr lang="ru-RU" dirty="0"/>
              <a:t>), в 1973 і в 1981 роках </a:t>
            </a:r>
            <a:r>
              <a:rPr lang="ru-RU" dirty="0" err="1"/>
              <a:t>були</a:t>
            </a:r>
            <a:r>
              <a:rPr lang="ru-RU" dirty="0"/>
              <a:t> </a:t>
            </a:r>
            <a:r>
              <a:rPr lang="ru-RU" dirty="0" err="1"/>
              <a:t>внесені</a:t>
            </a:r>
            <a:r>
              <a:rPr lang="ru-RU" dirty="0"/>
              <a:t> </a:t>
            </a:r>
            <a:r>
              <a:rPr lang="ru-RU" dirty="0" err="1"/>
              <a:t>зміни</a:t>
            </a:r>
            <a:r>
              <a:rPr lang="ru-RU" dirty="0"/>
              <a:t> </a:t>
            </a:r>
            <a:r>
              <a:rPr lang="ru-RU" dirty="0" err="1"/>
              <a:t>головним</a:t>
            </a:r>
            <a:r>
              <a:rPr lang="ru-RU" dirty="0"/>
              <a:t> чином для того, </a:t>
            </a:r>
            <a:r>
              <a:rPr lang="ru-RU" dirty="0" err="1"/>
              <a:t>щоб</a:t>
            </a:r>
            <a:r>
              <a:rPr lang="ru-RU" dirty="0"/>
              <a:t> </a:t>
            </a:r>
            <a:r>
              <a:rPr lang="ru-RU" dirty="0" err="1"/>
              <a:t>скоротити</a:t>
            </a:r>
            <a:r>
              <a:rPr lang="ru-RU" dirty="0"/>
              <a:t> число </a:t>
            </a:r>
            <a:r>
              <a:rPr lang="ru-RU" dirty="0" err="1"/>
              <a:t>охоплених</a:t>
            </a:r>
            <a:r>
              <a:rPr lang="ru-RU" dirty="0"/>
              <a:t> хвороб з 6 до 3 (</a:t>
            </a:r>
            <a:r>
              <a:rPr lang="ru-RU" dirty="0" err="1"/>
              <a:t>жовта</a:t>
            </a:r>
            <a:r>
              <a:rPr lang="ru-RU" dirty="0"/>
              <a:t> </a:t>
            </a:r>
            <a:r>
              <a:rPr lang="ru-RU" dirty="0" err="1"/>
              <a:t>гарячка</a:t>
            </a:r>
            <a:r>
              <a:rPr lang="ru-RU" dirty="0"/>
              <a:t>, чума і холера) і </a:t>
            </a:r>
            <a:r>
              <a:rPr lang="ru-RU" dirty="0" err="1"/>
              <a:t>відобразити</a:t>
            </a:r>
            <a:r>
              <a:rPr lang="ru-RU" dirty="0"/>
              <a:t> </a:t>
            </a:r>
            <a:r>
              <a:rPr lang="ru-RU" dirty="0" err="1"/>
              <a:t>глобальну</a:t>
            </a:r>
            <a:r>
              <a:rPr lang="ru-RU" dirty="0"/>
              <a:t> </a:t>
            </a:r>
            <a:r>
              <a:rPr lang="ru-RU" dirty="0" err="1"/>
              <a:t>ліквідацію</a:t>
            </a:r>
            <a:r>
              <a:rPr lang="ru-RU" dirty="0"/>
              <a:t> </a:t>
            </a:r>
            <a:r>
              <a:rPr lang="ru-RU" dirty="0" err="1"/>
              <a:t>натуральної</a:t>
            </a:r>
            <a:r>
              <a:rPr lang="ru-RU" dirty="0"/>
              <a:t> </a:t>
            </a:r>
            <a:r>
              <a:rPr lang="ru-RU" dirty="0" err="1"/>
              <a:t>віспи</a:t>
            </a:r>
            <a:r>
              <a:rPr lang="ru-RU" dirty="0"/>
              <a:t>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ru-RU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/>
              <a:t>З </a:t>
            </a:r>
            <a:r>
              <a:rPr lang="ru-RU" dirty="0" err="1"/>
              <a:t>огляду</a:t>
            </a:r>
            <a:r>
              <a:rPr lang="ru-RU" dirty="0"/>
              <a:t> на </a:t>
            </a:r>
            <a:r>
              <a:rPr lang="ru-RU" dirty="0" err="1"/>
              <a:t>збільшення</a:t>
            </a:r>
            <a:r>
              <a:rPr lang="ru-RU" dirty="0"/>
              <a:t>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поїздок</a:t>
            </a:r>
            <a:r>
              <a:rPr lang="ru-RU" dirty="0"/>
              <a:t> і </a:t>
            </a:r>
            <a:r>
              <a:rPr lang="ru-RU" dirty="0" err="1"/>
              <a:t>торгівлі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виникнення</a:t>
            </a:r>
            <a:r>
              <a:rPr lang="ru-RU" dirty="0"/>
              <a:t> і </a:t>
            </a:r>
            <a:r>
              <a:rPr lang="ru-RU" dirty="0" err="1"/>
              <a:t>повторне</a:t>
            </a:r>
            <a:r>
              <a:rPr lang="ru-RU" dirty="0"/>
              <a:t> </a:t>
            </a:r>
            <a:r>
              <a:rPr lang="ru-RU" dirty="0" err="1"/>
              <a:t>виникнення</a:t>
            </a:r>
            <a:r>
              <a:rPr lang="ru-RU" dirty="0"/>
              <a:t> </a:t>
            </a:r>
            <a:r>
              <a:rPr lang="ru-RU" dirty="0" err="1"/>
              <a:t>нових</a:t>
            </a:r>
            <a:r>
              <a:rPr lang="ru-RU" dirty="0"/>
              <a:t>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небезпек</a:t>
            </a:r>
            <a:r>
              <a:rPr lang="ru-RU" dirty="0"/>
              <a:t>, </a:t>
            </a:r>
            <a:r>
              <a:rPr lang="ru-RU" dirty="0" err="1"/>
              <a:t>пов'язаних</a:t>
            </a:r>
            <a:r>
              <a:rPr lang="ru-RU" dirty="0"/>
              <a:t> з хворобами, 48-я </a:t>
            </a:r>
            <a:r>
              <a:rPr lang="ru-RU" dirty="0" err="1"/>
              <a:t>сесія</a:t>
            </a:r>
            <a:r>
              <a:rPr lang="ru-RU" dirty="0"/>
              <a:t> </a:t>
            </a:r>
            <a:r>
              <a:rPr lang="ru-RU" dirty="0" err="1"/>
              <a:t>Всесвітньої</a:t>
            </a:r>
            <a:r>
              <a:rPr lang="ru-RU" dirty="0"/>
              <a:t> </a:t>
            </a:r>
            <a:r>
              <a:rPr lang="ru-RU" dirty="0" err="1"/>
              <a:t>Асамблеї</a:t>
            </a:r>
            <a:r>
              <a:rPr lang="ru-RU" dirty="0"/>
              <a:t> ВООЗ у 1995 </a:t>
            </a:r>
            <a:r>
              <a:rPr lang="ru-RU" dirty="0" err="1"/>
              <a:t>році</a:t>
            </a:r>
            <a:r>
              <a:rPr lang="ru-RU" dirty="0"/>
              <a:t> закликала </a:t>
            </a:r>
            <a:r>
              <a:rPr lang="ru-RU" dirty="0" err="1"/>
              <a:t>переглянути</a:t>
            </a:r>
            <a:r>
              <a:rPr lang="ru-RU" dirty="0"/>
              <a:t> </a:t>
            </a:r>
            <a:r>
              <a:rPr lang="ru-RU" dirty="0" err="1"/>
              <a:t>деякі</a:t>
            </a:r>
            <a:r>
              <a:rPr lang="ru-RU" dirty="0"/>
              <a:t> </a:t>
            </a:r>
            <a:r>
              <a:rPr lang="ru-RU" dirty="0" err="1"/>
              <a:t>положення</a:t>
            </a:r>
            <a:r>
              <a:rPr lang="ru-RU" dirty="0"/>
              <a:t> ММСП, </a:t>
            </a:r>
            <a:r>
              <a:rPr lang="ru-RU" dirty="0" err="1"/>
              <a:t>прийняті</a:t>
            </a:r>
            <a:r>
              <a:rPr lang="ru-RU" dirty="0"/>
              <a:t> в 1969 </a:t>
            </a:r>
            <a:r>
              <a:rPr lang="ru-RU" dirty="0" err="1"/>
              <a:t>році</a:t>
            </a:r>
            <a:r>
              <a:rPr lang="ru-RU" dirty="0"/>
              <a:t>. </a:t>
            </a:r>
            <a:r>
              <a:rPr lang="ru-RU" dirty="0" err="1"/>
              <a:t>Епідемія</a:t>
            </a:r>
            <a:r>
              <a:rPr lang="ru-RU" dirty="0"/>
              <a:t> тяжкого </a:t>
            </a:r>
            <a:r>
              <a:rPr lang="ru-RU" dirty="0" err="1"/>
              <a:t>гострого</a:t>
            </a:r>
            <a:r>
              <a:rPr lang="ru-RU" dirty="0"/>
              <a:t> </a:t>
            </a:r>
            <a:r>
              <a:rPr lang="ru-RU" dirty="0" err="1"/>
              <a:t>респіраторного</a:t>
            </a:r>
            <a:r>
              <a:rPr lang="ru-RU" dirty="0"/>
              <a:t> синдрому в 2002-2003 роках, в </a:t>
            </a:r>
            <a:r>
              <a:rPr lang="ru-RU" dirty="0" err="1"/>
              <a:t>результаті</a:t>
            </a:r>
            <a:r>
              <a:rPr lang="ru-RU" dirty="0"/>
              <a:t> </a:t>
            </a:r>
            <a:r>
              <a:rPr lang="ru-RU" dirty="0" err="1"/>
              <a:t>якої</a:t>
            </a:r>
            <a:r>
              <a:rPr lang="ru-RU" dirty="0"/>
              <a:t> в 35 </a:t>
            </a:r>
            <a:r>
              <a:rPr lang="ru-RU" dirty="0" err="1"/>
              <a:t>країнах</a:t>
            </a:r>
            <a:r>
              <a:rPr lang="ru-RU" dirty="0"/>
              <a:t> </a:t>
            </a:r>
            <a:r>
              <a:rPr lang="ru-RU" dirty="0" err="1"/>
              <a:t>світу</a:t>
            </a:r>
            <a:r>
              <a:rPr lang="ru-RU" dirty="0"/>
              <a:t> </a:t>
            </a:r>
            <a:r>
              <a:rPr lang="ru-RU" dirty="0" err="1"/>
              <a:t>було</a:t>
            </a:r>
            <a:r>
              <a:rPr lang="ru-RU" dirty="0"/>
              <a:t> </a:t>
            </a:r>
            <a:r>
              <a:rPr lang="ru-RU" dirty="0" err="1"/>
              <a:t>виявлено</a:t>
            </a:r>
            <a:r>
              <a:rPr lang="ru-RU" dirty="0"/>
              <a:t> 8461 </a:t>
            </a:r>
            <a:r>
              <a:rPr lang="ru-RU" dirty="0" err="1"/>
              <a:t>випадок</a:t>
            </a:r>
            <a:r>
              <a:rPr lang="ru-RU" dirty="0"/>
              <a:t> </a:t>
            </a:r>
            <a:r>
              <a:rPr lang="ru-RU" dirty="0" err="1"/>
              <a:t>хвороби</a:t>
            </a:r>
            <a:r>
              <a:rPr lang="ru-RU" dirty="0"/>
              <a:t>, і як </a:t>
            </a:r>
            <a:r>
              <a:rPr lang="ru-RU" dirty="0" err="1"/>
              <a:t>наслідок</a:t>
            </a:r>
            <a:r>
              <a:rPr lang="ru-RU" dirty="0"/>
              <a:t>, 916 </a:t>
            </a:r>
            <a:r>
              <a:rPr lang="ru-RU" dirty="0" err="1"/>
              <a:t>осіб</a:t>
            </a:r>
            <a:r>
              <a:rPr lang="ru-RU" dirty="0"/>
              <a:t> </a:t>
            </a:r>
            <a:r>
              <a:rPr lang="ru-RU" dirty="0" err="1"/>
              <a:t>загинуло</a:t>
            </a:r>
            <a:r>
              <a:rPr lang="ru-RU" dirty="0"/>
              <a:t>, стала </a:t>
            </a:r>
            <a:r>
              <a:rPr lang="ru-RU" dirty="0" err="1"/>
              <a:t>безпосереднім</a:t>
            </a:r>
            <a:r>
              <a:rPr lang="ru-RU" dirty="0"/>
              <a:t> </a:t>
            </a:r>
            <a:r>
              <a:rPr lang="ru-RU" dirty="0" err="1"/>
              <a:t>поштовхом</a:t>
            </a:r>
            <a:r>
              <a:rPr lang="ru-RU" dirty="0"/>
              <a:t> для </a:t>
            </a:r>
            <a:r>
              <a:rPr lang="ru-RU" dirty="0" err="1"/>
              <a:t>створення</a:t>
            </a:r>
            <a:r>
              <a:rPr lang="ru-RU" dirty="0"/>
              <a:t> </a:t>
            </a:r>
            <a:r>
              <a:rPr lang="ru-RU" dirty="0" err="1"/>
              <a:t>нових</a:t>
            </a:r>
            <a:r>
              <a:rPr lang="ru-RU" dirty="0"/>
              <a:t> ММСП,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були</a:t>
            </a:r>
            <a:r>
              <a:rPr lang="ru-RU" dirty="0"/>
              <a:t> </a:t>
            </a:r>
            <a:r>
              <a:rPr lang="ru-RU" dirty="0" err="1"/>
              <a:t>прийняті</a:t>
            </a:r>
            <a:r>
              <a:rPr lang="ru-RU" dirty="0"/>
              <a:t> на 58-й </a:t>
            </a:r>
            <a:r>
              <a:rPr lang="ru-RU" dirty="0" err="1"/>
              <a:t>сесії</a:t>
            </a:r>
            <a:r>
              <a:rPr lang="ru-RU" dirty="0"/>
              <a:t> </a:t>
            </a:r>
            <a:r>
              <a:rPr lang="ru-RU" dirty="0" err="1"/>
              <a:t>Всесвітньої</a:t>
            </a:r>
            <a:r>
              <a:rPr lang="ru-RU" dirty="0"/>
              <a:t> </a:t>
            </a:r>
            <a:r>
              <a:rPr lang="ru-RU" dirty="0" err="1"/>
              <a:t>Асамблеї</a:t>
            </a:r>
            <a:r>
              <a:rPr lang="ru-RU" dirty="0"/>
              <a:t> ВООЗ 23 </a:t>
            </a:r>
            <a:r>
              <a:rPr lang="ru-RU" dirty="0" err="1"/>
              <a:t>травня</a:t>
            </a:r>
            <a:r>
              <a:rPr lang="ru-RU" dirty="0"/>
              <a:t> 2005 року. а вступили в </a:t>
            </a:r>
            <a:r>
              <a:rPr lang="ru-RU" dirty="0" err="1"/>
              <a:t>дію</a:t>
            </a:r>
            <a:r>
              <a:rPr lang="ru-RU" dirty="0"/>
              <a:t> 15 </a:t>
            </a:r>
            <a:r>
              <a:rPr lang="ru-RU" dirty="0" err="1"/>
              <a:t>червня</a:t>
            </a:r>
            <a:r>
              <a:rPr lang="ru-RU" dirty="0"/>
              <a:t> 2007 року. </a:t>
            </a:r>
            <a:r>
              <a:rPr lang="ru-RU" dirty="0" err="1"/>
              <a:t>Основний</a:t>
            </a:r>
            <a:r>
              <a:rPr lang="ru-RU" dirty="0"/>
              <a:t> метою </a:t>
            </a:r>
            <a:r>
              <a:rPr lang="ru-RU" dirty="0" err="1"/>
              <a:t>цих</a:t>
            </a:r>
            <a:r>
              <a:rPr lang="ru-RU" dirty="0"/>
              <a:t> </a:t>
            </a:r>
            <a:r>
              <a:rPr lang="ru-RU" dirty="0" err="1"/>
              <a:t>нових</a:t>
            </a:r>
            <a:r>
              <a:rPr lang="ru-RU" dirty="0"/>
              <a:t> правил стало «</a:t>
            </a:r>
            <a:r>
              <a:rPr lang="ru-RU" dirty="0" err="1"/>
              <a:t>запобігання</a:t>
            </a:r>
            <a:r>
              <a:rPr lang="ru-RU" dirty="0"/>
              <a:t> </a:t>
            </a:r>
            <a:r>
              <a:rPr lang="ru-RU" dirty="0" err="1"/>
              <a:t>міжнародному</a:t>
            </a:r>
            <a:r>
              <a:rPr lang="ru-RU" dirty="0"/>
              <a:t> </a:t>
            </a:r>
            <a:r>
              <a:rPr lang="ru-RU" dirty="0" err="1"/>
              <a:t>поширенню</a:t>
            </a:r>
            <a:r>
              <a:rPr lang="ru-RU" dirty="0"/>
              <a:t> хвороб, </a:t>
            </a:r>
            <a:r>
              <a:rPr lang="ru-RU" dirty="0" err="1"/>
              <a:t>боротьба</a:t>
            </a:r>
            <a:r>
              <a:rPr lang="ru-RU" dirty="0"/>
              <a:t> з ними і </a:t>
            </a:r>
            <a:r>
              <a:rPr lang="ru-RU" dirty="0" err="1"/>
              <a:t>прийняття</a:t>
            </a:r>
            <a:r>
              <a:rPr lang="ru-RU" dirty="0"/>
              <a:t> </a:t>
            </a:r>
            <a:r>
              <a:rPr lang="ru-RU" dirty="0" err="1"/>
              <a:t>відповідних</a:t>
            </a:r>
            <a:r>
              <a:rPr lang="ru-RU" dirty="0"/>
              <a:t> </a:t>
            </a:r>
            <a:r>
              <a:rPr lang="ru-RU" dirty="0" err="1"/>
              <a:t>заходів</a:t>
            </a:r>
            <a:r>
              <a:rPr lang="ru-RU" dirty="0"/>
              <a:t> на </a:t>
            </a:r>
            <a:r>
              <a:rPr lang="ru-RU" dirty="0" err="1"/>
              <a:t>рівні</a:t>
            </a:r>
            <a:r>
              <a:rPr lang="ru-RU" dirty="0"/>
              <a:t> </a:t>
            </a:r>
            <a:r>
              <a:rPr lang="ru-RU" dirty="0" err="1"/>
              <a:t>суспільної</a:t>
            </a:r>
            <a:r>
              <a:rPr lang="ru-RU" dirty="0"/>
              <a:t> </a:t>
            </a:r>
            <a:r>
              <a:rPr lang="ru-RU" dirty="0" err="1"/>
              <a:t>охорони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r>
              <a:rPr lang="ru-RU" dirty="0"/>
              <a:t>».</a:t>
            </a:r>
          </a:p>
        </p:txBody>
      </p:sp>
    </p:spTree>
    <p:extLst>
      <p:ext uri="{BB962C8B-B14F-4D97-AF65-F5344CB8AC3E}">
        <p14:creationId xmlns:p14="http://schemas.microsoft.com/office/powerpoint/2010/main" val="3928921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6367" y="462580"/>
            <a:ext cx="11327801" cy="5927462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dirty="0"/>
              <a:t>Мета і сфера </a:t>
            </a:r>
            <a:r>
              <a:rPr lang="ru-RU" sz="3600" b="1" dirty="0" err="1"/>
              <a:t>застосування</a:t>
            </a:r>
            <a:r>
              <a:rPr lang="ru-RU" sz="3600" b="1" dirty="0"/>
              <a:t> </a:t>
            </a:r>
            <a:r>
              <a:rPr lang="ru-RU" sz="3600" b="1" dirty="0" smtClean="0"/>
              <a:t>ММСП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 err="1" smtClean="0"/>
              <a:t>Лежить</a:t>
            </a:r>
            <a:r>
              <a:rPr lang="ru-RU" dirty="0" smtClean="0"/>
              <a:t> </a:t>
            </a:r>
            <a:r>
              <a:rPr lang="ru-RU" dirty="0"/>
              <a:t>у </a:t>
            </a:r>
            <a:r>
              <a:rPr lang="ru-RU" dirty="0" err="1"/>
              <a:t>площині</a:t>
            </a:r>
            <a:r>
              <a:rPr lang="ru-RU" dirty="0"/>
              <a:t> </a:t>
            </a:r>
            <a:r>
              <a:rPr lang="ru-RU" dirty="0" err="1"/>
              <a:t>запобігання</a:t>
            </a:r>
            <a:r>
              <a:rPr lang="ru-RU" dirty="0"/>
              <a:t> </a:t>
            </a:r>
            <a:r>
              <a:rPr lang="ru-RU" dirty="0" err="1"/>
              <a:t>міжнародному</a:t>
            </a:r>
            <a:r>
              <a:rPr lang="ru-RU" dirty="0"/>
              <a:t> </a:t>
            </a:r>
            <a:r>
              <a:rPr lang="ru-RU" dirty="0" err="1"/>
              <a:t>поширенню</a:t>
            </a:r>
            <a:r>
              <a:rPr lang="ru-RU" dirty="0"/>
              <a:t> хвороб, </a:t>
            </a:r>
            <a:r>
              <a:rPr lang="ru-RU" dirty="0" err="1"/>
              <a:t>захисту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них, </a:t>
            </a:r>
            <a:r>
              <a:rPr lang="ru-RU" dirty="0" err="1"/>
              <a:t>боротьбі</a:t>
            </a:r>
            <a:r>
              <a:rPr lang="ru-RU" dirty="0"/>
              <a:t> з ними і </a:t>
            </a:r>
            <a:r>
              <a:rPr lang="ru-RU" dirty="0" err="1"/>
              <a:t>прийнятті</a:t>
            </a:r>
            <a:r>
              <a:rPr lang="ru-RU" dirty="0"/>
              <a:t> </a:t>
            </a:r>
            <a:r>
              <a:rPr lang="ru-RU" dirty="0" err="1"/>
              <a:t>заходів</a:t>
            </a:r>
            <a:r>
              <a:rPr lang="ru-RU" dirty="0"/>
              <a:t> у </a:t>
            </a:r>
            <a:r>
              <a:rPr lang="ru-RU" dirty="0" err="1"/>
              <a:t>відповідь</a:t>
            </a:r>
            <a:r>
              <a:rPr lang="ru-RU" dirty="0"/>
              <a:t> на </a:t>
            </a:r>
            <a:r>
              <a:rPr lang="ru-RU" dirty="0" err="1"/>
              <a:t>рівні</a:t>
            </a:r>
            <a:r>
              <a:rPr lang="ru-RU" dirty="0"/>
              <a:t> </a:t>
            </a:r>
            <a:r>
              <a:rPr lang="ru-RU" dirty="0" err="1"/>
              <a:t>суспільної</a:t>
            </a:r>
            <a:r>
              <a:rPr lang="ru-RU" dirty="0"/>
              <a:t> </a:t>
            </a:r>
            <a:r>
              <a:rPr lang="ru-RU" dirty="0" err="1"/>
              <a:t>охорони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співмірні</a:t>
            </a:r>
            <a:r>
              <a:rPr lang="ru-RU" dirty="0"/>
              <a:t> з </a:t>
            </a:r>
            <a:r>
              <a:rPr lang="ru-RU" dirty="0" err="1"/>
              <a:t>ризиками</a:t>
            </a:r>
            <a:r>
              <a:rPr lang="ru-RU" dirty="0"/>
              <a:t> для </a:t>
            </a:r>
            <a:r>
              <a:rPr lang="ru-RU" dirty="0" err="1"/>
              <a:t>здоров'я</a:t>
            </a:r>
            <a:r>
              <a:rPr lang="ru-RU" dirty="0"/>
              <a:t> </a:t>
            </a:r>
            <a:r>
              <a:rPr lang="ru-RU" dirty="0" err="1"/>
              <a:t>населення</a:t>
            </a:r>
            <a:r>
              <a:rPr lang="ru-RU" dirty="0"/>
              <a:t> та </a:t>
            </a:r>
            <a:r>
              <a:rPr lang="ru-RU" dirty="0" err="1"/>
              <a:t>обмежені</a:t>
            </a:r>
            <a:r>
              <a:rPr lang="ru-RU" dirty="0"/>
              <a:t> ними, і </a:t>
            </a:r>
            <a:r>
              <a:rPr lang="ru-RU" dirty="0" err="1"/>
              <a:t>що</a:t>
            </a:r>
            <a:r>
              <a:rPr lang="ru-RU" dirty="0"/>
              <a:t> не </a:t>
            </a:r>
            <a:r>
              <a:rPr lang="ru-RU" dirty="0" err="1"/>
              <a:t>створюють</a:t>
            </a:r>
            <a:r>
              <a:rPr lang="ru-RU" dirty="0"/>
              <a:t> </a:t>
            </a:r>
            <a:r>
              <a:rPr lang="ru-RU" dirty="0" err="1"/>
              <a:t>зайвих</a:t>
            </a:r>
            <a:r>
              <a:rPr lang="ru-RU" dirty="0"/>
              <a:t> </a:t>
            </a:r>
            <a:r>
              <a:rPr lang="ru-RU" dirty="0" err="1"/>
              <a:t>перешкод</a:t>
            </a:r>
            <a:r>
              <a:rPr lang="ru-RU" dirty="0"/>
              <a:t> для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перевезень</a:t>
            </a:r>
            <a:r>
              <a:rPr lang="ru-RU" dirty="0"/>
              <a:t> і </a:t>
            </a:r>
            <a:r>
              <a:rPr lang="ru-RU" dirty="0" err="1"/>
              <a:t>торгівлі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15217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6367" y="462580"/>
            <a:ext cx="11327801" cy="639542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3200" b="1" dirty="0" err="1"/>
              <a:t>Принципи</a:t>
            </a:r>
            <a:r>
              <a:rPr lang="ru-RU" sz="3200" b="1" dirty="0"/>
              <a:t> ММСП 2005 </a:t>
            </a:r>
            <a:r>
              <a:rPr lang="ru-RU" sz="3200" b="1" dirty="0" smtClean="0"/>
              <a:t>року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400" dirty="0" err="1"/>
              <a:t>Ці</a:t>
            </a:r>
            <a:r>
              <a:rPr lang="ru-RU" sz="2400" dirty="0"/>
              <a:t> правила </a:t>
            </a:r>
            <a:r>
              <a:rPr lang="ru-RU" sz="2400" dirty="0" err="1"/>
              <a:t>здійснюються</a:t>
            </a:r>
            <a:r>
              <a:rPr lang="ru-RU" sz="2400" dirty="0"/>
              <a:t> з </a:t>
            </a:r>
            <a:r>
              <a:rPr lang="ru-RU" sz="2400" dirty="0" err="1"/>
              <a:t>повною</a:t>
            </a:r>
            <a:r>
              <a:rPr lang="ru-RU" sz="2400" dirty="0"/>
              <a:t> </a:t>
            </a:r>
            <a:r>
              <a:rPr lang="ru-RU" sz="2400" dirty="0" err="1"/>
              <a:t>повагою</a:t>
            </a:r>
            <a:r>
              <a:rPr lang="ru-RU" sz="2400" dirty="0"/>
              <a:t> до </a:t>
            </a:r>
            <a:r>
              <a:rPr lang="ru-RU" sz="2400" dirty="0" err="1"/>
              <a:t>гідності</a:t>
            </a:r>
            <a:r>
              <a:rPr lang="ru-RU" sz="2400" dirty="0"/>
              <a:t>, прав </a:t>
            </a:r>
            <a:r>
              <a:rPr lang="ru-RU" sz="2400" dirty="0" err="1"/>
              <a:t>людини</a:t>
            </a:r>
            <a:r>
              <a:rPr lang="ru-RU" sz="2400" dirty="0"/>
              <a:t> і </a:t>
            </a:r>
            <a:r>
              <a:rPr lang="ru-RU" sz="2400" dirty="0" err="1"/>
              <a:t>основних</a:t>
            </a:r>
            <a:r>
              <a:rPr lang="ru-RU" sz="2400" dirty="0"/>
              <a:t> свобод людей.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400" dirty="0"/>
              <a:t>При </a:t>
            </a:r>
            <a:r>
              <a:rPr lang="ru-RU" sz="2400" dirty="0" err="1"/>
              <a:t>здійсненні</a:t>
            </a:r>
            <a:r>
              <a:rPr lang="ru-RU" sz="2400" dirty="0"/>
              <a:t> </a:t>
            </a:r>
            <a:r>
              <a:rPr lang="ru-RU" sz="2400" dirty="0" err="1"/>
              <a:t>цих</a:t>
            </a:r>
            <a:r>
              <a:rPr lang="ru-RU" sz="2400" dirty="0"/>
              <a:t> правил </a:t>
            </a:r>
            <a:r>
              <a:rPr lang="ru-RU" sz="2400" dirty="0" err="1"/>
              <a:t>керуються</a:t>
            </a:r>
            <a:r>
              <a:rPr lang="ru-RU" sz="2400" dirty="0"/>
              <a:t> статутом </a:t>
            </a:r>
            <a:r>
              <a:rPr lang="ru-RU" sz="2400" dirty="0" err="1"/>
              <a:t>Організації</a:t>
            </a:r>
            <a:r>
              <a:rPr lang="ru-RU" sz="2400" dirty="0"/>
              <a:t> </a:t>
            </a:r>
            <a:r>
              <a:rPr lang="ru-RU" sz="2400" dirty="0" err="1"/>
              <a:t>Об'єднаних</a:t>
            </a:r>
            <a:r>
              <a:rPr lang="ru-RU" sz="2400" dirty="0"/>
              <a:t> </a:t>
            </a:r>
            <a:r>
              <a:rPr lang="ru-RU" sz="2400" dirty="0" err="1"/>
              <a:t>Націй</a:t>
            </a:r>
            <a:r>
              <a:rPr lang="ru-RU" sz="2400" dirty="0"/>
              <a:t> (ООН) і статутом ВООЗ.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400" dirty="0"/>
              <a:t>При </a:t>
            </a:r>
            <a:r>
              <a:rPr lang="ru-RU" sz="2400" dirty="0" err="1"/>
              <a:t>здійсненні</a:t>
            </a:r>
            <a:r>
              <a:rPr lang="ru-RU" sz="2400" dirty="0"/>
              <a:t> </a:t>
            </a:r>
            <a:r>
              <a:rPr lang="ru-RU" sz="2400" dirty="0" err="1"/>
              <a:t>цих</a:t>
            </a:r>
            <a:r>
              <a:rPr lang="ru-RU" sz="2400" dirty="0"/>
              <a:t> правил </a:t>
            </a:r>
            <a:r>
              <a:rPr lang="ru-RU" sz="2400" dirty="0" err="1"/>
              <a:t>керуються</a:t>
            </a:r>
            <a:r>
              <a:rPr lang="ru-RU" sz="2400" dirty="0"/>
              <a:t> метою </a:t>
            </a:r>
            <a:r>
              <a:rPr lang="ru-RU" sz="2400" dirty="0" err="1"/>
              <a:t>забезпечення</a:t>
            </a:r>
            <a:r>
              <a:rPr lang="ru-RU" sz="2400" dirty="0"/>
              <a:t> </a:t>
            </a:r>
            <a:r>
              <a:rPr lang="ru-RU" sz="2400" dirty="0" err="1"/>
              <a:t>їх</a:t>
            </a:r>
            <a:r>
              <a:rPr lang="ru-RU" sz="2400" dirty="0"/>
              <a:t> </a:t>
            </a:r>
            <a:r>
              <a:rPr lang="ru-RU" sz="2400" dirty="0" err="1"/>
              <a:t>універсального</a:t>
            </a:r>
            <a:r>
              <a:rPr lang="ru-RU" sz="2400" dirty="0"/>
              <a:t> </a:t>
            </a:r>
            <a:r>
              <a:rPr lang="ru-RU" sz="2400" dirty="0" err="1"/>
              <a:t>застосування</a:t>
            </a:r>
            <a:r>
              <a:rPr lang="ru-RU" sz="2400" dirty="0"/>
              <a:t> для </a:t>
            </a:r>
            <a:r>
              <a:rPr lang="ru-RU" sz="2400" dirty="0" err="1"/>
              <a:t>захисту</a:t>
            </a:r>
            <a:r>
              <a:rPr lang="ru-RU" sz="2400" dirty="0"/>
              <a:t> </a:t>
            </a:r>
            <a:r>
              <a:rPr lang="ru-RU" sz="2400" dirty="0" err="1"/>
              <a:t>всіх</a:t>
            </a:r>
            <a:r>
              <a:rPr lang="ru-RU" sz="2400" dirty="0"/>
              <a:t> </a:t>
            </a:r>
            <a:r>
              <a:rPr lang="ru-RU" sz="2400" dirty="0" err="1"/>
              <a:t>народів</a:t>
            </a:r>
            <a:r>
              <a:rPr lang="ru-RU" sz="2400" dirty="0"/>
              <a:t> </a:t>
            </a:r>
            <a:r>
              <a:rPr lang="ru-RU" sz="2400" dirty="0" err="1"/>
              <a:t>світу</a:t>
            </a:r>
            <a:r>
              <a:rPr lang="ru-RU" sz="2400" dirty="0"/>
              <a:t> </a:t>
            </a:r>
            <a:r>
              <a:rPr lang="ru-RU" sz="2400" dirty="0" err="1"/>
              <a:t>від</a:t>
            </a:r>
            <a:r>
              <a:rPr lang="ru-RU" sz="2400" dirty="0"/>
              <a:t> </a:t>
            </a:r>
            <a:r>
              <a:rPr lang="ru-RU" sz="2400" dirty="0" err="1"/>
              <a:t>міжнародного</a:t>
            </a:r>
            <a:r>
              <a:rPr lang="ru-RU" sz="2400" dirty="0"/>
              <a:t> </a:t>
            </a:r>
            <a:r>
              <a:rPr lang="ru-RU" sz="2400" dirty="0" err="1"/>
              <a:t>поширення</a:t>
            </a:r>
            <a:r>
              <a:rPr lang="ru-RU" sz="2400" dirty="0"/>
              <a:t> хвороб.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400" dirty="0" err="1"/>
              <a:t>Держави</a:t>
            </a:r>
            <a:r>
              <a:rPr lang="ru-RU" sz="2400" dirty="0"/>
              <a:t> </a:t>
            </a:r>
            <a:r>
              <a:rPr lang="ru-RU" sz="2400" dirty="0" err="1"/>
              <a:t>мають</a:t>
            </a:r>
            <a:r>
              <a:rPr lang="ru-RU" sz="2400" dirty="0"/>
              <a:t> </a:t>
            </a:r>
            <a:r>
              <a:rPr lang="ru-RU" sz="2400" dirty="0" err="1"/>
              <a:t>відповідно</a:t>
            </a:r>
            <a:r>
              <a:rPr lang="ru-RU" sz="2400" dirty="0"/>
              <a:t> до статуту ООН і принципами </a:t>
            </a:r>
            <a:r>
              <a:rPr lang="ru-RU" sz="2400" dirty="0" err="1"/>
              <a:t>міжнародного</a:t>
            </a:r>
            <a:r>
              <a:rPr lang="ru-RU" sz="2400" dirty="0"/>
              <a:t> права </a:t>
            </a:r>
            <a:r>
              <a:rPr lang="ru-RU" sz="2400" dirty="0" err="1"/>
              <a:t>суверенним</a:t>
            </a:r>
            <a:r>
              <a:rPr lang="ru-RU" sz="2400" dirty="0"/>
              <a:t> правом </a:t>
            </a:r>
            <a:r>
              <a:rPr lang="ru-RU" sz="2400" dirty="0" err="1"/>
              <a:t>приймати</a:t>
            </a:r>
            <a:r>
              <a:rPr lang="ru-RU" sz="2400" dirty="0"/>
              <a:t> та </a:t>
            </a:r>
            <a:r>
              <a:rPr lang="ru-RU" sz="2400" dirty="0" err="1"/>
              <a:t>застосовувати</a:t>
            </a:r>
            <a:r>
              <a:rPr lang="ru-RU" sz="2400" dirty="0"/>
              <a:t> </a:t>
            </a:r>
            <a:r>
              <a:rPr lang="ru-RU" sz="2400" dirty="0" err="1"/>
              <a:t>закони</a:t>
            </a:r>
            <a:r>
              <a:rPr lang="ru-RU" sz="2400" dirty="0"/>
              <a:t> </a:t>
            </a:r>
            <a:r>
              <a:rPr lang="ru-RU" sz="2400" dirty="0" err="1"/>
              <a:t>відповідно</a:t>
            </a:r>
            <a:r>
              <a:rPr lang="ru-RU" sz="2400" dirty="0"/>
              <a:t> до </a:t>
            </a:r>
            <a:r>
              <a:rPr lang="ru-RU" sz="2400" dirty="0" err="1"/>
              <a:t>своєї</a:t>
            </a:r>
            <a:r>
              <a:rPr lang="ru-RU" sz="2400" dirty="0"/>
              <a:t> </a:t>
            </a:r>
            <a:r>
              <a:rPr lang="ru-RU" sz="2400" dirty="0" err="1"/>
              <a:t>політики</a:t>
            </a:r>
            <a:r>
              <a:rPr lang="ru-RU" sz="2400" dirty="0"/>
              <a:t> в </a:t>
            </a:r>
            <a:r>
              <a:rPr lang="ru-RU" sz="2400" dirty="0" err="1"/>
              <a:t>галузі</a:t>
            </a:r>
            <a:r>
              <a:rPr lang="ru-RU" sz="2400" dirty="0"/>
              <a:t> </a:t>
            </a:r>
            <a:r>
              <a:rPr lang="ru-RU" sz="2400" dirty="0" err="1"/>
              <a:t>охорони</a:t>
            </a:r>
            <a:r>
              <a:rPr lang="ru-RU" sz="2400" dirty="0"/>
              <a:t> </a:t>
            </a:r>
            <a:r>
              <a:rPr lang="ru-RU" sz="2400" dirty="0" err="1"/>
              <a:t>здоров'я</a:t>
            </a:r>
            <a:r>
              <a:rPr lang="ru-RU" sz="2400" dirty="0"/>
              <a:t>. При </a:t>
            </a:r>
            <a:r>
              <a:rPr lang="ru-RU" sz="2400" dirty="0" err="1"/>
              <a:t>цьому</a:t>
            </a:r>
            <a:r>
              <a:rPr lang="ru-RU" sz="2400" dirty="0"/>
              <a:t> вони </a:t>
            </a:r>
            <a:r>
              <a:rPr lang="ru-RU" sz="2400" dirty="0" err="1"/>
              <a:t>мусять</a:t>
            </a:r>
            <a:r>
              <a:rPr lang="ru-RU" sz="2400" dirty="0"/>
              <a:t> </a:t>
            </a:r>
            <a:r>
              <a:rPr lang="ru-RU" sz="2400" dirty="0" err="1"/>
              <a:t>підтримувати</a:t>
            </a:r>
            <a:r>
              <a:rPr lang="ru-RU" sz="2400" dirty="0"/>
              <a:t> </a:t>
            </a:r>
            <a:r>
              <a:rPr lang="ru-RU" sz="2400" dirty="0" err="1"/>
              <a:t>цілі</a:t>
            </a:r>
            <a:r>
              <a:rPr lang="ru-RU" sz="2400" dirty="0"/>
              <a:t> </a:t>
            </a:r>
            <a:r>
              <a:rPr lang="ru-RU" sz="2400" dirty="0" err="1"/>
              <a:t>цих</a:t>
            </a:r>
            <a:r>
              <a:rPr lang="ru-RU" sz="2400" dirty="0"/>
              <a:t> правил.</a:t>
            </a:r>
          </a:p>
        </p:txBody>
      </p:sp>
    </p:spTree>
    <p:extLst>
      <p:ext uri="{BB962C8B-B14F-4D97-AF65-F5344CB8AC3E}">
        <p14:creationId xmlns:p14="http://schemas.microsoft.com/office/powerpoint/2010/main" val="18359262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9699" y="-1"/>
            <a:ext cx="11564470" cy="6858001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3800" b="1" dirty="0" err="1"/>
              <a:t>Інновації</a:t>
            </a:r>
            <a:r>
              <a:rPr lang="ru-RU" sz="3800" b="1" dirty="0"/>
              <a:t> ММСП 2005 </a:t>
            </a:r>
            <a:r>
              <a:rPr lang="ru-RU" sz="3800" b="1" dirty="0" smtClean="0"/>
              <a:t>року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2300" dirty="0"/>
              <a:t>ММСП (2005 </a:t>
            </a:r>
            <a:r>
              <a:rPr lang="ru-RU" sz="2300" dirty="0" err="1"/>
              <a:t>рік</a:t>
            </a:r>
            <a:r>
              <a:rPr lang="ru-RU" sz="2300" dirty="0"/>
              <a:t>) </a:t>
            </a:r>
            <a:r>
              <a:rPr lang="ru-RU" sz="2300" dirty="0" err="1"/>
              <a:t>містять</a:t>
            </a:r>
            <a:r>
              <a:rPr lang="ru-RU" sz="2300" dirty="0"/>
              <a:t> ряд </a:t>
            </a:r>
            <a:r>
              <a:rPr lang="ru-RU" sz="2300" dirty="0" err="1"/>
              <a:t>нововведень</a:t>
            </a:r>
            <a:r>
              <a:rPr lang="ru-RU" sz="2300" dirty="0"/>
              <a:t>, </a:t>
            </a:r>
            <a:r>
              <a:rPr lang="ru-RU" sz="2300" dirty="0" err="1"/>
              <a:t>зокрема</a:t>
            </a:r>
            <a:r>
              <a:rPr lang="ru-RU" sz="2300" dirty="0"/>
              <a:t>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2300" dirty="0" smtClean="0"/>
              <a:t>сфера </a:t>
            </a:r>
            <a:r>
              <a:rPr lang="ru-RU" sz="2300" dirty="0" err="1"/>
              <a:t>застосування</a:t>
            </a:r>
            <a:r>
              <a:rPr lang="ru-RU" sz="2300" dirty="0"/>
              <a:t> не </a:t>
            </a:r>
            <a:r>
              <a:rPr lang="ru-RU" sz="2300" dirty="0" err="1"/>
              <a:t>обмежується</a:t>
            </a:r>
            <a:r>
              <a:rPr lang="ru-RU" sz="2300" dirty="0"/>
              <a:t> будь-</a:t>
            </a:r>
            <a:r>
              <a:rPr lang="ru-RU" sz="2300" dirty="0" err="1"/>
              <a:t>якою</a:t>
            </a:r>
            <a:r>
              <a:rPr lang="ru-RU" sz="2300" dirty="0"/>
              <a:t> конкретною хворобою </a:t>
            </a:r>
            <a:r>
              <a:rPr lang="ru-RU" sz="2300" dirty="0" err="1"/>
              <a:t>або</a:t>
            </a:r>
            <a:r>
              <a:rPr lang="ru-RU" sz="2300" dirty="0"/>
              <a:t> способом </a:t>
            </a:r>
            <a:r>
              <a:rPr lang="ru-RU" sz="2300" dirty="0" err="1"/>
              <a:t>передачі</a:t>
            </a:r>
            <a:r>
              <a:rPr lang="ru-RU" sz="2300" dirty="0"/>
              <a:t>, а </a:t>
            </a:r>
            <a:r>
              <a:rPr lang="ru-RU" sz="2300" dirty="0" err="1"/>
              <a:t>охоплює</a:t>
            </a:r>
            <a:r>
              <a:rPr lang="ru-RU" sz="2300" dirty="0"/>
              <a:t> «хворобу </a:t>
            </a:r>
            <a:r>
              <a:rPr lang="ru-RU" sz="2300" dirty="0" err="1"/>
              <a:t>або</a:t>
            </a:r>
            <a:r>
              <a:rPr lang="ru-RU" sz="2300" dirty="0"/>
              <a:t> </a:t>
            </a:r>
            <a:r>
              <a:rPr lang="ru-RU" sz="2300" dirty="0" err="1"/>
              <a:t>медичний</a:t>
            </a:r>
            <a:r>
              <a:rPr lang="ru-RU" sz="2300" dirty="0"/>
              <a:t> стан, </a:t>
            </a:r>
            <a:r>
              <a:rPr lang="ru-RU" sz="2300" dirty="0" err="1"/>
              <a:t>незалежно</a:t>
            </a:r>
            <a:r>
              <a:rPr lang="ru-RU" sz="2300" dirty="0"/>
              <a:t> </a:t>
            </a:r>
            <a:r>
              <a:rPr lang="ru-RU" sz="2300" dirty="0" err="1"/>
              <a:t>від</a:t>
            </a:r>
            <a:r>
              <a:rPr lang="ru-RU" sz="2300" dirty="0"/>
              <a:t> </a:t>
            </a:r>
            <a:r>
              <a:rPr lang="ru-RU" sz="2300" dirty="0" err="1"/>
              <a:t>походження</a:t>
            </a:r>
            <a:r>
              <a:rPr lang="ru-RU" sz="2300" dirty="0"/>
              <a:t> </a:t>
            </a:r>
            <a:r>
              <a:rPr lang="ru-RU" sz="2300" dirty="0" err="1"/>
              <a:t>або</a:t>
            </a:r>
            <a:r>
              <a:rPr lang="ru-RU" sz="2300" dirty="0"/>
              <a:t> </a:t>
            </a:r>
            <a:r>
              <a:rPr lang="ru-RU" sz="2300" dirty="0" err="1"/>
              <a:t>джерела</a:t>
            </a:r>
            <a:r>
              <a:rPr lang="ru-RU" sz="2300" dirty="0"/>
              <a:t>, </a:t>
            </a:r>
            <a:r>
              <a:rPr lang="ru-RU" sz="2300" dirty="0" err="1"/>
              <a:t>які</a:t>
            </a:r>
            <a:r>
              <a:rPr lang="ru-RU" sz="2300" dirty="0"/>
              <a:t> </a:t>
            </a:r>
            <a:r>
              <a:rPr lang="ru-RU" sz="2300" dirty="0" err="1"/>
              <a:t>являють</a:t>
            </a:r>
            <a:r>
              <a:rPr lang="ru-RU" sz="2300" dirty="0"/>
              <a:t> </a:t>
            </a:r>
            <a:r>
              <a:rPr lang="ru-RU" sz="2300" dirty="0" err="1"/>
              <a:t>або</a:t>
            </a:r>
            <a:r>
              <a:rPr lang="ru-RU" sz="2300" dirty="0"/>
              <a:t> </a:t>
            </a:r>
            <a:r>
              <a:rPr lang="ru-RU" sz="2300" dirty="0" err="1"/>
              <a:t>може</a:t>
            </a:r>
            <a:r>
              <a:rPr lang="ru-RU" sz="2300" dirty="0"/>
              <a:t> </a:t>
            </a:r>
            <a:r>
              <a:rPr lang="ru-RU" sz="2300" dirty="0" err="1"/>
              <a:t>становити</a:t>
            </a:r>
            <a:r>
              <a:rPr lang="ru-RU" sz="2300" dirty="0"/>
              <a:t> </a:t>
            </a:r>
            <a:r>
              <a:rPr lang="ru-RU" sz="2300" dirty="0" err="1"/>
              <a:t>ризик</a:t>
            </a:r>
            <a:r>
              <a:rPr lang="ru-RU" sz="2300" dirty="0"/>
              <a:t> </a:t>
            </a:r>
            <a:r>
              <a:rPr lang="ru-RU" sz="2300" dirty="0" err="1"/>
              <a:t>нанесення</a:t>
            </a:r>
            <a:r>
              <a:rPr lang="ru-RU" sz="2300" dirty="0"/>
              <a:t> людям </a:t>
            </a:r>
            <a:r>
              <a:rPr lang="ru-RU" sz="2300" dirty="0" err="1"/>
              <a:t>значної</a:t>
            </a:r>
            <a:r>
              <a:rPr lang="ru-RU" sz="2300" dirty="0"/>
              <a:t> </a:t>
            </a:r>
            <a:r>
              <a:rPr lang="ru-RU" sz="2300" dirty="0" err="1"/>
              <a:t>шкоди</a:t>
            </a:r>
            <a:r>
              <a:rPr lang="ru-RU" sz="2300" dirty="0"/>
              <a:t>»;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2300" dirty="0" err="1"/>
              <a:t>зобов'язання</a:t>
            </a:r>
            <a:r>
              <a:rPr lang="ru-RU" sz="2300" dirty="0"/>
              <a:t> держав-</a:t>
            </a:r>
            <a:r>
              <a:rPr lang="ru-RU" sz="2300" dirty="0" err="1"/>
              <a:t>учасників</a:t>
            </a:r>
            <a:r>
              <a:rPr lang="ru-RU" sz="2300" dirty="0"/>
              <a:t> </a:t>
            </a:r>
            <a:r>
              <a:rPr lang="ru-RU" sz="2300" dirty="0" err="1"/>
              <a:t>створити</a:t>
            </a:r>
            <a:r>
              <a:rPr lang="ru-RU" sz="2300" dirty="0"/>
              <a:t> </a:t>
            </a:r>
            <a:r>
              <a:rPr lang="ru-RU" sz="2300" dirty="0" err="1"/>
              <a:t>певний</a:t>
            </a:r>
            <a:r>
              <a:rPr lang="ru-RU" sz="2300" dirty="0"/>
              <a:t> </a:t>
            </a:r>
            <a:r>
              <a:rPr lang="ru-RU" sz="2300" dirty="0" err="1"/>
              <a:t>мінімальний</a:t>
            </a:r>
            <a:r>
              <a:rPr lang="ru-RU" sz="2300" dirty="0"/>
              <a:t> </a:t>
            </a:r>
            <a:r>
              <a:rPr lang="ru-RU" sz="2300" dirty="0" err="1"/>
              <a:t>основний</a:t>
            </a:r>
            <a:r>
              <a:rPr lang="ru-RU" sz="2300" dirty="0"/>
              <a:t> </a:t>
            </a:r>
            <a:r>
              <a:rPr lang="ru-RU" sz="2300" dirty="0" err="1"/>
              <a:t>потенціал</a:t>
            </a:r>
            <a:r>
              <a:rPr lang="ru-RU" sz="2300" dirty="0"/>
              <a:t> </a:t>
            </a:r>
            <a:r>
              <a:rPr lang="ru-RU" sz="2300" dirty="0" err="1"/>
              <a:t>суспільної</a:t>
            </a:r>
            <a:r>
              <a:rPr lang="ru-RU" sz="2300" dirty="0"/>
              <a:t> </a:t>
            </a:r>
            <a:r>
              <a:rPr lang="ru-RU" sz="2300" dirty="0" err="1"/>
              <a:t>охорони</a:t>
            </a:r>
            <a:r>
              <a:rPr lang="ru-RU" sz="2300" dirty="0"/>
              <a:t> </a:t>
            </a:r>
            <a:r>
              <a:rPr lang="ru-RU" sz="2300" dirty="0" err="1"/>
              <a:t>здоров'я</a:t>
            </a:r>
            <a:r>
              <a:rPr lang="ru-RU" sz="2300" dirty="0"/>
              <a:t>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2300" dirty="0" err="1"/>
              <a:t>обов'язок</a:t>
            </a:r>
            <a:r>
              <a:rPr lang="ru-RU" sz="2300" dirty="0"/>
              <a:t> держав-</a:t>
            </a:r>
            <a:r>
              <a:rPr lang="ru-RU" sz="2300" dirty="0" err="1"/>
              <a:t>учасників</a:t>
            </a:r>
            <a:r>
              <a:rPr lang="ru-RU" sz="2300" dirty="0"/>
              <a:t> </a:t>
            </a:r>
            <a:r>
              <a:rPr lang="ru-RU" sz="2300" dirty="0" err="1"/>
              <a:t>повідомляти</a:t>
            </a:r>
            <a:r>
              <a:rPr lang="ru-RU" sz="2300" dirty="0"/>
              <a:t> ВООЗ про </a:t>
            </a:r>
            <a:r>
              <a:rPr lang="ru-RU" sz="2300" dirty="0" err="1"/>
              <a:t>події</a:t>
            </a:r>
            <a:r>
              <a:rPr lang="ru-RU" sz="2300" dirty="0"/>
              <a:t>, </a:t>
            </a:r>
            <a:r>
              <a:rPr lang="ru-RU" sz="2300" dirty="0" err="1"/>
              <a:t>які</a:t>
            </a:r>
            <a:r>
              <a:rPr lang="ru-RU" sz="2300" dirty="0"/>
              <a:t> </a:t>
            </a:r>
            <a:r>
              <a:rPr lang="ru-RU" sz="2300" dirty="0" err="1"/>
              <a:t>відповідно</a:t>
            </a:r>
            <a:r>
              <a:rPr lang="ru-RU" sz="2300" dirty="0"/>
              <a:t> до </a:t>
            </a:r>
            <a:r>
              <a:rPr lang="ru-RU" sz="2300" dirty="0" err="1"/>
              <a:t>визначених</a:t>
            </a:r>
            <a:r>
              <a:rPr lang="ru-RU" sz="2300" dirty="0"/>
              <a:t> </a:t>
            </a:r>
            <a:r>
              <a:rPr lang="ru-RU" sz="2300" dirty="0" err="1"/>
              <a:t>критеріїв</a:t>
            </a:r>
            <a:r>
              <a:rPr lang="ru-RU" sz="2300" dirty="0"/>
              <a:t> </a:t>
            </a:r>
            <a:r>
              <a:rPr lang="ru-RU" sz="2300" dirty="0" err="1"/>
              <a:t>можуть</a:t>
            </a:r>
            <a:r>
              <a:rPr lang="ru-RU" sz="2300" dirty="0"/>
              <a:t> </a:t>
            </a:r>
            <a:r>
              <a:rPr lang="ru-RU" sz="2300" dirty="0" err="1"/>
              <a:t>являти</a:t>
            </a:r>
            <a:r>
              <a:rPr lang="ru-RU" sz="2300" dirty="0"/>
              <a:t> собою </a:t>
            </a:r>
            <a:r>
              <a:rPr lang="ru-RU" sz="2300" dirty="0" err="1"/>
              <a:t>надзвичайну</a:t>
            </a:r>
            <a:r>
              <a:rPr lang="ru-RU" sz="2300" dirty="0"/>
              <a:t> </a:t>
            </a:r>
            <a:r>
              <a:rPr lang="ru-RU" sz="2300" dirty="0" err="1"/>
              <a:t>ситуацію</a:t>
            </a:r>
            <a:r>
              <a:rPr lang="ru-RU" sz="2300" dirty="0"/>
              <a:t> в </a:t>
            </a:r>
            <a:r>
              <a:rPr lang="ru-RU" sz="2300" dirty="0" err="1"/>
              <a:t>області</a:t>
            </a:r>
            <a:r>
              <a:rPr lang="ru-RU" sz="2300" dirty="0"/>
              <a:t> </a:t>
            </a:r>
            <a:r>
              <a:rPr lang="ru-RU" sz="2300" dirty="0" err="1"/>
              <a:t>суспільної</a:t>
            </a:r>
            <a:r>
              <a:rPr lang="ru-RU" sz="2300" dirty="0"/>
              <a:t> </a:t>
            </a:r>
            <a:r>
              <a:rPr lang="ru-RU" sz="2300" dirty="0" err="1"/>
              <a:t>охорони</a:t>
            </a:r>
            <a:r>
              <a:rPr lang="ru-RU" sz="2300" dirty="0"/>
              <a:t> </a:t>
            </a:r>
            <a:r>
              <a:rPr lang="ru-RU" sz="2300" dirty="0" err="1"/>
              <a:t>здоров'я</a:t>
            </a:r>
            <a:r>
              <a:rPr lang="ru-RU" sz="2300" dirty="0"/>
              <a:t>, </a:t>
            </a:r>
            <a:r>
              <a:rPr lang="ru-RU" sz="2300" dirty="0" err="1"/>
              <a:t>що</a:t>
            </a:r>
            <a:r>
              <a:rPr lang="ru-RU" sz="2300" dirty="0"/>
              <a:t> </a:t>
            </a:r>
            <a:r>
              <a:rPr lang="ru-RU" sz="2300" dirty="0" err="1"/>
              <a:t>має</a:t>
            </a:r>
            <a:r>
              <a:rPr lang="ru-RU" sz="2300" dirty="0"/>
              <a:t> </a:t>
            </a:r>
            <a:r>
              <a:rPr lang="ru-RU" sz="2300" dirty="0" err="1"/>
              <a:t>міжнародне</a:t>
            </a:r>
            <a:r>
              <a:rPr lang="ru-RU" sz="2300" dirty="0"/>
              <a:t> </a:t>
            </a:r>
            <a:r>
              <a:rPr lang="ru-RU" sz="2300" dirty="0" err="1"/>
              <a:t>значення</a:t>
            </a:r>
            <a:r>
              <a:rPr lang="ru-RU" sz="2300" dirty="0"/>
              <a:t>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2300" dirty="0" err="1"/>
              <a:t>положення</a:t>
            </a:r>
            <a:r>
              <a:rPr lang="ru-RU" sz="2300" dirty="0"/>
              <a:t>, </a:t>
            </a:r>
            <a:r>
              <a:rPr lang="ru-RU" sz="2300" dirty="0" err="1"/>
              <a:t>які</a:t>
            </a:r>
            <a:r>
              <a:rPr lang="ru-RU" sz="2300" dirty="0"/>
              <a:t> </a:t>
            </a:r>
            <a:r>
              <a:rPr lang="ru-RU" sz="2300" dirty="0" err="1"/>
              <a:t>уповноважують</a:t>
            </a:r>
            <a:r>
              <a:rPr lang="ru-RU" sz="2300" dirty="0"/>
              <a:t> ВООЗ </a:t>
            </a:r>
            <a:r>
              <a:rPr lang="ru-RU" sz="2300" dirty="0" err="1"/>
              <a:t>брати</a:t>
            </a:r>
            <a:r>
              <a:rPr lang="ru-RU" sz="2300" dirty="0"/>
              <a:t> до </a:t>
            </a:r>
            <a:r>
              <a:rPr lang="ru-RU" sz="2300" dirty="0" err="1"/>
              <a:t>уваги</a:t>
            </a:r>
            <a:r>
              <a:rPr lang="ru-RU" sz="2300" dirty="0"/>
              <a:t> </a:t>
            </a:r>
            <a:r>
              <a:rPr lang="ru-RU" sz="2300" dirty="0" err="1"/>
              <a:t>неофіційні</a:t>
            </a:r>
            <a:r>
              <a:rPr lang="ru-RU" sz="2300" dirty="0"/>
              <a:t> </a:t>
            </a:r>
            <a:r>
              <a:rPr lang="ru-RU" sz="2300" dirty="0" err="1"/>
              <a:t>повідомлення</a:t>
            </a:r>
            <a:r>
              <a:rPr lang="ru-RU" sz="2300" dirty="0"/>
              <a:t> про </a:t>
            </a:r>
            <a:r>
              <a:rPr lang="ru-RU" sz="2300" dirty="0" err="1"/>
              <a:t>події</a:t>
            </a:r>
            <a:r>
              <a:rPr lang="ru-RU" sz="2300" dirty="0"/>
              <a:t> (</a:t>
            </a:r>
            <a:r>
              <a:rPr lang="ru-RU" sz="2300" dirty="0" err="1"/>
              <a:t>повідомлення</a:t>
            </a:r>
            <a:r>
              <a:rPr lang="ru-RU" sz="2300" dirty="0"/>
              <a:t> у </a:t>
            </a:r>
            <a:r>
              <a:rPr lang="ru-RU" sz="2300" dirty="0" err="1"/>
              <a:t>суспільних</a:t>
            </a:r>
            <a:r>
              <a:rPr lang="ru-RU" sz="2300" dirty="0"/>
              <a:t> мережах, ЗМІ, </a:t>
            </a:r>
            <a:r>
              <a:rPr lang="ru-RU" sz="2300" dirty="0" err="1"/>
              <a:t>тощо</a:t>
            </a:r>
            <a:r>
              <a:rPr lang="ru-RU" sz="2300" dirty="0"/>
              <a:t>), </a:t>
            </a:r>
            <a:r>
              <a:rPr lang="ru-RU" sz="2300" dirty="0" err="1"/>
              <a:t>пов'язаних</a:t>
            </a:r>
            <a:r>
              <a:rPr lang="ru-RU" sz="2300" dirty="0"/>
              <a:t> з </a:t>
            </a:r>
            <a:r>
              <a:rPr lang="ru-RU" sz="2300" dirty="0" err="1"/>
              <a:t>громадським</a:t>
            </a:r>
            <a:r>
              <a:rPr lang="ru-RU" sz="2300" dirty="0"/>
              <a:t> </a:t>
            </a:r>
            <a:r>
              <a:rPr lang="ru-RU" sz="2300" dirty="0" err="1"/>
              <a:t>охороною</a:t>
            </a:r>
            <a:r>
              <a:rPr lang="ru-RU" sz="2300" dirty="0"/>
              <a:t> </a:t>
            </a:r>
            <a:r>
              <a:rPr lang="ru-RU" sz="2300" dirty="0" err="1"/>
              <a:t>здоров'я</a:t>
            </a:r>
            <a:r>
              <a:rPr lang="ru-RU" sz="2300" dirty="0"/>
              <a:t>, і ​​</a:t>
            </a:r>
            <a:r>
              <a:rPr lang="ru-RU" sz="2300" dirty="0" err="1"/>
              <a:t>отримувати</a:t>
            </a:r>
            <a:r>
              <a:rPr lang="ru-RU" sz="2300" dirty="0"/>
              <a:t> </a:t>
            </a:r>
            <a:r>
              <a:rPr lang="ru-RU" sz="2300" dirty="0" err="1"/>
              <a:t>від</a:t>
            </a:r>
            <a:r>
              <a:rPr lang="ru-RU" sz="2300" dirty="0"/>
              <a:t> держав-</a:t>
            </a:r>
            <a:r>
              <a:rPr lang="ru-RU" sz="2300" dirty="0" err="1"/>
              <a:t>учасників</a:t>
            </a:r>
            <a:r>
              <a:rPr lang="ru-RU" sz="2300" dirty="0"/>
              <a:t> </a:t>
            </a:r>
            <a:r>
              <a:rPr lang="ru-RU" sz="2300" dirty="0" err="1"/>
              <a:t>підтвердження</a:t>
            </a:r>
            <a:r>
              <a:rPr lang="ru-RU" sz="2300" dirty="0"/>
              <a:t> </a:t>
            </a:r>
            <a:r>
              <a:rPr lang="ru-RU" sz="2300" dirty="0" err="1"/>
              <a:t>щодо</a:t>
            </a:r>
            <a:r>
              <a:rPr lang="ru-RU" sz="2300" dirty="0"/>
              <a:t> таких </a:t>
            </a:r>
            <a:r>
              <a:rPr lang="ru-RU" sz="2300" dirty="0" err="1"/>
              <a:t>подій</a:t>
            </a:r>
            <a:r>
              <a:rPr lang="ru-RU" sz="2300" dirty="0"/>
              <a:t>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2300" dirty="0" err="1"/>
              <a:t>процедури</a:t>
            </a:r>
            <a:r>
              <a:rPr lang="ru-RU" sz="2300" dirty="0"/>
              <a:t> </a:t>
            </a:r>
            <a:r>
              <a:rPr lang="ru-RU" sz="2300" dirty="0" err="1"/>
              <a:t>оголошення</a:t>
            </a:r>
            <a:r>
              <a:rPr lang="ru-RU" sz="2300" dirty="0"/>
              <a:t> </a:t>
            </a:r>
            <a:r>
              <a:rPr lang="ru-RU" sz="2300" dirty="0" err="1"/>
              <a:t>Генеральним</a:t>
            </a:r>
            <a:r>
              <a:rPr lang="ru-RU" sz="2300" dirty="0"/>
              <a:t> директором ВООЗ «</a:t>
            </a:r>
            <a:r>
              <a:rPr lang="ru-RU" sz="2300" dirty="0" err="1"/>
              <a:t>надзвичайної</a:t>
            </a:r>
            <a:r>
              <a:rPr lang="ru-RU" sz="2300" dirty="0"/>
              <a:t> </a:t>
            </a:r>
            <a:r>
              <a:rPr lang="ru-RU" sz="2300" dirty="0" err="1"/>
              <a:t>ситуації</a:t>
            </a:r>
            <a:r>
              <a:rPr lang="ru-RU" sz="2300" dirty="0"/>
              <a:t> у </a:t>
            </a:r>
            <a:r>
              <a:rPr lang="ru-RU" sz="2300" dirty="0" err="1"/>
              <a:t>сфері</a:t>
            </a:r>
            <a:r>
              <a:rPr lang="ru-RU" sz="2300" dirty="0"/>
              <a:t> </a:t>
            </a:r>
            <a:r>
              <a:rPr lang="ru-RU" sz="2300" dirty="0" err="1"/>
              <a:t>охорони</a:t>
            </a:r>
            <a:r>
              <a:rPr lang="ru-RU" sz="2300" dirty="0"/>
              <a:t> </a:t>
            </a:r>
            <a:r>
              <a:rPr lang="ru-RU" sz="2300" dirty="0" err="1"/>
              <a:t>здоров'я</a:t>
            </a:r>
            <a:r>
              <a:rPr lang="ru-RU" sz="2300" dirty="0"/>
              <a:t>, </a:t>
            </a:r>
            <a:r>
              <a:rPr lang="ru-RU" sz="2300" dirty="0" err="1"/>
              <a:t>що</a:t>
            </a:r>
            <a:r>
              <a:rPr lang="ru-RU" sz="2300" dirty="0"/>
              <a:t> </a:t>
            </a:r>
            <a:r>
              <a:rPr lang="ru-RU" sz="2300" dirty="0" err="1"/>
              <a:t>має</a:t>
            </a:r>
            <a:r>
              <a:rPr lang="ru-RU" sz="2300" dirty="0"/>
              <a:t> </a:t>
            </a:r>
            <a:r>
              <a:rPr lang="ru-RU" sz="2300" dirty="0" err="1"/>
              <a:t>міжнародне</a:t>
            </a:r>
            <a:r>
              <a:rPr lang="ru-RU" sz="2300" dirty="0"/>
              <a:t> </a:t>
            </a:r>
            <a:r>
              <a:rPr lang="ru-RU" sz="2300" dirty="0" err="1"/>
              <a:t>значення</a:t>
            </a:r>
            <a:r>
              <a:rPr lang="ru-RU" sz="2300" dirty="0"/>
              <a:t>» і </a:t>
            </a:r>
            <a:r>
              <a:rPr lang="ru-RU" sz="2300" dirty="0" err="1"/>
              <a:t>випуску</a:t>
            </a:r>
            <a:r>
              <a:rPr lang="ru-RU" sz="2300" dirty="0"/>
              <a:t> </a:t>
            </a:r>
            <a:r>
              <a:rPr lang="ru-RU" sz="2300" dirty="0" err="1"/>
              <a:t>відповідних</a:t>
            </a:r>
            <a:r>
              <a:rPr lang="ru-RU" sz="2300" dirty="0"/>
              <a:t> </a:t>
            </a:r>
            <a:r>
              <a:rPr lang="ru-RU" sz="2300" dirty="0" err="1"/>
              <a:t>тимчасових</a:t>
            </a:r>
            <a:r>
              <a:rPr lang="ru-RU" sz="2300" dirty="0"/>
              <a:t> </a:t>
            </a:r>
            <a:r>
              <a:rPr lang="ru-RU" sz="2300" dirty="0" err="1"/>
              <a:t>рекомендацій</a:t>
            </a:r>
            <a:r>
              <a:rPr lang="ru-RU" sz="2300" dirty="0"/>
              <a:t> </a:t>
            </a:r>
            <a:r>
              <a:rPr lang="ru-RU" sz="2300" dirty="0" err="1"/>
              <a:t>після</a:t>
            </a:r>
            <a:r>
              <a:rPr lang="ru-RU" sz="2300" dirty="0"/>
              <a:t> </a:t>
            </a:r>
            <a:r>
              <a:rPr lang="ru-RU" sz="2300" dirty="0" err="1"/>
              <a:t>прийняття</a:t>
            </a:r>
            <a:r>
              <a:rPr lang="ru-RU" sz="2300" dirty="0"/>
              <a:t> до </a:t>
            </a:r>
            <a:r>
              <a:rPr lang="ru-RU" sz="2300" dirty="0" err="1"/>
              <a:t>уваги</a:t>
            </a:r>
            <a:r>
              <a:rPr lang="ru-RU" sz="2300" dirty="0"/>
              <a:t> думок </a:t>
            </a:r>
            <a:r>
              <a:rPr lang="ru-RU" sz="2300" dirty="0" err="1"/>
              <a:t>Комітету</a:t>
            </a:r>
            <a:r>
              <a:rPr lang="ru-RU" sz="2300" dirty="0"/>
              <a:t> з </a:t>
            </a:r>
            <a:r>
              <a:rPr lang="ru-RU" sz="2300" dirty="0" err="1"/>
              <a:t>надзвичайних</a:t>
            </a:r>
            <a:r>
              <a:rPr lang="ru-RU" sz="2300" dirty="0"/>
              <a:t> </a:t>
            </a:r>
            <a:r>
              <a:rPr lang="ru-RU" sz="2300" dirty="0" err="1"/>
              <a:t>ситуацій</a:t>
            </a:r>
            <a:r>
              <a:rPr lang="ru-RU" sz="2300" dirty="0"/>
              <a:t>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2300" dirty="0" err="1"/>
              <a:t>захист</a:t>
            </a:r>
            <a:r>
              <a:rPr lang="ru-RU" sz="2300" dirty="0"/>
              <a:t> прав </a:t>
            </a:r>
            <a:r>
              <a:rPr lang="ru-RU" sz="2300" dirty="0" err="1"/>
              <a:t>усіх</a:t>
            </a:r>
            <a:r>
              <a:rPr lang="ru-RU" sz="2300" dirty="0"/>
              <a:t> людей і </a:t>
            </a:r>
            <a:r>
              <a:rPr lang="ru-RU" sz="2300" dirty="0" err="1"/>
              <a:t>осіб</a:t>
            </a:r>
            <a:r>
              <a:rPr lang="ru-RU" sz="2300" dirty="0"/>
              <a:t>, </a:t>
            </a:r>
            <a:r>
              <a:rPr lang="ru-RU" sz="2300" dirty="0" err="1"/>
              <a:t>що</a:t>
            </a:r>
            <a:r>
              <a:rPr lang="ru-RU" sz="2300" dirty="0"/>
              <a:t> </a:t>
            </a:r>
            <a:r>
              <a:rPr lang="ru-RU" sz="2300" dirty="0" err="1"/>
              <a:t>здійснюють</a:t>
            </a:r>
            <a:r>
              <a:rPr lang="ru-RU" sz="2300" dirty="0"/>
              <a:t> </a:t>
            </a:r>
            <a:r>
              <a:rPr lang="ru-RU" sz="2300" dirty="0" err="1"/>
              <a:t>поїздки</a:t>
            </a:r>
            <a:r>
              <a:rPr lang="ru-RU" sz="2300" dirty="0"/>
              <a:t>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2300" dirty="0" err="1"/>
              <a:t>створення</a:t>
            </a:r>
            <a:r>
              <a:rPr lang="ru-RU" sz="2300" dirty="0"/>
              <a:t> </a:t>
            </a:r>
            <a:r>
              <a:rPr lang="ru-RU" sz="2300" dirty="0" err="1"/>
              <a:t>системи</a:t>
            </a:r>
            <a:r>
              <a:rPr lang="ru-RU" sz="2300" dirty="0"/>
              <a:t> </a:t>
            </a:r>
            <a:r>
              <a:rPr lang="ru-RU" sz="2300" dirty="0" err="1"/>
              <a:t>Національних</a:t>
            </a:r>
            <a:r>
              <a:rPr lang="ru-RU" sz="2300" dirty="0"/>
              <a:t> </a:t>
            </a:r>
            <a:r>
              <a:rPr lang="ru-RU" sz="2300" dirty="0" err="1"/>
              <a:t>координаторів</a:t>
            </a:r>
            <a:r>
              <a:rPr lang="ru-RU" sz="2300" dirty="0"/>
              <a:t> з ММСП та </a:t>
            </a:r>
            <a:r>
              <a:rPr lang="ru-RU" sz="2300" dirty="0" err="1"/>
              <a:t>Контактних</a:t>
            </a:r>
            <a:r>
              <a:rPr lang="ru-RU" sz="2300" dirty="0"/>
              <a:t> </a:t>
            </a:r>
            <a:r>
              <a:rPr lang="ru-RU" sz="2300" dirty="0" err="1"/>
              <a:t>пунктів</a:t>
            </a:r>
            <a:r>
              <a:rPr lang="ru-RU" sz="2300" dirty="0"/>
              <a:t> ВООЗ з ММСП для </a:t>
            </a:r>
            <a:r>
              <a:rPr lang="ru-RU" sz="2300" dirty="0" err="1"/>
              <a:t>термінового</a:t>
            </a:r>
            <a:r>
              <a:rPr lang="ru-RU" sz="2300" dirty="0"/>
              <a:t> </a:t>
            </a:r>
            <a:r>
              <a:rPr lang="ru-RU" sz="2300" dirty="0" err="1"/>
              <a:t>обміну</a:t>
            </a:r>
            <a:r>
              <a:rPr lang="ru-RU" sz="2300" dirty="0"/>
              <a:t> </a:t>
            </a:r>
            <a:r>
              <a:rPr lang="ru-RU" sz="2300" dirty="0" err="1"/>
              <a:t>інформацією</a:t>
            </a:r>
            <a:r>
              <a:rPr lang="ru-RU" sz="2300" dirty="0"/>
              <a:t> </a:t>
            </a:r>
            <a:r>
              <a:rPr lang="ru-RU" sz="2300" dirty="0" err="1"/>
              <a:t>між</a:t>
            </a:r>
            <a:r>
              <a:rPr lang="ru-RU" sz="2300" dirty="0"/>
              <a:t> державами-</a:t>
            </a:r>
            <a:r>
              <a:rPr lang="ru-RU" sz="2300" dirty="0" err="1"/>
              <a:t>учасниками</a:t>
            </a:r>
            <a:r>
              <a:rPr lang="ru-RU" sz="2300" dirty="0"/>
              <a:t> і ВООЗ.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2300" dirty="0" err="1"/>
              <a:t>Застосування</a:t>
            </a:r>
            <a:r>
              <a:rPr lang="ru-RU" sz="2300" dirty="0"/>
              <a:t> ММСП (2005 </a:t>
            </a:r>
            <a:r>
              <a:rPr lang="ru-RU" sz="2300" dirty="0" err="1"/>
              <a:t>рік</a:t>
            </a:r>
            <a:r>
              <a:rPr lang="ru-RU" sz="2300" dirty="0"/>
              <a:t>) не </a:t>
            </a:r>
            <a:r>
              <a:rPr lang="ru-RU" sz="2300" dirty="0" err="1"/>
              <a:t>обмежується</a:t>
            </a:r>
            <a:r>
              <a:rPr lang="ru-RU" sz="2300" dirty="0"/>
              <a:t> </a:t>
            </a:r>
            <a:r>
              <a:rPr lang="ru-RU" sz="2300" dirty="0" err="1"/>
              <a:t>тільки</a:t>
            </a:r>
            <a:r>
              <a:rPr lang="ru-RU" sz="2300" dirty="0"/>
              <a:t> </a:t>
            </a:r>
            <a:r>
              <a:rPr lang="ru-RU" sz="2300" dirty="0" err="1"/>
              <a:t>конкретними</a:t>
            </a:r>
            <a:r>
              <a:rPr lang="ru-RU" sz="2300" dirty="0"/>
              <a:t> хворобами, і </a:t>
            </a:r>
            <a:r>
              <a:rPr lang="ru-RU" sz="2300" dirty="0" err="1"/>
              <a:t>передбачається</a:t>
            </a:r>
            <a:r>
              <a:rPr lang="ru-RU" sz="2300" dirty="0"/>
              <a:t>, </a:t>
            </a:r>
            <a:r>
              <a:rPr lang="ru-RU" sz="2300" dirty="0" err="1"/>
              <a:t>що</a:t>
            </a:r>
            <a:r>
              <a:rPr lang="ru-RU" sz="2300" dirty="0"/>
              <a:t> ММСП </a:t>
            </a:r>
            <a:r>
              <a:rPr lang="ru-RU" sz="2300" dirty="0" err="1"/>
              <a:t>збережуть</a:t>
            </a:r>
            <a:r>
              <a:rPr lang="ru-RU" sz="2300" dirty="0"/>
              <a:t> свою </a:t>
            </a:r>
            <a:r>
              <a:rPr lang="ru-RU" sz="2300" dirty="0" err="1"/>
              <a:t>відповідність</a:t>
            </a:r>
            <a:r>
              <a:rPr lang="ru-RU" sz="2300" dirty="0"/>
              <a:t> і </a:t>
            </a:r>
            <a:r>
              <a:rPr lang="ru-RU" sz="2300" dirty="0" err="1"/>
              <a:t>придатність</a:t>
            </a:r>
            <a:r>
              <a:rPr lang="ru-RU" sz="2300" dirty="0"/>
              <a:t> </a:t>
            </a:r>
            <a:r>
              <a:rPr lang="ru-RU" sz="2300" dirty="0" err="1"/>
              <a:t>протягом</a:t>
            </a:r>
            <a:r>
              <a:rPr lang="ru-RU" sz="2300" dirty="0"/>
              <a:t> </a:t>
            </a:r>
            <a:r>
              <a:rPr lang="ru-RU" sz="2300" dirty="0" err="1"/>
              <a:t>багатьох</a:t>
            </a:r>
            <a:r>
              <a:rPr lang="ru-RU" sz="2300" dirty="0"/>
              <a:t> </a:t>
            </a:r>
            <a:r>
              <a:rPr lang="ru-RU" sz="2300" dirty="0" err="1"/>
              <a:t>років</a:t>
            </a:r>
            <a:r>
              <a:rPr lang="ru-RU" sz="2300" dirty="0"/>
              <a:t> </a:t>
            </a:r>
            <a:r>
              <a:rPr lang="ru-RU" sz="2300" dirty="0" err="1"/>
              <a:t>навіть</a:t>
            </a:r>
            <a:r>
              <a:rPr lang="ru-RU" sz="2300" dirty="0"/>
              <a:t> в </a:t>
            </a:r>
            <a:r>
              <a:rPr lang="ru-RU" sz="2300" dirty="0" err="1"/>
              <a:t>умовах</a:t>
            </a:r>
            <a:r>
              <a:rPr lang="ru-RU" sz="2300" dirty="0"/>
              <a:t> </a:t>
            </a:r>
            <a:r>
              <a:rPr lang="ru-RU" sz="2300" dirty="0" err="1"/>
              <a:t>триваючої</a:t>
            </a:r>
            <a:r>
              <a:rPr lang="ru-RU" sz="2300" dirty="0"/>
              <a:t> </a:t>
            </a:r>
            <a:r>
              <a:rPr lang="ru-RU" sz="2300" dirty="0" err="1"/>
              <a:t>еволюції</a:t>
            </a:r>
            <a:r>
              <a:rPr lang="ru-RU" sz="2300" dirty="0"/>
              <a:t> хвороб і </a:t>
            </a:r>
            <a:r>
              <a:rPr lang="ru-RU" sz="2300" dirty="0" err="1"/>
              <a:t>факторів</a:t>
            </a:r>
            <a:r>
              <a:rPr lang="ru-RU" sz="2300" dirty="0"/>
              <a:t>, </a:t>
            </a:r>
            <a:r>
              <a:rPr lang="ru-RU" sz="2300" dirty="0" err="1"/>
              <a:t>що</a:t>
            </a:r>
            <a:r>
              <a:rPr lang="ru-RU" sz="2300" dirty="0"/>
              <a:t> </a:t>
            </a:r>
            <a:r>
              <a:rPr lang="ru-RU" sz="2300" dirty="0" err="1"/>
              <a:t>визначають</a:t>
            </a:r>
            <a:r>
              <a:rPr lang="ru-RU" sz="2300" dirty="0"/>
              <a:t> </a:t>
            </a:r>
            <a:r>
              <a:rPr lang="ru-RU" sz="2300" dirty="0" err="1"/>
              <a:t>їх</a:t>
            </a:r>
            <a:r>
              <a:rPr lang="ru-RU" sz="2300" dirty="0"/>
              <a:t> </a:t>
            </a:r>
            <a:r>
              <a:rPr lang="ru-RU" sz="2300" dirty="0" err="1"/>
              <a:t>виникнення</a:t>
            </a:r>
            <a:r>
              <a:rPr lang="ru-RU" sz="2300" dirty="0"/>
              <a:t> і передачу.</a:t>
            </a:r>
          </a:p>
        </p:txBody>
      </p:sp>
    </p:spTree>
    <p:extLst>
      <p:ext uri="{BB962C8B-B14F-4D97-AF65-F5344CB8AC3E}">
        <p14:creationId xmlns:p14="http://schemas.microsoft.com/office/powerpoint/2010/main" val="252366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5912" y="129092"/>
            <a:ext cx="11209468" cy="6728908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3600" b="1" dirty="0" err="1"/>
              <a:t>Повідомлення</a:t>
            </a:r>
            <a:r>
              <a:rPr lang="ru-RU" sz="3600" b="1" dirty="0"/>
              <a:t> </a:t>
            </a:r>
            <a:r>
              <a:rPr lang="ru-RU" sz="3600" b="1" dirty="0" err="1"/>
              <a:t>країною</a:t>
            </a:r>
            <a:r>
              <a:rPr lang="ru-RU" sz="3600" b="1" dirty="0"/>
              <a:t> ВООЗ про </a:t>
            </a:r>
            <a:r>
              <a:rPr lang="ru-RU" sz="3600" b="1" dirty="0" err="1"/>
              <a:t>можливість</a:t>
            </a:r>
            <a:r>
              <a:rPr lang="ru-RU" sz="3600" b="1" dirty="0"/>
              <a:t> </a:t>
            </a:r>
            <a:r>
              <a:rPr lang="ru-RU" sz="3600" b="1" dirty="0" err="1"/>
              <a:t>надзвичайної</a:t>
            </a:r>
            <a:r>
              <a:rPr lang="ru-RU" sz="3600" b="1" dirty="0"/>
              <a:t> </a:t>
            </a:r>
            <a:r>
              <a:rPr lang="ru-RU" sz="3600" b="1" dirty="0" err="1" smtClean="0"/>
              <a:t>ситуації</a:t>
            </a:r>
            <a:endParaRPr lang="ru-RU" sz="3600" b="1" dirty="0" smtClean="0"/>
          </a:p>
          <a:p>
            <a:pPr marL="0" indent="0" algn="just">
              <a:lnSpc>
                <a:spcPct val="110000"/>
              </a:lnSpc>
              <a:buNone/>
            </a:pPr>
            <a:r>
              <a:rPr lang="ru-RU" dirty="0" err="1"/>
              <a:t>Кожна</a:t>
            </a:r>
            <a:r>
              <a:rPr lang="ru-RU" dirty="0"/>
              <a:t> держава-</a:t>
            </a:r>
            <a:r>
              <a:rPr lang="ru-RU" dirty="0" err="1"/>
              <a:t>учасниця</a:t>
            </a:r>
            <a:r>
              <a:rPr lang="ru-RU" dirty="0"/>
              <a:t> </a:t>
            </a:r>
            <a:r>
              <a:rPr lang="ru-RU" dirty="0" err="1"/>
              <a:t>оцінює</a:t>
            </a:r>
            <a:r>
              <a:rPr lang="ru-RU" dirty="0"/>
              <a:t> </a:t>
            </a:r>
            <a:r>
              <a:rPr lang="ru-RU" dirty="0" err="1"/>
              <a:t>події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відбулися</a:t>
            </a:r>
            <a:r>
              <a:rPr lang="ru-RU" dirty="0"/>
              <a:t> на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території</a:t>
            </a:r>
            <a:r>
              <a:rPr lang="ru-RU" dirty="0"/>
              <a:t>, за </a:t>
            </a:r>
            <a:r>
              <a:rPr lang="ru-RU" dirty="0" err="1"/>
              <a:t>допомогою</a:t>
            </a:r>
            <a:r>
              <a:rPr lang="ru-RU" dirty="0"/>
              <a:t> </a:t>
            </a:r>
            <a:r>
              <a:rPr lang="ru-RU" dirty="0" err="1"/>
              <a:t>схеми</a:t>
            </a:r>
            <a:r>
              <a:rPr lang="ru-RU" dirty="0"/>
              <a:t> </a:t>
            </a:r>
            <a:r>
              <a:rPr lang="ru-RU" dirty="0" err="1"/>
              <a:t>прийняття</a:t>
            </a:r>
            <a:r>
              <a:rPr lang="ru-RU" dirty="0"/>
              <a:t> </a:t>
            </a:r>
            <a:r>
              <a:rPr lang="ru-RU" dirty="0" err="1"/>
              <a:t>рішень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міститься</a:t>
            </a:r>
            <a:r>
              <a:rPr lang="ru-RU" dirty="0"/>
              <a:t> в </a:t>
            </a:r>
            <a:r>
              <a:rPr lang="ru-RU" dirty="0" err="1"/>
              <a:t>Додатку</a:t>
            </a:r>
            <a:r>
              <a:rPr lang="ru-RU" dirty="0"/>
              <a:t> 2 ММСП 2005 року. </a:t>
            </a:r>
            <a:r>
              <a:rPr lang="ru-RU" dirty="0" err="1"/>
              <a:t>Кожна</a:t>
            </a:r>
            <a:r>
              <a:rPr lang="ru-RU" dirty="0"/>
              <a:t> держава-</a:t>
            </a:r>
            <a:r>
              <a:rPr lang="ru-RU" dirty="0" err="1"/>
              <a:t>учасниця</a:t>
            </a:r>
            <a:r>
              <a:rPr lang="ru-RU" dirty="0"/>
              <a:t> </a:t>
            </a:r>
            <a:r>
              <a:rPr lang="ru-RU" dirty="0" err="1"/>
              <a:t>повідомляє</a:t>
            </a:r>
            <a:r>
              <a:rPr lang="ru-RU" dirty="0"/>
              <a:t> ВООЗ за </a:t>
            </a:r>
            <a:r>
              <a:rPr lang="ru-RU" dirty="0" err="1"/>
              <a:t>допомогою</a:t>
            </a:r>
            <a:r>
              <a:rPr lang="ru-RU" dirty="0"/>
              <a:t> </a:t>
            </a:r>
            <a:r>
              <a:rPr lang="ru-RU" dirty="0" err="1"/>
              <a:t>найефективніших</a:t>
            </a:r>
            <a:r>
              <a:rPr lang="ru-RU" dirty="0"/>
              <a:t> </a:t>
            </a:r>
            <a:r>
              <a:rPr lang="ru-RU" dirty="0" err="1"/>
              <a:t>наявних</a:t>
            </a:r>
            <a:r>
              <a:rPr lang="ru-RU" dirty="0"/>
              <a:t> </a:t>
            </a:r>
            <a:r>
              <a:rPr lang="ru-RU" dirty="0" err="1"/>
              <a:t>зв'язку</a:t>
            </a:r>
            <a:r>
              <a:rPr lang="ru-RU" dirty="0"/>
              <a:t> через </a:t>
            </a:r>
            <a:r>
              <a:rPr lang="ru-RU" dirty="0" err="1"/>
              <a:t>Національного</a:t>
            </a:r>
            <a:r>
              <a:rPr lang="ru-RU" dirty="0"/>
              <a:t> координатора ММСП і </a:t>
            </a:r>
            <a:r>
              <a:rPr lang="ru-RU" dirty="0" err="1"/>
              <a:t>протягом</a:t>
            </a:r>
            <a:r>
              <a:rPr lang="ru-RU" dirty="0"/>
              <a:t> 24 годин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оцінки</a:t>
            </a:r>
            <a:r>
              <a:rPr lang="ru-RU" dirty="0"/>
              <a:t> медико-</a:t>
            </a:r>
            <a:r>
              <a:rPr lang="ru-RU" dirty="0" err="1"/>
              <a:t>санітарної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 про </a:t>
            </a:r>
            <a:r>
              <a:rPr lang="ru-RU" dirty="0" err="1"/>
              <a:t>всі</a:t>
            </a:r>
            <a:r>
              <a:rPr lang="ru-RU" dirty="0"/>
              <a:t> </a:t>
            </a:r>
            <a:r>
              <a:rPr lang="ru-RU" dirty="0" err="1"/>
              <a:t>події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відбулися</a:t>
            </a:r>
            <a:r>
              <a:rPr lang="ru-RU" dirty="0"/>
              <a:t> на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теренах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схеми</a:t>
            </a:r>
            <a:r>
              <a:rPr lang="ru-RU" dirty="0"/>
              <a:t> </a:t>
            </a:r>
            <a:r>
              <a:rPr lang="ru-RU" dirty="0" err="1"/>
              <a:t>прийняття</a:t>
            </a:r>
            <a:r>
              <a:rPr lang="ru-RU" dirty="0"/>
              <a:t> </a:t>
            </a:r>
            <a:r>
              <a:rPr lang="ru-RU" dirty="0" err="1"/>
              <a:t>рішення</a:t>
            </a:r>
            <a:r>
              <a:rPr lang="ru-RU" dirty="0"/>
              <a:t> </a:t>
            </a:r>
            <a:r>
              <a:rPr lang="ru-RU" dirty="0" err="1"/>
              <a:t>можуть</a:t>
            </a:r>
            <a:r>
              <a:rPr lang="ru-RU" dirty="0"/>
              <a:t> </a:t>
            </a:r>
            <a:r>
              <a:rPr lang="ru-RU" dirty="0" err="1"/>
              <a:t>являти</a:t>
            </a:r>
            <a:r>
              <a:rPr lang="ru-RU" dirty="0"/>
              <a:t> собою </a:t>
            </a:r>
            <a:r>
              <a:rPr lang="ru-RU" dirty="0" err="1"/>
              <a:t>надзвичайну</a:t>
            </a:r>
            <a:r>
              <a:rPr lang="ru-RU" dirty="0"/>
              <a:t> </a:t>
            </a:r>
            <a:r>
              <a:rPr lang="ru-RU" dirty="0" err="1"/>
              <a:t>ситуацію</a:t>
            </a:r>
            <a:r>
              <a:rPr lang="ru-RU" dirty="0"/>
              <a:t> в </a:t>
            </a:r>
            <a:r>
              <a:rPr lang="ru-RU" dirty="0" err="1"/>
              <a:t>області</a:t>
            </a:r>
            <a:r>
              <a:rPr lang="ru-RU" dirty="0"/>
              <a:t> </a:t>
            </a:r>
            <a:r>
              <a:rPr lang="ru-RU" dirty="0" err="1"/>
              <a:t>суспільної</a:t>
            </a:r>
            <a:r>
              <a:rPr lang="ru-RU" dirty="0"/>
              <a:t> </a:t>
            </a:r>
            <a:r>
              <a:rPr lang="ru-RU" dirty="0" err="1"/>
              <a:t>охорони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міжнародне</a:t>
            </a:r>
            <a:r>
              <a:rPr lang="ru-RU" dirty="0"/>
              <a:t> </a:t>
            </a:r>
            <a:r>
              <a:rPr lang="ru-RU" dirty="0" err="1"/>
              <a:t>значення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відомості</a:t>
            </a:r>
            <a:r>
              <a:rPr lang="ru-RU" dirty="0"/>
              <a:t> про будь-</a:t>
            </a:r>
            <a:r>
              <a:rPr lang="ru-RU" dirty="0" err="1"/>
              <a:t>які</a:t>
            </a:r>
            <a:r>
              <a:rPr lang="ru-RU" dirty="0"/>
              <a:t> медико-</a:t>
            </a:r>
            <a:r>
              <a:rPr lang="ru-RU" dirty="0" err="1"/>
              <a:t>санітарні</a:t>
            </a:r>
            <a:r>
              <a:rPr lang="ru-RU" dirty="0"/>
              <a:t> заходи, </a:t>
            </a:r>
            <a:r>
              <a:rPr lang="ru-RU" dirty="0" err="1"/>
              <a:t>прийняті</a:t>
            </a:r>
            <a:r>
              <a:rPr lang="ru-RU" dirty="0"/>
              <a:t> </a:t>
            </a:r>
            <a:r>
              <a:rPr lang="ru-RU" dirty="0" err="1"/>
              <a:t>країною</a:t>
            </a:r>
            <a:r>
              <a:rPr lang="ru-RU" dirty="0"/>
              <a:t> у </a:t>
            </a:r>
            <a:r>
              <a:rPr lang="ru-RU" dirty="0" err="1"/>
              <a:t>відповідь</a:t>
            </a:r>
            <a:r>
              <a:rPr lang="ru-RU" dirty="0"/>
              <a:t> на </a:t>
            </a:r>
            <a:r>
              <a:rPr lang="ru-RU" dirty="0" err="1"/>
              <a:t>ці</a:t>
            </a:r>
            <a:r>
              <a:rPr lang="ru-RU" dirty="0"/>
              <a:t> </a:t>
            </a:r>
            <a:r>
              <a:rPr lang="ru-RU" dirty="0" err="1"/>
              <a:t>події</a:t>
            </a:r>
            <a:r>
              <a:rPr lang="ru-RU" dirty="0"/>
              <a:t>.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повідомлення</a:t>
            </a:r>
            <a:r>
              <a:rPr lang="ru-RU" dirty="0"/>
              <a:t>, </a:t>
            </a:r>
            <a:r>
              <a:rPr lang="ru-RU" dirty="0" err="1"/>
              <a:t>отримане</a:t>
            </a:r>
            <a:r>
              <a:rPr lang="ru-RU" dirty="0"/>
              <a:t> ВООЗ, </a:t>
            </a:r>
            <a:r>
              <a:rPr lang="ru-RU" dirty="0" err="1"/>
              <a:t>відноситься</a:t>
            </a:r>
            <a:r>
              <a:rPr lang="ru-RU" dirty="0"/>
              <a:t> до </a:t>
            </a:r>
            <a:r>
              <a:rPr lang="ru-RU" dirty="0" err="1"/>
              <a:t>компетенції</a:t>
            </a:r>
            <a:r>
              <a:rPr lang="ru-RU" dirty="0"/>
              <a:t> </a:t>
            </a:r>
            <a:r>
              <a:rPr lang="ru-RU" dirty="0" err="1"/>
              <a:t>Міжнародного</a:t>
            </a:r>
            <a:r>
              <a:rPr lang="ru-RU" dirty="0"/>
              <a:t> агентства з </a:t>
            </a:r>
            <a:r>
              <a:rPr lang="ru-RU" dirty="0" err="1"/>
              <a:t>атомної</a:t>
            </a:r>
            <a:r>
              <a:rPr lang="ru-RU" dirty="0"/>
              <a:t> </a:t>
            </a:r>
            <a:r>
              <a:rPr lang="ru-RU" dirty="0" err="1"/>
              <a:t>енергії</a:t>
            </a:r>
            <a:r>
              <a:rPr lang="ru-RU" dirty="0"/>
              <a:t> (МАГАТЕ), то ВООЗ </a:t>
            </a:r>
            <a:r>
              <a:rPr lang="ru-RU" dirty="0" err="1"/>
              <a:t>негайно</a:t>
            </a:r>
            <a:r>
              <a:rPr lang="ru-RU" dirty="0"/>
              <a:t> </a:t>
            </a:r>
            <a:r>
              <a:rPr lang="ru-RU" dirty="0" err="1"/>
              <a:t>повідомляє</a:t>
            </a:r>
            <a:r>
              <a:rPr lang="ru-RU" dirty="0"/>
              <a:t> про </a:t>
            </a:r>
            <a:r>
              <a:rPr lang="ru-RU" dirty="0" err="1"/>
              <a:t>це</a:t>
            </a:r>
            <a:r>
              <a:rPr lang="ru-RU" dirty="0"/>
              <a:t> МАГАТЕ.</a:t>
            </a:r>
          </a:p>
          <a:p>
            <a:pPr marL="0" indent="0" algn="just">
              <a:lnSpc>
                <a:spcPct val="110000"/>
              </a:lnSpc>
              <a:buNone/>
            </a:pPr>
            <a:endParaRPr lang="ru-RU" dirty="0"/>
          </a:p>
          <a:p>
            <a:pPr marL="0" indent="0" algn="just">
              <a:lnSpc>
                <a:spcPct val="110000"/>
              </a:lnSpc>
              <a:buNone/>
            </a:pP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першого</a:t>
            </a:r>
            <a:r>
              <a:rPr lang="ru-RU" dirty="0"/>
              <a:t> </a:t>
            </a:r>
            <a:r>
              <a:rPr lang="ru-RU" dirty="0" err="1"/>
              <a:t>повідомлення</a:t>
            </a:r>
            <a:r>
              <a:rPr lang="ru-RU" dirty="0"/>
              <a:t> держава-</a:t>
            </a:r>
            <a:r>
              <a:rPr lang="ru-RU" dirty="0" err="1"/>
              <a:t>учасник</a:t>
            </a:r>
            <a:r>
              <a:rPr lang="ru-RU" dirty="0"/>
              <a:t> </a:t>
            </a:r>
            <a:r>
              <a:rPr lang="ru-RU" dirty="0" err="1"/>
              <a:t>продовжує</a:t>
            </a:r>
            <a:r>
              <a:rPr lang="ru-RU" dirty="0"/>
              <a:t> </a:t>
            </a:r>
            <a:r>
              <a:rPr lang="ru-RU" dirty="0" err="1"/>
              <a:t>пересилати</a:t>
            </a:r>
            <a:r>
              <a:rPr lang="ru-RU" dirty="0"/>
              <a:t> ВООЗ </a:t>
            </a:r>
            <a:r>
              <a:rPr lang="ru-RU" dirty="0" err="1"/>
              <a:t>своєчасну</a:t>
            </a:r>
            <a:r>
              <a:rPr lang="ru-RU" dirty="0"/>
              <a:t>, </a:t>
            </a:r>
            <a:r>
              <a:rPr lang="ru-RU" dirty="0" err="1"/>
              <a:t>точну</a:t>
            </a:r>
            <a:r>
              <a:rPr lang="ru-RU" dirty="0"/>
              <a:t> і </a:t>
            </a:r>
            <a:r>
              <a:rPr lang="ru-RU" dirty="0" err="1"/>
              <a:t>досить</a:t>
            </a:r>
            <a:r>
              <a:rPr lang="ru-RU" dirty="0"/>
              <a:t> </a:t>
            </a:r>
            <a:r>
              <a:rPr lang="ru-RU" dirty="0" err="1"/>
              <a:t>докладну</a:t>
            </a:r>
            <a:r>
              <a:rPr lang="ru-RU" dirty="0"/>
              <a:t> медико-</a:t>
            </a:r>
            <a:r>
              <a:rPr lang="ru-RU" dirty="0" err="1"/>
              <a:t>санітарну</a:t>
            </a:r>
            <a:r>
              <a:rPr lang="ru-RU" dirty="0"/>
              <a:t> </a:t>
            </a:r>
            <a:r>
              <a:rPr lang="ru-RU" dirty="0" err="1"/>
              <a:t>інформацію</a:t>
            </a:r>
            <a:r>
              <a:rPr lang="ru-RU" dirty="0"/>
              <a:t>, яку вона </a:t>
            </a:r>
            <a:r>
              <a:rPr lang="ru-RU" dirty="0" err="1"/>
              <a:t>має</a:t>
            </a:r>
            <a:r>
              <a:rPr lang="ru-RU" dirty="0"/>
              <a:t> в </a:t>
            </a:r>
            <a:r>
              <a:rPr lang="ru-RU" dirty="0" err="1"/>
              <a:t>своєму</a:t>
            </a:r>
            <a:r>
              <a:rPr lang="ru-RU" dirty="0"/>
              <a:t> </a:t>
            </a:r>
            <a:r>
              <a:rPr lang="ru-RU" dirty="0" err="1"/>
              <a:t>розпорядженні</a:t>
            </a:r>
            <a:r>
              <a:rPr lang="ru-RU" dirty="0"/>
              <a:t>, по </a:t>
            </a:r>
            <a:r>
              <a:rPr lang="ru-RU" dirty="0" err="1"/>
              <a:t>можливості</a:t>
            </a:r>
            <a:r>
              <a:rPr lang="ru-RU" dirty="0"/>
              <a:t> </a:t>
            </a:r>
            <a:r>
              <a:rPr lang="ru-RU" dirty="0" err="1"/>
              <a:t>включаючи</a:t>
            </a:r>
            <a:r>
              <a:rPr lang="ru-RU" dirty="0"/>
              <a:t> </a:t>
            </a:r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/>
              <a:t>випадків</a:t>
            </a:r>
            <a:r>
              <a:rPr lang="ru-RU" dirty="0"/>
              <a:t>, </a:t>
            </a:r>
            <a:r>
              <a:rPr lang="ru-RU" dirty="0" err="1"/>
              <a:t>лабораторні</a:t>
            </a:r>
            <a:r>
              <a:rPr lang="ru-RU" dirty="0"/>
              <a:t> </a:t>
            </a:r>
            <a:r>
              <a:rPr lang="ru-RU" dirty="0" err="1"/>
              <a:t>результати</a:t>
            </a:r>
            <a:r>
              <a:rPr lang="ru-RU" dirty="0"/>
              <a:t>, </a:t>
            </a:r>
            <a:r>
              <a:rPr lang="ru-RU" dirty="0" err="1"/>
              <a:t>джерело</a:t>
            </a:r>
            <a:r>
              <a:rPr lang="ru-RU" dirty="0"/>
              <a:t> і вид </a:t>
            </a:r>
            <a:r>
              <a:rPr lang="ru-RU" dirty="0" err="1"/>
              <a:t>ризику</a:t>
            </a:r>
            <a:r>
              <a:rPr lang="ru-RU" dirty="0"/>
              <a:t>, число </a:t>
            </a:r>
            <a:r>
              <a:rPr lang="ru-RU" dirty="0" err="1"/>
              <a:t>випадків</a:t>
            </a:r>
            <a:r>
              <a:rPr lang="ru-RU" dirty="0"/>
              <a:t> </a:t>
            </a:r>
            <a:r>
              <a:rPr lang="ru-RU" dirty="0" err="1"/>
              <a:t>захворювання</a:t>
            </a:r>
            <a:r>
              <a:rPr lang="ru-RU" dirty="0"/>
              <a:t> і </a:t>
            </a:r>
            <a:r>
              <a:rPr lang="ru-RU" dirty="0" err="1"/>
              <a:t>смерті</a:t>
            </a:r>
            <a:r>
              <a:rPr lang="ru-RU" dirty="0"/>
              <a:t>, </a:t>
            </a:r>
            <a:r>
              <a:rPr lang="ru-RU" dirty="0" err="1"/>
              <a:t>умови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впливають</a:t>
            </a:r>
            <a:r>
              <a:rPr lang="ru-RU" dirty="0"/>
              <a:t> на </a:t>
            </a:r>
            <a:r>
              <a:rPr lang="ru-RU" dirty="0" err="1"/>
              <a:t>поширення</a:t>
            </a:r>
            <a:r>
              <a:rPr lang="ru-RU" dirty="0"/>
              <a:t> </a:t>
            </a:r>
            <a:r>
              <a:rPr lang="ru-RU" dirty="0" err="1"/>
              <a:t>хвороби</a:t>
            </a:r>
            <a:r>
              <a:rPr lang="ru-RU" dirty="0"/>
              <a:t>, і </a:t>
            </a:r>
            <a:r>
              <a:rPr lang="ru-RU" dirty="0" err="1"/>
              <a:t>застосовані</a:t>
            </a:r>
            <a:r>
              <a:rPr lang="ru-RU" dirty="0"/>
              <a:t> медико-</a:t>
            </a:r>
            <a:r>
              <a:rPr lang="ru-RU" dirty="0" err="1"/>
              <a:t>санітарні</a:t>
            </a:r>
            <a:r>
              <a:rPr lang="ru-RU" dirty="0"/>
              <a:t> заходи. За </a:t>
            </a:r>
            <a:r>
              <a:rPr lang="ru-RU" dirty="0" err="1"/>
              <a:t>необхідності</a:t>
            </a:r>
            <a:r>
              <a:rPr lang="ru-RU" dirty="0"/>
              <a:t> </a:t>
            </a:r>
            <a:r>
              <a:rPr lang="ru-RU" dirty="0" err="1"/>
              <a:t>країна</a:t>
            </a:r>
            <a:r>
              <a:rPr lang="ru-RU" dirty="0"/>
              <a:t> </a:t>
            </a:r>
            <a:r>
              <a:rPr lang="ru-RU" dirty="0" err="1"/>
              <a:t>повідомляє</a:t>
            </a:r>
            <a:r>
              <a:rPr lang="ru-RU" dirty="0"/>
              <a:t> про </a:t>
            </a:r>
            <a:r>
              <a:rPr lang="ru-RU" dirty="0" err="1"/>
              <a:t>наявні</a:t>
            </a:r>
            <a:r>
              <a:rPr lang="ru-RU" dirty="0"/>
              <a:t> </a:t>
            </a:r>
            <a:r>
              <a:rPr lang="ru-RU" dirty="0" err="1"/>
              <a:t>труднощі</a:t>
            </a:r>
            <a:r>
              <a:rPr lang="ru-RU" dirty="0"/>
              <a:t> та </a:t>
            </a:r>
            <a:r>
              <a:rPr lang="ru-RU" dirty="0" err="1"/>
              <a:t>необхідність</a:t>
            </a:r>
            <a:r>
              <a:rPr lang="ru-RU" dirty="0"/>
              <a:t> </a:t>
            </a:r>
            <a:r>
              <a:rPr lang="ru-RU" dirty="0" err="1"/>
              <a:t>підтримки</a:t>
            </a:r>
            <a:r>
              <a:rPr lang="ru-RU" dirty="0"/>
              <a:t> з боку ВООЗ,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закладів</a:t>
            </a:r>
            <a:r>
              <a:rPr lang="ru-RU" dirty="0"/>
              <a:t> у </a:t>
            </a:r>
            <a:r>
              <a:rPr lang="ru-RU" dirty="0" err="1"/>
              <a:t>реагуванні</a:t>
            </a:r>
            <a:r>
              <a:rPr lang="ru-RU" dirty="0"/>
              <a:t> на </a:t>
            </a:r>
            <a:r>
              <a:rPr lang="ru-RU" dirty="0" err="1"/>
              <a:t>потенційні</a:t>
            </a:r>
            <a:r>
              <a:rPr lang="ru-RU" dirty="0"/>
              <a:t> </a:t>
            </a:r>
            <a:r>
              <a:rPr lang="ru-RU" dirty="0" err="1"/>
              <a:t>надзвичайні</a:t>
            </a:r>
            <a:r>
              <a:rPr lang="ru-RU" dirty="0"/>
              <a:t> </a:t>
            </a:r>
            <a:r>
              <a:rPr lang="ru-RU" dirty="0" err="1"/>
              <a:t>ситуації</a:t>
            </a:r>
            <a:r>
              <a:rPr lang="ru-RU" dirty="0"/>
              <a:t> в </a:t>
            </a:r>
            <a:r>
              <a:rPr lang="ru-RU" dirty="0" err="1"/>
              <a:t>області</a:t>
            </a:r>
            <a:r>
              <a:rPr lang="ru-RU" dirty="0"/>
              <a:t> </a:t>
            </a:r>
            <a:r>
              <a:rPr lang="ru-RU" dirty="0" err="1"/>
              <a:t>суспільної</a:t>
            </a:r>
            <a:r>
              <a:rPr lang="ru-RU" dirty="0"/>
              <a:t> </a:t>
            </a:r>
            <a:r>
              <a:rPr lang="ru-RU" dirty="0" err="1"/>
              <a:t>охорони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міжнародне</a:t>
            </a:r>
            <a:r>
              <a:rPr lang="ru-RU" dirty="0"/>
              <a:t> </a:t>
            </a:r>
            <a:r>
              <a:rPr lang="ru-RU" dirty="0" err="1"/>
              <a:t>значення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999252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335" y="75304"/>
            <a:ext cx="10284310" cy="6782696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lnSpc>
                <a:spcPct val="110000"/>
              </a:lnSpc>
              <a:buNone/>
            </a:pPr>
            <a:r>
              <a:rPr lang="ru-RU" dirty="0" err="1"/>
              <a:t>Якщо</a:t>
            </a:r>
            <a:r>
              <a:rPr lang="ru-RU" dirty="0"/>
              <a:t> у </a:t>
            </a:r>
            <a:r>
              <a:rPr lang="ru-RU" dirty="0" err="1"/>
              <a:t>держави-учасниці</a:t>
            </a:r>
            <a:r>
              <a:rPr lang="ru-RU" dirty="0"/>
              <a:t> є </a:t>
            </a:r>
            <a:r>
              <a:rPr lang="ru-RU" dirty="0" err="1"/>
              <a:t>фактичні</a:t>
            </a:r>
            <a:r>
              <a:rPr lang="ru-RU" dirty="0"/>
              <a:t> </a:t>
            </a:r>
            <a:r>
              <a:rPr lang="ru-RU" dirty="0" err="1"/>
              <a:t>дані</a:t>
            </a:r>
            <a:r>
              <a:rPr lang="ru-RU" dirty="0"/>
              <a:t> </a:t>
            </a:r>
            <a:r>
              <a:rPr lang="ru-RU" dirty="0" err="1"/>
              <a:t>незалежно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походження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джерела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 про </a:t>
            </a:r>
            <a:r>
              <a:rPr lang="ru-RU" dirty="0" err="1"/>
              <a:t>несподівану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незвичайну</a:t>
            </a:r>
            <a:r>
              <a:rPr lang="ru-RU" dirty="0"/>
              <a:t> </a:t>
            </a:r>
            <a:r>
              <a:rPr lang="ru-RU" dirty="0" err="1"/>
              <a:t>подію</a:t>
            </a:r>
            <a:r>
              <a:rPr lang="ru-RU" dirty="0"/>
              <a:t> в </a:t>
            </a:r>
            <a:r>
              <a:rPr lang="ru-RU" dirty="0" err="1"/>
              <a:t>галузі</a:t>
            </a:r>
            <a:r>
              <a:rPr lang="ru-RU" dirty="0"/>
              <a:t> </a:t>
            </a:r>
            <a:r>
              <a:rPr lang="ru-RU" dirty="0" err="1"/>
              <a:t>суспільної</a:t>
            </a:r>
            <a:r>
              <a:rPr lang="ru-RU" dirty="0"/>
              <a:t> </a:t>
            </a:r>
            <a:r>
              <a:rPr lang="ru-RU" dirty="0" err="1"/>
              <a:t>охорони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r>
              <a:rPr lang="ru-RU" dirty="0"/>
              <a:t>, яке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створити</a:t>
            </a:r>
            <a:r>
              <a:rPr lang="ru-RU" dirty="0"/>
              <a:t> </a:t>
            </a:r>
            <a:r>
              <a:rPr lang="ru-RU" dirty="0" err="1"/>
              <a:t>надзвичайну</a:t>
            </a:r>
            <a:r>
              <a:rPr lang="ru-RU" dirty="0"/>
              <a:t> </a:t>
            </a:r>
            <a:r>
              <a:rPr lang="ru-RU" dirty="0" err="1"/>
              <a:t>ситуацію</a:t>
            </a:r>
            <a:r>
              <a:rPr lang="ru-RU" dirty="0"/>
              <a:t> в </a:t>
            </a:r>
            <a:r>
              <a:rPr lang="ru-RU" dirty="0" err="1"/>
              <a:t>області</a:t>
            </a:r>
            <a:r>
              <a:rPr lang="ru-RU" dirty="0"/>
              <a:t> </a:t>
            </a:r>
            <a:r>
              <a:rPr lang="ru-RU" dirty="0" err="1"/>
              <a:t>суспільної</a:t>
            </a:r>
            <a:r>
              <a:rPr lang="ru-RU" dirty="0"/>
              <a:t> </a:t>
            </a:r>
            <a:r>
              <a:rPr lang="ru-RU" dirty="0" err="1"/>
              <a:t>охорони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r>
              <a:rPr lang="ru-RU" dirty="0"/>
              <a:t>, </a:t>
            </a:r>
            <a:r>
              <a:rPr lang="ru-RU" dirty="0" err="1"/>
              <a:t>воно</a:t>
            </a:r>
            <a:r>
              <a:rPr lang="ru-RU" dirty="0"/>
              <a:t> </a:t>
            </a:r>
            <a:r>
              <a:rPr lang="ru-RU" dirty="0" err="1"/>
              <a:t>надає</a:t>
            </a:r>
            <a:r>
              <a:rPr lang="ru-RU" dirty="0"/>
              <a:t> ВООЗ всю </a:t>
            </a:r>
            <a:r>
              <a:rPr lang="ru-RU" dirty="0" err="1"/>
              <a:t>відповідну</a:t>
            </a:r>
            <a:r>
              <a:rPr lang="ru-RU" dirty="0"/>
              <a:t> медико-</a:t>
            </a:r>
            <a:r>
              <a:rPr lang="ru-RU" dirty="0" err="1"/>
              <a:t>санітарну</a:t>
            </a:r>
            <a:r>
              <a:rPr lang="ru-RU" dirty="0"/>
              <a:t> </a:t>
            </a:r>
            <a:r>
              <a:rPr lang="ru-RU" dirty="0" err="1"/>
              <a:t>інформацію</a:t>
            </a:r>
            <a:r>
              <a:rPr lang="ru-RU" dirty="0"/>
              <a:t>.</a:t>
            </a:r>
          </a:p>
          <a:p>
            <a:pPr marL="0" indent="0" algn="just">
              <a:lnSpc>
                <a:spcPct val="110000"/>
              </a:lnSpc>
              <a:buNone/>
            </a:pPr>
            <a:endParaRPr lang="ru-RU" dirty="0"/>
          </a:p>
          <a:p>
            <a:pPr marL="0" indent="0" algn="just">
              <a:lnSpc>
                <a:spcPct val="110000"/>
              </a:lnSpc>
              <a:buNone/>
            </a:pPr>
            <a:r>
              <a:rPr lang="ru-RU" dirty="0"/>
              <a:t>ВООЗ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брати</a:t>
            </a:r>
            <a:r>
              <a:rPr lang="ru-RU" dirty="0"/>
              <a:t> до </a:t>
            </a:r>
            <a:r>
              <a:rPr lang="ru-RU" dirty="0" err="1"/>
              <a:t>уваги</a:t>
            </a:r>
            <a:r>
              <a:rPr lang="ru-RU" dirty="0"/>
              <a:t> </a:t>
            </a:r>
            <a:r>
              <a:rPr lang="ru-RU" dirty="0" err="1"/>
              <a:t>повідомлення</a:t>
            </a:r>
            <a:r>
              <a:rPr lang="ru-RU" dirty="0"/>
              <a:t> з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джерел</a:t>
            </a:r>
            <a:r>
              <a:rPr lang="ru-RU" dirty="0"/>
              <a:t>, </a:t>
            </a:r>
            <a:r>
              <a:rPr lang="ru-RU" dirty="0" err="1"/>
              <a:t>крім</a:t>
            </a:r>
            <a:r>
              <a:rPr lang="ru-RU" dirty="0"/>
              <a:t> </a:t>
            </a:r>
            <a:r>
              <a:rPr lang="ru-RU" dirty="0" err="1"/>
              <a:t>звичайних</a:t>
            </a:r>
            <a:r>
              <a:rPr lang="ru-RU" dirty="0"/>
              <a:t> </a:t>
            </a:r>
            <a:r>
              <a:rPr lang="ru-RU" dirty="0" err="1"/>
              <a:t>повідомлень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консультацій</a:t>
            </a:r>
            <a:r>
              <a:rPr lang="ru-RU" dirty="0"/>
              <a:t>, і </a:t>
            </a:r>
            <a:r>
              <a:rPr lang="ru-RU" dirty="0" err="1"/>
              <a:t>оцінює</a:t>
            </a:r>
            <a:r>
              <a:rPr lang="ru-RU" dirty="0"/>
              <a:t> </a:t>
            </a:r>
            <a:r>
              <a:rPr lang="ru-RU" dirty="0" err="1"/>
              <a:t>ці</a:t>
            </a:r>
            <a:r>
              <a:rPr lang="ru-RU" dirty="0"/>
              <a:t> </a:t>
            </a:r>
            <a:r>
              <a:rPr lang="ru-RU" dirty="0" err="1"/>
              <a:t>дані</a:t>
            </a:r>
            <a:r>
              <a:rPr lang="ru-RU" dirty="0"/>
              <a:t> у </a:t>
            </a:r>
            <a:r>
              <a:rPr lang="ru-RU" dirty="0" err="1"/>
              <a:t>відповідності</a:t>
            </a:r>
            <a:r>
              <a:rPr lang="ru-RU" dirty="0"/>
              <a:t> </a:t>
            </a:r>
            <a:r>
              <a:rPr lang="ru-RU" dirty="0" err="1"/>
              <a:t>зі</a:t>
            </a:r>
            <a:r>
              <a:rPr lang="ru-RU" dirty="0"/>
              <a:t> </a:t>
            </a:r>
            <a:r>
              <a:rPr lang="ru-RU" dirty="0" err="1"/>
              <a:t>сформованими</a:t>
            </a:r>
            <a:r>
              <a:rPr lang="ru-RU" dirty="0"/>
              <a:t> </a:t>
            </a:r>
            <a:r>
              <a:rPr lang="ru-RU" dirty="0" err="1"/>
              <a:t>епідеміологічними</a:t>
            </a:r>
            <a:r>
              <a:rPr lang="ru-RU" dirty="0"/>
              <a:t> принципами, а </a:t>
            </a:r>
            <a:r>
              <a:rPr lang="ru-RU" dirty="0" err="1"/>
              <a:t>потім</a:t>
            </a:r>
            <a:r>
              <a:rPr lang="ru-RU" dirty="0"/>
              <a:t> доводить </a:t>
            </a:r>
            <a:r>
              <a:rPr lang="ru-RU" dirty="0" err="1"/>
              <a:t>цю</a:t>
            </a:r>
            <a:r>
              <a:rPr lang="ru-RU" dirty="0"/>
              <a:t> </a:t>
            </a:r>
            <a:r>
              <a:rPr lang="ru-RU" dirty="0" err="1"/>
              <a:t>інформацію</a:t>
            </a:r>
            <a:r>
              <a:rPr lang="ru-RU" dirty="0"/>
              <a:t> до </a:t>
            </a:r>
            <a:r>
              <a:rPr lang="ru-RU" dirty="0" err="1"/>
              <a:t>відома</a:t>
            </a:r>
            <a:r>
              <a:rPr lang="ru-RU" dirty="0"/>
              <a:t> </a:t>
            </a:r>
            <a:r>
              <a:rPr lang="ru-RU" dirty="0" err="1"/>
              <a:t>держави-учасниці</a:t>
            </a:r>
            <a:r>
              <a:rPr lang="ru-RU" dirty="0"/>
              <a:t>, на </a:t>
            </a:r>
            <a:r>
              <a:rPr lang="ru-RU" dirty="0" err="1"/>
              <a:t>території</a:t>
            </a:r>
            <a:r>
              <a:rPr lang="ru-RU" dirty="0"/>
              <a:t> </a:t>
            </a:r>
            <a:r>
              <a:rPr lang="ru-RU" dirty="0" err="1"/>
              <a:t>якої</a:t>
            </a:r>
            <a:r>
              <a:rPr lang="ru-RU" dirty="0"/>
              <a:t> </a:t>
            </a:r>
            <a:r>
              <a:rPr lang="ru-RU" dirty="0" err="1"/>
              <a:t>ця</a:t>
            </a:r>
            <a:r>
              <a:rPr lang="ru-RU" dirty="0"/>
              <a:t> </a:t>
            </a:r>
            <a:r>
              <a:rPr lang="ru-RU" dirty="0" err="1"/>
              <a:t>надзвичайна</a:t>
            </a:r>
            <a:r>
              <a:rPr lang="ru-RU" dirty="0"/>
              <a:t> </a:t>
            </a:r>
            <a:r>
              <a:rPr lang="ru-RU" dirty="0" err="1"/>
              <a:t>подія</a:t>
            </a:r>
            <a:r>
              <a:rPr lang="ru-RU" dirty="0"/>
              <a:t> </a:t>
            </a:r>
            <a:r>
              <a:rPr lang="ru-RU" dirty="0" err="1"/>
              <a:t>імовірно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місце</a:t>
            </a:r>
            <a:r>
              <a:rPr lang="ru-RU" dirty="0"/>
              <a:t>. Перш </a:t>
            </a:r>
            <a:r>
              <a:rPr lang="ru-RU" dirty="0" err="1"/>
              <a:t>ніж</a:t>
            </a:r>
            <a:r>
              <a:rPr lang="ru-RU" dirty="0"/>
              <a:t> </a:t>
            </a:r>
            <a:r>
              <a:rPr lang="ru-RU" dirty="0" err="1"/>
              <a:t>вжити</a:t>
            </a:r>
            <a:r>
              <a:rPr lang="ru-RU" dirty="0"/>
              <a:t> будь-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дії</a:t>
            </a:r>
            <a:r>
              <a:rPr lang="ru-RU" dirty="0"/>
              <a:t> на </a:t>
            </a:r>
            <a:r>
              <a:rPr lang="ru-RU" dirty="0" err="1"/>
              <a:t>основі</a:t>
            </a:r>
            <a:r>
              <a:rPr lang="ru-RU" dirty="0"/>
              <a:t> таких </a:t>
            </a:r>
            <a:r>
              <a:rPr lang="ru-RU" dirty="0" err="1"/>
              <a:t>іншоджерельних</a:t>
            </a:r>
            <a:r>
              <a:rPr lang="ru-RU" dirty="0"/>
              <a:t> </a:t>
            </a:r>
            <a:r>
              <a:rPr lang="ru-RU" dirty="0" err="1"/>
              <a:t>повідомлень</a:t>
            </a:r>
            <a:r>
              <a:rPr lang="ru-RU" dirty="0"/>
              <a:t>, ВООЗ, 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процедури</a:t>
            </a:r>
            <a:r>
              <a:rPr lang="ru-RU" dirty="0"/>
              <a:t> </a:t>
            </a:r>
            <a:r>
              <a:rPr lang="ru-RU" dirty="0" err="1"/>
              <a:t>перевірки</a:t>
            </a:r>
            <a:r>
              <a:rPr lang="ru-RU" dirty="0"/>
              <a:t> </a:t>
            </a:r>
            <a:r>
              <a:rPr lang="ru-RU" dirty="0" err="1"/>
              <a:t>консультується</a:t>
            </a:r>
            <a:r>
              <a:rPr lang="ru-RU" dirty="0"/>
              <a:t> з державою-</a:t>
            </a:r>
            <a:r>
              <a:rPr lang="ru-RU" dirty="0" err="1"/>
              <a:t>учасницею</a:t>
            </a:r>
            <a:r>
              <a:rPr lang="ru-RU" dirty="0"/>
              <a:t>, на </a:t>
            </a:r>
            <a:r>
              <a:rPr lang="ru-RU" dirty="0" err="1"/>
              <a:t>території</a:t>
            </a:r>
            <a:r>
              <a:rPr lang="ru-RU" dirty="0"/>
              <a:t> </a:t>
            </a:r>
            <a:r>
              <a:rPr lang="ru-RU" dirty="0" err="1"/>
              <a:t>якої</a:t>
            </a:r>
            <a:r>
              <a:rPr lang="ru-RU" dirty="0"/>
              <a:t> </a:t>
            </a:r>
            <a:r>
              <a:rPr lang="ru-RU" dirty="0" err="1"/>
              <a:t>імовірно</a:t>
            </a:r>
            <a:r>
              <a:rPr lang="ru-RU" dirty="0"/>
              <a:t> </a:t>
            </a:r>
            <a:r>
              <a:rPr lang="ru-RU" dirty="0" err="1"/>
              <a:t>відбувається</a:t>
            </a:r>
            <a:r>
              <a:rPr lang="ru-RU" dirty="0"/>
              <a:t> </a:t>
            </a:r>
            <a:r>
              <a:rPr lang="ru-RU" dirty="0" err="1"/>
              <a:t>подія</a:t>
            </a:r>
            <a:r>
              <a:rPr lang="ru-RU" dirty="0"/>
              <a:t>, і </a:t>
            </a:r>
            <a:r>
              <a:rPr lang="ru-RU" dirty="0" err="1"/>
              <a:t>робить</a:t>
            </a:r>
            <a:r>
              <a:rPr lang="ru-RU" dirty="0"/>
              <a:t> </a:t>
            </a:r>
            <a:r>
              <a:rPr lang="ru-RU" dirty="0" err="1"/>
              <a:t>спробу</a:t>
            </a:r>
            <a:r>
              <a:rPr lang="ru-RU" dirty="0"/>
              <a:t> </a:t>
            </a:r>
            <a:r>
              <a:rPr lang="ru-RU" dirty="0" err="1"/>
              <a:t>отримати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неї</a:t>
            </a:r>
            <a:r>
              <a:rPr lang="ru-RU" dirty="0"/>
              <a:t> </a:t>
            </a:r>
            <a:r>
              <a:rPr lang="ru-RU" dirty="0" err="1"/>
              <a:t>офіційне</a:t>
            </a:r>
            <a:r>
              <a:rPr lang="ru-RU" dirty="0"/>
              <a:t> </a:t>
            </a:r>
            <a:r>
              <a:rPr lang="ru-RU" dirty="0" err="1"/>
              <a:t>підтвердження</a:t>
            </a:r>
            <a:r>
              <a:rPr lang="ru-RU" dirty="0"/>
              <a:t>. З </a:t>
            </a:r>
            <a:r>
              <a:rPr lang="ru-RU" dirty="0" err="1"/>
              <a:t>цією</a:t>
            </a:r>
            <a:r>
              <a:rPr lang="ru-RU" dirty="0"/>
              <a:t> метою ВООЗ </a:t>
            </a:r>
            <a:r>
              <a:rPr lang="ru-RU" dirty="0" err="1"/>
              <a:t>надає</a:t>
            </a:r>
            <a:r>
              <a:rPr lang="ru-RU" dirty="0"/>
              <a:t> державам-</a:t>
            </a:r>
            <a:r>
              <a:rPr lang="ru-RU" dirty="0" err="1"/>
              <a:t>учасницям</a:t>
            </a:r>
            <a:r>
              <a:rPr lang="ru-RU" dirty="0"/>
              <a:t> </a:t>
            </a:r>
            <a:r>
              <a:rPr lang="ru-RU" dirty="0" err="1"/>
              <a:t>отриману</a:t>
            </a:r>
            <a:r>
              <a:rPr lang="ru-RU" dirty="0"/>
              <a:t> </a:t>
            </a:r>
            <a:r>
              <a:rPr lang="ru-RU" dirty="0" err="1"/>
              <a:t>інформацію</a:t>
            </a:r>
            <a:r>
              <a:rPr lang="ru-RU" dirty="0"/>
              <a:t> і, </a:t>
            </a:r>
            <a:r>
              <a:rPr lang="ru-RU" dirty="0" err="1"/>
              <a:t>тільки</a:t>
            </a:r>
            <a:r>
              <a:rPr lang="ru-RU" dirty="0"/>
              <a:t>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належним</a:t>
            </a:r>
            <a:r>
              <a:rPr lang="ru-RU" dirty="0"/>
              <a:t> чином </a:t>
            </a:r>
            <a:r>
              <a:rPr lang="ru-RU" dirty="0" err="1"/>
              <a:t>обґрунтовано</a:t>
            </a:r>
            <a:r>
              <a:rPr lang="ru-RU" dirty="0"/>
              <a:t>, ВООЗ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зберегти</a:t>
            </a:r>
            <a:r>
              <a:rPr lang="ru-RU" dirty="0"/>
              <a:t> </a:t>
            </a:r>
            <a:r>
              <a:rPr lang="ru-RU" dirty="0" err="1"/>
              <a:t>конфіденційність</a:t>
            </a:r>
            <a:r>
              <a:rPr lang="ru-RU" dirty="0"/>
              <a:t> </a:t>
            </a:r>
            <a:r>
              <a:rPr lang="ru-RU" dirty="0" err="1"/>
              <a:t>джерела</a:t>
            </a:r>
            <a:r>
              <a:rPr lang="ru-RU" dirty="0"/>
              <a:t>. </a:t>
            </a:r>
            <a:r>
              <a:rPr lang="ru-RU" dirty="0" err="1"/>
              <a:t>Держави-учасниці</a:t>
            </a:r>
            <a:r>
              <a:rPr lang="ru-RU" dirty="0"/>
              <a:t> </a:t>
            </a:r>
            <a:r>
              <a:rPr lang="ru-RU" dirty="0" err="1"/>
              <a:t>протягом</a:t>
            </a:r>
            <a:r>
              <a:rPr lang="ru-RU" dirty="0"/>
              <a:t> 24 годин </a:t>
            </a:r>
            <a:r>
              <a:rPr lang="ru-RU" dirty="0" err="1"/>
              <a:t>інформують</a:t>
            </a:r>
            <a:r>
              <a:rPr lang="ru-RU" dirty="0"/>
              <a:t> ВООЗ в </a:t>
            </a:r>
            <a:r>
              <a:rPr lang="ru-RU" dirty="0" err="1"/>
              <a:t>тій</a:t>
            </a:r>
            <a:r>
              <a:rPr lang="ru-RU" dirty="0"/>
              <a:t> </a:t>
            </a:r>
            <a:r>
              <a:rPr lang="ru-RU" dirty="0" err="1"/>
              <a:t>мірі</a:t>
            </a:r>
            <a:r>
              <a:rPr lang="ru-RU" dirty="0"/>
              <a:t>, </a:t>
            </a:r>
            <a:r>
              <a:rPr lang="ru-RU" dirty="0" err="1"/>
              <a:t>наскільки</a:t>
            </a:r>
            <a:r>
              <a:rPr lang="ru-RU" dirty="0"/>
              <a:t> </a:t>
            </a:r>
            <a:r>
              <a:rPr lang="ru-RU" dirty="0" err="1"/>
              <a:t>це</a:t>
            </a:r>
            <a:r>
              <a:rPr lang="ru-RU" dirty="0"/>
              <a:t> практично </a:t>
            </a:r>
            <a:r>
              <a:rPr lang="ru-RU" dirty="0" err="1"/>
              <a:t>можливо</a:t>
            </a:r>
            <a:r>
              <a:rPr lang="ru-RU" dirty="0"/>
              <a:t>, про </a:t>
            </a:r>
            <a:r>
              <a:rPr lang="ru-RU" dirty="0" err="1"/>
              <a:t>отримання</a:t>
            </a:r>
            <a:r>
              <a:rPr lang="ru-RU" dirty="0"/>
              <a:t> </a:t>
            </a:r>
            <a:r>
              <a:rPr lang="ru-RU" dirty="0" err="1"/>
              <a:t>даних</a:t>
            </a:r>
            <a:r>
              <a:rPr lang="ru-RU" dirty="0"/>
              <a:t> </a:t>
            </a:r>
            <a:r>
              <a:rPr lang="ru-RU" dirty="0" err="1"/>
              <a:t>стосовно</a:t>
            </a:r>
            <a:r>
              <a:rPr lang="ru-RU" dirty="0"/>
              <a:t> </a:t>
            </a:r>
            <a:r>
              <a:rPr lang="ru-RU" dirty="0" err="1"/>
              <a:t>ризику</a:t>
            </a:r>
            <a:r>
              <a:rPr lang="ru-RU" dirty="0"/>
              <a:t> для </a:t>
            </a:r>
            <a:r>
              <a:rPr lang="ru-RU" dirty="0" err="1"/>
              <a:t>здоров'я</a:t>
            </a:r>
            <a:r>
              <a:rPr lang="ru-RU" dirty="0"/>
              <a:t> </a:t>
            </a:r>
            <a:r>
              <a:rPr lang="ru-RU" dirty="0" err="1"/>
              <a:t>населення</a:t>
            </a:r>
            <a:r>
              <a:rPr lang="ru-RU" dirty="0"/>
              <a:t> за межами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території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спричинити</a:t>
            </a:r>
            <a:r>
              <a:rPr lang="ru-RU" dirty="0"/>
              <a:t> </a:t>
            </a:r>
            <a:r>
              <a:rPr lang="ru-RU" dirty="0" err="1"/>
              <a:t>міжнародне</a:t>
            </a:r>
            <a:r>
              <a:rPr lang="ru-RU" dirty="0"/>
              <a:t> </a:t>
            </a:r>
            <a:r>
              <a:rPr lang="ru-RU" dirty="0" err="1"/>
              <a:t>поширення</a:t>
            </a:r>
            <a:r>
              <a:rPr lang="ru-RU" dirty="0"/>
              <a:t> </a:t>
            </a:r>
            <a:r>
              <a:rPr lang="ru-RU" dirty="0" err="1"/>
              <a:t>хвороби</a:t>
            </a:r>
            <a:r>
              <a:rPr lang="ru-RU" dirty="0"/>
              <a:t> і </a:t>
            </a:r>
            <a:r>
              <a:rPr lang="ru-RU" dirty="0" err="1"/>
              <a:t>що</a:t>
            </a:r>
            <a:r>
              <a:rPr lang="ru-RU" dirty="0"/>
              <a:t> проявилось у </a:t>
            </a:r>
            <a:r>
              <a:rPr lang="ru-RU" dirty="0" err="1"/>
              <a:t>результаті</a:t>
            </a:r>
            <a:r>
              <a:rPr lang="ru-RU" dirty="0"/>
              <a:t> </a:t>
            </a:r>
            <a:r>
              <a:rPr lang="ru-RU" dirty="0" err="1"/>
              <a:t>експортованих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імпортованих</a:t>
            </a:r>
            <a:r>
              <a:rPr lang="ru-RU" dirty="0"/>
              <a:t>:</a:t>
            </a:r>
          </a:p>
          <a:p>
            <a:pPr marL="0" indent="0" algn="just">
              <a:lnSpc>
                <a:spcPct val="110000"/>
              </a:lnSpc>
              <a:buNone/>
            </a:pPr>
            <a:endParaRPr lang="ru-RU" dirty="0"/>
          </a:p>
          <a:p>
            <a:pPr marL="0" indent="0" algn="just">
              <a:lnSpc>
                <a:spcPct val="110000"/>
              </a:lnSpc>
              <a:buNone/>
            </a:pPr>
            <a:r>
              <a:rPr lang="ru-RU" dirty="0" err="1"/>
              <a:t>випадків</a:t>
            </a:r>
            <a:r>
              <a:rPr lang="ru-RU" dirty="0"/>
              <a:t> </a:t>
            </a:r>
            <a:r>
              <a:rPr lang="ru-RU" dirty="0" err="1"/>
              <a:t>захворювання</a:t>
            </a:r>
            <a:r>
              <a:rPr lang="ru-RU" dirty="0"/>
              <a:t> людей;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dirty="0" err="1"/>
              <a:t>переносників</a:t>
            </a:r>
            <a:r>
              <a:rPr lang="ru-RU" dirty="0"/>
              <a:t> </a:t>
            </a:r>
            <a:r>
              <a:rPr lang="ru-RU" dirty="0" err="1"/>
              <a:t>інфекції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контамінації</a:t>
            </a:r>
            <a:r>
              <a:rPr lang="ru-RU" dirty="0"/>
              <a:t>;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dirty="0" err="1"/>
              <a:t>товарів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заражені</a:t>
            </a:r>
            <a:r>
              <a:rPr lang="ru-RU" dirty="0"/>
              <a:t> (</a:t>
            </a:r>
            <a:r>
              <a:rPr lang="ru-RU" dirty="0" err="1"/>
              <a:t>контаміновані</a:t>
            </a:r>
            <a:r>
              <a:rPr lang="ru-RU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69708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89</TotalTime>
  <Words>3802</Words>
  <Application>Microsoft Office PowerPoint</Application>
  <PresentationFormat>Произвольный</PresentationFormat>
  <Paragraphs>159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Ион</vt:lpstr>
      <vt:lpstr>Можливості діагностики окремих хвороб. Міжнародна політика у протидії епідеміям: Міжнародні медико-санітарні правила (ВООЗ 2005).</vt:lpstr>
      <vt:lpstr>План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Визнання надзвичайної ситуації у міжнародній системі охорони здоров'я</vt:lpstr>
      <vt:lpstr>Презентация PowerPoint</vt:lpstr>
      <vt:lpstr>Рекомендації ВООЗ з приводу надзвичайної ситуації, що виникла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Деякі медичні та санітарні терміни, які уточнені в ММСП 2005 року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Можливості діагностики окремих хвороб. Міжнародна політика у протидії епідеміям: Міжнародні медико-санітарні правила (ВООЗ 2005).</dc:title>
  <dc:creator>Пользователь</dc:creator>
  <cp:lastModifiedBy>Оксана Г. Кущ</cp:lastModifiedBy>
  <cp:revision>12</cp:revision>
  <dcterms:created xsi:type="dcterms:W3CDTF">2020-08-25T13:54:12Z</dcterms:created>
  <dcterms:modified xsi:type="dcterms:W3CDTF">2021-06-22T05:15:15Z</dcterms:modified>
</cp:coreProperties>
</file>