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BE1396-C9CE-4CCE-965F-4DC76DB9FC6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E4D6303-581A-4A59-AC0B-077A6D8F24C5}">
      <dgm:prSet phldrT="[Текст]" custT="1"/>
      <dgm:spPr/>
      <dgm:t>
        <a:bodyPr/>
        <a:lstStyle/>
        <a:p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Теорії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транснаціоналізації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5521BC-F9D9-43DE-8560-7A06378BBC55}" type="parTrans" cxnId="{F0793951-F763-40F3-AC30-88F052B27232}">
      <dgm:prSet/>
      <dgm:spPr/>
      <dgm:t>
        <a:bodyPr/>
        <a:lstStyle/>
        <a:p>
          <a:endParaRPr lang="ru-RU"/>
        </a:p>
      </dgm:t>
    </dgm:pt>
    <dgm:pt modelId="{10D72D29-EC09-40A8-867B-D43AFD273FB8}" type="sibTrans" cxnId="{F0793951-F763-40F3-AC30-88F052B27232}">
      <dgm:prSet/>
      <dgm:spPr/>
      <dgm:t>
        <a:bodyPr/>
        <a:lstStyle/>
        <a:p>
          <a:endParaRPr lang="ru-RU"/>
        </a:p>
      </dgm:t>
    </dgm:pt>
    <dgm:pt modelId="{236CEB35-86AF-405A-BDC2-7E6237EFC262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Теорії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еволюції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ТНК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937986-55A6-4C15-BCB2-82E1B9884646}" type="parTrans" cxnId="{BD3EA136-EE02-4784-9003-73672B4A8E6E}">
      <dgm:prSet/>
      <dgm:spPr/>
      <dgm:t>
        <a:bodyPr/>
        <a:lstStyle/>
        <a:p>
          <a:endParaRPr lang="ru-RU"/>
        </a:p>
      </dgm:t>
    </dgm:pt>
    <dgm:pt modelId="{55F97E72-E9DA-4111-AEA0-C66BE769425D}" type="sibTrans" cxnId="{BD3EA136-EE02-4784-9003-73672B4A8E6E}">
      <dgm:prSet/>
      <dgm:spPr/>
      <dgm:t>
        <a:bodyPr/>
        <a:lstStyle/>
        <a:p>
          <a:endParaRPr lang="ru-RU"/>
        </a:p>
      </dgm:t>
    </dgm:pt>
    <dgm:pt modelId="{8B0E6144-B71E-4744-9FF0-BDCA31BCAB9B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життєвого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циклу продукту (Р.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Бернон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Франція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58B43A50-BFE1-4EC8-90F2-81DDEAE08C0F}" type="parTrans" cxnId="{4FD23BB6-44BF-4AF0-9D66-B7059BEBAABE}">
      <dgm:prSet/>
      <dgm:spPr/>
      <dgm:t>
        <a:bodyPr/>
        <a:lstStyle/>
        <a:p>
          <a:endParaRPr lang="ru-RU"/>
        </a:p>
      </dgm:t>
    </dgm:pt>
    <dgm:pt modelId="{CDF7D1A2-218E-4DDF-AD8F-A5C2305CD361}" type="sibTrans" cxnId="{4FD23BB6-44BF-4AF0-9D66-B7059BEBAABE}">
      <dgm:prSet/>
      <dgm:spPr/>
      <dgm:t>
        <a:bodyPr/>
        <a:lstStyle/>
        <a:p>
          <a:endParaRPr lang="ru-RU"/>
        </a:p>
      </dgm:t>
    </dgm:pt>
    <dgm:pt modelId="{046DF58D-5F82-4D5C-A932-A7B7C9A3FD88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Теорії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які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пояснють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фактори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мотиви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транснац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840793-5126-4CDF-8928-3753505A60F4}" type="parTrans" cxnId="{156B0C8B-AB34-4B55-9171-1C3FA50592EE}">
      <dgm:prSet/>
      <dgm:spPr/>
      <dgm:t>
        <a:bodyPr/>
        <a:lstStyle/>
        <a:p>
          <a:endParaRPr lang="ru-RU"/>
        </a:p>
      </dgm:t>
    </dgm:pt>
    <dgm:pt modelId="{6EBBBE36-E259-49A3-910E-74503B53B766}" type="sibTrans" cxnId="{156B0C8B-AB34-4B55-9171-1C3FA50592EE}">
      <dgm:prSet/>
      <dgm:spPr/>
      <dgm:t>
        <a:bodyPr/>
        <a:lstStyle/>
        <a:p>
          <a:endParaRPr lang="ru-RU"/>
        </a:p>
      </dgm:t>
    </dgm:pt>
    <dgm:pt modelId="{890D5A72-A93C-45A4-8E8F-9B78EA4520C2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Технологіна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концепція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(Дж.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Гелберт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США)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45E5B3-013A-4D12-A853-EE76A28DFC55}" type="parTrans" cxnId="{79FABF2B-9DC1-43ED-9DDD-D028202D0532}">
      <dgm:prSet/>
      <dgm:spPr/>
      <dgm:t>
        <a:bodyPr/>
        <a:lstStyle/>
        <a:p>
          <a:endParaRPr lang="ru-RU"/>
        </a:p>
      </dgm:t>
    </dgm:pt>
    <dgm:pt modelId="{164755E0-3421-400C-A7E6-C80B3D9A8035}" type="sibTrans" cxnId="{79FABF2B-9DC1-43ED-9DDD-D028202D0532}">
      <dgm:prSet/>
      <dgm:spPr/>
      <dgm:t>
        <a:bodyPr/>
        <a:lstStyle/>
        <a:p>
          <a:endParaRPr lang="ru-RU"/>
        </a:p>
      </dgm:t>
    </dgm:pt>
    <dgm:pt modelId="{4F724E01-E7B9-4ECD-A93C-78C1D22CE2CF}">
      <dgm:prSet custT="1"/>
      <dgm:spPr/>
      <dgm:t>
        <a:bodyPr/>
        <a:lstStyle/>
        <a:p>
          <a:pPr algn="ctr"/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наздоганяючого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циклу (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Коджима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Озава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1978)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398C7B-C599-4A98-9859-3AFA5237C06B}" type="parTrans" cxnId="{97542901-FC80-49A0-AE2E-49A4799FF9BF}">
      <dgm:prSet/>
      <dgm:spPr/>
      <dgm:t>
        <a:bodyPr/>
        <a:lstStyle/>
        <a:p>
          <a:endParaRPr lang="ru-RU"/>
        </a:p>
      </dgm:t>
    </dgm:pt>
    <dgm:pt modelId="{33BF42DE-4A11-477C-8AC8-3D49E873B8E6}" type="sibTrans" cxnId="{97542901-FC80-49A0-AE2E-49A4799FF9BF}">
      <dgm:prSet/>
      <dgm:spPr/>
      <dgm:t>
        <a:bodyPr/>
        <a:lstStyle/>
        <a:p>
          <a:endParaRPr lang="ru-RU"/>
        </a:p>
      </dgm:t>
    </dgm:pt>
    <dgm:pt modelId="{CD2A20FA-8C2E-40D8-9737-AAB0B69624E3}">
      <dgm:prSet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олігополістичного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захисту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Ніккербокер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1970)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6735CA-987C-419B-ACAF-0B3F9B84FD2C}" type="parTrans" cxnId="{B0F8C237-8290-4080-92E5-9CA19C5AA20F}">
      <dgm:prSet/>
      <dgm:spPr/>
      <dgm:t>
        <a:bodyPr/>
        <a:lstStyle/>
        <a:p>
          <a:endParaRPr lang="ru-RU"/>
        </a:p>
      </dgm:t>
    </dgm:pt>
    <dgm:pt modelId="{5D7B9933-34B1-4614-84D0-62E3DFF818FB}" type="sibTrans" cxnId="{B0F8C237-8290-4080-92E5-9CA19C5AA20F}">
      <dgm:prSet/>
      <dgm:spPr/>
      <dgm:t>
        <a:bodyPr/>
        <a:lstStyle/>
        <a:p>
          <a:endParaRPr lang="ru-RU"/>
        </a:p>
      </dgm:t>
    </dgm:pt>
    <dgm:pt modelId="{82CE1BF4-8E65-4FB4-BFF8-024A69FC57FC}">
      <dgm:prSet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</a:t>
          </a:r>
          <a:r>
            <a:rPr lang="uk-UA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ія</a:t>
          </a:r>
          <a:r>
            <a: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конкуретної</a:t>
          </a:r>
          <a:r>
            <a:rPr lang="uk-UA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переваги нації (М. Портер)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E1E539-0EC3-4510-A337-35C54C1C22F0}" type="parTrans" cxnId="{C1CC2390-3643-4B18-94C9-DC526225E6FE}">
      <dgm:prSet/>
      <dgm:spPr/>
      <dgm:t>
        <a:bodyPr/>
        <a:lstStyle/>
        <a:p>
          <a:endParaRPr lang="ru-RU"/>
        </a:p>
      </dgm:t>
    </dgm:pt>
    <dgm:pt modelId="{0270D2B9-5549-4317-BB1E-292B28FC0A59}" type="sibTrans" cxnId="{C1CC2390-3643-4B18-94C9-DC526225E6FE}">
      <dgm:prSet/>
      <dgm:spPr/>
      <dgm:t>
        <a:bodyPr/>
        <a:lstStyle/>
        <a:p>
          <a:endParaRPr lang="ru-RU"/>
        </a:p>
      </dgm:t>
    </dgm:pt>
    <dgm:pt modelId="{B1B76DCA-F780-4A5B-ADC8-D2FA0639EBAD}">
      <dgm:prSet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інтернаціоналізації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Баклі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М.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Кассон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CBE9C4-E1F9-450A-8FAE-876DE7F9699E}" type="parTrans" cxnId="{877A1C15-2734-45E7-AB68-CA5491EB2D44}">
      <dgm:prSet/>
      <dgm:spPr/>
      <dgm:t>
        <a:bodyPr/>
        <a:lstStyle/>
        <a:p>
          <a:endParaRPr lang="ru-RU"/>
        </a:p>
      </dgm:t>
    </dgm:pt>
    <dgm:pt modelId="{39787C42-3BC3-4742-BB5E-66961C4D1CCE}" type="sibTrans" cxnId="{877A1C15-2734-45E7-AB68-CA5491EB2D44}">
      <dgm:prSet/>
      <dgm:spPr/>
      <dgm:t>
        <a:bodyPr/>
        <a:lstStyle/>
        <a:p>
          <a:endParaRPr lang="ru-RU"/>
        </a:p>
      </dgm:t>
    </dgm:pt>
    <dgm:pt modelId="{72FA2829-4398-417F-A0BA-755D21CAB633}" type="pres">
      <dgm:prSet presAssocID="{5DBE1396-C9CE-4CCE-965F-4DC76DB9FC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56844F9C-AE6C-43B7-9419-7DA8677DE488}" type="pres">
      <dgm:prSet presAssocID="{4E4D6303-581A-4A59-AC0B-077A6D8F24C5}" presName="hierRoot1" presStyleCnt="0"/>
      <dgm:spPr/>
    </dgm:pt>
    <dgm:pt modelId="{10ED21B5-F016-4BB8-B016-FD7EF3E31043}" type="pres">
      <dgm:prSet presAssocID="{4E4D6303-581A-4A59-AC0B-077A6D8F24C5}" presName="composite" presStyleCnt="0"/>
      <dgm:spPr/>
    </dgm:pt>
    <dgm:pt modelId="{406DC4F2-A801-4002-A4C4-2C710446FA21}" type="pres">
      <dgm:prSet presAssocID="{4E4D6303-581A-4A59-AC0B-077A6D8F24C5}" presName="background" presStyleLbl="node0" presStyleIdx="0" presStyleCnt="1"/>
      <dgm:spPr/>
    </dgm:pt>
    <dgm:pt modelId="{14AFDD1D-4DAA-426C-AFB9-991DB425DE5A}" type="pres">
      <dgm:prSet presAssocID="{4E4D6303-581A-4A59-AC0B-077A6D8F24C5}" presName="text" presStyleLbl="fgAcc0" presStyleIdx="0" presStyleCnt="1" custScaleX="176052" custScaleY="714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807B71-603B-4DE4-9732-16DD06FFEC63}" type="pres">
      <dgm:prSet presAssocID="{4E4D6303-581A-4A59-AC0B-077A6D8F24C5}" presName="hierChild2" presStyleCnt="0"/>
      <dgm:spPr/>
    </dgm:pt>
    <dgm:pt modelId="{BC3E5CF9-B2C5-401D-8B75-93CF2378238C}" type="pres">
      <dgm:prSet presAssocID="{99937986-55A6-4C15-BCB2-82E1B9884646}" presName="Name10" presStyleLbl="parChTrans1D2" presStyleIdx="0" presStyleCnt="2"/>
      <dgm:spPr/>
      <dgm:t>
        <a:bodyPr/>
        <a:lstStyle/>
        <a:p>
          <a:endParaRPr lang="uk-UA"/>
        </a:p>
      </dgm:t>
    </dgm:pt>
    <dgm:pt modelId="{258C2750-97FC-42FA-ADF3-33DD1F68BE8E}" type="pres">
      <dgm:prSet presAssocID="{236CEB35-86AF-405A-BDC2-7E6237EFC262}" presName="hierRoot2" presStyleCnt="0"/>
      <dgm:spPr/>
    </dgm:pt>
    <dgm:pt modelId="{CD374956-7701-4979-87B5-ED1A722ABE80}" type="pres">
      <dgm:prSet presAssocID="{236CEB35-86AF-405A-BDC2-7E6237EFC262}" presName="composite2" presStyleCnt="0"/>
      <dgm:spPr/>
    </dgm:pt>
    <dgm:pt modelId="{BE582194-F49F-459F-BFF5-9EE21880825C}" type="pres">
      <dgm:prSet presAssocID="{236CEB35-86AF-405A-BDC2-7E6237EFC262}" presName="background2" presStyleLbl="node2" presStyleIdx="0" presStyleCnt="2"/>
      <dgm:spPr/>
    </dgm:pt>
    <dgm:pt modelId="{5CD787EF-D8F0-4824-AB60-3CCFE33FE829}" type="pres">
      <dgm:prSet presAssocID="{236CEB35-86AF-405A-BDC2-7E6237EFC262}" presName="text2" presStyleLbl="fgAcc2" presStyleIdx="0" presStyleCnt="2" custScaleX="174445" custScaleY="8619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6D6795B-EBC9-4904-995B-1DA644083DBF}" type="pres">
      <dgm:prSet presAssocID="{236CEB35-86AF-405A-BDC2-7E6237EFC262}" presName="hierChild3" presStyleCnt="0"/>
      <dgm:spPr/>
    </dgm:pt>
    <dgm:pt modelId="{A8B46F4D-C19F-4FA2-BCFB-37FDF2CD56B8}" type="pres">
      <dgm:prSet presAssocID="{58B43A50-BFE1-4EC8-90F2-81DDEAE08C0F}" presName="Name17" presStyleLbl="parChTrans1D3" presStyleIdx="0" presStyleCnt="2"/>
      <dgm:spPr/>
      <dgm:t>
        <a:bodyPr/>
        <a:lstStyle/>
        <a:p>
          <a:endParaRPr lang="uk-UA"/>
        </a:p>
      </dgm:t>
    </dgm:pt>
    <dgm:pt modelId="{7808A54B-70DD-4122-BC2D-D82F7F00928B}" type="pres">
      <dgm:prSet presAssocID="{8B0E6144-B71E-4744-9FF0-BDCA31BCAB9B}" presName="hierRoot3" presStyleCnt="0"/>
      <dgm:spPr/>
    </dgm:pt>
    <dgm:pt modelId="{18E9A671-4686-4AE8-BC39-CD04B1AF0393}" type="pres">
      <dgm:prSet presAssocID="{8B0E6144-B71E-4744-9FF0-BDCA31BCAB9B}" presName="composite3" presStyleCnt="0"/>
      <dgm:spPr/>
    </dgm:pt>
    <dgm:pt modelId="{5044E2E5-BB06-401E-9DE8-8AAF316490CB}" type="pres">
      <dgm:prSet presAssocID="{8B0E6144-B71E-4744-9FF0-BDCA31BCAB9B}" presName="background3" presStyleLbl="node3" presStyleIdx="0" presStyleCnt="2"/>
      <dgm:spPr/>
    </dgm:pt>
    <dgm:pt modelId="{247E4E73-17BA-4CDD-BD46-E1E553EE7DBB}" type="pres">
      <dgm:prSet presAssocID="{8B0E6144-B71E-4744-9FF0-BDCA31BCAB9B}" presName="text3" presStyleLbl="fgAcc3" presStyleIdx="0" presStyleCnt="2" custScaleX="315460" custLinFactNeighborX="-22210" custLinFactNeighborY="-149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F0868D-52E0-4C0B-8BCE-A914890CACCB}" type="pres">
      <dgm:prSet presAssocID="{8B0E6144-B71E-4744-9FF0-BDCA31BCAB9B}" presName="hierChild4" presStyleCnt="0"/>
      <dgm:spPr/>
    </dgm:pt>
    <dgm:pt modelId="{356ED803-68C7-4973-A3F0-F98BF430F5DD}" type="pres">
      <dgm:prSet presAssocID="{0E398C7B-C599-4A98-9859-3AFA5237C06B}" presName="Name23" presStyleLbl="parChTrans1D4" presStyleIdx="0" presStyleCnt="4"/>
      <dgm:spPr/>
      <dgm:t>
        <a:bodyPr/>
        <a:lstStyle/>
        <a:p>
          <a:endParaRPr lang="uk-UA"/>
        </a:p>
      </dgm:t>
    </dgm:pt>
    <dgm:pt modelId="{ABD335EF-FD99-48DB-B03D-3EAC411E5ED5}" type="pres">
      <dgm:prSet presAssocID="{4F724E01-E7B9-4ECD-A93C-78C1D22CE2CF}" presName="hierRoot4" presStyleCnt="0"/>
      <dgm:spPr/>
    </dgm:pt>
    <dgm:pt modelId="{BAF75770-0E0B-43A4-8FCF-6B18AA41D3F5}" type="pres">
      <dgm:prSet presAssocID="{4F724E01-E7B9-4ECD-A93C-78C1D22CE2CF}" presName="composite4" presStyleCnt="0"/>
      <dgm:spPr/>
    </dgm:pt>
    <dgm:pt modelId="{7C2963A2-53E5-4089-9156-13BD77A08E2C}" type="pres">
      <dgm:prSet presAssocID="{4F724E01-E7B9-4ECD-A93C-78C1D22CE2CF}" presName="background4" presStyleLbl="node4" presStyleIdx="0" presStyleCnt="4"/>
      <dgm:spPr/>
    </dgm:pt>
    <dgm:pt modelId="{D6045414-B7EB-4026-B648-B464E88D1109}" type="pres">
      <dgm:prSet presAssocID="{4F724E01-E7B9-4ECD-A93C-78C1D22CE2CF}" presName="text4" presStyleLbl="fgAcc4" presStyleIdx="0" presStyleCnt="4" custScaleX="307776" custLinFactNeighborX="-20248" custLinFactNeighborY="-35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D40CB3-B11E-4AAA-89F9-C1CD9BAE8465}" type="pres">
      <dgm:prSet presAssocID="{4F724E01-E7B9-4ECD-A93C-78C1D22CE2CF}" presName="hierChild5" presStyleCnt="0"/>
      <dgm:spPr/>
    </dgm:pt>
    <dgm:pt modelId="{F5E2BBC3-4B46-4887-946C-E666296344F4}" type="pres">
      <dgm:prSet presAssocID="{C86735CA-987C-419B-ACAF-0B3F9B84FD2C}" presName="Name23" presStyleLbl="parChTrans1D4" presStyleIdx="1" presStyleCnt="4"/>
      <dgm:spPr/>
      <dgm:t>
        <a:bodyPr/>
        <a:lstStyle/>
        <a:p>
          <a:endParaRPr lang="uk-UA"/>
        </a:p>
      </dgm:t>
    </dgm:pt>
    <dgm:pt modelId="{E952DD3C-6880-431B-9D87-1A302DFEDD3D}" type="pres">
      <dgm:prSet presAssocID="{CD2A20FA-8C2E-40D8-9737-AAB0B69624E3}" presName="hierRoot4" presStyleCnt="0"/>
      <dgm:spPr/>
    </dgm:pt>
    <dgm:pt modelId="{AD52F4AA-EDBB-4F61-A04E-5269241545B5}" type="pres">
      <dgm:prSet presAssocID="{CD2A20FA-8C2E-40D8-9737-AAB0B69624E3}" presName="composite4" presStyleCnt="0"/>
      <dgm:spPr/>
    </dgm:pt>
    <dgm:pt modelId="{02381EAD-557E-4EA5-A280-BF348A3E7AB0}" type="pres">
      <dgm:prSet presAssocID="{CD2A20FA-8C2E-40D8-9737-AAB0B69624E3}" presName="background4" presStyleLbl="node4" presStyleIdx="1" presStyleCnt="4"/>
      <dgm:spPr/>
    </dgm:pt>
    <dgm:pt modelId="{46FC7DF7-B027-4880-9599-1F2184848D37}" type="pres">
      <dgm:prSet presAssocID="{CD2A20FA-8C2E-40D8-9737-AAB0B69624E3}" presName="text4" presStyleLbl="fgAcc4" presStyleIdx="1" presStyleCnt="4" custScaleX="307866" custLinFactNeighborX="-20455" custLinFactNeighborY="-51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9E6F82-6788-42BE-B0E9-F0FC675A6412}" type="pres">
      <dgm:prSet presAssocID="{CD2A20FA-8C2E-40D8-9737-AAB0B69624E3}" presName="hierChild5" presStyleCnt="0"/>
      <dgm:spPr/>
    </dgm:pt>
    <dgm:pt modelId="{316FDBE1-E26B-42D3-BB8E-5BFABD1A2E4C}" type="pres">
      <dgm:prSet presAssocID="{7E840793-5126-4CDF-8928-3753505A60F4}" presName="Name10" presStyleLbl="parChTrans1D2" presStyleIdx="1" presStyleCnt="2"/>
      <dgm:spPr/>
      <dgm:t>
        <a:bodyPr/>
        <a:lstStyle/>
        <a:p>
          <a:endParaRPr lang="uk-UA"/>
        </a:p>
      </dgm:t>
    </dgm:pt>
    <dgm:pt modelId="{F3D62CF9-4C5A-4E32-96FA-64FAC170382C}" type="pres">
      <dgm:prSet presAssocID="{046DF58D-5F82-4D5C-A932-A7B7C9A3FD88}" presName="hierRoot2" presStyleCnt="0"/>
      <dgm:spPr/>
    </dgm:pt>
    <dgm:pt modelId="{18ACA179-0B38-4698-931A-6386E7C8BA9B}" type="pres">
      <dgm:prSet presAssocID="{046DF58D-5F82-4D5C-A932-A7B7C9A3FD88}" presName="composite2" presStyleCnt="0"/>
      <dgm:spPr/>
    </dgm:pt>
    <dgm:pt modelId="{5D070543-07BA-42AE-AC76-1D90C932CB7D}" type="pres">
      <dgm:prSet presAssocID="{046DF58D-5F82-4D5C-A932-A7B7C9A3FD88}" presName="background2" presStyleLbl="node2" presStyleIdx="1" presStyleCnt="2"/>
      <dgm:spPr/>
    </dgm:pt>
    <dgm:pt modelId="{185EE54F-6A48-4543-B078-A26E8769A172}" type="pres">
      <dgm:prSet presAssocID="{046DF58D-5F82-4D5C-A932-A7B7C9A3FD88}" presName="text2" presStyleLbl="fgAcc2" presStyleIdx="1" presStyleCnt="2" custScaleX="174706" custScaleY="86249" custLinFactNeighborX="20939" custLinFactNeighborY="-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5918EB-E454-460B-916C-3C88EE4E43FC}" type="pres">
      <dgm:prSet presAssocID="{046DF58D-5F82-4D5C-A932-A7B7C9A3FD88}" presName="hierChild3" presStyleCnt="0"/>
      <dgm:spPr/>
    </dgm:pt>
    <dgm:pt modelId="{536FDA82-94BC-40BA-B00D-E97E0DD04EA3}" type="pres">
      <dgm:prSet presAssocID="{3645E5B3-013A-4D12-A853-EE76A28DFC55}" presName="Name17" presStyleLbl="parChTrans1D3" presStyleIdx="1" presStyleCnt="2"/>
      <dgm:spPr/>
      <dgm:t>
        <a:bodyPr/>
        <a:lstStyle/>
        <a:p>
          <a:endParaRPr lang="uk-UA"/>
        </a:p>
      </dgm:t>
    </dgm:pt>
    <dgm:pt modelId="{82DF0919-67C6-4F3E-8602-73B91D7500B3}" type="pres">
      <dgm:prSet presAssocID="{890D5A72-A93C-45A4-8E8F-9B78EA4520C2}" presName="hierRoot3" presStyleCnt="0"/>
      <dgm:spPr/>
    </dgm:pt>
    <dgm:pt modelId="{B81918D0-D239-48FF-B8B0-255146ABAA26}" type="pres">
      <dgm:prSet presAssocID="{890D5A72-A93C-45A4-8E8F-9B78EA4520C2}" presName="composite3" presStyleCnt="0"/>
      <dgm:spPr/>
    </dgm:pt>
    <dgm:pt modelId="{E20D681F-4D87-4BD8-8BA1-45C2C1E77164}" type="pres">
      <dgm:prSet presAssocID="{890D5A72-A93C-45A4-8E8F-9B78EA4520C2}" presName="background3" presStyleLbl="node3" presStyleIdx="1" presStyleCnt="2"/>
      <dgm:spPr/>
    </dgm:pt>
    <dgm:pt modelId="{ABD1DD35-37B2-4953-9B49-8EABBF7DD1E1}" type="pres">
      <dgm:prSet presAssocID="{890D5A72-A93C-45A4-8E8F-9B78EA4520C2}" presName="text3" presStyleLbl="fgAcc3" presStyleIdx="1" presStyleCnt="2" custScaleX="319768" custLinFactNeighborX="12178" custLinFactNeighborY="-1171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6AB3A36-3EFF-4307-81E3-A6C82E4F62C0}" type="pres">
      <dgm:prSet presAssocID="{890D5A72-A93C-45A4-8E8F-9B78EA4520C2}" presName="hierChild4" presStyleCnt="0"/>
      <dgm:spPr/>
    </dgm:pt>
    <dgm:pt modelId="{84456787-CD06-4C98-A767-3212662FE6CC}" type="pres">
      <dgm:prSet presAssocID="{60E1E539-0EC3-4510-A337-35C54C1C22F0}" presName="Name23" presStyleLbl="parChTrans1D4" presStyleIdx="2" presStyleCnt="4"/>
      <dgm:spPr/>
      <dgm:t>
        <a:bodyPr/>
        <a:lstStyle/>
        <a:p>
          <a:endParaRPr lang="uk-UA"/>
        </a:p>
      </dgm:t>
    </dgm:pt>
    <dgm:pt modelId="{B74CBDC2-A4D3-4769-B62E-9467CABBDB5A}" type="pres">
      <dgm:prSet presAssocID="{82CE1BF4-8E65-4FB4-BFF8-024A69FC57FC}" presName="hierRoot4" presStyleCnt="0"/>
      <dgm:spPr/>
    </dgm:pt>
    <dgm:pt modelId="{34B1310B-C2EC-4CFB-97B5-C0FDA1BA8473}" type="pres">
      <dgm:prSet presAssocID="{82CE1BF4-8E65-4FB4-BFF8-024A69FC57FC}" presName="composite4" presStyleCnt="0"/>
      <dgm:spPr/>
    </dgm:pt>
    <dgm:pt modelId="{E76C3378-485C-48F8-BE12-DDF27F22F319}" type="pres">
      <dgm:prSet presAssocID="{82CE1BF4-8E65-4FB4-BFF8-024A69FC57FC}" presName="background4" presStyleLbl="node4" presStyleIdx="2" presStyleCnt="4"/>
      <dgm:spPr/>
    </dgm:pt>
    <dgm:pt modelId="{313905D0-F846-40EA-907B-3DD0B2D7AFA1}" type="pres">
      <dgm:prSet presAssocID="{82CE1BF4-8E65-4FB4-BFF8-024A69FC57FC}" presName="text4" presStyleLbl="fgAcc4" presStyleIdx="2" presStyleCnt="4" custScaleX="314370" custLinFactNeighborX="9298" custLinFactNeighborY="-35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DE5139-2BD0-4737-A2EF-82ECC00E7888}" type="pres">
      <dgm:prSet presAssocID="{82CE1BF4-8E65-4FB4-BFF8-024A69FC57FC}" presName="hierChild5" presStyleCnt="0"/>
      <dgm:spPr/>
    </dgm:pt>
    <dgm:pt modelId="{7F3C0B54-0C02-4369-9F33-A05FD01D696E}" type="pres">
      <dgm:prSet presAssocID="{A3CBE9C4-E1F9-450A-8FAE-876DE7F9699E}" presName="Name23" presStyleLbl="parChTrans1D4" presStyleIdx="3" presStyleCnt="4"/>
      <dgm:spPr/>
      <dgm:t>
        <a:bodyPr/>
        <a:lstStyle/>
        <a:p>
          <a:endParaRPr lang="uk-UA"/>
        </a:p>
      </dgm:t>
    </dgm:pt>
    <dgm:pt modelId="{62BB5B17-BA05-4378-9DCA-C69C39DEDBE0}" type="pres">
      <dgm:prSet presAssocID="{B1B76DCA-F780-4A5B-ADC8-D2FA0639EBAD}" presName="hierRoot4" presStyleCnt="0"/>
      <dgm:spPr/>
    </dgm:pt>
    <dgm:pt modelId="{6DA32B91-3145-47A4-A7C2-0D616EA3E268}" type="pres">
      <dgm:prSet presAssocID="{B1B76DCA-F780-4A5B-ADC8-D2FA0639EBAD}" presName="composite4" presStyleCnt="0"/>
      <dgm:spPr/>
    </dgm:pt>
    <dgm:pt modelId="{2164F865-0A8E-42E6-9E9A-C830D3CE1AE3}" type="pres">
      <dgm:prSet presAssocID="{B1B76DCA-F780-4A5B-ADC8-D2FA0639EBAD}" presName="background4" presStyleLbl="node4" presStyleIdx="3" presStyleCnt="4"/>
      <dgm:spPr/>
    </dgm:pt>
    <dgm:pt modelId="{15D78880-C4FA-45BF-BC45-ADDF7AF05754}" type="pres">
      <dgm:prSet presAssocID="{B1B76DCA-F780-4A5B-ADC8-D2FA0639EBAD}" presName="text4" presStyleLbl="fgAcc4" presStyleIdx="3" presStyleCnt="4" custScaleX="301142" custLinFactNeighborX="8368" custLinFactNeighborY="-49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2DC3AA-F788-40E2-B363-F7F67F195A68}" type="pres">
      <dgm:prSet presAssocID="{B1B76DCA-F780-4A5B-ADC8-D2FA0639EBAD}" presName="hierChild5" presStyleCnt="0"/>
      <dgm:spPr/>
    </dgm:pt>
  </dgm:ptLst>
  <dgm:cxnLst>
    <dgm:cxn modelId="{97542901-FC80-49A0-AE2E-49A4799FF9BF}" srcId="{8B0E6144-B71E-4744-9FF0-BDCA31BCAB9B}" destId="{4F724E01-E7B9-4ECD-A93C-78C1D22CE2CF}" srcOrd="0" destOrd="0" parTransId="{0E398C7B-C599-4A98-9859-3AFA5237C06B}" sibTransId="{33BF42DE-4A11-477C-8AC8-3D49E873B8E6}"/>
    <dgm:cxn modelId="{109FDC5E-4E13-4335-AC4D-967F3D35F5C9}" type="presOf" srcId="{236CEB35-86AF-405A-BDC2-7E6237EFC262}" destId="{5CD787EF-D8F0-4824-AB60-3CCFE33FE829}" srcOrd="0" destOrd="0" presId="urn:microsoft.com/office/officeart/2005/8/layout/hierarchy1"/>
    <dgm:cxn modelId="{C722B2CA-BDBD-4DCC-900D-AA1ACD58A715}" type="presOf" srcId="{3645E5B3-013A-4D12-A853-EE76A28DFC55}" destId="{536FDA82-94BC-40BA-B00D-E97E0DD04EA3}" srcOrd="0" destOrd="0" presId="urn:microsoft.com/office/officeart/2005/8/layout/hierarchy1"/>
    <dgm:cxn modelId="{22125433-3AF9-45FB-ADE2-D8858FFD190F}" type="presOf" srcId="{8B0E6144-B71E-4744-9FF0-BDCA31BCAB9B}" destId="{247E4E73-17BA-4CDD-BD46-E1E553EE7DBB}" srcOrd="0" destOrd="0" presId="urn:microsoft.com/office/officeart/2005/8/layout/hierarchy1"/>
    <dgm:cxn modelId="{F5D138D9-86AC-4205-83E6-EE0B68B6F631}" type="presOf" srcId="{A3CBE9C4-E1F9-450A-8FAE-876DE7F9699E}" destId="{7F3C0B54-0C02-4369-9F33-A05FD01D696E}" srcOrd="0" destOrd="0" presId="urn:microsoft.com/office/officeart/2005/8/layout/hierarchy1"/>
    <dgm:cxn modelId="{845D6A1C-C9BC-4DE7-BE46-5AAF852A12F2}" type="presOf" srcId="{99937986-55A6-4C15-BCB2-82E1B9884646}" destId="{BC3E5CF9-B2C5-401D-8B75-93CF2378238C}" srcOrd="0" destOrd="0" presId="urn:microsoft.com/office/officeart/2005/8/layout/hierarchy1"/>
    <dgm:cxn modelId="{4FD23BB6-44BF-4AF0-9D66-B7059BEBAABE}" srcId="{236CEB35-86AF-405A-BDC2-7E6237EFC262}" destId="{8B0E6144-B71E-4744-9FF0-BDCA31BCAB9B}" srcOrd="0" destOrd="0" parTransId="{58B43A50-BFE1-4EC8-90F2-81DDEAE08C0F}" sibTransId="{CDF7D1A2-218E-4DDF-AD8F-A5C2305CD361}"/>
    <dgm:cxn modelId="{B514E08F-C542-4F2D-AD74-F3BEBF49A1D6}" type="presOf" srcId="{0E398C7B-C599-4A98-9859-3AFA5237C06B}" destId="{356ED803-68C7-4973-A3F0-F98BF430F5DD}" srcOrd="0" destOrd="0" presId="urn:microsoft.com/office/officeart/2005/8/layout/hierarchy1"/>
    <dgm:cxn modelId="{2F6BC5C3-5F68-43A6-A090-6318F28CC368}" type="presOf" srcId="{046DF58D-5F82-4D5C-A932-A7B7C9A3FD88}" destId="{185EE54F-6A48-4543-B078-A26E8769A172}" srcOrd="0" destOrd="0" presId="urn:microsoft.com/office/officeart/2005/8/layout/hierarchy1"/>
    <dgm:cxn modelId="{2B227311-2752-46F6-A78C-1BC9A2D5397A}" type="presOf" srcId="{CD2A20FA-8C2E-40D8-9737-AAB0B69624E3}" destId="{46FC7DF7-B027-4880-9599-1F2184848D37}" srcOrd="0" destOrd="0" presId="urn:microsoft.com/office/officeart/2005/8/layout/hierarchy1"/>
    <dgm:cxn modelId="{AF7FBE1D-C579-4260-AA87-79846A188A4E}" type="presOf" srcId="{82CE1BF4-8E65-4FB4-BFF8-024A69FC57FC}" destId="{313905D0-F846-40EA-907B-3DD0B2D7AFA1}" srcOrd="0" destOrd="0" presId="urn:microsoft.com/office/officeart/2005/8/layout/hierarchy1"/>
    <dgm:cxn modelId="{8E3C65FB-294D-4B16-A064-E4D665EFE315}" type="presOf" srcId="{4E4D6303-581A-4A59-AC0B-077A6D8F24C5}" destId="{14AFDD1D-4DAA-426C-AFB9-991DB425DE5A}" srcOrd="0" destOrd="0" presId="urn:microsoft.com/office/officeart/2005/8/layout/hierarchy1"/>
    <dgm:cxn modelId="{BD3EA136-EE02-4784-9003-73672B4A8E6E}" srcId="{4E4D6303-581A-4A59-AC0B-077A6D8F24C5}" destId="{236CEB35-86AF-405A-BDC2-7E6237EFC262}" srcOrd="0" destOrd="0" parTransId="{99937986-55A6-4C15-BCB2-82E1B9884646}" sibTransId="{55F97E72-E9DA-4111-AEA0-C66BE769425D}"/>
    <dgm:cxn modelId="{B0F8C237-8290-4080-92E5-9CA19C5AA20F}" srcId="{4F724E01-E7B9-4ECD-A93C-78C1D22CE2CF}" destId="{CD2A20FA-8C2E-40D8-9737-AAB0B69624E3}" srcOrd="0" destOrd="0" parTransId="{C86735CA-987C-419B-ACAF-0B3F9B84FD2C}" sibTransId="{5D7B9933-34B1-4614-84D0-62E3DFF818FB}"/>
    <dgm:cxn modelId="{EB809F24-1C7C-4385-A092-DD5B562017FC}" type="presOf" srcId="{4F724E01-E7B9-4ECD-A93C-78C1D22CE2CF}" destId="{D6045414-B7EB-4026-B648-B464E88D1109}" srcOrd="0" destOrd="0" presId="urn:microsoft.com/office/officeart/2005/8/layout/hierarchy1"/>
    <dgm:cxn modelId="{C1CC2390-3643-4B18-94C9-DC526225E6FE}" srcId="{890D5A72-A93C-45A4-8E8F-9B78EA4520C2}" destId="{82CE1BF4-8E65-4FB4-BFF8-024A69FC57FC}" srcOrd="0" destOrd="0" parTransId="{60E1E539-0EC3-4510-A337-35C54C1C22F0}" sibTransId="{0270D2B9-5549-4317-BB1E-292B28FC0A59}"/>
    <dgm:cxn modelId="{79FABF2B-9DC1-43ED-9DDD-D028202D0532}" srcId="{046DF58D-5F82-4D5C-A932-A7B7C9A3FD88}" destId="{890D5A72-A93C-45A4-8E8F-9B78EA4520C2}" srcOrd="0" destOrd="0" parTransId="{3645E5B3-013A-4D12-A853-EE76A28DFC55}" sibTransId="{164755E0-3421-400C-A7E6-C80B3D9A8035}"/>
    <dgm:cxn modelId="{F0793951-F763-40F3-AC30-88F052B27232}" srcId="{5DBE1396-C9CE-4CCE-965F-4DC76DB9FC6F}" destId="{4E4D6303-581A-4A59-AC0B-077A6D8F24C5}" srcOrd="0" destOrd="0" parTransId="{5F5521BC-F9D9-43DE-8560-7A06378BBC55}" sibTransId="{10D72D29-EC09-40A8-867B-D43AFD273FB8}"/>
    <dgm:cxn modelId="{156B0C8B-AB34-4B55-9171-1C3FA50592EE}" srcId="{4E4D6303-581A-4A59-AC0B-077A6D8F24C5}" destId="{046DF58D-5F82-4D5C-A932-A7B7C9A3FD88}" srcOrd="1" destOrd="0" parTransId="{7E840793-5126-4CDF-8928-3753505A60F4}" sibTransId="{6EBBBE36-E259-49A3-910E-74503B53B766}"/>
    <dgm:cxn modelId="{2364D71D-FD3B-4862-B83E-0E63D9240D63}" type="presOf" srcId="{890D5A72-A93C-45A4-8E8F-9B78EA4520C2}" destId="{ABD1DD35-37B2-4953-9B49-8EABBF7DD1E1}" srcOrd="0" destOrd="0" presId="urn:microsoft.com/office/officeart/2005/8/layout/hierarchy1"/>
    <dgm:cxn modelId="{7CC18BFC-5D2C-4EAA-9B57-3A80B9B2D0D0}" type="presOf" srcId="{C86735CA-987C-419B-ACAF-0B3F9B84FD2C}" destId="{F5E2BBC3-4B46-4887-946C-E666296344F4}" srcOrd="0" destOrd="0" presId="urn:microsoft.com/office/officeart/2005/8/layout/hierarchy1"/>
    <dgm:cxn modelId="{F706F5E8-99BD-4499-980A-2567B35A9CED}" type="presOf" srcId="{58B43A50-BFE1-4EC8-90F2-81DDEAE08C0F}" destId="{A8B46F4D-C19F-4FA2-BCFB-37FDF2CD56B8}" srcOrd="0" destOrd="0" presId="urn:microsoft.com/office/officeart/2005/8/layout/hierarchy1"/>
    <dgm:cxn modelId="{A8FAC3BC-9695-465F-99DB-020F8BE343AE}" type="presOf" srcId="{B1B76DCA-F780-4A5B-ADC8-D2FA0639EBAD}" destId="{15D78880-C4FA-45BF-BC45-ADDF7AF05754}" srcOrd="0" destOrd="0" presId="urn:microsoft.com/office/officeart/2005/8/layout/hierarchy1"/>
    <dgm:cxn modelId="{8A077987-57C8-4992-840C-C05243E66969}" type="presOf" srcId="{5DBE1396-C9CE-4CCE-965F-4DC76DB9FC6F}" destId="{72FA2829-4398-417F-A0BA-755D21CAB633}" srcOrd="0" destOrd="0" presId="urn:microsoft.com/office/officeart/2005/8/layout/hierarchy1"/>
    <dgm:cxn modelId="{E67C18B4-757D-413F-B80E-6635444368A1}" type="presOf" srcId="{7E840793-5126-4CDF-8928-3753505A60F4}" destId="{316FDBE1-E26B-42D3-BB8E-5BFABD1A2E4C}" srcOrd="0" destOrd="0" presId="urn:microsoft.com/office/officeart/2005/8/layout/hierarchy1"/>
    <dgm:cxn modelId="{E6E2F3E7-0DB3-4030-BA0E-6F16BA39BE9E}" type="presOf" srcId="{60E1E539-0EC3-4510-A337-35C54C1C22F0}" destId="{84456787-CD06-4C98-A767-3212662FE6CC}" srcOrd="0" destOrd="0" presId="urn:microsoft.com/office/officeart/2005/8/layout/hierarchy1"/>
    <dgm:cxn modelId="{877A1C15-2734-45E7-AB68-CA5491EB2D44}" srcId="{82CE1BF4-8E65-4FB4-BFF8-024A69FC57FC}" destId="{B1B76DCA-F780-4A5B-ADC8-D2FA0639EBAD}" srcOrd="0" destOrd="0" parTransId="{A3CBE9C4-E1F9-450A-8FAE-876DE7F9699E}" sibTransId="{39787C42-3BC3-4742-BB5E-66961C4D1CCE}"/>
    <dgm:cxn modelId="{C33850B9-66B0-42C1-BA11-DD54BEE0FE77}" type="presParOf" srcId="{72FA2829-4398-417F-A0BA-755D21CAB633}" destId="{56844F9C-AE6C-43B7-9419-7DA8677DE488}" srcOrd="0" destOrd="0" presId="urn:microsoft.com/office/officeart/2005/8/layout/hierarchy1"/>
    <dgm:cxn modelId="{09E2922A-B711-4AAA-AA32-D6221BA42FC8}" type="presParOf" srcId="{56844F9C-AE6C-43B7-9419-7DA8677DE488}" destId="{10ED21B5-F016-4BB8-B016-FD7EF3E31043}" srcOrd="0" destOrd="0" presId="urn:microsoft.com/office/officeart/2005/8/layout/hierarchy1"/>
    <dgm:cxn modelId="{62ABEE2E-9B32-4E21-98A9-061486BD9B0B}" type="presParOf" srcId="{10ED21B5-F016-4BB8-B016-FD7EF3E31043}" destId="{406DC4F2-A801-4002-A4C4-2C710446FA21}" srcOrd="0" destOrd="0" presId="urn:microsoft.com/office/officeart/2005/8/layout/hierarchy1"/>
    <dgm:cxn modelId="{8B334CFB-1CEF-471F-8E40-B2206C85AB5E}" type="presParOf" srcId="{10ED21B5-F016-4BB8-B016-FD7EF3E31043}" destId="{14AFDD1D-4DAA-426C-AFB9-991DB425DE5A}" srcOrd="1" destOrd="0" presId="urn:microsoft.com/office/officeart/2005/8/layout/hierarchy1"/>
    <dgm:cxn modelId="{ACCB7936-49AD-41CD-9BA8-9B95A85DD481}" type="presParOf" srcId="{56844F9C-AE6C-43B7-9419-7DA8677DE488}" destId="{85807B71-603B-4DE4-9732-16DD06FFEC63}" srcOrd="1" destOrd="0" presId="urn:microsoft.com/office/officeart/2005/8/layout/hierarchy1"/>
    <dgm:cxn modelId="{E7322454-6171-4A22-809D-5607C63F4199}" type="presParOf" srcId="{85807B71-603B-4DE4-9732-16DD06FFEC63}" destId="{BC3E5CF9-B2C5-401D-8B75-93CF2378238C}" srcOrd="0" destOrd="0" presId="urn:microsoft.com/office/officeart/2005/8/layout/hierarchy1"/>
    <dgm:cxn modelId="{31276529-2FD7-425A-AFB8-8E904A51E752}" type="presParOf" srcId="{85807B71-603B-4DE4-9732-16DD06FFEC63}" destId="{258C2750-97FC-42FA-ADF3-33DD1F68BE8E}" srcOrd="1" destOrd="0" presId="urn:microsoft.com/office/officeart/2005/8/layout/hierarchy1"/>
    <dgm:cxn modelId="{4285B1BC-A2C8-4497-BDC0-B39001AB1378}" type="presParOf" srcId="{258C2750-97FC-42FA-ADF3-33DD1F68BE8E}" destId="{CD374956-7701-4979-87B5-ED1A722ABE80}" srcOrd="0" destOrd="0" presId="urn:microsoft.com/office/officeart/2005/8/layout/hierarchy1"/>
    <dgm:cxn modelId="{93EFA644-3158-4CE7-BD80-75F69ECE9125}" type="presParOf" srcId="{CD374956-7701-4979-87B5-ED1A722ABE80}" destId="{BE582194-F49F-459F-BFF5-9EE21880825C}" srcOrd="0" destOrd="0" presId="urn:microsoft.com/office/officeart/2005/8/layout/hierarchy1"/>
    <dgm:cxn modelId="{DD250CD5-AA4B-4348-8840-9CB9BCA31931}" type="presParOf" srcId="{CD374956-7701-4979-87B5-ED1A722ABE80}" destId="{5CD787EF-D8F0-4824-AB60-3CCFE33FE829}" srcOrd="1" destOrd="0" presId="urn:microsoft.com/office/officeart/2005/8/layout/hierarchy1"/>
    <dgm:cxn modelId="{781DB991-DCEA-4493-9FDE-49C5C75BDF47}" type="presParOf" srcId="{258C2750-97FC-42FA-ADF3-33DD1F68BE8E}" destId="{D6D6795B-EBC9-4904-995B-1DA644083DBF}" srcOrd="1" destOrd="0" presId="urn:microsoft.com/office/officeart/2005/8/layout/hierarchy1"/>
    <dgm:cxn modelId="{E9194089-F08B-478C-878F-58B70AC10FBD}" type="presParOf" srcId="{D6D6795B-EBC9-4904-995B-1DA644083DBF}" destId="{A8B46F4D-C19F-4FA2-BCFB-37FDF2CD56B8}" srcOrd="0" destOrd="0" presId="urn:microsoft.com/office/officeart/2005/8/layout/hierarchy1"/>
    <dgm:cxn modelId="{5A9927A3-2975-48E5-A637-B0DFAAB94192}" type="presParOf" srcId="{D6D6795B-EBC9-4904-995B-1DA644083DBF}" destId="{7808A54B-70DD-4122-BC2D-D82F7F00928B}" srcOrd="1" destOrd="0" presId="urn:microsoft.com/office/officeart/2005/8/layout/hierarchy1"/>
    <dgm:cxn modelId="{66F76732-5278-4F30-92C0-7F50D37ADC3B}" type="presParOf" srcId="{7808A54B-70DD-4122-BC2D-D82F7F00928B}" destId="{18E9A671-4686-4AE8-BC39-CD04B1AF0393}" srcOrd="0" destOrd="0" presId="urn:microsoft.com/office/officeart/2005/8/layout/hierarchy1"/>
    <dgm:cxn modelId="{50E42AE9-0CEC-4969-A457-5C6CC6C3664A}" type="presParOf" srcId="{18E9A671-4686-4AE8-BC39-CD04B1AF0393}" destId="{5044E2E5-BB06-401E-9DE8-8AAF316490CB}" srcOrd="0" destOrd="0" presId="urn:microsoft.com/office/officeart/2005/8/layout/hierarchy1"/>
    <dgm:cxn modelId="{AA144DFD-5218-43BC-9A18-FDA56CCC28A0}" type="presParOf" srcId="{18E9A671-4686-4AE8-BC39-CD04B1AF0393}" destId="{247E4E73-17BA-4CDD-BD46-E1E553EE7DBB}" srcOrd="1" destOrd="0" presId="urn:microsoft.com/office/officeart/2005/8/layout/hierarchy1"/>
    <dgm:cxn modelId="{3F0FFA4F-0240-4A4D-90A8-D800DCBFCD9B}" type="presParOf" srcId="{7808A54B-70DD-4122-BC2D-D82F7F00928B}" destId="{25F0868D-52E0-4C0B-8BCE-A914890CACCB}" srcOrd="1" destOrd="0" presId="urn:microsoft.com/office/officeart/2005/8/layout/hierarchy1"/>
    <dgm:cxn modelId="{DAA49458-0305-4CFF-BCC9-A01B0D125D37}" type="presParOf" srcId="{25F0868D-52E0-4C0B-8BCE-A914890CACCB}" destId="{356ED803-68C7-4973-A3F0-F98BF430F5DD}" srcOrd="0" destOrd="0" presId="urn:microsoft.com/office/officeart/2005/8/layout/hierarchy1"/>
    <dgm:cxn modelId="{BD3992EF-4365-47CD-AECC-DDE8AE52DBF8}" type="presParOf" srcId="{25F0868D-52E0-4C0B-8BCE-A914890CACCB}" destId="{ABD335EF-FD99-48DB-B03D-3EAC411E5ED5}" srcOrd="1" destOrd="0" presId="urn:microsoft.com/office/officeart/2005/8/layout/hierarchy1"/>
    <dgm:cxn modelId="{F88DB9D9-FE39-4A6F-8D0F-98D38DA383D2}" type="presParOf" srcId="{ABD335EF-FD99-48DB-B03D-3EAC411E5ED5}" destId="{BAF75770-0E0B-43A4-8FCF-6B18AA41D3F5}" srcOrd="0" destOrd="0" presId="urn:microsoft.com/office/officeart/2005/8/layout/hierarchy1"/>
    <dgm:cxn modelId="{50FACE54-4A9C-4CC8-B83E-5DB8D70F9E57}" type="presParOf" srcId="{BAF75770-0E0B-43A4-8FCF-6B18AA41D3F5}" destId="{7C2963A2-53E5-4089-9156-13BD77A08E2C}" srcOrd="0" destOrd="0" presId="urn:microsoft.com/office/officeart/2005/8/layout/hierarchy1"/>
    <dgm:cxn modelId="{9616E6BB-B909-4036-8113-9068C56D38F5}" type="presParOf" srcId="{BAF75770-0E0B-43A4-8FCF-6B18AA41D3F5}" destId="{D6045414-B7EB-4026-B648-B464E88D1109}" srcOrd="1" destOrd="0" presId="urn:microsoft.com/office/officeart/2005/8/layout/hierarchy1"/>
    <dgm:cxn modelId="{64FBFE45-7744-450E-9032-E5A5F0DCCE44}" type="presParOf" srcId="{ABD335EF-FD99-48DB-B03D-3EAC411E5ED5}" destId="{14D40CB3-B11E-4AAA-89F9-C1CD9BAE8465}" srcOrd="1" destOrd="0" presId="urn:microsoft.com/office/officeart/2005/8/layout/hierarchy1"/>
    <dgm:cxn modelId="{157B9A91-BB9D-474A-BAC3-7DB96A08A436}" type="presParOf" srcId="{14D40CB3-B11E-4AAA-89F9-C1CD9BAE8465}" destId="{F5E2BBC3-4B46-4887-946C-E666296344F4}" srcOrd="0" destOrd="0" presId="urn:microsoft.com/office/officeart/2005/8/layout/hierarchy1"/>
    <dgm:cxn modelId="{ED2F1738-4441-41B1-80AF-BDEE56555ED1}" type="presParOf" srcId="{14D40CB3-B11E-4AAA-89F9-C1CD9BAE8465}" destId="{E952DD3C-6880-431B-9D87-1A302DFEDD3D}" srcOrd="1" destOrd="0" presId="urn:microsoft.com/office/officeart/2005/8/layout/hierarchy1"/>
    <dgm:cxn modelId="{09668F46-A39D-4627-A6A5-8C079EF3A3CD}" type="presParOf" srcId="{E952DD3C-6880-431B-9D87-1A302DFEDD3D}" destId="{AD52F4AA-EDBB-4F61-A04E-5269241545B5}" srcOrd="0" destOrd="0" presId="urn:microsoft.com/office/officeart/2005/8/layout/hierarchy1"/>
    <dgm:cxn modelId="{B91E99FF-C867-45E3-93AA-848E1392E168}" type="presParOf" srcId="{AD52F4AA-EDBB-4F61-A04E-5269241545B5}" destId="{02381EAD-557E-4EA5-A280-BF348A3E7AB0}" srcOrd="0" destOrd="0" presId="urn:microsoft.com/office/officeart/2005/8/layout/hierarchy1"/>
    <dgm:cxn modelId="{42C8B7C8-26CA-49E8-AC15-3372A029FBC9}" type="presParOf" srcId="{AD52F4AA-EDBB-4F61-A04E-5269241545B5}" destId="{46FC7DF7-B027-4880-9599-1F2184848D37}" srcOrd="1" destOrd="0" presId="urn:microsoft.com/office/officeart/2005/8/layout/hierarchy1"/>
    <dgm:cxn modelId="{BE5BCF11-A18E-4132-8CAF-1965C609A2A0}" type="presParOf" srcId="{E952DD3C-6880-431B-9D87-1A302DFEDD3D}" destId="{299E6F82-6788-42BE-B0E9-F0FC675A6412}" srcOrd="1" destOrd="0" presId="urn:microsoft.com/office/officeart/2005/8/layout/hierarchy1"/>
    <dgm:cxn modelId="{1ACE7EBD-8202-4CE0-BEF4-817A1F12A08D}" type="presParOf" srcId="{85807B71-603B-4DE4-9732-16DD06FFEC63}" destId="{316FDBE1-E26B-42D3-BB8E-5BFABD1A2E4C}" srcOrd="2" destOrd="0" presId="urn:microsoft.com/office/officeart/2005/8/layout/hierarchy1"/>
    <dgm:cxn modelId="{9303C865-238A-498B-B9B3-952BEF1CD2BE}" type="presParOf" srcId="{85807B71-603B-4DE4-9732-16DD06FFEC63}" destId="{F3D62CF9-4C5A-4E32-96FA-64FAC170382C}" srcOrd="3" destOrd="0" presId="urn:microsoft.com/office/officeart/2005/8/layout/hierarchy1"/>
    <dgm:cxn modelId="{581E8491-7D86-4969-805F-5794D05AB023}" type="presParOf" srcId="{F3D62CF9-4C5A-4E32-96FA-64FAC170382C}" destId="{18ACA179-0B38-4698-931A-6386E7C8BA9B}" srcOrd="0" destOrd="0" presId="urn:microsoft.com/office/officeart/2005/8/layout/hierarchy1"/>
    <dgm:cxn modelId="{BB2217F1-21E7-4864-BF2A-0E4CD9008F13}" type="presParOf" srcId="{18ACA179-0B38-4698-931A-6386E7C8BA9B}" destId="{5D070543-07BA-42AE-AC76-1D90C932CB7D}" srcOrd="0" destOrd="0" presId="urn:microsoft.com/office/officeart/2005/8/layout/hierarchy1"/>
    <dgm:cxn modelId="{5F39F8C0-EC94-436A-B9BD-E724BC556ACF}" type="presParOf" srcId="{18ACA179-0B38-4698-931A-6386E7C8BA9B}" destId="{185EE54F-6A48-4543-B078-A26E8769A172}" srcOrd="1" destOrd="0" presId="urn:microsoft.com/office/officeart/2005/8/layout/hierarchy1"/>
    <dgm:cxn modelId="{2CBAEDD5-A11A-4AB3-A0A7-F5D4E38FF9CB}" type="presParOf" srcId="{F3D62CF9-4C5A-4E32-96FA-64FAC170382C}" destId="{695918EB-E454-460B-916C-3C88EE4E43FC}" srcOrd="1" destOrd="0" presId="urn:microsoft.com/office/officeart/2005/8/layout/hierarchy1"/>
    <dgm:cxn modelId="{B1028002-016B-436F-BD5A-237DFFAA5099}" type="presParOf" srcId="{695918EB-E454-460B-916C-3C88EE4E43FC}" destId="{536FDA82-94BC-40BA-B00D-E97E0DD04EA3}" srcOrd="0" destOrd="0" presId="urn:microsoft.com/office/officeart/2005/8/layout/hierarchy1"/>
    <dgm:cxn modelId="{D57359A6-C550-448B-9147-9737DF54DD76}" type="presParOf" srcId="{695918EB-E454-460B-916C-3C88EE4E43FC}" destId="{82DF0919-67C6-4F3E-8602-73B91D7500B3}" srcOrd="1" destOrd="0" presId="urn:microsoft.com/office/officeart/2005/8/layout/hierarchy1"/>
    <dgm:cxn modelId="{22E5BC21-1611-43EA-A3CD-BF2F6F981921}" type="presParOf" srcId="{82DF0919-67C6-4F3E-8602-73B91D7500B3}" destId="{B81918D0-D239-48FF-B8B0-255146ABAA26}" srcOrd="0" destOrd="0" presId="urn:microsoft.com/office/officeart/2005/8/layout/hierarchy1"/>
    <dgm:cxn modelId="{37376632-D1B8-4AA9-9C08-06F4F231EC61}" type="presParOf" srcId="{B81918D0-D239-48FF-B8B0-255146ABAA26}" destId="{E20D681F-4D87-4BD8-8BA1-45C2C1E77164}" srcOrd="0" destOrd="0" presId="urn:microsoft.com/office/officeart/2005/8/layout/hierarchy1"/>
    <dgm:cxn modelId="{8E95AA63-18A0-480A-960D-DEB08B582D09}" type="presParOf" srcId="{B81918D0-D239-48FF-B8B0-255146ABAA26}" destId="{ABD1DD35-37B2-4953-9B49-8EABBF7DD1E1}" srcOrd="1" destOrd="0" presId="urn:microsoft.com/office/officeart/2005/8/layout/hierarchy1"/>
    <dgm:cxn modelId="{FC1816B7-55E6-4450-8AA3-33F1BA4B30CD}" type="presParOf" srcId="{82DF0919-67C6-4F3E-8602-73B91D7500B3}" destId="{56AB3A36-3EFF-4307-81E3-A6C82E4F62C0}" srcOrd="1" destOrd="0" presId="urn:microsoft.com/office/officeart/2005/8/layout/hierarchy1"/>
    <dgm:cxn modelId="{01B44B83-BEEE-4FF7-88AC-2875723C9AE7}" type="presParOf" srcId="{56AB3A36-3EFF-4307-81E3-A6C82E4F62C0}" destId="{84456787-CD06-4C98-A767-3212662FE6CC}" srcOrd="0" destOrd="0" presId="urn:microsoft.com/office/officeart/2005/8/layout/hierarchy1"/>
    <dgm:cxn modelId="{A63EE373-7061-4AB3-AEB4-D50A2562DC77}" type="presParOf" srcId="{56AB3A36-3EFF-4307-81E3-A6C82E4F62C0}" destId="{B74CBDC2-A4D3-4769-B62E-9467CABBDB5A}" srcOrd="1" destOrd="0" presId="urn:microsoft.com/office/officeart/2005/8/layout/hierarchy1"/>
    <dgm:cxn modelId="{9DAFA05F-323F-4197-9405-6F744B9E99D4}" type="presParOf" srcId="{B74CBDC2-A4D3-4769-B62E-9467CABBDB5A}" destId="{34B1310B-C2EC-4CFB-97B5-C0FDA1BA8473}" srcOrd="0" destOrd="0" presId="urn:microsoft.com/office/officeart/2005/8/layout/hierarchy1"/>
    <dgm:cxn modelId="{1DC7AEE8-CE6A-4EFD-83FD-5C897B7DA163}" type="presParOf" srcId="{34B1310B-C2EC-4CFB-97B5-C0FDA1BA8473}" destId="{E76C3378-485C-48F8-BE12-DDF27F22F319}" srcOrd="0" destOrd="0" presId="urn:microsoft.com/office/officeart/2005/8/layout/hierarchy1"/>
    <dgm:cxn modelId="{16209702-6E91-4DC2-9D54-49B212DE3E0D}" type="presParOf" srcId="{34B1310B-C2EC-4CFB-97B5-C0FDA1BA8473}" destId="{313905D0-F846-40EA-907B-3DD0B2D7AFA1}" srcOrd="1" destOrd="0" presId="urn:microsoft.com/office/officeart/2005/8/layout/hierarchy1"/>
    <dgm:cxn modelId="{AEFCE089-D828-4A85-88F8-346552CA7DB6}" type="presParOf" srcId="{B74CBDC2-A4D3-4769-B62E-9467CABBDB5A}" destId="{49DE5139-2BD0-4737-A2EF-82ECC00E7888}" srcOrd="1" destOrd="0" presId="urn:microsoft.com/office/officeart/2005/8/layout/hierarchy1"/>
    <dgm:cxn modelId="{AB8466F4-58B7-4ADF-B27A-781224C07CF3}" type="presParOf" srcId="{49DE5139-2BD0-4737-A2EF-82ECC00E7888}" destId="{7F3C0B54-0C02-4369-9F33-A05FD01D696E}" srcOrd="0" destOrd="0" presId="urn:microsoft.com/office/officeart/2005/8/layout/hierarchy1"/>
    <dgm:cxn modelId="{A4775506-CC9B-4C73-AEE7-FF2E4B3264A2}" type="presParOf" srcId="{49DE5139-2BD0-4737-A2EF-82ECC00E7888}" destId="{62BB5B17-BA05-4378-9DCA-C69C39DEDBE0}" srcOrd="1" destOrd="0" presId="urn:microsoft.com/office/officeart/2005/8/layout/hierarchy1"/>
    <dgm:cxn modelId="{3512492B-DD6E-4D38-805F-546A2053D349}" type="presParOf" srcId="{62BB5B17-BA05-4378-9DCA-C69C39DEDBE0}" destId="{6DA32B91-3145-47A4-A7C2-0D616EA3E268}" srcOrd="0" destOrd="0" presId="urn:microsoft.com/office/officeart/2005/8/layout/hierarchy1"/>
    <dgm:cxn modelId="{D661384A-CE1A-4A97-9ECF-B4CFDA9A091E}" type="presParOf" srcId="{6DA32B91-3145-47A4-A7C2-0D616EA3E268}" destId="{2164F865-0A8E-42E6-9E9A-C830D3CE1AE3}" srcOrd="0" destOrd="0" presId="urn:microsoft.com/office/officeart/2005/8/layout/hierarchy1"/>
    <dgm:cxn modelId="{C78A4B11-3735-4F6F-B45E-7AA1DB7CC4B0}" type="presParOf" srcId="{6DA32B91-3145-47A4-A7C2-0D616EA3E268}" destId="{15D78880-C4FA-45BF-BC45-ADDF7AF05754}" srcOrd="1" destOrd="0" presId="urn:microsoft.com/office/officeart/2005/8/layout/hierarchy1"/>
    <dgm:cxn modelId="{62694B46-83F4-40CC-9A9D-9E8C33322D73}" type="presParOf" srcId="{62BB5B17-BA05-4378-9DCA-C69C39DEDBE0}" destId="{C12DC3AA-F788-40E2-B363-F7F67F195A6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C0B54-0C02-4369-9F33-A05FD01D696E}">
      <dsp:nvSpPr>
        <dsp:cNvPr id="0" name=""/>
        <dsp:cNvSpPr/>
      </dsp:nvSpPr>
      <dsp:spPr>
        <a:xfrm>
          <a:off x="8158375" y="4562656"/>
          <a:ext cx="91440" cy="308863"/>
        </a:xfrm>
        <a:custGeom>
          <a:avLst/>
          <a:gdLst/>
          <a:ahLst/>
          <a:cxnLst/>
          <a:rect l="0" t="0" r="0" b="0"/>
          <a:pathLst>
            <a:path>
              <a:moveTo>
                <a:pt x="60237" y="0"/>
              </a:moveTo>
              <a:lnTo>
                <a:pt x="60237" y="164250"/>
              </a:lnTo>
              <a:lnTo>
                <a:pt x="45720" y="164250"/>
              </a:lnTo>
              <a:lnTo>
                <a:pt x="45720" y="30886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456787-CD06-4C98-A767-3212662FE6CC}">
      <dsp:nvSpPr>
        <dsp:cNvPr id="0" name=""/>
        <dsp:cNvSpPr/>
      </dsp:nvSpPr>
      <dsp:spPr>
        <a:xfrm>
          <a:off x="8172893" y="3349609"/>
          <a:ext cx="91440" cy="221781"/>
        </a:xfrm>
        <a:custGeom>
          <a:avLst/>
          <a:gdLst/>
          <a:ahLst/>
          <a:cxnLst/>
          <a:rect l="0" t="0" r="0" b="0"/>
          <a:pathLst>
            <a:path>
              <a:moveTo>
                <a:pt x="90678" y="0"/>
              </a:moveTo>
              <a:lnTo>
                <a:pt x="90678" y="77167"/>
              </a:lnTo>
              <a:lnTo>
                <a:pt x="45720" y="77167"/>
              </a:lnTo>
              <a:lnTo>
                <a:pt x="45720" y="22178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6FDA82-94BC-40BA-B00D-E97E0DD04EA3}">
      <dsp:nvSpPr>
        <dsp:cNvPr id="0" name=""/>
        <dsp:cNvSpPr/>
      </dsp:nvSpPr>
      <dsp:spPr>
        <a:xfrm>
          <a:off x="8263571" y="2020445"/>
          <a:ext cx="136763" cy="337898"/>
        </a:xfrm>
        <a:custGeom>
          <a:avLst/>
          <a:gdLst/>
          <a:ahLst/>
          <a:cxnLst/>
          <a:rect l="0" t="0" r="0" b="0"/>
          <a:pathLst>
            <a:path>
              <a:moveTo>
                <a:pt x="136763" y="0"/>
              </a:moveTo>
              <a:lnTo>
                <a:pt x="136763" y="193284"/>
              </a:lnTo>
              <a:lnTo>
                <a:pt x="0" y="193284"/>
              </a:lnTo>
              <a:lnTo>
                <a:pt x="0" y="33789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6FDBE1-E26B-42D3-BB8E-5BFABD1A2E4C}">
      <dsp:nvSpPr>
        <dsp:cNvPr id="0" name=""/>
        <dsp:cNvSpPr/>
      </dsp:nvSpPr>
      <dsp:spPr>
        <a:xfrm>
          <a:off x="5421981" y="711492"/>
          <a:ext cx="2978354" cy="4539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381"/>
              </a:lnTo>
              <a:lnTo>
                <a:pt x="2978354" y="309381"/>
              </a:lnTo>
              <a:lnTo>
                <a:pt x="2978354" y="45399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2BBC3-4B46-4887-946C-E666296344F4}">
      <dsp:nvSpPr>
        <dsp:cNvPr id="0" name=""/>
        <dsp:cNvSpPr/>
      </dsp:nvSpPr>
      <dsp:spPr>
        <a:xfrm>
          <a:off x="2403425" y="4562091"/>
          <a:ext cx="91440" cy="294361"/>
        </a:xfrm>
        <a:custGeom>
          <a:avLst/>
          <a:gdLst/>
          <a:ahLst/>
          <a:cxnLst/>
          <a:rect l="0" t="0" r="0" b="0"/>
          <a:pathLst>
            <a:path>
              <a:moveTo>
                <a:pt x="48951" y="0"/>
              </a:moveTo>
              <a:lnTo>
                <a:pt x="48951" y="149747"/>
              </a:lnTo>
              <a:lnTo>
                <a:pt x="45720" y="149747"/>
              </a:lnTo>
              <a:lnTo>
                <a:pt x="45720" y="29436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ED803-68C7-4973-A3F0-F98BF430F5DD}">
      <dsp:nvSpPr>
        <dsp:cNvPr id="0" name=""/>
        <dsp:cNvSpPr/>
      </dsp:nvSpPr>
      <dsp:spPr>
        <a:xfrm>
          <a:off x="2376028" y="3316847"/>
          <a:ext cx="91440" cy="2539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9363"/>
              </a:lnTo>
              <a:lnTo>
                <a:pt x="76347" y="109363"/>
              </a:lnTo>
              <a:lnTo>
                <a:pt x="76347" y="25397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B46F4D-C19F-4FA2-BCFB-37FDF2CD56B8}">
      <dsp:nvSpPr>
        <dsp:cNvPr id="0" name=""/>
        <dsp:cNvSpPr/>
      </dsp:nvSpPr>
      <dsp:spPr>
        <a:xfrm>
          <a:off x="2421748" y="2019899"/>
          <a:ext cx="346708" cy="305681"/>
        </a:xfrm>
        <a:custGeom>
          <a:avLst/>
          <a:gdLst/>
          <a:ahLst/>
          <a:cxnLst/>
          <a:rect l="0" t="0" r="0" b="0"/>
          <a:pathLst>
            <a:path>
              <a:moveTo>
                <a:pt x="346708" y="0"/>
              </a:moveTo>
              <a:lnTo>
                <a:pt x="346708" y="161068"/>
              </a:lnTo>
              <a:lnTo>
                <a:pt x="0" y="161068"/>
              </a:lnTo>
              <a:lnTo>
                <a:pt x="0" y="30568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E5CF9-B2C5-401D-8B75-93CF2378238C}">
      <dsp:nvSpPr>
        <dsp:cNvPr id="0" name=""/>
        <dsp:cNvSpPr/>
      </dsp:nvSpPr>
      <dsp:spPr>
        <a:xfrm>
          <a:off x="2768457" y="711492"/>
          <a:ext cx="2653523" cy="454005"/>
        </a:xfrm>
        <a:custGeom>
          <a:avLst/>
          <a:gdLst/>
          <a:ahLst/>
          <a:cxnLst/>
          <a:rect l="0" t="0" r="0" b="0"/>
          <a:pathLst>
            <a:path>
              <a:moveTo>
                <a:pt x="2653523" y="0"/>
              </a:moveTo>
              <a:lnTo>
                <a:pt x="2653523" y="309391"/>
              </a:lnTo>
              <a:lnTo>
                <a:pt x="0" y="309391"/>
              </a:lnTo>
              <a:lnTo>
                <a:pt x="0" y="45400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DC4F2-A801-4002-A4C4-2C710446FA21}">
      <dsp:nvSpPr>
        <dsp:cNvPr id="0" name=""/>
        <dsp:cNvSpPr/>
      </dsp:nvSpPr>
      <dsp:spPr>
        <a:xfrm>
          <a:off x="4047852" y="3124"/>
          <a:ext cx="2748257" cy="7083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AFDD1D-4DAA-426C-AFB9-991DB425DE5A}">
      <dsp:nvSpPr>
        <dsp:cNvPr id="0" name=""/>
        <dsp:cNvSpPr/>
      </dsp:nvSpPr>
      <dsp:spPr>
        <a:xfrm>
          <a:off x="4221302" y="167901"/>
          <a:ext cx="2748257" cy="708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Теорії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транснаціоналізації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42049" y="188648"/>
        <a:ext cx="2706763" cy="666874"/>
      </dsp:txXfrm>
    </dsp:sp>
    <dsp:sp modelId="{BE582194-F49F-459F-BFF5-9EE21880825C}">
      <dsp:nvSpPr>
        <dsp:cNvPr id="0" name=""/>
        <dsp:cNvSpPr/>
      </dsp:nvSpPr>
      <dsp:spPr>
        <a:xfrm>
          <a:off x="1406871" y="1165497"/>
          <a:ext cx="2723171" cy="8544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787EF-D8F0-4824-AB60-3CCFE33FE829}">
      <dsp:nvSpPr>
        <dsp:cNvPr id="0" name=""/>
        <dsp:cNvSpPr/>
      </dsp:nvSpPr>
      <dsp:spPr>
        <a:xfrm>
          <a:off x="1580321" y="1330275"/>
          <a:ext cx="2723171" cy="8544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Теорії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еволюції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ТНК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05346" y="1355300"/>
        <a:ext cx="2673121" cy="804351"/>
      </dsp:txXfrm>
    </dsp:sp>
    <dsp:sp modelId="{5044E2E5-BB06-401E-9DE8-8AAF316490CB}">
      <dsp:nvSpPr>
        <dsp:cNvPr id="0" name=""/>
        <dsp:cNvSpPr/>
      </dsp:nvSpPr>
      <dsp:spPr>
        <a:xfrm>
          <a:off x="-40493" y="2325581"/>
          <a:ext cx="4924484" cy="9912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7E4E73-17BA-4CDD-BD46-E1E553EE7DBB}">
      <dsp:nvSpPr>
        <dsp:cNvPr id="0" name=""/>
        <dsp:cNvSpPr/>
      </dsp:nvSpPr>
      <dsp:spPr>
        <a:xfrm>
          <a:off x="132956" y="2490359"/>
          <a:ext cx="4924484" cy="991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життєвого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циклу продукту (Р.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Бернон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Франція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161989" y="2519392"/>
        <a:ext cx="4866418" cy="933200"/>
      </dsp:txXfrm>
    </dsp:sp>
    <dsp:sp modelId="{7C2963A2-53E5-4089-9156-13BD77A08E2C}">
      <dsp:nvSpPr>
        <dsp:cNvPr id="0" name=""/>
        <dsp:cNvSpPr/>
      </dsp:nvSpPr>
      <dsp:spPr>
        <a:xfrm>
          <a:off x="50109" y="3570825"/>
          <a:ext cx="4804533" cy="9912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45414-B7EB-4026-B648-B464E88D1109}">
      <dsp:nvSpPr>
        <dsp:cNvPr id="0" name=""/>
        <dsp:cNvSpPr/>
      </dsp:nvSpPr>
      <dsp:spPr>
        <a:xfrm>
          <a:off x="223559" y="3735602"/>
          <a:ext cx="4804533" cy="991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наздоганяючого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циклу (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Коджима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Озава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1978)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2592" y="3764635"/>
        <a:ext cx="4746467" cy="933200"/>
      </dsp:txXfrm>
    </dsp:sp>
    <dsp:sp modelId="{02381EAD-557E-4EA5-A280-BF348A3E7AB0}">
      <dsp:nvSpPr>
        <dsp:cNvPr id="0" name=""/>
        <dsp:cNvSpPr/>
      </dsp:nvSpPr>
      <dsp:spPr>
        <a:xfrm>
          <a:off x="46175" y="4856453"/>
          <a:ext cx="4805938" cy="9912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FC7DF7-B027-4880-9599-1F2184848D37}">
      <dsp:nvSpPr>
        <dsp:cNvPr id="0" name=""/>
        <dsp:cNvSpPr/>
      </dsp:nvSpPr>
      <dsp:spPr>
        <a:xfrm>
          <a:off x="219625" y="5021230"/>
          <a:ext cx="4805938" cy="991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олігополістичного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захисту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Ніккербокер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1970)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8658" y="5050263"/>
        <a:ext cx="4747872" cy="933200"/>
      </dsp:txXfrm>
    </dsp:sp>
    <dsp:sp modelId="{5D070543-07BA-42AE-AC76-1D90C932CB7D}">
      <dsp:nvSpPr>
        <dsp:cNvPr id="0" name=""/>
        <dsp:cNvSpPr/>
      </dsp:nvSpPr>
      <dsp:spPr>
        <a:xfrm>
          <a:off x="7036712" y="1165488"/>
          <a:ext cx="2727246" cy="8549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EE54F-6A48-4543-B078-A26E8769A172}">
      <dsp:nvSpPr>
        <dsp:cNvPr id="0" name=""/>
        <dsp:cNvSpPr/>
      </dsp:nvSpPr>
      <dsp:spPr>
        <a:xfrm>
          <a:off x="7210162" y="1330265"/>
          <a:ext cx="2727246" cy="8549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Теорії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які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пояснють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фактори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та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мотиви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транснац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35203" y="1355306"/>
        <a:ext cx="2677164" cy="804875"/>
      </dsp:txXfrm>
    </dsp:sp>
    <dsp:sp modelId="{E20D681F-4D87-4BD8-8BA1-45C2C1E77164}">
      <dsp:nvSpPr>
        <dsp:cNvPr id="0" name=""/>
        <dsp:cNvSpPr/>
      </dsp:nvSpPr>
      <dsp:spPr>
        <a:xfrm>
          <a:off x="5767704" y="2358343"/>
          <a:ext cx="4991734" cy="9912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1DD35-37B2-4953-9B49-8EABBF7DD1E1}">
      <dsp:nvSpPr>
        <dsp:cNvPr id="0" name=""/>
        <dsp:cNvSpPr/>
      </dsp:nvSpPr>
      <dsp:spPr>
        <a:xfrm>
          <a:off x="5941154" y="2523120"/>
          <a:ext cx="4991734" cy="991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Технологіна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концепція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(Дж.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Гелберт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США)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70187" y="2552153"/>
        <a:ext cx="4933668" cy="933200"/>
      </dsp:txXfrm>
    </dsp:sp>
    <dsp:sp modelId="{E76C3378-485C-48F8-BE12-DDF27F22F319}">
      <dsp:nvSpPr>
        <dsp:cNvPr id="0" name=""/>
        <dsp:cNvSpPr/>
      </dsp:nvSpPr>
      <dsp:spPr>
        <a:xfrm>
          <a:off x="5764878" y="3571390"/>
          <a:ext cx="4907469" cy="9912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905D0-F846-40EA-907B-3DD0B2D7AFA1}">
      <dsp:nvSpPr>
        <dsp:cNvPr id="0" name=""/>
        <dsp:cNvSpPr/>
      </dsp:nvSpPr>
      <dsp:spPr>
        <a:xfrm>
          <a:off x="5938328" y="3736167"/>
          <a:ext cx="4907469" cy="991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</a:t>
          </a:r>
          <a:r>
            <a:rPr lang="uk-UA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ія</a:t>
          </a:r>
          <a:r>
            <a:rPr lang="uk-UA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конкуретної</a:t>
          </a:r>
          <a:r>
            <a:rPr lang="uk-UA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переваги нації (М. Портер)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67361" y="3765200"/>
        <a:ext cx="4849403" cy="933200"/>
      </dsp:txXfrm>
    </dsp:sp>
    <dsp:sp modelId="{2164F865-0A8E-42E6-9E9A-C830D3CE1AE3}">
      <dsp:nvSpPr>
        <dsp:cNvPr id="0" name=""/>
        <dsp:cNvSpPr/>
      </dsp:nvSpPr>
      <dsp:spPr>
        <a:xfrm>
          <a:off x="5853609" y="4871520"/>
          <a:ext cx="4700973" cy="9912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D78880-C4FA-45BF-BC45-ADDF7AF05754}">
      <dsp:nvSpPr>
        <dsp:cNvPr id="0" name=""/>
        <dsp:cNvSpPr/>
      </dsp:nvSpPr>
      <dsp:spPr>
        <a:xfrm>
          <a:off x="6027058" y="5036297"/>
          <a:ext cx="4700973" cy="991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Теорія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інтернаціоналізації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(П.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Баклі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М.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Кассон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56091" y="5065330"/>
        <a:ext cx="4642907" cy="933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8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54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5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79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8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49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4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8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9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7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916C3-F7D9-4010-9C38-73CD72D5186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B78BF-2748-4B1F-A352-0E44CCDCE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4263" y="2089014"/>
            <a:ext cx="9144000" cy="1451020"/>
          </a:xfrm>
        </p:spPr>
        <p:txBody>
          <a:bodyPr>
            <a:normAutofit fontScale="90000"/>
          </a:bodyPr>
          <a:lstStyle/>
          <a:p>
            <a:r>
              <a:rPr lang="uk-UA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Комерційні структури у процесах </a:t>
            </a:r>
            <a:r>
              <a:rPr lang="uk-UA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84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1308" y="665040"/>
            <a:ext cx="10515600" cy="4351338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інтернаціоналізації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транснаціональний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повинна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будуватись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рівноправності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суворої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геостратегічні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інвестиційних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акціонерні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неакціонерні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856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9268" y="1018902"/>
            <a:ext cx="10752909" cy="53931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Міжнародні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комерційні структури на ринковій арені є не просто суб’єктами підприємницької діяльності, а виконують суспільно регулюючі функції, впливають на перерозподіл виробленого продукту в світовому масштабі. Порівняно з іншими підприємницькими структурами на базовому рівні економічного життя великі корпорації являють собою найбільш повне матеріальне втілення ідей і цілей інтернаціонального усуспільнення у виробничій сфері, підвищення комерційної ефективності міжнародної економічної діяльності, передусім за рахунок структурної оптимізації відтворювального процесу. На відміну від цього невеликі комерційні структури відзначаються більшою гнучкістю, а стосовно спільних підприємств можна говорити про найбільшу структурну адаптованість мікроекономічних структур до потреб реалізації конкретних виробничо-технологічних проектів.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44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підприємницькій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36683"/>
          </a:xfrm>
        </p:spPr>
        <p:txBody>
          <a:bodyPr>
            <a:normAutofit fontScale="92500" lnSpcReduction="10000"/>
          </a:bodyPr>
          <a:lstStyle/>
          <a:p>
            <a:pPr marL="457200" lvl="1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світогосподарських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без таких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інтернаціоналізація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відбуватися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Так,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 є шлях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акціонування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злиття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поглинання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Разом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особливо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торговельно-коопераційної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 звана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неакціонерна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угруповань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 без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купівлі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поглинань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налагодженню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виробничо-коопераційних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ланок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відособленими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контрагентами.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519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8972194"/>
              </p:ext>
            </p:extLst>
          </p:nvPr>
        </p:nvGraphicFramePr>
        <p:xfrm>
          <a:off x="664028" y="116116"/>
          <a:ext cx="11049000" cy="6524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6137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Геостратегічні фактори розвитку інвестиційних тенденцій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1305"/>
            <a:ext cx="10515600" cy="4351338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провідних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 і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співробітництва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ОЕСР)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помітним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фірм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перш за все ТНК. ОЕСР провели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зробили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ВВП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ОЕСР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вага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фірм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котрі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штаб-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межами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 корпорації у своїй зовнішньоекономічній діяльності віддають перевагу нарощуванню експорту. Вони акумулюють значні виробничі ресурси і виробляють значну частку ВВП країн базування. Нарощування експорту пов’язане з поглибленням спеціалізації, що, у свою чергу, веде до збільшення обсягів виробництва. Опираючись на економічну теорію, можна зазначити, що збільшення експорту країни на 1 % дає 0,1 % приросту ВВП.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85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48006"/>
            <a:ext cx="10515600" cy="111097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Акціонерні форми та засоби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комерційної діяльності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 два основні шляхи концентрації виробництва, яке відбувається за участі великих корпоративних структур. Це, по-перше, злиття і поглинання, а, по-друге, розширення за принципом відкриття філій, дочірніх та асоційованих структур, винесення тих або інших виробничо-технологічних процесів за кордон. Ці шляхи є традиційними для експансії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корпораційних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 у межах традиційних для них галузей або з метою розвитку суміжних виробництв, диверсифікації виробничо-комерційної діяльності. Господарська експансія через відкриття за кордоном підприємств (відділень), в які вкладаються кошти та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інтелектуально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-технологічні цінності, дає змогу краще маневрувати ресурсами, опановувати нові ринки збуту, використовувати ті порівняльні факторні переваги (наприклад, дешева робоча сила, сировина), які є в наявності в країні — реципієнті капіталів.</a:t>
            </a:r>
            <a:r>
              <a:rPr lang="uk-UA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65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87828"/>
            <a:ext cx="10515600" cy="88827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Неакціонерні форми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 діяльності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Диверсифікація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транснаціональної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кон’юнктури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політичного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привели до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неакціонерних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транснаціоналізації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експансії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компаній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спеціалізуються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будівельно-монтажних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передусім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ТНК.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корпорацій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характеристикам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високотехнологічними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товарами та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послугами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метрополій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периферією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спеціалізуються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ТНК та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лідери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світового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ринку. При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міжнародному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співробітництві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будівельно-технічні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консалтингові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інжинірингові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добуваються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транспортуються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копалини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150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неакціонерних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ТНК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доволі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лізингу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франчайзингу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помітно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проштовхує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світовому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ринку.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ТНК,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поширюються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високотехнологічні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сфера,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конкурентоспроможність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росте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інвестиційна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привабливість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котрі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перехідному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неакціонерні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ТНК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посприяти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модернізацією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 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4489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98</Words>
  <Application>Microsoft Office PowerPoint</Application>
  <PresentationFormat>Произвольный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«Комерційні структури у процесах транснаціоналізації»</vt:lpstr>
      <vt:lpstr>Презентация PowerPoint</vt:lpstr>
      <vt:lpstr>Презентация PowerPoint</vt:lpstr>
      <vt:lpstr>Транснаціоналізація в підприємницькій сфері: суб’єкти та функціональна специфіка</vt:lpstr>
      <vt:lpstr>Презентация PowerPoint</vt:lpstr>
      <vt:lpstr>Геостратегічні фактори розвитку інвестиційних тенденцій</vt:lpstr>
      <vt:lpstr>Акціонерні форми та засоби транснаціоналізації комерційної діяльності </vt:lpstr>
      <vt:lpstr>Неакціонерні форми транснаціоналізації господарської діяльності </vt:lpstr>
      <vt:lpstr>ВИСНОВКИ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 «Комерційні структури у процесах транс націоналізації»</dc:title>
  <dc:creator>Пользователь Windows</dc:creator>
  <cp:lastModifiedBy>Наташа</cp:lastModifiedBy>
  <cp:revision>10</cp:revision>
  <dcterms:created xsi:type="dcterms:W3CDTF">2018-11-14T22:24:24Z</dcterms:created>
  <dcterms:modified xsi:type="dcterms:W3CDTF">2020-01-20T10:34:16Z</dcterms:modified>
</cp:coreProperties>
</file>