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4.xml" ContentType="application/vnd.openxmlformats-officedocument.theme+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4" r:id="rId1"/>
    <p:sldMasterId id="2147483746" r:id="rId2"/>
    <p:sldMasterId id="2147483759" r:id="rId3"/>
    <p:sldMasterId id="2147483771" r:id="rId4"/>
    <p:sldMasterId id="2147483783" r:id="rId5"/>
  </p:sldMasterIdLst>
  <p:notesMasterIdLst>
    <p:notesMasterId r:id="rId31"/>
  </p:notesMasterIdLst>
  <p:sldIdLst>
    <p:sldId id="256" r:id="rId6"/>
    <p:sldId id="266" r:id="rId7"/>
    <p:sldId id="257" r:id="rId8"/>
    <p:sldId id="370" r:id="rId9"/>
    <p:sldId id="379" r:id="rId10"/>
    <p:sldId id="371" r:id="rId11"/>
    <p:sldId id="372" r:id="rId12"/>
    <p:sldId id="373" r:id="rId13"/>
    <p:sldId id="374" r:id="rId14"/>
    <p:sldId id="375" r:id="rId15"/>
    <p:sldId id="376" r:id="rId16"/>
    <p:sldId id="377" r:id="rId17"/>
    <p:sldId id="378" r:id="rId18"/>
    <p:sldId id="259" r:id="rId19"/>
    <p:sldId id="260" r:id="rId20"/>
    <p:sldId id="262" r:id="rId21"/>
    <p:sldId id="263" r:id="rId22"/>
    <p:sldId id="264" r:id="rId23"/>
    <p:sldId id="265" r:id="rId24"/>
    <p:sldId id="258" r:id="rId25"/>
    <p:sldId id="268" r:id="rId26"/>
    <p:sldId id="269" r:id="rId27"/>
    <p:sldId id="270" r:id="rId28"/>
    <p:sldId id="271" r:id="rId29"/>
    <p:sldId id="354" r:id="rId30"/>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60" d="100"/>
          <a:sy n="60" d="100"/>
        </p:scale>
        <p:origin x="-1656" y="-19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 Type="http://schemas.openxmlformats.org/officeDocument/2006/relationships/slideMaster" Target="slideMasters/slideMaster3.xml"/><Relationship Id="rId21" Type="http://schemas.openxmlformats.org/officeDocument/2006/relationships/slide" Target="slides/slide16.xml"/><Relationship Id="rId34" Type="http://schemas.openxmlformats.org/officeDocument/2006/relationships/theme" Target="theme/theme1.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slide" Target="slides/slide24.xml"/><Relationship Id="rId1" Type="http://schemas.openxmlformats.org/officeDocument/2006/relationships/slideMaster" Target="slideMasters/slideMaster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presProps" Target="presProps.xml"/><Relationship Id="rId5" Type="http://schemas.openxmlformats.org/officeDocument/2006/relationships/slideMaster" Target="slideMasters/slideMaster5.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notesMaster" Target="notesMasters/notesMaster1.xml"/><Relationship Id="rId4" Type="http://schemas.openxmlformats.org/officeDocument/2006/relationships/slideMaster" Target="slideMasters/slideMaster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3_3">
  <dgm:title val=""/>
  <dgm:desc val=""/>
  <dgm:catLst>
    <dgm:cat type="accent3" pri="11300"/>
  </dgm:catLst>
  <dgm:styleLbl name="node0">
    <dgm:fillClrLst meth="repeat">
      <a:schemeClr val="accent3">
        <a:shade val="80000"/>
      </a:schemeClr>
    </dgm:fillClrLst>
    <dgm:linClrLst meth="repeat">
      <a:schemeClr val="lt1"/>
    </dgm:linClrLst>
    <dgm:effectClrLst/>
    <dgm:txLinClrLst/>
    <dgm:txFillClrLst/>
    <dgm:txEffectClrLst/>
  </dgm:styleLbl>
  <dgm:styleLbl name="node1">
    <dgm:fillClrLst>
      <a:schemeClr val="accent3">
        <a:shade val="80000"/>
      </a:schemeClr>
      <a:schemeClr val="accent3">
        <a:tint val="70000"/>
      </a:schemeClr>
    </dgm:fillClrLst>
    <dgm:linClrLst meth="repeat">
      <a:schemeClr val="lt1"/>
    </dgm:linClrLst>
    <dgm:effectClrLst/>
    <dgm:txLinClrLst/>
    <dgm:txFillClrLst/>
    <dgm:txEffectClrLst/>
  </dgm:styleLbl>
  <dgm:styleLbl name="alignNode1">
    <dgm:fillClrLst>
      <a:schemeClr val="accent3">
        <a:shade val="80000"/>
      </a:schemeClr>
      <a:schemeClr val="accent3">
        <a:tint val="70000"/>
      </a:schemeClr>
    </dgm:fillClrLst>
    <dgm:linClrLst>
      <a:schemeClr val="accent3">
        <a:shade val="80000"/>
      </a:schemeClr>
      <a:schemeClr val="accent3">
        <a:tint val="70000"/>
      </a:schemeClr>
    </dgm:linClrLst>
    <dgm:effectClrLst/>
    <dgm:txLinClrLst/>
    <dgm:txFillClrLst/>
    <dgm:txEffectClrLst/>
  </dgm:styleLbl>
  <dgm:styleLbl name="lnNode1">
    <dgm:fillClrLst>
      <a:schemeClr val="accent3">
        <a:shade val="80000"/>
      </a:schemeClr>
      <a:schemeClr val="accent3">
        <a:tint val="70000"/>
      </a:schemeClr>
    </dgm:fillClrLst>
    <dgm:linClrLst meth="repeat">
      <a:schemeClr val="lt1"/>
    </dgm:linClrLst>
    <dgm:effectClrLst/>
    <dgm:txLinClrLst/>
    <dgm:txFillClrLst/>
    <dgm:txEffectClrLst/>
  </dgm:styleLbl>
  <dgm:styleLbl name="vennNode1">
    <dgm:fillClrLst>
      <a:schemeClr val="accent3">
        <a:shade val="80000"/>
        <a:alpha val="50000"/>
      </a:schemeClr>
      <a:schemeClr val="accent3">
        <a:tint val="70000"/>
        <a:alpha val="50000"/>
      </a:schemeClr>
    </dgm:fillClrLst>
    <dgm:linClrLst meth="repeat">
      <a:schemeClr val="lt1"/>
    </dgm:linClrLst>
    <dgm:effectClrLst/>
    <dgm:txLinClrLst/>
    <dgm:txFillClrLst/>
    <dgm:txEffectClrLst/>
  </dgm:styleLbl>
  <dgm:styleLbl name="node2">
    <dgm:fillClrLst>
      <a:schemeClr val="accent3">
        <a:tint val="99000"/>
      </a:schemeClr>
    </dgm:fillClrLst>
    <dgm:linClrLst meth="repeat">
      <a:schemeClr val="lt1"/>
    </dgm:linClrLst>
    <dgm:effectClrLst/>
    <dgm:txLinClrLst/>
    <dgm:txFillClrLst/>
    <dgm:txEffectClrLst/>
  </dgm:styleLbl>
  <dgm:styleLbl name="node3">
    <dgm:fillClrLst>
      <a:schemeClr val="accent3">
        <a:tint val="80000"/>
      </a:schemeClr>
    </dgm:fillClrLst>
    <dgm:linClrLst meth="repeat">
      <a:schemeClr val="lt1"/>
    </dgm:linClrLst>
    <dgm:effectClrLst/>
    <dgm:txLinClrLst/>
    <dgm:txFillClrLst/>
    <dgm:txEffectClrLst/>
  </dgm:styleLbl>
  <dgm:styleLbl name="node4">
    <dgm:fillClrLst>
      <a:schemeClr val="accent3">
        <a:tint val="70000"/>
      </a:schemeClr>
    </dgm:fillClrLst>
    <dgm:linClrLst meth="repeat">
      <a:schemeClr val="lt1"/>
    </dgm:linClrLst>
    <dgm:effectClrLst/>
    <dgm:txLinClrLst/>
    <dgm:txFillClrLst/>
    <dgm:txEffectClrLst/>
  </dgm:styleLbl>
  <dgm:styleLbl name="fg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hade val="90000"/>
      </a:schemeClr>
      <a:schemeClr val="accent3">
        <a:tint val="70000"/>
      </a:schemeClr>
    </dgm:fillClrLst>
    <dgm:linClrLst>
      <a:schemeClr val="accent3">
        <a:shade val="90000"/>
      </a:schemeClr>
      <a:schemeClr val="accent3">
        <a:tint val="70000"/>
      </a:schemeClr>
    </dgm:linClrLst>
    <dgm:effectClrLst/>
    <dgm:txLinClrLst/>
    <dgm:txFillClrLst/>
    <dgm:txEffectClrLst/>
  </dgm:styleLbl>
  <dgm:styleLbl name="fgSibTrans2D1">
    <dgm:fillClrLst>
      <a:schemeClr val="accent3">
        <a:shade val="90000"/>
      </a:schemeClr>
      <a:schemeClr val="accent3">
        <a:tint val="70000"/>
      </a:schemeClr>
    </dgm:fillClrLst>
    <dgm:linClrLst>
      <a:schemeClr val="accent3">
        <a:shade val="90000"/>
      </a:schemeClr>
      <a:schemeClr val="accent3">
        <a:tint val="70000"/>
      </a:schemeClr>
    </dgm:linClrLst>
    <dgm:effectClrLst/>
    <dgm:txLinClrLst/>
    <dgm:txFillClrLst meth="repeat">
      <a:schemeClr val="lt1"/>
    </dgm:txFillClrLst>
    <dgm:txEffectClrLst/>
  </dgm:styleLbl>
  <dgm:styleLbl name="bgSibTrans2D1">
    <dgm:fillClrLst>
      <a:schemeClr val="accent3">
        <a:shade val="90000"/>
      </a:schemeClr>
      <a:schemeClr val="accent3">
        <a:tint val="70000"/>
      </a:schemeClr>
    </dgm:fillClrLst>
    <dgm:linClrLst>
      <a:schemeClr val="accent3">
        <a:shade val="90000"/>
      </a:schemeClr>
      <a:schemeClr val="accent3">
        <a:tint val="70000"/>
      </a:schemeClr>
    </dgm:linClrLst>
    <dgm:effectClrLst/>
    <dgm:txLinClrLst/>
    <dgm:txFillClrLst meth="repeat">
      <a:schemeClr val="lt1"/>
    </dgm:txFillClrLst>
    <dgm:txEffectClrLst/>
  </dgm:styleLbl>
  <dgm:styleLbl name="sibTrans1D1">
    <dgm:fillClrLst>
      <a:schemeClr val="accent3">
        <a:shade val="90000"/>
      </a:schemeClr>
      <a:schemeClr val="accent3">
        <a:tint val="70000"/>
      </a:schemeClr>
    </dgm:fillClrLst>
    <dgm:linClrLst>
      <a:schemeClr val="accent3">
        <a:shade val="90000"/>
      </a:schemeClr>
      <a:schemeClr val="accent3">
        <a:tint val="70000"/>
      </a:schemeClr>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accent3">
        <a:shade val="80000"/>
      </a:schemeClr>
    </dgm:fillClrLst>
    <dgm:linClrLst meth="repeat">
      <a:schemeClr val="lt1"/>
    </dgm:linClrLst>
    <dgm:effectClrLst/>
    <dgm:txLinClrLst/>
    <dgm:txFillClrLst/>
    <dgm:txEffectClrLst/>
  </dgm:styleLbl>
  <dgm:styleLbl name="asst1">
    <dgm:fillClrLst meth="repeat">
      <a:schemeClr val="accent3">
        <a:shade val="80000"/>
      </a:schemeClr>
    </dgm:fillClrLst>
    <dgm:linClrLst meth="repeat">
      <a:schemeClr val="lt1"/>
    </dgm:linClrLst>
    <dgm:effectClrLst/>
    <dgm:txLinClrLst/>
    <dgm:txFillClrLst/>
    <dgm:txEffectClrLst/>
  </dgm:styleLbl>
  <dgm:styleLbl name="asst2">
    <dgm:fillClrLst>
      <a:schemeClr val="accent3">
        <a:tint val="99000"/>
      </a:schemeClr>
    </dgm:fillClrLst>
    <dgm:linClrLst meth="repeat">
      <a:schemeClr val="lt1"/>
    </dgm:linClrLst>
    <dgm:effectClrLst/>
    <dgm:txLinClrLst/>
    <dgm:txFillClrLst/>
    <dgm:txEffectClrLst/>
  </dgm:styleLbl>
  <dgm:styleLbl name="asst3">
    <dgm:fillClrLst>
      <a:schemeClr val="accent3">
        <a:tint val="80000"/>
      </a:schemeClr>
    </dgm:fillClrLst>
    <dgm:linClrLst meth="repeat">
      <a:schemeClr val="lt1"/>
    </dgm:linClrLst>
    <dgm:effectClrLst/>
    <dgm:txLinClrLst/>
    <dgm:txFillClrLst/>
    <dgm:txEffectClrLst/>
  </dgm:styleLbl>
  <dgm:styleLbl name="asst4">
    <dgm:fillClrLst>
      <a:schemeClr val="accent3">
        <a:tint val="70000"/>
      </a:schemeClr>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a:tint val="90000"/>
      </a:schemeClr>
    </dgm:fillClrLst>
    <dgm:linClrLst meth="repeat">
      <a:schemeClr val="accent3">
        <a:tint val="90000"/>
      </a:schemeClr>
    </dgm:linClrLst>
    <dgm:effectClrLst/>
    <dgm:txLinClrLst/>
    <dgm:txFillClrLst/>
    <dgm:txEffectClrLst/>
  </dgm:styleLbl>
  <dgm:styleLbl name="parChTrans2D3">
    <dgm:fillClrLst meth="repeat">
      <a:schemeClr val="accent3">
        <a:tint val="70000"/>
      </a:schemeClr>
    </dgm:fillClrLst>
    <dgm:linClrLst meth="repeat">
      <a:schemeClr val="accent3">
        <a:tint val="70000"/>
      </a:schemeClr>
    </dgm:linClrLst>
    <dgm:effectClrLst/>
    <dgm:txLinClrLst/>
    <dgm:txFillClrLst/>
    <dgm:txEffectClrLst/>
  </dgm:styleLbl>
  <dgm:styleLbl name="parChTrans2D4">
    <dgm:fillClrLst meth="repeat">
      <a:schemeClr val="accent3">
        <a:tint val="50000"/>
      </a:schemeClr>
    </dgm:fillClrLst>
    <dgm:linClrLst meth="repeat">
      <a:schemeClr val="accent3">
        <a:tint val="50000"/>
      </a:schemeClr>
    </dgm:linClrLst>
    <dgm:effectClrLst/>
    <dgm:txLinClrLst/>
    <dgm:txFillClrLst meth="repeat">
      <a:schemeClr val="lt1"/>
    </dgm:txFillClrLst>
    <dgm:txEffectClrLst/>
  </dgm:styleLbl>
  <dgm:styleLbl name="parChTrans1D1">
    <dgm:fillClrLst meth="repeat">
      <a:schemeClr val="accent3">
        <a:shade val="80000"/>
      </a:schemeClr>
    </dgm:fillClrLst>
    <dgm:linClrLst meth="repeat">
      <a:schemeClr val="accent3">
        <a:shade val="80000"/>
      </a:schemeClr>
    </dgm:linClrLst>
    <dgm:effectClrLst/>
    <dgm:txLinClrLst/>
    <dgm:txFillClrLst meth="repeat">
      <a:schemeClr val="tx1"/>
    </dgm:txFillClrLst>
    <dgm:txEffectClrLst/>
  </dgm:styleLbl>
  <dgm:styleLbl name="parChTrans1D2">
    <dgm:fillClrLst meth="repeat">
      <a:schemeClr val="accent3">
        <a:tint val="99000"/>
      </a:schemeClr>
    </dgm:fillClrLst>
    <dgm:linClrLst meth="repeat">
      <a:schemeClr val="accent3">
        <a:tint val="99000"/>
      </a:schemeClr>
    </dgm:linClrLst>
    <dgm:effectClrLst/>
    <dgm:txLinClrLst/>
    <dgm:txFillClrLst meth="repeat">
      <a:schemeClr val="tx1"/>
    </dgm:txFillClrLst>
    <dgm:txEffectClrLst/>
  </dgm:styleLbl>
  <dgm:styleLbl name="parChTrans1D3">
    <dgm:fillClrLst meth="repeat">
      <a:schemeClr val="accent3">
        <a:tint val="80000"/>
      </a:schemeClr>
    </dgm:fillClrLst>
    <dgm:linClrLst meth="repeat">
      <a:schemeClr val="accent3">
        <a:tint val="80000"/>
      </a:schemeClr>
    </dgm:linClrLst>
    <dgm:effectClrLst/>
    <dgm:txLinClrLst/>
    <dgm:txFillClrLst meth="repeat">
      <a:schemeClr val="tx1"/>
    </dgm:txFillClrLst>
    <dgm:txEffectClrLst/>
  </dgm:styleLbl>
  <dgm:styleLbl name="parChTrans1D4">
    <dgm:fillClrLst meth="repeat">
      <a:schemeClr val="accent3">
        <a:tint val="70000"/>
      </a:schemeClr>
    </dgm:fillClrLst>
    <dgm:linClrLst meth="repeat">
      <a:schemeClr val="accent3">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hade val="80000"/>
      </a:schemeClr>
      <a:schemeClr val="accent3">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hade val="80000"/>
      </a:schemeClr>
      <a:schemeClr val="accent3">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hade val="80000"/>
      </a:schemeClr>
      <a:schemeClr val="accent3">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hade val="80000"/>
      </a:schemeClr>
      <a:schemeClr val="accent3">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3">
        <a:shade val="80000"/>
      </a:schemeClr>
      <a:schemeClr val="accent3">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a:tint val="70000"/>
      </a:schemeClr>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462C9E3-382B-47BD-A86D-C9181E1FFB9C}" type="doc">
      <dgm:prSet loTypeId="urn:microsoft.com/office/officeart/2005/8/layout/radial3" loCatId="relationship" qsTypeId="urn:microsoft.com/office/officeart/2005/8/quickstyle/simple1" qsCatId="simple" csTypeId="urn:microsoft.com/office/officeart/2005/8/colors/accent3_3" csCatId="accent3" phldr="1"/>
      <dgm:spPr/>
      <dgm:t>
        <a:bodyPr/>
        <a:lstStyle/>
        <a:p>
          <a:endParaRPr lang="en-US"/>
        </a:p>
      </dgm:t>
    </dgm:pt>
    <dgm:pt modelId="{53D76C1C-DC89-4305-A7DC-F1449B266951}">
      <dgm:prSet phldrT="[Text]"/>
      <dgm:spPr/>
      <dgm:t>
        <a:bodyPr/>
        <a:lstStyle/>
        <a:p>
          <a:r>
            <a:rPr lang="de-DE" dirty="0" smtClean="0"/>
            <a:t>MORPHOLOGIE</a:t>
          </a:r>
          <a:endParaRPr lang="en-US" dirty="0"/>
        </a:p>
      </dgm:t>
    </dgm:pt>
    <dgm:pt modelId="{875FFE51-1ED3-425B-B22F-32CB99B64F13}">
      <dgm:prSet phldrT="[Text]"/>
      <dgm:spPr/>
      <dgm:t>
        <a:bodyPr/>
        <a:lstStyle/>
        <a:p>
          <a:r>
            <a:rPr lang="de-DE" dirty="0" smtClean="0"/>
            <a:t>SYNTAX</a:t>
          </a:r>
          <a:endParaRPr lang="en-US" dirty="0"/>
        </a:p>
      </dgm:t>
    </dgm:pt>
    <dgm:pt modelId="{4389F9AD-43E1-496A-BD69-E6369E5D9568}">
      <dgm:prSet phldrT="[Text]"/>
      <dgm:spPr/>
      <dgm:t>
        <a:bodyPr/>
        <a:lstStyle/>
        <a:p>
          <a:r>
            <a:rPr lang="de-DE" dirty="0" smtClean="0"/>
            <a:t>RAUM</a:t>
          </a:r>
          <a:endParaRPr lang="en-US" dirty="0"/>
        </a:p>
      </dgm:t>
    </dgm:pt>
    <dgm:pt modelId="{58959D18-6349-4A26-BB26-2D647A375679}">
      <dgm:prSet phldrT="[Text]"/>
      <dgm:spPr/>
      <dgm:t>
        <a:bodyPr/>
        <a:lstStyle/>
        <a:p>
          <a:r>
            <a:rPr lang="de-DE" dirty="0" smtClean="0"/>
            <a:t>ZEIT</a:t>
          </a:r>
          <a:endParaRPr lang="en-US" dirty="0"/>
        </a:p>
      </dgm:t>
    </dgm:pt>
    <dgm:pt modelId="{62A91C41-11A9-43AE-A691-6B799934C4BE}">
      <dgm:prSet phldrT="[Text]"/>
      <dgm:spPr/>
      <dgm:t>
        <a:bodyPr/>
        <a:lstStyle/>
        <a:p>
          <a:r>
            <a:rPr lang="de-DE" dirty="0" smtClean="0"/>
            <a:t>SPRACHE</a:t>
          </a:r>
          <a:endParaRPr lang="en-US" dirty="0"/>
        </a:p>
      </dgm:t>
    </dgm:pt>
    <dgm:pt modelId="{00A96C87-32BB-4741-8A99-DE8E360A73C7}" type="sibTrans" cxnId="{B99D2E2B-33B5-48CA-9607-B1E1A7D97C32}">
      <dgm:prSet/>
      <dgm:spPr/>
      <dgm:t>
        <a:bodyPr/>
        <a:lstStyle/>
        <a:p>
          <a:endParaRPr lang="en-US"/>
        </a:p>
      </dgm:t>
    </dgm:pt>
    <dgm:pt modelId="{91816B8A-A5AB-4E8C-84EC-9EB3B0A9C4D5}" type="parTrans" cxnId="{B99D2E2B-33B5-48CA-9607-B1E1A7D97C32}">
      <dgm:prSet/>
      <dgm:spPr/>
      <dgm:t>
        <a:bodyPr/>
        <a:lstStyle/>
        <a:p>
          <a:endParaRPr lang="en-US"/>
        </a:p>
      </dgm:t>
    </dgm:pt>
    <dgm:pt modelId="{2129F3C0-365C-43FB-8566-5F742781C185}" type="sibTrans" cxnId="{6BB0A069-10C6-4F07-AFF4-8082E9764AE4}">
      <dgm:prSet/>
      <dgm:spPr/>
      <dgm:t>
        <a:bodyPr/>
        <a:lstStyle/>
        <a:p>
          <a:endParaRPr lang="en-US"/>
        </a:p>
      </dgm:t>
    </dgm:pt>
    <dgm:pt modelId="{30ADD5F4-0C4E-4856-B153-8224688A9F3E}" type="parTrans" cxnId="{6BB0A069-10C6-4F07-AFF4-8082E9764AE4}">
      <dgm:prSet/>
      <dgm:spPr/>
      <dgm:t>
        <a:bodyPr/>
        <a:lstStyle/>
        <a:p>
          <a:endParaRPr lang="en-US"/>
        </a:p>
      </dgm:t>
    </dgm:pt>
    <dgm:pt modelId="{A894E764-4AF9-43FA-A983-A668C327626B}" type="sibTrans" cxnId="{7248ADCA-B165-45AC-8825-8DB16BCBA0E3}">
      <dgm:prSet/>
      <dgm:spPr/>
      <dgm:t>
        <a:bodyPr/>
        <a:lstStyle/>
        <a:p>
          <a:endParaRPr lang="en-US"/>
        </a:p>
      </dgm:t>
    </dgm:pt>
    <dgm:pt modelId="{FAC82B47-D661-4577-B693-6E229C4AF5ED}" type="parTrans" cxnId="{7248ADCA-B165-45AC-8825-8DB16BCBA0E3}">
      <dgm:prSet/>
      <dgm:spPr/>
      <dgm:t>
        <a:bodyPr/>
        <a:lstStyle/>
        <a:p>
          <a:endParaRPr lang="en-US"/>
        </a:p>
      </dgm:t>
    </dgm:pt>
    <dgm:pt modelId="{F8FCAA9C-B3F4-4990-BA51-A5E6610936F9}" type="sibTrans" cxnId="{E6A40397-0340-46CB-9B4E-C4539FFCB4F2}">
      <dgm:prSet/>
      <dgm:spPr/>
      <dgm:t>
        <a:bodyPr/>
        <a:lstStyle/>
        <a:p>
          <a:endParaRPr lang="en-US"/>
        </a:p>
      </dgm:t>
    </dgm:pt>
    <dgm:pt modelId="{73F34F36-F0B5-4653-AAD0-2FAEE97A1A89}" type="parTrans" cxnId="{E6A40397-0340-46CB-9B4E-C4539FFCB4F2}">
      <dgm:prSet/>
      <dgm:spPr/>
      <dgm:t>
        <a:bodyPr/>
        <a:lstStyle/>
        <a:p>
          <a:endParaRPr lang="en-US"/>
        </a:p>
      </dgm:t>
    </dgm:pt>
    <dgm:pt modelId="{2355AD59-1BEF-4228-BF63-4AE151A8ED03}" type="sibTrans" cxnId="{8AF3F06F-4116-4D19-B9C8-5689293879A2}">
      <dgm:prSet/>
      <dgm:spPr/>
      <dgm:t>
        <a:bodyPr/>
        <a:lstStyle/>
        <a:p>
          <a:endParaRPr lang="en-US"/>
        </a:p>
      </dgm:t>
    </dgm:pt>
    <dgm:pt modelId="{6C5DF66A-AF58-49BB-AC04-4C2677CD692D}" type="parTrans" cxnId="{8AF3F06F-4116-4D19-B9C8-5689293879A2}">
      <dgm:prSet/>
      <dgm:spPr/>
      <dgm:t>
        <a:bodyPr/>
        <a:lstStyle/>
        <a:p>
          <a:endParaRPr lang="en-US"/>
        </a:p>
      </dgm:t>
    </dgm:pt>
    <dgm:pt modelId="{BFE2DE47-110A-48A6-86D7-4DD0357BE929}">
      <dgm:prSet/>
      <dgm:spPr/>
      <dgm:t>
        <a:bodyPr/>
        <a:lstStyle/>
        <a:p>
          <a:r>
            <a:rPr lang="de-DE" dirty="0" smtClean="0"/>
            <a:t>SOZIALE GRUPPEN</a:t>
          </a:r>
          <a:endParaRPr lang="en-US" dirty="0"/>
        </a:p>
      </dgm:t>
    </dgm:pt>
    <dgm:pt modelId="{BAF9270F-3B26-44A6-B8CB-FD099569A279}" type="parTrans" cxnId="{E477FAE3-843E-4AE4-9859-11E3A0576645}">
      <dgm:prSet/>
      <dgm:spPr/>
      <dgm:t>
        <a:bodyPr/>
        <a:lstStyle/>
        <a:p>
          <a:endParaRPr lang="en-US"/>
        </a:p>
      </dgm:t>
    </dgm:pt>
    <dgm:pt modelId="{4067D9D2-B74B-4F2E-8CB1-B5154C1CE7F0}" type="sibTrans" cxnId="{E477FAE3-843E-4AE4-9859-11E3A0576645}">
      <dgm:prSet/>
      <dgm:spPr/>
      <dgm:t>
        <a:bodyPr/>
        <a:lstStyle/>
        <a:p>
          <a:endParaRPr lang="en-US"/>
        </a:p>
      </dgm:t>
    </dgm:pt>
    <dgm:pt modelId="{B906A60A-5163-42DA-984C-C10B2876B5C2}">
      <dgm:prSet/>
      <dgm:spPr/>
      <dgm:t>
        <a:bodyPr/>
        <a:lstStyle/>
        <a:p>
          <a:r>
            <a:rPr lang="de-DE" dirty="0" smtClean="0"/>
            <a:t>LEXIK</a:t>
          </a:r>
          <a:endParaRPr lang="en-US" dirty="0"/>
        </a:p>
      </dgm:t>
    </dgm:pt>
    <dgm:pt modelId="{E1DB7EFF-6C31-4C0A-85DD-0F2BDB132652}" type="parTrans" cxnId="{E7B2A75D-2707-463D-81F7-7AFA5DF94D49}">
      <dgm:prSet/>
      <dgm:spPr/>
      <dgm:t>
        <a:bodyPr/>
        <a:lstStyle/>
        <a:p>
          <a:endParaRPr lang="en-US"/>
        </a:p>
      </dgm:t>
    </dgm:pt>
    <dgm:pt modelId="{365D7C3E-4603-44DA-8003-F48298E3566E}" type="sibTrans" cxnId="{E7B2A75D-2707-463D-81F7-7AFA5DF94D49}">
      <dgm:prSet/>
      <dgm:spPr/>
      <dgm:t>
        <a:bodyPr/>
        <a:lstStyle/>
        <a:p>
          <a:endParaRPr lang="en-US"/>
        </a:p>
      </dgm:t>
    </dgm:pt>
    <dgm:pt modelId="{D840BD29-923B-47A5-80A9-ECB75AD59373}">
      <dgm:prSet/>
      <dgm:spPr/>
      <dgm:t>
        <a:bodyPr/>
        <a:lstStyle/>
        <a:p>
          <a:r>
            <a:rPr lang="de-DE" dirty="0" smtClean="0"/>
            <a:t>PHONOLOGIE</a:t>
          </a:r>
          <a:endParaRPr lang="en-US" dirty="0"/>
        </a:p>
      </dgm:t>
    </dgm:pt>
    <dgm:pt modelId="{FAC09170-1310-434A-86F7-7F9911561116}" type="parTrans" cxnId="{22085C47-4D0D-4B3B-9679-E1AFEA95FA60}">
      <dgm:prSet/>
      <dgm:spPr/>
      <dgm:t>
        <a:bodyPr/>
        <a:lstStyle/>
        <a:p>
          <a:endParaRPr lang="en-US"/>
        </a:p>
      </dgm:t>
    </dgm:pt>
    <dgm:pt modelId="{561A8FC6-A3CB-419F-AB87-F5C2481093DD}" type="sibTrans" cxnId="{22085C47-4D0D-4B3B-9679-E1AFEA95FA60}">
      <dgm:prSet/>
      <dgm:spPr/>
      <dgm:t>
        <a:bodyPr/>
        <a:lstStyle/>
        <a:p>
          <a:endParaRPr lang="en-US"/>
        </a:p>
      </dgm:t>
    </dgm:pt>
    <dgm:pt modelId="{CE42D248-5EE4-4A38-9CB4-CC28380AAE1C}">
      <dgm:prSet/>
      <dgm:spPr/>
      <dgm:t>
        <a:bodyPr/>
        <a:lstStyle/>
        <a:p>
          <a:r>
            <a:rPr lang="de-DE" dirty="0" smtClean="0"/>
            <a:t>SITUATION /</a:t>
          </a:r>
        </a:p>
        <a:p>
          <a:r>
            <a:rPr lang="de-DE" dirty="0" smtClean="0"/>
            <a:t>FUNKTIONEN</a:t>
          </a:r>
          <a:endParaRPr lang="en-US" dirty="0"/>
        </a:p>
      </dgm:t>
    </dgm:pt>
    <dgm:pt modelId="{9F86B0D4-6968-4D00-A5EE-DAF0395B859C}" type="parTrans" cxnId="{72345FE8-7C30-417D-A0C3-33A35B1D38E3}">
      <dgm:prSet/>
      <dgm:spPr/>
      <dgm:t>
        <a:bodyPr/>
        <a:lstStyle/>
        <a:p>
          <a:endParaRPr lang="en-US"/>
        </a:p>
      </dgm:t>
    </dgm:pt>
    <dgm:pt modelId="{4D683F4F-7E74-4A11-843A-35DB0994EDC5}" type="sibTrans" cxnId="{72345FE8-7C30-417D-A0C3-33A35B1D38E3}">
      <dgm:prSet/>
      <dgm:spPr/>
      <dgm:t>
        <a:bodyPr/>
        <a:lstStyle/>
        <a:p>
          <a:endParaRPr lang="en-US"/>
        </a:p>
      </dgm:t>
    </dgm:pt>
    <dgm:pt modelId="{9DE3591B-1E2B-4505-8E75-C0D4442BCB74}" type="pres">
      <dgm:prSet presAssocID="{F462C9E3-382B-47BD-A86D-C9181E1FFB9C}" presName="composite" presStyleCnt="0">
        <dgm:presLayoutVars>
          <dgm:chMax val="1"/>
          <dgm:dir/>
          <dgm:resizeHandles val="exact"/>
        </dgm:presLayoutVars>
      </dgm:prSet>
      <dgm:spPr/>
      <dgm:t>
        <a:bodyPr/>
        <a:lstStyle/>
        <a:p>
          <a:endParaRPr lang="en-US"/>
        </a:p>
      </dgm:t>
    </dgm:pt>
    <dgm:pt modelId="{2779E499-2D4E-4E2A-8412-B4E5076581AF}" type="pres">
      <dgm:prSet presAssocID="{F462C9E3-382B-47BD-A86D-C9181E1FFB9C}" presName="radial" presStyleCnt="0">
        <dgm:presLayoutVars>
          <dgm:animLvl val="ctr"/>
        </dgm:presLayoutVars>
      </dgm:prSet>
      <dgm:spPr/>
    </dgm:pt>
    <dgm:pt modelId="{6F098D86-9C90-45D8-A995-7E92FF61F522}" type="pres">
      <dgm:prSet presAssocID="{62A91C41-11A9-43AE-A691-6B799934C4BE}" presName="centerShape" presStyleLbl="vennNode1" presStyleIdx="0" presStyleCnt="9" custScaleX="78825" custScaleY="49705" custLinFactNeighborX="3252" custLinFactNeighborY="-1175"/>
      <dgm:spPr/>
      <dgm:t>
        <a:bodyPr/>
        <a:lstStyle/>
        <a:p>
          <a:endParaRPr lang="en-US"/>
        </a:p>
      </dgm:t>
    </dgm:pt>
    <dgm:pt modelId="{8AB35386-1B84-4386-A57A-BF41F4C530C1}" type="pres">
      <dgm:prSet presAssocID="{58959D18-6349-4A26-BB26-2D647A375679}" presName="node" presStyleLbl="vennNode1" presStyleIdx="1" presStyleCnt="9" custRadScaleRad="111555" custRadScaleInc="-58394">
        <dgm:presLayoutVars>
          <dgm:bulletEnabled val="1"/>
        </dgm:presLayoutVars>
      </dgm:prSet>
      <dgm:spPr/>
      <dgm:t>
        <a:bodyPr/>
        <a:lstStyle/>
        <a:p>
          <a:endParaRPr lang="en-US"/>
        </a:p>
      </dgm:t>
    </dgm:pt>
    <dgm:pt modelId="{786694F5-938A-43DE-B7FF-3BC268FE6B7F}" type="pres">
      <dgm:prSet presAssocID="{4389F9AD-43E1-496A-BD69-E6369E5D9568}" presName="node" presStyleLbl="vennNode1" presStyleIdx="2" presStyleCnt="9" custRadScaleRad="115951" custRadScaleInc="-32483">
        <dgm:presLayoutVars>
          <dgm:bulletEnabled val="1"/>
        </dgm:presLayoutVars>
      </dgm:prSet>
      <dgm:spPr/>
      <dgm:t>
        <a:bodyPr/>
        <a:lstStyle/>
        <a:p>
          <a:endParaRPr lang="en-US"/>
        </a:p>
      </dgm:t>
    </dgm:pt>
    <dgm:pt modelId="{20499D20-CC52-4019-980F-1FF68503ADA5}" type="pres">
      <dgm:prSet presAssocID="{875FFE51-1ED3-425B-B22F-32CB99B64F13}" presName="node" presStyleLbl="vennNode1" presStyleIdx="3" presStyleCnt="9" custRadScaleRad="178887" custRadScaleInc="69114">
        <dgm:presLayoutVars>
          <dgm:bulletEnabled val="1"/>
        </dgm:presLayoutVars>
      </dgm:prSet>
      <dgm:spPr/>
      <dgm:t>
        <a:bodyPr/>
        <a:lstStyle/>
        <a:p>
          <a:endParaRPr lang="en-US"/>
        </a:p>
      </dgm:t>
    </dgm:pt>
    <dgm:pt modelId="{2FC27DDF-0264-4BDD-8B3B-DF1B40ADFD29}" type="pres">
      <dgm:prSet presAssocID="{53D76C1C-DC89-4305-A7DC-F1449B266951}" presName="node" presStyleLbl="vennNode1" presStyleIdx="4" presStyleCnt="9" custRadScaleRad="109444" custRadScaleInc="27997">
        <dgm:presLayoutVars>
          <dgm:bulletEnabled val="1"/>
        </dgm:presLayoutVars>
      </dgm:prSet>
      <dgm:spPr/>
      <dgm:t>
        <a:bodyPr/>
        <a:lstStyle/>
        <a:p>
          <a:endParaRPr lang="en-US"/>
        </a:p>
      </dgm:t>
    </dgm:pt>
    <dgm:pt modelId="{F9DE42EF-7985-4617-AE71-26B4E4A5833F}" type="pres">
      <dgm:prSet presAssocID="{BFE2DE47-110A-48A6-86D7-4DD0357BE929}" presName="node" presStyleLbl="vennNode1" presStyleIdx="5" presStyleCnt="9" custRadScaleRad="186862" custRadScaleInc="-269215">
        <dgm:presLayoutVars>
          <dgm:bulletEnabled val="1"/>
        </dgm:presLayoutVars>
      </dgm:prSet>
      <dgm:spPr/>
      <dgm:t>
        <a:bodyPr/>
        <a:lstStyle/>
        <a:p>
          <a:endParaRPr lang="en-US"/>
        </a:p>
      </dgm:t>
    </dgm:pt>
    <dgm:pt modelId="{52921F2C-CE38-40E9-8980-374715063989}" type="pres">
      <dgm:prSet presAssocID="{B906A60A-5163-42DA-984C-C10B2876B5C2}" presName="node" presStyleLbl="vennNode1" presStyleIdx="6" presStyleCnt="9" custRadScaleRad="104775" custRadScaleInc="-37505">
        <dgm:presLayoutVars>
          <dgm:bulletEnabled val="1"/>
        </dgm:presLayoutVars>
      </dgm:prSet>
      <dgm:spPr/>
      <dgm:t>
        <a:bodyPr/>
        <a:lstStyle/>
        <a:p>
          <a:endParaRPr lang="en-US"/>
        </a:p>
      </dgm:t>
    </dgm:pt>
    <dgm:pt modelId="{8F755128-50C8-47B9-9525-AE7040E9423F}" type="pres">
      <dgm:prSet presAssocID="{D840BD29-923B-47A5-80A9-ECB75AD59373}" presName="node" presStyleLbl="vennNode1" presStyleIdx="7" presStyleCnt="9" custRadScaleRad="179633" custRadScaleInc="-68796">
        <dgm:presLayoutVars>
          <dgm:bulletEnabled val="1"/>
        </dgm:presLayoutVars>
      </dgm:prSet>
      <dgm:spPr/>
      <dgm:t>
        <a:bodyPr/>
        <a:lstStyle/>
        <a:p>
          <a:endParaRPr lang="en-US"/>
        </a:p>
      </dgm:t>
    </dgm:pt>
    <dgm:pt modelId="{10571CF7-9730-4B42-BBC7-57B85B3FF89B}" type="pres">
      <dgm:prSet presAssocID="{CE42D248-5EE4-4A38-9CB4-CC28380AAE1C}" presName="node" presStyleLbl="vennNode1" presStyleIdx="8" presStyleCnt="9" custRadScaleRad="179003" custRadScaleInc="-27378">
        <dgm:presLayoutVars>
          <dgm:bulletEnabled val="1"/>
        </dgm:presLayoutVars>
      </dgm:prSet>
      <dgm:spPr/>
      <dgm:t>
        <a:bodyPr/>
        <a:lstStyle/>
        <a:p>
          <a:endParaRPr lang="en-US"/>
        </a:p>
      </dgm:t>
    </dgm:pt>
  </dgm:ptLst>
  <dgm:cxnLst>
    <dgm:cxn modelId="{B99D2E2B-33B5-48CA-9607-B1E1A7D97C32}" srcId="{F462C9E3-382B-47BD-A86D-C9181E1FFB9C}" destId="{62A91C41-11A9-43AE-A691-6B799934C4BE}" srcOrd="0" destOrd="0" parTransId="{91816B8A-A5AB-4E8C-84EC-9EB3B0A9C4D5}" sibTransId="{00A96C87-32BB-4741-8A99-DE8E360A73C7}"/>
    <dgm:cxn modelId="{0DC9213B-A69B-4741-9427-05DEDA49506D}" type="presOf" srcId="{CE42D248-5EE4-4A38-9CB4-CC28380AAE1C}" destId="{10571CF7-9730-4B42-BBC7-57B85B3FF89B}" srcOrd="0" destOrd="0" presId="urn:microsoft.com/office/officeart/2005/8/layout/radial3"/>
    <dgm:cxn modelId="{7248ADCA-B165-45AC-8825-8DB16BCBA0E3}" srcId="{62A91C41-11A9-43AE-A691-6B799934C4BE}" destId="{875FFE51-1ED3-425B-B22F-32CB99B64F13}" srcOrd="2" destOrd="0" parTransId="{FAC82B47-D661-4577-B693-6E229C4AF5ED}" sibTransId="{A894E764-4AF9-43FA-A983-A668C327626B}"/>
    <dgm:cxn modelId="{2999C098-C1EE-43B9-B9D7-B7D98E178828}" type="presOf" srcId="{53D76C1C-DC89-4305-A7DC-F1449B266951}" destId="{2FC27DDF-0264-4BDD-8B3B-DF1B40ADFD29}" srcOrd="0" destOrd="0" presId="urn:microsoft.com/office/officeart/2005/8/layout/radial3"/>
    <dgm:cxn modelId="{64785343-9D3B-4324-AA61-0444378DA02F}" type="presOf" srcId="{4389F9AD-43E1-496A-BD69-E6369E5D9568}" destId="{786694F5-938A-43DE-B7FF-3BC268FE6B7F}" srcOrd="0" destOrd="0" presId="urn:microsoft.com/office/officeart/2005/8/layout/radial3"/>
    <dgm:cxn modelId="{E477FAE3-843E-4AE4-9859-11E3A0576645}" srcId="{62A91C41-11A9-43AE-A691-6B799934C4BE}" destId="{BFE2DE47-110A-48A6-86D7-4DD0357BE929}" srcOrd="4" destOrd="0" parTransId="{BAF9270F-3B26-44A6-B8CB-FD099569A279}" sibTransId="{4067D9D2-B74B-4F2E-8CB1-B5154C1CE7F0}"/>
    <dgm:cxn modelId="{8AF3F06F-4116-4D19-B9C8-5689293879A2}" srcId="{62A91C41-11A9-43AE-A691-6B799934C4BE}" destId="{58959D18-6349-4A26-BB26-2D647A375679}" srcOrd="0" destOrd="0" parTransId="{6C5DF66A-AF58-49BB-AC04-4C2677CD692D}" sibTransId="{2355AD59-1BEF-4228-BF63-4AE151A8ED03}"/>
    <dgm:cxn modelId="{6BB0A069-10C6-4F07-AFF4-8082E9764AE4}" srcId="{62A91C41-11A9-43AE-A691-6B799934C4BE}" destId="{53D76C1C-DC89-4305-A7DC-F1449B266951}" srcOrd="3" destOrd="0" parTransId="{30ADD5F4-0C4E-4856-B153-8224688A9F3E}" sibTransId="{2129F3C0-365C-43FB-8566-5F742781C185}"/>
    <dgm:cxn modelId="{8911C8C9-E44A-411F-8ECE-B325196DA807}" type="presOf" srcId="{F462C9E3-382B-47BD-A86D-C9181E1FFB9C}" destId="{9DE3591B-1E2B-4505-8E75-C0D4442BCB74}" srcOrd="0" destOrd="0" presId="urn:microsoft.com/office/officeart/2005/8/layout/radial3"/>
    <dgm:cxn modelId="{07DC5714-7AA7-4B5E-93F4-B967AAEF70F9}" type="presOf" srcId="{62A91C41-11A9-43AE-A691-6B799934C4BE}" destId="{6F098D86-9C90-45D8-A995-7E92FF61F522}" srcOrd="0" destOrd="0" presId="urn:microsoft.com/office/officeart/2005/8/layout/radial3"/>
    <dgm:cxn modelId="{72345FE8-7C30-417D-A0C3-33A35B1D38E3}" srcId="{62A91C41-11A9-43AE-A691-6B799934C4BE}" destId="{CE42D248-5EE4-4A38-9CB4-CC28380AAE1C}" srcOrd="7" destOrd="0" parTransId="{9F86B0D4-6968-4D00-A5EE-DAF0395B859C}" sibTransId="{4D683F4F-7E74-4A11-843A-35DB0994EDC5}"/>
    <dgm:cxn modelId="{9BE72C82-ADDF-4914-994B-0F987B581638}" type="presOf" srcId="{B906A60A-5163-42DA-984C-C10B2876B5C2}" destId="{52921F2C-CE38-40E9-8980-374715063989}" srcOrd="0" destOrd="0" presId="urn:microsoft.com/office/officeart/2005/8/layout/radial3"/>
    <dgm:cxn modelId="{702B635C-DD55-44CA-9BEB-B76D7C0E07F1}" type="presOf" srcId="{BFE2DE47-110A-48A6-86D7-4DD0357BE929}" destId="{F9DE42EF-7985-4617-AE71-26B4E4A5833F}" srcOrd="0" destOrd="0" presId="urn:microsoft.com/office/officeart/2005/8/layout/radial3"/>
    <dgm:cxn modelId="{22085C47-4D0D-4B3B-9679-E1AFEA95FA60}" srcId="{62A91C41-11A9-43AE-A691-6B799934C4BE}" destId="{D840BD29-923B-47A5-80A9-ECB75AD59373}" srcOrd="6" destOrd="0" parTransId="{FAC09170-1310-434A-86F7-7F9911561116}" sibTransId="{561A8FC6-A3CB-419F-AB87-F5C2481093DD}"/>
    <dgm:cxn modelId="{E6A40397-0340-46CB-9B4E-C4539FFCB4F2}" srcId="{62A91C41-11A9-43AE-A691-6B799934C4BE}" destId="{4389F9AD-43E1-496A-BD69-E6369E5D9568}" srcOrd="1" destOrd="0" parTransId="{73F34F36-F0B5-4653-AAD0-2FAEE97A1A89}" sibTransId="{F8FCAA9C-B3F4-4990-BA51-A5E6610936F9}"/>
    <dgm:cxn modelId="{0B529E74-C842-4D0C-A480-3F0689A241AC}" type="presOf" srcId="{58959D18-6349-4A26-BB26-2D647A375679}" destId="{8AB35386-1B84-4386-A57A-BF41F4C530C1}" srcOrd="0" destOrd="0" presId="urn:microsoft.com/office/officeart/2005/8/layout/radial3"/>
    <dgm:cxn modelId="{0829388A-B31C-484F-8C63-FBC9B567C36C}" type="presOf" srcId="{875FFE51-1ED3-425B-B22F-32CB99B64F13}" destId="{20499D20-CC52-4019-980F-1FF68503ADA5}" srcOrd="0" destOrd="0" presId="urn:microsoft.com/office/officeart/2005/8/layout/radial3"/>
    <dgm:cxn modelId="{AD50DC27-FE28-4347-94EE-0879620E0B04}" type="presOf" srcId="{D840BD29-923B-47A5-80A9-ECB75AD59373}" destId="{8F755128-50C8-47B9-9525-AE7040E9423F}" srcOrd="0" destOrd="0" presId="urn:microsoft.com/office/officeart/2005/8/layout/radial3"/>
    <dgm:cxn modelId="{E7B2A75D-2707-463D-81F7-7AFA5DF94D49}" srcId="{62A91C41-11A9-43AE-A691-6B799934C4BE}" destId="{B906A60A-5163-42DA-984C-C10B2876B5C2}" srcOrd="5" destOrd="0" parTransId="{E1DB7EFF-6C31-4C0A-85DD-0F2BDB132652}" sibTransId="{365D7C3E-4603-44DA-8003-F48298E3566E}"/>
    <dgm:cxn modelId="{469FD6D2-7789-43E2-8FB8-E4309DFE91D7}" type="presParOf" srcId="{9DE3591B-1E2B-4505-8E75-C0D4442BCB74}" destId="{2779E499-2D4E-4E2A-8412-B4E5076581AF}" srcOrd="0" destOrd="0" presId="urn:microsoft.com/office/officeart/2005/8/layout/radial3"/>
    <dgm:cxn modelId="{1BA4B538-09DE-43F2-B493-278F41D08C49}" type="presParOf" srcId="{2779E499-2D4E-4E2A-8412-B4E5076581AF}" destId="{6F098D86-9C90-45D8-A995-7E92FF61F522}" srcOrd="0" destOrd="0" presId="urn:microsoft.com/office/officeart/2005/8/layout/radial3"/>
    <dgm:cxn modelId="{ADF5B49A-2F2D-4708-8158-0B636E4CA220}" type="presParOf" srcId="{2779E499-2D4E-4E2A-8412-B4E5076581AF}" destId="{8AB35386-1B84-4386-A57A-BF41F4C530C1}" srcOrd="1" destOrd="0" presId="urn:microsoft.com/office/officeart/2005/8/layout/radial3"/>
    <dgm:cxn modelId="{063F5DFD-B1F3-4FF5-BD8C-FC65A845262B}" type="presParOf" srcId="{2779E499-2D4E-4E2A-8412-B4E5076581AF}" destId="{786694F5-938A-43DE-B7FF-3BC268FE6B7F}" srcOrd="2" destOrd="0" presId="urn:microsoft.com/office/officeart/2005/8/layout/radial3"/>
    <dgm:cxn modelId="{88506C04-47E6-45C1-A8C6-9972C538EFB4}" type="presParOf" srcId="{2779E499-2D4E-4E2A-8412-B4E5076581AF}" destId="{20499D20-CC52-4019-980F-1FF68503ADA5}" srcOrd="3" destOrd="0" presId="urn:microsoft.com/office/officeart/2005/8/layout/radial3"/>
    <dgm:cxn modelId="{52EA9159-2BB9-4F4D-88F8-852ABDEAE62F}" type="presParOf" srcId="{2779E499-2D4E-4E2A-8412-B4E5076581AF}" destId="{2FC27DDF-0264-4BDD-8B3B-DF1B40ADFD29}" srcOrd="4" destOrd="0" presId="urn:microsoft.com/office/officeart/2005/8/layout/radial3"/>
    <dgm:cxn modelId="{2B8C9C31-80EA-492A-84E6-FD51DD386B62}" type="presParOf" srcId="{2779E499-2D4E-4E2A-8412-B4E5076581AF}" destId="{F9DE42EF-7985-4617-AE71-26B4E4A5833F}" srcOrd="5" destOrd="0" presId="urn:microsoft.com/office/officeart/2005/8/layout/radial3"/>
    <dgm:cxn modelId="{1B10BDAC-5292-4BB7-9764-54B03C55BA15}" type="presParOf" srcId="{2779E499-2D4E-4E2A-8412-B4E5076581AF}" destId="{52921F2C-CE38-40E9-8980-374715063989}" srcOrd="6" destOrd="0" presId="urn:microsoft.com/office/officeart/2005/8/layout/radial3"/>
    <dgm:cxn modelId="{1C477C72-49DE-40F2-A394-DE878BBF6161}" type="presParOf" srcId="{2779E499-2D4E-4E2A-8412-B4E5076581AF}" destId="{8F755128-50C8-47B9-9525-AE7040E9423F}" srcOrd="7" destOrd="0" presId="urn:microsoft.com/office/officeart/2005/8/layout/radial3"/>
    <dgm:cxn modelId="{D7E9C004-BE86-4BF4-AE7D-A9AE9DFD43B6}" type="presParOf" srcId="{2779E499-2D4E-4E2A-8412-B4E5076581AF}" destId="{10571CF7-9730-4B42-BBC7-57B85B3FF89B}" srcOrd="8" destOrd="0" presId="urn:microsoft.com/office/officeart/2005/8/layout/radial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radial3">
  <dgm:title val=""/>
  <dgm:desc val=""/>
  <dgm:catLst>
    <dgm:cat type="relationship" pri="31000"/>
    <dgm:cat type="cycle" pri="12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omposite">
    <dgm:varLst>
      <dgm:chMax val="1"/>
      <dgm:dir/>
      <dgm:resizeHandles val="exact"/>
    </dgm:varLst>
    <dgm:alg type="composite">
      <dgm:param type="ar" val="1"/>
    </dgm:alg>
    <dgm:shape xmlns:r="http://schemas.openxmlformats.org/officeDocument/2006/relationships" r:blip="">
      <dgm:adjLst/>
    </dgm:shape>
    <dgm:presOf/>
    <dgm:constrLst/>
    <dgm:ruleLst/>
    <dgm:layoutNode name="radial">
      <dgm:varLst>
        <dgm:animLvl val="ctr"/>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h" for="ch" forName="centerShape" refType="h"/>
        <dgm:constr type="w" for="ch" forName="node" refType="w" fact="0.5"/>
        <dgm:constr type="h" for="ch" forName="node" refType="h" fact="0.5"/>
        <dgm:constr type="sp" refType="w" refFor="ch" refForName="node" fact="-0.2"/>
        <dgm:constr type="sibSp" refType="w" refFor="ch" refForName="node" fact="-0.2"/>
        <dgm:constr type="primFontSz" for="ch" forName="centerShape" val="65"/>
        <dgm:constr type="primFontSz" for="des" forName="node" val="65"/>
        <dgm:constr type="primFontSz" for="ch" forName="node" refType="primFontSz" refFor="ch" refForName="centerShape" op="lte"/>
      </dgm:constrLst>
      <dgm:ruleLst/>
      <dgm:forEach name="Name6" axis="ch" ptType="node" cnt="1">
        <dgm:layoutNode name="centerShape" styleLbl="vennNode1">
          <dgm:alg type="tx"/>
          <dgm:shape xmlns:r="http://schemas.openxmlformats.org/officeDocument/2006/relationships" type="ellipse"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7" axis="ch" ptType="node">
          <dgm:layoutNode name="node" styleLbl="vennNode1">
            <dgm:varLst>
              <dgm:bulletEnabled val="1"/>
            </dgm:varLst>
            <dgm:alg type="tx">
              <dgm:param type="txAnchorVertCh" val="mid"/>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14DF910-67B8-4DA8-ADBE-8E0374A9F118}" type="datetimeFigureOut">
              <a:rPr lang="ru-RU" smtClean="0"/>
              <a:t>10.02.2021</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1A311D1-7A5A-43E7-AF22-BFD777930119}" type="slidenum">
              <a:rPr lang="ru-RU" smtClean="0"/>
              <a:t>‹#›</a:t>
            </a:fld>
            <a:endParaRPr lang="ru-RU"/>
          </a:p>
        </p:txBody>
      </p:sp>
    </p:spTree>
    <p:extLst>
      <p:ext uri="{BB962C8B-B14F-4D97-AF65-F5344CB8AC3E}">
        <p14:creationId xmlns:p14="http://schemas.microsoft.com/office/powerpoint/2010/main" val="88023885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p:cNvSpPr>
            <a:spLocks noGrp="1" noRot="1" noChangeAspect="1" noChangeArrowheads="1" noTextEdit="1"/>
          </p:cNvSpPr>
          <p:nvPr>
            <p:ph type="sldImg"/>
          </p:nvPr>
        </p:nvSpPr>
        <p:spPr>
          <a:ln/>
        </p:spPr>
      </p:sp>
      <p:sp>
        <p:nvSpPr>
          <p:cNvPr id="48131" name="Rectangle 3"/>
          <p:cNvSpPr>
            <a:spLocks noGrp="1" noChangeArrowheads="1"/>
          </p:cNvSpPr>
          <p:nvPr>
            <p:ph type="body" idx="1"/>
          </p:nvPr>
        </p:nvSpPr>
        <p:spPr/>
        <p:txBody>
          <a:bodyPr/>
          <a:lstStyle/>
          <a:p>
            <a:endParaRPr lang="ru-RU"/>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p:cNvSpPr>
            <a:spLocks noGrp="1" noRot="1" noChangeAspect="1" noChangeArrowheads="1" noTextEdit="1"/>
          </p:cNvSpPr>
          <p:nvPr>
            <p:ph type="sldImg"/>
          </p:nvPr>
        </p:nvSpPr>
        <p:spPr>
          <a:ln/>
        </p:spPr>
      </p:sp>
      <p:sp>
        <p:nvSpPr>
          <p:cNvPr id="49155" name="Rectangle 3"/>
          <p:cNvSpPr>
            <a:spLocks noGrp="1" noChangeArrowheads="1"/>
          </p:cNvSpPr>
          <p:nvPr>
            <p:ph type="body" idx="1"/>
          </p:nvPr>
        </p:nvSpPr>
        <p:spPr/>
        <p:txBody>
          <a:bodyPr/>
          <a:lstStyle/>
          <a:p>
            <a:endParaRPr lang="ru-RU"/>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Grp="1" noRot="1" noChangeAspect="1" noChangeArrowheads="1" noTextEdit="1"/>
          </p:cNvSpPr>
          <p:nvPr>
            <p:ph type="sldImg"/>
          </p:nvPr>
        </p:nvSpPr>
        <p:spPr>
          <a:ln/>
        </p:spPr>
      </p:sp>
      <p:sp>
        <p:nvSpPr>
          <p:cNvPr id="51203" name="Rectangle 3"/>
          <p:cNvSpPr>
            <a:spLocks noGrp="1" noChangeArrowheads="1"/>
          </p:cNvSpPr>
          <p:nvPr>
            <p:ph type="body" idx="1"/>
          </p:nvPr>
        </p:nvSpPr>
        <p:spPr/>
        <p:txBody>
          <a:bodyPr/>
          <a:lstStyle/>
          <a:p>
            <a:endParaRPr lang="ru-RU"/>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p:cNvSpPr>
            <a:spLocks noGrp="1" noRot="1" noChangeAspect="1" noChangeArrowheads="1" noTextEdit="1"/>
          </p:cNvSpPr>
          <p:nvPr>
            <p:ph type="sldImg"/>
          </p:nvPr>
        </p:nvSpPr>
        <p:spPr>
          <a:ln/>
        </p:spPr>
      </p:sp>
      <p:sp>
        <p:nvSpPr>
          <p:cNvPr id="52227" name="Rectangle 3"/>
          <p:cNvSpPr>
            <a:spLocks noGrp="1" noChangeArrowheads="1"/>
          </p:cNvSpPr>
          <p:nvPr>
            <p:ph type="body" idx="1"/>
          </p:nvPr>
        </p:nvSpPr>
        <p:spPr/>
        <p:txBody>
          <a:bodyPr/>
          <a:lstStyle/>
          <a:p>
            <a:endParaRPr lang="ru-RU"/>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Grp="1" noRot="1" noChangeAspect="1" noChangeArrowheads="1" noTextEdit="1"/>
          </p:cNvSpPr>
          <p:nvPr>
            <p:ph type="sldImg"/>
          </p:nvPr>
        </p:nvSpPr>
        <p:spPr>
          <a:ln/>
        </p:spPr>
      </p:sp>
      <p:sp>
        <p:nvSpPr>
          <p:cNvPr id="53251" name="Rectangle 3"/>
          <p:cNvSpPr>
            <a:spLocks noGrp="1" noChangeArrowheads="1"/>
          </p:cNvSpPr>
          <p:nvPr>
            <p:ph type="body" idx="1"/>
          </p:nvPr>
        </p:nvSpPr>
        <p:spPr/>
        <p:txBody>
          <a:bodyPr/>
          <a:lstStyle/>
          <a:p>
            <a:endParaRPr lang="ru-RU"/>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Rot="1" noChangeAspect="1" noChangeArrowheads="1" noTextEdit="1"/>
          </p:cNvSpPr>
          <p:nvPr>
            <p:ph type="sldImg"/>
          </p:nvPr>
        </p:nvSpPr>
        <p:spPr>
          <a:ln/>
        </p:spPr>
      </p:sp>
      <p:sp>
        <p:nvSpPr>
          <p:cNvPr id="54275" name="Rectangle 3"/>
          <p:cNvSpPr>
            <a:spLocks noGrp="1" noChangeArrowheads="1"/>
          </p:cNvSpPr>
          <p:nvPr>
            <p:ph type="body" idx="1"/>
          </p:nvPr>
        </p:nvSpPr>
        <p:spPr/>
        <p:txBody>
          <a:bodyPr/>
          <a:lstStyle/>
          <a:p>
            <a:endParaRPr lang="ru-RU"/>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Grp="1" noRot="1" noChangeAspect="1" noChangeArrowheads="1" noTextEdit="1"/>
          </p:cNvSpPr>
          <p:nvPr>
            <p:ph type="sldImg"/>
          </p:nvPr>
        </p:nvSpPr>
        <p:spPr>
          <a:ln/>
        </p:spPr>
      </p:sp>
      <p:sp>
        <p:nvSpPr>
          <p:cNvPr id="47107" name="Rectangle 3"/>
          <p:cNvSpPr>
            <a:spLocks noGrp="1" noChangeArrowheads="1"/>
          </p:cNvSpPr>
          <p:nvPr>
            <p:ph type="body" idx="1"/>
          </p:nvPr>
        </p:nvSpPr>
        <p:spPr/>
        <p:txBody>
          <a:bodyPr/>
          <a:lstStyle/>
          <a:p>
            <a:endParaRPr lang="ru-RU"/>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16" name="Rounded Rectangle 15"/>
          <p:cNvSpPr/>
          <p:nvPr/>
        </p:nvSpPr>
        <p:spPr>
          <a:xfrm>
            <a:off x="228600" y="228600"/>
            <a:ext cx="8695944"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 name="Group 9"/>
          <p:cNvGrpSpPr>
            <a:grpSpLocks noChangeAspect="1"/>
          </p:cNvGrpSpPr>
          <p:nvPr/>
        </p:nvGrpSpPr>
        <p:grpSpPr bwMode="hidden">
          <a:xfrm>
            <a:off x="211665" y="5353963"/>
            <a:ext cx="8723376" cy="1331580"/>
            <a:chOff x="-3905250" y="4294188"/>
            <a:chExt cx="13011150" cy="1892300"/>
          </a:xfrm>
        </p:grpSpPr>
        <p:sp>
          <p:nvSpPr>
            <p:cNvPr id="11"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4"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5" name="Freeform 10"/>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1"/>
          <p:cNvSpPr>
            <a:spLocks noGrp="1"/>
          </p:cNvSpPr>
          <p:nvPr>
            <p:ph type="ctrTitle"/>
          </p:nvPr>
        </p:nvSpPr>
        <p:spPr>
          <a:xfrm>
            <a:off x="685800" y="1600200"/>
            <a:ext cx="7772400" cy="1780108"/>
          </a:xfrm>
        </p:spPr>
        <p:txBody>
          <a:bodyPr anchor="b">
            <a:normAutofit/>
          </a:bodyPr>
          <a:lstStyle>
            <a:lvl1pPr>
              <a:defRPr sz="4400">
                <a:solidFill>
                  <a:srgbClr val="FFFFFF"/>
                </a:solidFill>
              </a:defRPr>
            </a:lvl1pPr>
          </a:lstStyle>
          <a:p>
            <a:r>
              <a:rPr lang="ru-RU" smtClean="0"/>
              <a:t>Образец заголовка</a:t>
            </a:r>
            <a:endParaRPr lang="en-US" dirty="0"/>
          </a:p>
        </p:txBody>
      </p:sp>
      <p:sp>
        <p:nvSpPr>
          <p:cNvPr id="3" name="Subtitle 2"/>
          <p:cNvSpPr>
            <a:spLocks noGrp="1"/>
          </p:cNvSpPr>
          <p:nvPr>
            <p:ph type="subTitle" idx="1"/>
          </p:nvPr>
        </p:nvSpPr>
        <p:spPr>
          <a:xfrm>
            <a:off x="1371600" y="3556001"/>
            <a:ext cx="6400800" cy="1473200"/>
          </a:xfrm>
        </p:spPr>
        <p:txBody>
          <a:bodyPr>
            <a:normAutofit/>
          </a:bodyPr>
          <a:lstStyle>
            <a:lvl1pPr marL="0" indent="0" algn="ctr">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B4C71EC6-210F-42DE-9C53-41977AD35B3D}" type="datetimeFigureOut">
              <a:rPr lang="ru-RU" smtClean="0"/>
              <a:t>10.02.2021</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Vertical Text Placeholder 2"/>
          <p:cNvSpPr>
            <a:spLocks noGrp="1"/>
          </p:cNvSpPr>
          <p:nvPr>
            <p:ph type="body" orient="vert" idx="1"/>
          </p:nvPr>
        </p:nvSpPr>
        <p:spPr/>
        <p:txBody>
          <a:bodyPr vert="eaVert" anchor="ctr"/>
          <a:lstStyle>
            <a:lvl1pPr algn="l">
              <a:defRPr/>
            </a:lvl1pPr>
            <a:lvl2pPr algn="l">
              <a:defRPr/>
            </a:lvl2pPr>
            <a:lvl3pPr algn="l">
              <a:defRPr/>
            </a:lvl3pPr>
            <a:lvl4pPr algn="l">
              <a:defRPr/>
            </a:lvl4pPr>
            <a:lvl5pPr algn="l">
              <a:defRPr/>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B4C71EC6-210F-42DE-9C53-41977AD35B3D}" type="datetimeFigureOut">
              <a:rPr lang="ru-RU" smtClean="0"/>
              <a:t>10.02.2021</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Вертикальный заголовок и текст">
    <p:spTree>
      <p:nvGrpSpPr>
        <p:cNvPr id="1" name=""/>
        <p:cNvGrpSpPr/>
        <p:nvPr/>
      </p:nvGrpSpPr>
      <p:grpSpPr>
        <a:xfrm>
          <a:off x="0" y="0"/>
          <a:ext cx="0" cy="0"/>
          <a:chOff x="0" y="0"/>
          <a:chExt cx="0" cy="0"/>
        </a:xfrm>
      </p:grpSpPr>
      <p:sp>
        <p:nvSpPr>
          <p:cNvPr id="21" name="Rounded Rectangle 20"/>
          <p:cNvSpPr/>
          <p:nvPr/>
        </p:nvSpPr>
        <p:spPr bwMode="hidden">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fld id="{B4C71EC6-210F-42DE-9C53-41977AD35B3D}" type="datetimeFigureOut">
              <a:rPr lang="ru-RU" smtClean="0"/>
              <a:t>10.02.2021</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grpSp>
        <p:nvGrpSpPr>
          <p:cNvPr id="15" name="Group 14"/>
          <p:cNvGrpSpPr>
            <a:grpSpLocks noChangeAspect="1"/>
          </p:cNvGrpSpPr>
          <p:nvPr/>
        </p:nvGrpSpPr>
        <p:grpSpPr bwMode="hidden">
          <a:xfrm>
            <a:off x="211665" y="714191"/>
            <a:ext cx="8723376" cy="1331580"/>
            <a:chOff x="-3905250" y="4294188"/>
            <a:chExt cx="13011150" cy="1892300"/>
          </a:xfrm>
        </p:grpSpPr>
        <p:sp>
          <p:nvSpPr>
            <p:cNvPr id="16"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0" name="Freeform 19"/>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Vertical Title 1"/>
          <p:cNvSpPr>
            <a:spLocks noGrp="1"/>
          </p:cNvSpPr>
          <p:nvPr>
            <p:ph type="title" orient="vert"/>
          </p:nvPr>
        </p:nvSpPr>
        <p:spPr>
          <a:xfrm>
            <a:off x="6629400" y="1447800"/>
            <a:ext cx="2057400" cy="4487333"/>
          </a:xfrm>
        </p:spPr>
        <p:txBody>
          <a:bodyPr vert="eaVert" anchor="ctr"/>
          <a:lstStyle>
            <a:lvl1pPr algn="l">
              <a:defRPr>
                <a:solidFill>
                  <a:schemeClr val="tx2"/>
                </a:solidFill>
              </a:defRPr>
            </a:lvl1pPr>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457200" y="1447800"/>
            <a:ext cx="6019800" cy="4487334"/>
          </a:xfrm>
        </p:spPr>
        <p:txBody>
          <a:bodyPr vert="eaVert"/>
          <a:lstStyle>
            <a:lvl1pPr>
              <a:buClr>
                <a:schemeClr val="accent1"/>
              </a:buClr>
              <a:defRPr/>
            </a:lvl1pPr>
            <a:lvl2pPr>
              <a:buClr>
                <a:schemeClr val="accent1"/>
              </a:buClr>
              <a:defRPr/>
            </a:lvl2pPr>
            <a:lvl3pPr>
              <a:buClr>
                <a:schemeClr val="accent1"/>
              </a:buClr>
              <a:defRPr/>
            </a:lvl3pPr>
            <a:lvl4pPr>
              <a:buClr>
                <a:schemeClr val="accent1"/>
              </a:buClr>
              <a:defRPr/>
            </a:lvl4pPr>
            <a:lvl5pPr>
              <a:buClr>
                <a:schemeClr val="accent1"/>
              </a:buClr>
              <a:defRPr/>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11" name="Rectangle 10"/>
          <p:cNvSpPr/>
          <p:nvPr/>
        </p:nvSpPr>
        <p:spPr>
          <a:xfrm>
            <a:off x="0" y="3866920"/>
            <a:ext cx="9144000" cy="299108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0" y="0"/>
            <a:ext cx="9144000" cy="386692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ectangle 12"/>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itle 2"/>
          <p:cNvSpPr>
            <a:spLocks noGrp="1"/>
          </p:cNvSpPr>
          <p:nvPr>
            <p:ph type="subTitle" idx="1"/>
          </p:nvPr>
        </p:nvSpPr>
        <p:spPr>
          <a:xfrm>
            <a:off x="1473795" y="5052545"/>
            <a:ext cx="5637010" cy="882119"/>
          </a:xfrm>
        </p:spPr>
        <p:txBody>
          <a:bodyPr>
            <a:normAutofit/>
          </a:bodyPr>
          <a:lstStyle>
            <a:lvl1pPr marL="0" indent="0" algn="l">
              <a:buNone/>
              <a:defRPr sz="22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B4C71EC6-210F-42DE-9C53-41977AD35B3D}" type="datetimeFigureOut">
              <a:rPr lang="ru-RU" smtClean="0"/>
              <a:t>10.02.2021</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
        <p:nvSpPr>
          <p:cNvPr id="2" name="Title 1"/>
          <p:cNvSpPr>
            <a:spLocks noGrp="1"/>
          </p:cNvSpPr>
          <p:nvPr>
            <p:ph type="ctrTitle"/>
          </p:nvPr>
        </p:nvSpPr>
        <p:spPr>
          <a:xfrm>
            <a:off x="817581" y="3132290"/>
            <a:ext cx="7175351" cy="1793167"/>
          </a:xfrm>
          <a:effectLst/>
        </p:spPr>
        <p:txBody>
          <a:bodyPr>
            <a:noAutofit/>
          </a:bodyPr>
          <a:lstStyle>
            <a:lvl1pPr marL="640080" indent="-457200" algn="l">
              <a:defRPr sz="5400"/>
            </a:lvl1pPr>
          </a:lstStyle>
          <a:p>
            <a:r>
              <a:rPr lang="ru-RU" smtClean="0"/>
              <a:t>Образец заголовка</a:t>
            </a:r>
            <a:endParaRPr lang="en-US" dirty="0"/>
          </a:p>
        </p:txBody>
      </p:sp>
    </p:spTree>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B4C71EC6-210F-42DE-9C53-41977AD35B3D}" type="datetimeFigureOut">
              <a:rPr lang="ru-RU" smtClean="0"/>
              <a:t>10.02.2021</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
        <p:nvSpPr>
          <p:cNvPr id="8" name="Title 7"/>
          <p:cNvSpPr>
            <a:spLocks noGrp="1"/>
          </p:cNvSpPr>
          <p:nvPr>
            <p:ph type="title"/>
          </p:nvPr>
        </p:nvSpPr>
        <p:spPr/>
        <p:txBody>
          <a:bodyPr/>
          <a:lstStyle/>
          <a:p>
            <a:r>
              <a:rPr lang="ru-RU" smtClean="0"/>
              <a:t>Образец заголовка</a:t>
            </a:r>
            <a:endParaRPr lang="en-US"/>
          </a:p>
        </p:txBody>
      </p:sp>
      <p:sp>
        <p:nvSpPr>
          <p:cNvPr id="10" name="Content Placeholder 9"/>
          <p:cNvSpPr>
            <a:spLocks noGrp="1"/>
          </p:cNvSpPr>
          <p:nvPr>
            <p:ph sz="quarter" idx="13"/>
          </p:nvPr>
        </p:nvSpPr>
        <p:spPr>
          <a:xfrm>
            <a:off x="1143000" y="731520"/>
            <a:ext cx="6400800" cy="347472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Tree>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7" name="Rectangle 6"/>
          <p:cNvSpPr/>
          <p:nvPr/>
        </p:nvSpPr>
        <p:spPr>
          <a:xfrm>
            <a:off x="0" y="3866920"/>
            <a:ext cx="9144000" cy="299108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0" y="0"/>
            <a:ext cx="9144000" cy="386692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2033195" y="2172648"/>
            <a:ext cx="5966666" cy="2423346"/>
          </a:xfrm>
          <a:effectLst/>
        </p:spPr>
        <p:txBody>
          <a:bodyPr anchor="b"/>
          <a:lstStyle>
            <a:lvl1pPr algn="r">
              <a:defRPr sz="4600" b="1" cap="none" baseline="0"/>
            </a:lvl1pPr>
          </a:lstStyle>
          <a:p>
            <a:r>
              <a:rPr lang="ru-RU" smtClean="0"/>
              <a:t>Образец заголовка</a:t>
            </a:r>
            <a:endParaRPr lang="en-US" dirty="0"/>
          </a:p>
        </p:txBody>
      </p:sp>
      <p:sp>
        <p:nvSpPr>
          <p:cNvPr id="3" name="Text Placeholder 2"/>
          <p:cNvSpPr>
            <a:spLocks noGrp="1"/>
          </p:cNvSpPr>
          <p:nvPr>
            <p:ph type="body" idx="1"/>
          </p:nvPr>
        </p:nvSpPr>
        <p:spPr>
          <a:xfrm>
            <a:off x="2022438" y="4607511"/>
            <a:ext cx="5970494" cy="835460"/>
          </a:xfrm>
        </p:spPr>
        <p:txBody>
          <a:bodyPr anchor="t"/>
          <a:lstStyle>
            <a:lvl1pPr marL="0" indent="0" algn="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B4C71EC6-210F-42DE-9C53-41977AD35B3D}" type="datetimeFigureOut">
              <a:rPr lang="ru-RU" smtClean="0"/>
              <a:t>10.02.2021</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B4C71EC6-210F-42DE-9C53-41977AD35B3D}" type="datetimeFigureOut">
              <a:rPr lang="ru-RU" smtClean="0"/>
              <a:t>10.02.2021</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19B0651-EE4F-4900-A07F-96A6BFA9D0F0}" type="slidenum">
              <a:rPr lang="ru-RU" smtClean="0"/>
              <a:t>‹#›</a:t>
            </a:fld>
            <a:endParaRPr lang="ru-RU"/>
          </a:p>
        </p:txBody>
      </p:sp>
      <p:sp>
        <p:nvSpPr>
          <p:cNvPr id="8" name="Title 7"/>
          <p:cNvSpPr>
            <a:spLocks noGrp="1"/>
          </p:cNvSpPr>
          <p:nvPr>
            <p:ph type="title"/>
          </p:nvPr>
        </p:nvSpPr>
        <p:spPr/>
        <p:txBody>
          <a:bodyPr/>
          <a:lstStyle/>
          <a:p>
            <a:r>
              <a:rPr lang="ru-RU" smtClean="0"/>
              <a:t>Образец заголовка</a:t>
            </a:r>
            <a:endParaRPr lang="en-US"/>
          </a:p>
        </p:txBody>
      </p:sp>
      <p:sp>
        <p:nvSpPr>
          <p:cNvPr id="9" name="Content Placeholder 8"/>
          <p:cNvSpPr>
            <a:spLocks noGrp="1"/>
          </p:cNvSpPr>
          <p:nvPr>
            <p:ph sz="quarter" idx="13"/>
          </p:nvPr>
        </p:nvSpPr>
        <p:spPr>
          <a:xfrm>
            <a:off x="1142999" y="731519"/>
            <a:ext cx="3346704" cy="347472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11" name="Content Placeholder 10"/>
          <p:cNvSpPr>
            <a:spLocks noGrp="1"/>
          </p:cNvSpPr>
          <p:nvPr>
            <p:ph sz="quarter" idx="14"/>
          </p:nvPr>
        </p:nvSpPr>
        <p:spPr>
          <a:xfrm>
            <a:off x="4645152" y="731520"/>
            <a:ext cx="3346704" cy="347472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Tree>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143000" y="731520"/>
            <a:ext cx="3346704" cy="639762"/>
          </a:xfrm>
        </p:spPr>
        <p:txBody>
          <a:bodyPr anchor="b">
            <a:noAutofit/>
          </a:bodyPr>
          <a:lstStyle>
            <a:lvl1pPr marL="0" indent="0" algn="ctr">
              <a:buNone/>
              <a:defRPr lang="en-US" sz="24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1156447" y="1400327"/>
            <a:ext cx="3346704" cy="2743200"/>
          </a:xfrm>
        </p:spPr>
        <p:txBody>
          <a:bodyPr>
            <a:norm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4647302" y="731520"/>
            <a:ext cx="3346704" cy="639762"/>
          </a:xfrm>
        </p:spPr>
        <p:txBody>
          <a:bodyPr anchor="b">
            <a:noAutofit/>
          </a:bodyPr>
          <a:lstStyle>
            <a:lvl1pPr marL="0" indent="0" algn="ctr">
              <a:buNone/>
              <a:defRPr lang="en-US" sz="24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ctr" defTabSz="914400" rtl="0" eaLnBrk="1" latinLnBrk="0" hangingPunct="1">
              <a:spcBef>
                <a:spcPct val="20000"/>
              </a:spcBef>
              <a:spcAft>
                <a:spcPts val="300"/>
              </a:spcAft>
              <a:buClr>
                <a:schemeClr val="accent6">
                  <a:lumMod val="75000"/>
                </a:schemeClr>
              </a:buClr>
              <a:buSzPct val="130000"/>
              <a:buFont typeface="Georgia" pitchFamily="18" charset="0"/>
              <a:buNone/>
            </a:pPr>
            <a:r>
              <a:rPr lang="ru-RU" smtClean="0"/>
              <a:t>Образец текста</a:t>
            </a:r>
          </a:p>
        </p:txBody>
      </p:sp>
      <p:sp>
        <p:nvSpPr>
          <p:cNvPr id="6" name="Content Placeholder 5"/>
          <p:cNvSpPr>
            <a:spLocks noGrp="1"/>
          </p:cNvSpPr>
          <p:nvPr>
            <p:ph sz="quarter" idx="4"/>
          </p:nvPr>
        </p:nvSpPr>
        <p:spPr>
          <a:xfrm>
            <a:off x="4645025" y="1399032"/>
            <a:ext cx="3346704" cy="2743200"/>
          </a:xfrm>
        </p:spPr>
        <p:txBody>
          <a:bodyPr>
            <a:norm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B4C71EC6-210F-42DE-9C53-41977AD35B3D}" type="datetimeFigureOut">
              <a:rPr lang="ru-RU" smtClean="0"/>
              <a:t>10.02.2021</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B19B0651-EE4F-4900-A07F-96A6BFA9D0F0}" type="slidenum">
              <a:rPr lang="ru-RU" smtClean="0"/>
              <a:t>‹#›</a:t>
            </a:fld>
            <a:endParaRPr lang="ru-RU"/>
          </a:p>
        </p:txBody>
      </p:sp>
      <p:sp>
        <p:nvSpPr>
          <p:cNvPr id="10" name="Title 9"/>
          <p:cNvSpPr>
            <a:spLocks noGrp="1"/>
          </p:cNvSpPr>
          <p:nvPr>
            <p:ph type="title"/>
          </p:nvPr>
        </p:nvSpPr>
        <p:spPr/>
        <p:txBody>
          <a:bodyPr/>
          <a:lstStyle/>
          <a:p>
            <a:r>
              <a:rPr lang="ru-RU" smtClean="0"/>
              <a:t>Образец заголовка</a:t>
            </a:r>
            <a:endParaRPr lang="en-US" dirty="0"/>
          </a:p>
        </p:txBody>
      </p:sp>
    </p:spTree>
  </p:cSld>
  <p:clrMapOvr>
    <a:masterClrMapping/>
  </p:clrMapOvr>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B4C71EC6-210F-42DE-9C53-41977AD35B3D}" type="datetimeFigureOut">
              <a:rPr lang="ru-RU" smtClean="0"/>
              <a:t>10.02.2021</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4C71EC6-210F-42DE-9C53-41977AD35B3D}" type="datetimeFigureOut">
              <a:rPr lang="ru-RU" smtClean="0"/>
              <a:t>10.02.2021</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39095" y="2209800"/>
            <a:ext cx="3636085" cy="1258493"/>
          </a:xfrm>
          <a:effectLst/>
        </p:spPr>
        <p:txBody>
          <a:bodyPr anchor="b">
            <a:noAutofit/>
          </a:bodyPr>
          <a:lstStyle>
            <a:lvl1pPr marL="228600" indent="-228600" algn="l">
              <a:defRPr sz="2800" b="1">
                <a:effectLst/>
              </a:defRPr>
            </a:lvl1pPr>
          </a:lstStyle>
          <a:p>
            <a:r>
              <a:rPr lang="ru-RU" smtClean="0"/>
              <a:t>Образец заголовка</a:t>
            </a:r>
            <a:endParaRPr lang="en-US" dirty="0"/>
          </a:p>
        </p:txBody>
      </p:sp>
      <p:sp>
        <p:nvSpPr>
          <p:cNvPr id="3" name="Content Placeholder 2"/>
          <p:cNvSpPr>
            <a:spLocks noGrp="1"/>
          </p:cNvSpPr>
          <p:nvPr>
            <p:ph idx="1"/>
          </p:nvPr>
        </p:nvSpPr>
        <p:spPr>
          <a:xfrm>
            <a:off x="4593515" y="731520"/>
            <a:ext cx="4017085" cy="4894730"/>
          </a:xfrm>
        </p:spPr>
        <p:txBody>
          <a:bodyPr anchor="ctr"/>
          <a:lstStyle>
            <a:lvl1pPr>
              <a:defRPr sz="2200"/>
            </a:lvl1pPr>
            <a:lvl2pPr>
              <a:defRPr sz="2000"/>
            </a:lvl2pPr>
            <a:lvl3pPr>
              <a:defRPr sz="1800"/>
            </a:lvl3pPr>
            <a:lvl4pPr>
              <a:defRPr sz="1600"/>
            </a:lvl4pPr>
            <a:lvl5pPr>
              <a:defRPr sz="14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1075765" y="3497802"/>
            <a:ext cx="3388660" cy="213951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B4C71EC6-210F-42DE-9C53-41977AD35B3D}" type="datetimeFigureOut">
              <a:rPr lang="ru-RU" smtClean="0"/>
              <a:t>10.02.2021</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B4C71EC6-210F-42DE-9C53-41977AD35B3D}" type="datetimeFigureOut">
              <a:rPr lang="ru-RU" smtClean="0"/>
              <a:t>10.02.2021</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
        <p:nvSpPr>
          <p:cNvPr id="7" name="Title 6"/>
          <p:cNvSpPr>
            <a:spLocks noGrp="1"/>
          </p:cNvSpPr>
          <p:nvPr>
            <p:ph type="title"/>
          </p:nvPr>
        </p:nvSpPr>
        <p:spPr/>
        <p:txBody>
          <a:bodyPr/>
          <a:lstStyle/>
          <a:p>
            <a:r>
              <a:rPr lang="ru-RU" smtClean="0"/>
              <a:t>Образец заголовка</a:t>
            </a:r>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8" name="Rectangle 7"/>
          <p:cNvSpPr/>
          <p:nvPr/>
        </p:nvSpPr>
        <p:spPr>
          <a:xfrm>
            <a:off x="0" y="3866920"/>
            <a:ext cx="9144000" cy="299108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0" y="0"/>
            <a:ext cx="9144000" cy="386692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4475175" y="1143000"/>
            <a:ext cx="4114800" cy="3127806"/>
          </a:xfrm>
          <a:prstGeom prst="roundRect">
            <a:avLst>
              <a:gd name="adj" fmla="val 4230"/>
            </a:avLst>
          </a:prstGeom>
          <a:solidFill>
            <a:schemeClr val="bg2">
              <a:lumMod val="90000"/>
            </a:schemeClr>
          </a:solidFill>
          <a:effectLst>
            <a:reflection blurRad="4350" stA="23000" endA="300" endPos="28000" dir="5400000" sy="-100000" algn="bl" rotWithShape="0"/>
          </a:effectLst>
          <a:scene3d>
            <a:camera prst="perspectiveContrastingLeftFacing" fov="1800000">
              <a:rot lat="300000" lon="2100000" rev="0"/>
            </a:camera>
            <a:lightRig rig="balanced" dir="t"/>
          </a:scene3d>
          <a:sp3d>
            <a:bevelT w="50800" h="50800"/>
          </a:sp3d>
        </p:spPr>
        <p:txBody>
          <a:bodyPr>
            <a:normAutofit/>
            <a:flatTx/>
          </a:bodyPr>
          <a:lstStyle>
            <a:lvl1pPr marL="0" indent="0" algn="ctr">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
        <p:nvSpPr>
          <p:cNvPr id="4" name="Text Placeholder 3"/>
          <p:cNvSpPr>
            <a:spLocks noGrp="1"/>
          </p:cNvSpPr>
          <p:nvPr>
            <p:ph type="body" sz="half" idx="2"/>
          </p:nvPr>
        </p:nvSpPr>
        <p:spPr>
          <a:xfrm>
            <a:off x="877887" y="1010486"/>
            <a:ext cx="3694114" cy="2163020"/>
          </a:xfrm>
        </p:spPr>
        <p:txBody>
          <a:bodyPr anchor="b"/>
          <a:lstStyle>
            <a:lvl1pPr marL="182880" indent="-182880">
              <a:buFont typeface="Georgia" pitchFamily="18" charset="0"/>
              <a:buChar char="*"/>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B4C71EC6-210F-42DE-9C53-41977AD35B3D}" type="datetimeFigureOut">
              <a:rPr lang="ru-RU" smtClean="0"/>
              <a:t>10.02.2021</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19B0651-EE4F-4900-A07F-96A6BFA9D0F0}" type="slidenum">
              <a:rPr lang="ru-RU" smtClean="0"/>
              <a:t>‹#›</a:t>
            </a:fld>
            <a:endParaRPr lang="ru-RU"/>
          </a:p>
        </p:txBody>
      </p:sp>
      <p:sp>
        <p:nvSpPr>
          <p:cNvPr id="2" name="Title 1"/>
          <p:cNvSpPr>
            <a:spLocks noGrp="1"/>
          </p:cNvSpPr>
          <p:nvPr>
            <p:ph type="title"/>
          </p:nvPr>
        </p:nvSpPr>
        <p:spPr>
          <a:xfrm>
            <a:off x="727268" y="4464421"/>
            <a:ext cx="6383538" cy="1143000"/>
          </a:xfrm>
        </p:spPr>
        <p:txBody>
          <a:bodyPr anchor="b">
            <a:noAutofit/>
          </a:bodyPr>
          <a:lstStyle>
            <a:lvl1pPr algn="l">
              <a:defRPr sz="4600" b="1"/>
            </a:lvl1pPr>
          </a:lstStyle>
          <a:p>
            <a:r>
              <a:rPr lang="ru-RU" smtClean="0"/>
              <a:t>Образец заголовка</a:t>
            </a:r>
            <a:endParaRPr lang="en-US" dirty="0"/>
          </a:p>
        </p:txBody>
      </p:sp>
    </p:spTree>
  </p:cSld>
  <p:clrMapOvr>
    <a:masterClrMapping/>
  </p:clrMapOvr>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Vertical Text Placeholder 2"/>
          <p:cNvSpPr>
            <a:spLocks noGrp="1"/>
          </p:cNvSpPr>
          <p:nvPr>
            <p:ph type="body" orient="vert" idx="1"/>
          </p:nvPr>
        </p:nvSpPr>
        <p:spPr>
          <a:xfrm>
            <a:off x="1905000" y="731519"/>
            <a:ext cx="6400800" cy="3474720"/>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B4C71EC6-210F-42DE-9C53-41977AD35B3D}" type="datetimeFigureOut">
              <a:rPr lang="ru-RU" smtClean="0"/>
              <a:t>10.02.2021</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153758" y="376517"/>
            <a:ext cx="2057400" cy="5238339"/>
          </a:xfrm>
          <a:effectLst/>
        </p:spPr>
        <p:txBody>
          <a:bodyPr vert="eaVert"/>
          <a:lstStyle>
            <a:lvl1pPr algn="l">
              <a:defRPr/>
            </a:lvl1pPr>
          </a:lstStyle>
          <a:p>
            <a:r>
              <a:rPr lang="ru-RU" smtClean="0"/>
              <a:t>Образец заголовка</a:t>
            </a:r>
            <a:endParaRPr lang="en-US"/>
          </a:p>
        </p:txBody>
      </p:sp>
      <p:sp>
        <p:nvSpPr>
          <p:cNvPr id="3" name="Vertical Text Placeholder 2"/>
          <p:cNvSpPr>
            <a:spLocks noGrp="1"/>
          </p:cNvSpPr>
          <p:nvPr>
            <p:ph type="body" orient="vert" idx="1"/>
          </p:nvPr>
        </p:nvSpPr>
        <p:spPr>
          <a:xfrm>
            <a:off x="3324113" y="731519"/>
            <a:ext cx="4829287" cy="4894729"/>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B4C71EC6-210F-42DE-9C53-41977AD35B3D}" type="datetimeFigureOut">
              <a:rPr lang="ru-RU" smtClean="0"/>
              <a:t>10.02.2021</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8" name="TextBox 7"/>
          <p:cNvSpPr txBox="1"/>
          <p:nvPr/>
        </p:nvSpPr>
        <p:spPr>
          <a:xfrm>
            <a:off x="1828800" y="3159760"/>
            <a:ext cx="457200" cy="1034129"/>
          </a:xfrm>
          <a:prstGeom prst="rect">
            <a:avLst/>
          </a:prstGeom>
          <a:noFill/>
        </p:spPr>
        <p:txBody>
          <a:bodyPr wrap="square" lIns="0" tIns="9144" rIns="0" bIns="9144" rtlCol="0" anchor="ctr" anchorCtr="0">
            <a:spAutoFit/>
          </a:bodyPr>
          <a:lstStyle/>
          <a:p>
            <a:r>
              <a:rPr lang="en-US" sz="6600" dirty="0" smtClean="0">
                <a:effectLst>
                  <a:outerShdw blurRad="38100" dist="38100" dir="2700000" algn="tl">
                    <a:srgbClr val="000000">
                      <a:alpha val="43137"/>
                    </a:srgbClr>
                  </a:outerShdw>
                </a:effectLst>
                <a:latin typeface="+mn-lt"/>
              </a:rPr>
              <a:t>{</a:t>
            </a:r>
            <a:endParaRPr lang="en-US" sz="6600" dirty="0">
              <a:effectLst>
                <a:outerShdw blurRad="38100" dist="38100" dir="2700000" algn="tl">
                  <a:srgbClr val="000000">
                    <a:alpha val="43137"/>
                  </a:srgbClr>
                </a:outerShdw>
              </a:effectLst>
              <a:latin typeface="+mn-lt"/>
            </a:endParaRPr>
          </a:p>
        </p:txBody>
      </p:sp>
      <p:sp>
        <p:nvSpPr>
          <p:cNvPr id="2" name="Title 1"/>
          <p:cNvSpPr>
            <a:spLocks noGrp="1"/>
          </p:cNvSpPr>
          <p:nvPr>
            <p:ph type="ctrTitle"/>
          </p:nvPr>
        </p:nvSpPr>
        <p:spPr>
          <a:xfrm>
            <a:off x="777240" y="1219200"/>
            <a:ext cx="7543800" cy="2152650"/>
          </a:xfrm>
        </p:spPr>
        <p:txBody>
          <a:bodyPr>
            <a:noAutofit/>
          </a:bodyPr>
          <a:lstStyle>
            <a:lvl1pPr>
              <a:defRPr sz="6000">
                <a:solidFill>
                  <a:schemeClr val="tx1"/>
                </a:solidFill>
              </a:defRPr>
            </a:lvl1pPr>
          </a:lstStyle>
          <a:p>
            <a:r>
              <a:rPr lang="ru-RU" smtClean="0"/>
              <a:t>Образец заголовка</a:t>
            </a:r>
            <a:endParaRPr lang="en-US" dirty="0"/>
          </a:p>
        </p:txBody>
      </p:sp>
      <p:sp>
        <p:nvSpPr>
          <p:cNvPr id="3" name="Subtitle 2"/>
          <p:cNvSpPr>
            <a:spLocks noGrp="1"/>
          </p:cNvSpPr>
          <p:nvPr>
            <p:ph type="subTitle" idx="1"/>
          </p:nvPr>
        </p:nvSpPr>
        <p:spPr>
          <a:xfrm>
            <a:off x="2133600" y="3375491"/>
            <a:ext cx="6172200" cy="685800"/>
          </a:xfrm>
        </p:spPr>
        <p:txBody>
          <a:bodyPr anchor="ctr"/>
          <a:lstStyle>
            <a:lvl1pPr marL="0" indent="0" algn="l">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15" name="Date Placeholder 14"/>
          <p:cNvSpPr>
            <a:spLocks noGrp="1"/>
          </p:cNvSpPr>
          <p:nvPr>
            <p:ph type="dt" sz="half" idx="10"/>
          </p:nvPr>
        </p:nvSpPr>
        <p:spPr/>
        <p:txBody>
          <a:bodyPr/>
          <a:lstStyle/>
          <a:p>
            <a:fld id="{B4C71EC6-210F-42DE-9C53-41977AD35B3D}" type="datetimeFigureOut">
              <a:rPr lang="ru-RU" smtClean="0"/>
              <a:t>10.02.2021</a:t>
            </a:fld>
            <a:endParaRPr lang="ru-RU"/>
          </a:p>
        </p:txBody>
      </p:sp>
      <p:sp>
        <p:nvSpPr>
          <p:cNvPr id="16" name="Slide Number Placeholder 15"/>
          <p:cNvSpPr>
            <a:spLocks noGrp="1"/>
          </p:cNvSpPr>
          <p:nvPr>
            <p:ph type="sldNum" sz="quarter" idx="11"/>
          </p:nvPr>
        </p:nvSpPr>
        <p:spPr/>
        <p:txBody>
          <a:bodyPr/>
          <a:lstStyle/>
          <a:p>
            <a:fld id="{B19B0651-EE4F-4900-A07F-96A6BFA9D0F0}" type="slidenum">
              <a:rPr lang="ru-RU" smtClean="0"/>
              <a:t>‹#›</a:t>
            </a:fld>
            <a:endParaRPr lang="ru-RU"/>
          </a:p>
        </p:txBody>
      </p:sp>
      <p:sp>
        <p:nvSpPr>
          <p:cNvPr id="17" name="Footer Placeholder 16"/>
          <p:cNvSpPr>
            <a:spLocks noGrp="1"/>
          </p:cNvSpPr>
          <p:nvPr>
            <p:ph type="ftr" sz="quarter" idx="12"/>
          </p:nvPr>
        </p:nvSpPr>
        <p:spPr/>
        <p:txBody>
          <a:bodyPr/>
          <a:lstStyle/>
          <a:p>
            <a:endParaRPr lang="ru-RU"/>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13" name="Title 12"/>
          <p:cNvSpPr>
            <a:spLocks noGrp="1"/>
          </p:cNvSpPr>
          <p:nvPr>
            <p:ph type="title"/>
          </p:nvPr>
        </p:nvSpPr>
        <p:spPr/>
        <p:txBody>
          <a:bodyPr/>
          <a:lstStyle/>
          <a:p>
            <a:r>
              <a:rPr lang="ru-RU" smtClean="0"/>
              <a:t>Образец заголовка</a:t>
            </a:r>
            <a:endParaRPr lang="en-US"/>
          </a:p>
        </p:txBody>
      </p:sp>
      <p:sp>
        <p:nvSpPr>
          <p:cNvPr id="14" name="Date Placeholder 13"/>
          <p:cNvSpPr>
            <a:spLocks noGrp="1"/>
          </p:cNvSpPr>
          <p:nvPr>
            <p:ph type="dt" sz="half" idx="10"/>
          </p:nvPr>
        </p:nvSpPr>
        <p:spPr/>
        <p:txBody>
          <a:bodyPr/>
          <a:lstStyle/>
          <a:p>
            <a:fld id="{B4C71EC6-210F-42DE-9C53-41977AD35B3D}" type="datetimeFigureOut">
              <a:rPr lang="ru-RU" smtClean="0"/>
              <a:t>10.02.2021</a:t>
            </a:fld>
            <a:endParaRPr lang="ru-RU"/>
          </a:p>
        </p:txBody>
      </p:sp>
      <p:sp>
        <p:nvSpPr>
          <p:cNvPr id="15" name="Slide Number Placeholder 14"/>
          <p:cNvSpPr>
            <a:spLocks noGrp="1"/>
          </p:cNvSpPr>
          <p:nvPr>
            <p:ph type="sldNum" sz="quarter" idx="11"/>
          </p:nvPr>
        </p:nvSpPr>
        <p:spPr/>
        <p:txBody>
          <a:bodyPr/>
          <a:lstStyle/>
          <a:p>
            <a:fld id="{B19B0651-EE4F-4900-A07F-96A6BFA9D0F0}" type="slidenum">
              <a:rPr lang="ru-RU" smtClean="0"/>
              <a:t>‹#›</a:t>
            </a:fld>
            <a:endParaRPr lang="ru-RU"/>
          </a:p>
        </p:txBody>
      </p:sp>
      <p:sp>
        <p:nvSpPr>
          <p:cNvPr id="16" name="Footer Placeholder 15"/>
          <p:cNvSpPr>
            <a:spLocks noGrp="1"/>
          </p:cNvSpPr>
          <p:nvPr>
            <p:ph type="ftr" sz="quarter" idx="12"/>
          </p:nvPr>
        </p:nvSpPr>
        <p:spPr/>
        <p:txBody>
          <a:bodyPr/>
          <a:lstStyle/>
          <a:p>
            <a:endParaRPr lang="ru-RU"/>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8" name="TextBox 7"/>
          <p:cNvSpPr txBox="1"/>
          <p:nvPr/>
        </p:nvSpPr>
        <p:spPr>
          <a:xfrm>
            <a:off x="4267200" y="4074497"/>
            <a:ext cx="457200" cy="1015663"/>
          </a:xfrm>
          <a:prstGeom prst="rect">
            <a:avLst/>
          </a:prstGeom>
          <a:noFill/>
        </p:spPr>
        <p:txBody>
          <a:bodyPr wrap="square" lIns="0" tIns="0" rIns="0" bIns="0" rtlCol="0" anchor="t" anchorCtr="0">
            <a:spAutoFit/>
          </a:bodyPr>
          <a:lstStyle/>
          <a:p>
            <a:r>
              <a:rPr lang="en-US" sz="6600" dirty="0" smtClean="0">
                <a:effectLst>
                  <a:outerShdw blurRad="38100" dist="38100" dir="2700000" algn="tl">
                    <a:srgbClr val="000000">
                      <a:alpha val="43137"/>
                    </a:srgbClr>
                  </a:outerShdw>
                </a:effectLst>
                <a:latin typeface="+mn-lt"/>
              </a:rPr>
              <a:t>{</a:t>
            </a:r>
            <a:endParaRPr lang="en-US" sz="6600" dirty="0">
              <a:effectLst>
                <a:outerShdw blurRad="38100" dist="38100" dir="2700000" algn="tl">
                  <a:srgbClr val="000000">
                    <a:alpha val="43137"/>
                  </a:srgbClr>
                </a:outerShdw>
              </a:effectLst>
              <a:latin typeface="+mn-lt"/>
            </a:endParaRPr>
          </a:p>
        </p:txBody>
      </p:sp>
      <p:sp>
        <p:nvSpPr>
          <p:cNvPr id="3" name="Text Placeholder 2"/>
          <p:cNvSpPr>
            <a:spLocks noGrp="1"/>
          </p:cNvSpPr>
          <p:nvPr>
            <p:ph type="body" idx="1"/>
          </p:nvPr>
        </p:nvSpPr>
        <p:spPr>
          <a:xfrm>
            <a:off x="4572000" y="4267368"/>
            <a:ext cx="3733800" cy="731520"/>
          </a:xfrm>
        </p:spPr>
        <p:txBody>
          <a:bodyPr anchor="ctr">
            <a:normAutofit/>
          </a:bodyPr>
          <a:lstStyle>
            <a:lvl1pPr marL="0" indent="0">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12" name="Date Placeholder 11"/>
          <p:cNvSpPr>
            <a:spLocks noGrp="1"/>
          </p:cNvSpPr>
          <p:nvPr>
            <p:ph type="dt" sz="half" idx="10"/>
          </p:nvPr>
        </p:nvSpPr>
        <p:spPr/>
        <p:txBody>
          <a:bodyPr/>
          <a:lstStyle/>
          <a:p>
            <a:fld id="{B4C71EC6-210F-42DE-9C53-41977AD35B3D}" type="datetimeFigureOut">
              <a:rPr lang="ru-RU" smtClean="0"/>
              <a:t>10.02.2021</a:t>
            </a:fld>
            <a:endParaRPr lang="ru-RU"/>
          </a:p>
        </p:txBody>
      </p:sp>
      <p:sp>
        <p:nvSpPr>
          <p:cNvPr id="13" name="Slide Number Placeholder 12"/>
          <p:cNvSpPr>
            <a:spLocks noGrp="1"/>
          </p:cNvSpPr>
          <p:nvPr>
            <p:ph type="sldNum" sz="quarter" idx="11"/>
          </p:nvPr>
        </p:nvSpPr>
        <p:spPr/>
        <p:txBody>
          <a:bodyPr/>
          <a:lstStyle/>
          <a:p>
            <a:fld id="{B19B0651-EE4F-4900-A07F-96A6BFA9D0F0}" type="slidenum">
              <a:rPr lang="ru-RU" smtClean="0"/>
              <a:t>‹#›</a:t>
            </a:fld>
            <a:endParaRPr lang="ru-RU"/>
          </a:p>
        </p:txBody>
      </p:sp>
      <p:sp>
        <p:nvSpPr>
          <p:cNvPr id="14" name="Footer Placeholder 13"/>
          <p:cNvSpPr>
            <a:spLocks noGrp="1"/>
          </p:cNvSpPr>
          <p:nvPr>
            <p:ph type="ftr" sz="quarter" idx="12"/>
          </p:nvPr>
        </p:nvSpPr>
        <p:spPr/>
        <p:txBody>
          <a:bodyPr/>
          <a:lstStyle/>
          <a:p>
            <a:endParaRPr lang="ru-RU"/>
          </a:p>
        </p:txBody>
      </p:sp>
      <p:sp>
        <p:nvSpPr>
          <p:cNvPr id="4" name="Title 3"/>
          <p:cNvSpPr>
            <a:spLocks noGrp="1"/>
          </p:cNvSpPr>
          <p:nvPr>
            <p:ph type="title"/>
          </p:nvPr>
        </p:nvSpPr>
        <p:spPr>
          <a:xfrm>
            <a:off x="2286000" y="1905000"/>
            <a:ext cx="6035040" cy="2350008"/>
          </a:xfrm>
        </p:spPr>
        <p:txBody>
          <a:bodyPr/>
          <a:lstStyle>
            <a:lvl1pPr marL="0" algn="l" defTabSz="914400" rtl="0" eaLnBrk="1" latinLnBrk="0" hangingPunct="1">
              <a:spcBef>
                <a:spcPct val="0"/>
              </a:spcBef>
              <a:buNone/>
              <a:defRPr lang="en-US" sz="5400" b="0" kern="1200" cap="none" dirty="0" smtClean="0">
                <a:solidFill>
                  <a:schemeClr val="tx1"/>
                </a:solidFill>
                <a:effectLst>
                  <a:outerShdw blurRad="38100" dist="38100" dir="2700000" algn="tl">
                    <a:srgbClr val="000000">
                      <a:alpha val="43137"/>
                    </a:srgbClr>
                  </a:outerShdw>
                </a:effectLst>
                <a:latin typeface="+mj-lt"/>
                <a:ea typeface="+mj-ea"/>
                <a:cs typeface="+mj-cs"/>
              </a:defRPr>
            </a:lvl1pPr>
          </a:lstStyle>
          <a:p>
            <a:r>
              <a:rPr lang="ru-RU" smtClean="0"/>
              <a:t>Образец заголовка</a:t>
            </a:r>
            <a:endParaRPr lang="en-US" dirty="0"/>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8" name="Date Placeholder 7"/>
          <p:cNvSpPr>
            <a:spLocks noGrp="1"/>
          </p:cNvSpPr>
          <p:nvPr>
            <p:ph type="dt" sz="half" idx="10"/>
          </p:nvPr>
        </p:nvSpPr>
        <p:spPr/>
        <p:txBody>
          <a:bodyPr/>
          <a:lstStyle/>
          <a:p>
            <a:fld id="{B4C71EC6-210F-42DE-9C53-41977AD35B3D}" type="datetimeFigureOut">
              <a:rPr lang="ru-RU" smtClean="0"/>
              <a:t>10.02.2021</a:t>
            </a:fld>
            <a:endParaRPr lang="ru-RU"/>
          </a:p>
        </p:txBody>
      </p:sp>
      <p:sp>
        <p:nvSpPr>
          <p:cNvPr id="9" name="Slide Number Placeholder 8"/>
          <p:cNvSpPr>
            <a:spLocks noGrp="1"/>
          </p:cNvSpPr>
          <p:nvPr>
            <p:ph type="sldNum" sz="quarter" idx="11"/>
          </p:nvPr>
        </p:nvSpPr>
        <p:spPr/>
        <p:txBody>
          <a:bodyPr/>
          <a:lstStyle/>
          <a:p>
            <a:fld id="{B19B0651-EE4F-4900-A07F-96A6BFA9D0F0}" type="slidenum">
              <a:rPr lang="ru-RU" smtClean="0"/>
              <a:t>‹#›</a:t>
            </a:fld>
            <a:endParaRPr lang="ru-RU"/>
          </a:p>
        </p:txBody>
      </p:sp>
      <p:sp>
        <p:nvSpPr>
          <p:cNvPr id="10" name="Footer Placeholder 9"/>
          <p:cNvSpPr>
            <a:spLocks noGrp="1"/>
          </p:cNvSpPr>
          <p:nvPr>
            <p:ph type="ftr" sz="quarter" idx="12"/>
          </p:nvPr>
        </p:nvSpPr>
        <p:spPr/>
        <p:txBody>
          <a:bodyPr/>
          <a:lstStyle/>
          <a:p>
            <a:endParaRPr lang="ru-RU"/>
          </a:p>
        </p:txBody>
      </p:sp>
      <p:sp>
        <p:nvSpPr>
          <p:cNvPr id="11" name="Title 10"/>
          <p:cNvSpPr>
            <a:spLocks noGrp="1"/>
          </p:cNvSpPr>
          <p:nvPr>
            <p:ph type="title"/>
          </p:nvPr>
        </p:nvSpPr>
        <p:spPr/>
        <p:txBody>
          <a:bodyPr/>
          <a:lstStyle/>
          <a:p>
            <a:r>
              <a:rPr lang="ru-RU" smtClean="0"/>
              <a:t>Образец заголовка</a:t>
            </a:r>
            <a:endParaRPr lang="en-US" dirty="0"/>
          </a:p>
        </p:txBody>
      </p:sp>
      <p:sp>
        <p:nvSpPr>
          <p:cNvPr id="5" name="Content Placeholder 4"/>
          <p:cNvSpPr>
            <a:spLocks noGrp="1"/>
          </p:cNvSpPr>
          <p:nvPr>
            <p:ph sz="quarter" idx="13"/>
          </p:nvPr>
        </p:nvSpPr>
        <p:spPr>
          <a:xfrm>
            <a:off x="1344168" y="658368"/>
            <a:ext cx="3273552" cy="34290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Content Placeholder 6"/>
          <p:cNvSpPr>
            <a:spLocks noGrp="1"/>
          </p:cNvSpPr>
          <p:nvPr>
            <p:ph sz="quarter" idx="14"/>
          </p:nvPr>
        </p:nvSpPr>
        <p:spPr>
          <a:xfrm>
            <a:off x="5029200" y="658368"/>
            <a:ext cx="3273552" cy="3432175"/>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341120" y="661976"/>
            <a:ext cx="3273552" cy="639762"/>
          </a:xfrm>
        </p:spPr>
        <p:txBody>
          <a:bodyPr anchor="ctr">
            <a:noAutofit/>
          </a:bodyPr>
          <a:lstStyle>
            <a:lvl1pPr marL="0" indent="0">
              <a:buNone/>
              <a:defRPr sz="22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1344168" y="1371600"/>
            <a:ext cx="3276600" cy="2743200"/>
          </a:xfrm>
        </p:spPr>
        <p:txBody>
          <a:bodyPr anchor="t"/>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5029200" y="661976"/>
            <a:ext cx="3273552" cy="639762"/>
          </a:xfrm>
        </p:spPr>
        <p:txBody>
          <a:bodyPr anchor="ctr">
            <a:noAutofit/>
          </a:bodyPr>
          <a:lstStyle>
            <a:lvl1pPr marL="0" indent="0">
              <a:buNone/>
              <a:defRPr sz="22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5029200" y="1371600"/>
            <a:ext cx="3273552" cy="2743200"/>
          </a:xfrm>
        </p:spPr>
        <p:txBody>
          <a:bodyPr anchor="t"/>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13" name="TextBox 12"/>
          <p:cNvSpPr txBox="1"/>
          <p:nvPr/>
        </p:nvSpPr>
        <p:spPr>
          <a:xfrm>
            <a:off x="1056640" y="520192"/>
            <a:ext cx="457200" cy="923330"/>
          </a:xfrm>
          <a:prstGeom prst="rect">
            <a:avLst/>
          </a:prstGeom>
          <a:noFill/>
        </p:spPr>
        <p:txBody>
          <a:bodyPr wrap="square" lIns="0" tIns="0" rIns="0" bIns="0" rtlCol="0" anchor="t" anchorCtr="0">
            <a:spAutoFit/>
          </a:bodyPr>
          <a:lstStyle/>
          <a:p>
            <a:r>
              <a:rPr lang="en-US" sz="6000" dirty="0" smtClean="0">
                <a:effectLst>
                  <a:outerShdw blurRad="38100" dist="38100" dir="2700000" algn="tl">
                    <a:srgbClr val="000000">
                      <a:alpha val="43137"/>
                    </a:srgbClr>
                  </a:outerShdw>
                </a:effectLst>
                <a:latin typeface="+mn-lt"/>
              </a:rPr>
              <a:t>{</a:t>
            </a:r>
            <a:endParaRPr lang="en-US" sz="6000" dirty="0">
              <a:effectLst>
                <a:outerShdw blurRad="38100" dist="38100" dir="2700000" algn="tl">
                  <a:srgbClr val="000000">
                    <a:alpha val="43137"/>
                  </a:srgbClr>
                </a:outerShdw>
              </a:effectLst>
              <a:latin typeface="+mn-lt"/>
            </a:endParaRPr>
          </a:p>
        </p:txBody>
      </p:sp>
      <p:sp>
        <p:nvSpPr>
          <p:cNvPr id="18" name="TextBox 17"/>
          <p:cNvSpPr txBox="1"/>
          <p:nvPr/>
        </p:nvSpPr>
        <p:spPr>
          <a:xfrm>
            <a:off x="4780280" y="520192"/>
            <a:ext cx="457200" cy="923330"/>
          </a:xfrm>
          <a:prstGeom prst="rect">
            <a:avLst/>
          </a:prstGeom>
          <a:noFill/>
        </p:spPr>
        <p:txBody>
          <a:bodyPr wrap="square" lIns="0" tIns="0" rIns="0" bIns="0" rtlCol="0" anchor="t" anchorCtr="0">
            <a:spAutoFit/>
          </a:bodyPr>
          <a:lstStyle/>
          <a:p>
            <a:r>
              <a:rPr lang="en-US" sz="6000" dirty="0" smtClean="0">
                <a:effectLst>
                  <a:outerShdw blurRad="38100" dist="38100" dir="2700000" algn="tl">
                    <a:srgbClr val="000000">
                      <a:alpha val="43137"/>
                    </a:srgbClr>
                  </a:outerShdw>
                </a:effectLst>
                <a:latin typeface="+mn-lt"/>
              </a:rPr>
              <a:t>{</a:t>
            </a:r>
            <a:endParaRPr lang="en-US" sz="6000" dirty="0">
              <a:effectLst>
                <a:outerShdw blurRad="38100" dist="38100" dir="2700000" algn="tl">
                  <a:srgbClr val="000000">
                    <a:alpha val="43137"/>
                  </a:srgbClr>
                </a:outerShdw>
              </a:effectLst>
              <a:latin typeface="+mn-lt"/>
            </a:endParaRPr>
          </a:p>
        </p:txBody>
      </p:sp>
      <p:sp>
        <p:nvSpPr>
          <p:cNvPr id="12" name="Title 11"/>
          <p:cNvSpPr>
            <a:spLocks noGrp="1"/>
          </p:cNvSpPr>
          <p:nvPr>
            <p:ph type="title"/>
          </p:nvPr>
        </p:nvSpPr>
        <p:spPr/>
        <p:txBody>
          <a:bodyPr/>
          <a:lstStyle/>
          <a:p>
            <a:r>
              <a:rPr lang="ru-RU" smtClean="0"/>
              <a:t>Образец заголовка</a:t>
            </a:r>
            <a:endParaRPr lang="en-US" dirty="0"/>
          </a:p>
        </p:txBody>
      </p:sp>
      <p:sp>
        <p:nvSpPr>
          <p:cNvPr id="14" name="Date Placeholder 13"/>
          <p:cNvSpPr>
            <a:spLocks noGrp="1"/>
          </p:cNvSpPr>
          <p:nvPr>
            <p:ph type="dt" sz="half" idx="10"/>
          </p:nvPr>
        </p:nvSpPr>
        <p:spPr/>
        <p:txBody>
          <a:bodyPr/>
          <a:lstStyle/>
          <a:p>
            <a:fld id="{B4C71EC6-210F-42DE-9C53-41977AD35B3D}" type="datetimeFigureOut">
              <a:rPr lang="ru-RU" smtClean="0"/>
              <a:t>10.02.2021</a:t>
            </a:fld>
            <a:endParaRPr lang="ru-RU"/>
          </a:p>
        </p:txBody>
      </p:sp>
      <p:sp>
        <p:nvSpPr>
          <p:cNvPr id="15" name="Slide Number Placeholder 14"/>
          <p:cNvSpPr>
            <a:spLocks noGrp="1"/>
          </p:cNvSpPr>
          <p:nvPr>
            <p:ph type="sldNum" sz="quarter" idx="11"/>
          </p:nvPr>
        </p:nvSpPr>
        <p:spPr/>
        <p:txBody>
          <a:bodyPr/>
          <a:lstStyle/>
          <a:p>
            <a:fld id="{B19B0651-EE4F-4900-A07F-96A6BFA9D0F0}" type="slidenum">
              <a:rPr lang="ru-RU" smtClean="0"/>
              <a:t>‹#›</a:t>
            </a:fld>
            <a:endParaRPr lang="ru-RU"/>
          </a:p>
        </p:txBody>
      </p:sp>
      <p:sp>
        <p:nvSpPr>
          <p:cNvPr id="16" name="Footer Placeholder 15"/>
          <p:cNvSpPr>
            <a:spLocks noGrp="1"/>
          </p:cNvSpPr>
          <p:nvPr>
            <p:ph type="ftr" sz="quarter" idx="12"/>
          </p:nvPr>
        </p:nvSpPr>
        <p:spPr/>
        <p:txBody>
          <a:bodyPr/>
          <a:lstStyle/>
          <a:p>
            <a:endParaRPr lang="ru-RU"/>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ru-RU" smtClean="0"/>
              <a:t>Образец заголовка</a:t>
            </a:r>
            <a:endParaRPr lang="en-US"/>
          </a:p>
        </p:txBody>
      </p:sp>
      <p:sp>
        <p:nvSpPr>
          <p:cNvPr id="7" name="Date Placeholder 6"/>
          <p:cNvSpPr>
            <a:spLocks noGrp="1"/>
          </p:cNvSpPr>
          <p:nvPr>
            <p:ph type="dt" sz="half" idx="10"/>
          </p:nvPr>
        </p:nvSpPr>
        <p:spPr/>
        <p:txBody>
          <a:bodyPr/>
          <a:lstStyle/>
          <a:p>
            <a:fld id="{B4C71EC6-210F-42DE-9C53-41977AD35B3D}" type="datetimeFigureOut">
              <a:rPr lang="ru-RU" smtClean="0"/>
              <a:t>10.02.2021</a:t>
            </a:fld>
            <a:endParaRPr lang="ru-RU"/>
          </a:p>
        </p:txBody>
      </p:sp>
      <p:sp>
        <p:nvSpPr>
          <p:cNvPr id="8" name="Slide Number Placeholder 7"/>
          <p:cNvSpPr>
            <a:spLocks noGrp="1"/>
          </p:cNvSpPr>
          <p:nvPr>
            <p:ph type="sldNum" sz="quarter" idx="11"/>
          </p:nvPr>
        </p:nvSpPr>
        <p:spPr/>
        <p:txBody>
          <a:bodyPr/>
          <a:lstStyle/>
          <a:p>
            <a:fld id="{B19B0651-EE4F-4900-A07F-96A6BFA9D0F0}" type="slidenum">
              <a:rPr lang="ru-RU" smtClean="0"/>
              <a:t>‹#›</a:t>
            </a:fld>
            <a:endParaRPr lang="ru-RU"/>
          </a:p>
        </p:txBody>
      </p:sp>
      <p:sp>
        <p:nvSpPr>
          <p:cNvPr id="9" name="Footer Placeholder 8"/>
          <p:cNvSpPr>
            <a:spLocks noGrp="1"/>
          </p:cNvSpPr>
          <p:nvPr>
            <p:ph type="ftr" sz="quarter" idx="12"/>
          </p:nvPr>
        </p:nvSpPr>
        <p:spPr/>
        <p:txBody>
          <a:bodyPr/>
          <a:lstStyle/>
          <a:p>
            <a:endParaRPr lang="ru-RU"/>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B4C71EC6-210F-42DE-9C53-41977AD35B3D}" type="datetimeFigureOut">
              <a:rPr lang="ru-RU" smtClean="0"/>
              <a:t>10.02.2021</a:t>
            </a:fld>
            <a:endParaRPr lang="ru-RU"/>
          </a:p>
        </p:txBody>
      </p:sp>
      <p:sp>
        <p:nvSpPr>
          <p:cNvPr id="6" name="Slide Number Placeholder 5"/>
          <p:cNvSpPr>
            <a:spLocks noGrp="1"/>
          </p:cNvSpPr>
          <p:nvPr>
            <p:ph type="sldNum" sz="quarter" idx="11"/>
          </p:nvPr>
        </p:nvSpPr>
        <p:spPr/>
        <p:txBody>
          <a:bodyPr/>
          <a:lstStyle/>
          <a:p>
            <a:fld id="{B19B0651-EE4F-4900-A07F-96A6BFA9D0F0}" type="slidenum">
              <a:rPr lang="ru-RU" smtClean="0"/>
              <a:t>‹#›</a:t>
            </a:fld>
            <a:endParaRPr lang="ru-RU"/>
          </a:p>
        </p:txBody>
      </p:sp>
      <p:sp>
        <p:nvSpPr>
          <p:cNvPr id="7" name="Footer Placeholder 6"/>
          <p:cNvSpPr>
            <a:spLocks noGrp="1"/>
          </p:cNvSpPr>
          <p:nvPr>
            <p:ph type="ftr" sz="quarter" idx="12"/>
          </p:nvPr>
        </p:nvSpPr>
        <p:spPr/>
        <p:txBody>
          <a:bodyPr/>
          <a:lstStyle/>
          <a:p>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sp>
        <p:nvSpPr>
          <p:cNvPr id="14" name="Rounded Rectangle 13"/>
          <p:cNvSpPr/>
          <p:nvPr/>
        </p:nvSpPr>
        <p:spPr>
          <a:xfrm>
            <a:off x="228600" y="228600"/>
            <a:ext cx="8695944" cy="4736592"/>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14"/>
          <p:cNvSpPr>
            <a:spLocks/>
          </p:cNvSpPr>
          <p:nvPr/>
        </p:nvSpPr>
        <p:spPr bwMode="hidden">
          <a:xfrm>
            <a:off x="6047438" y="4203592"/>
            <a:ext cx="2876429" cy="714026"/>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18"/>
          <p:cNvSpPr>
            <a:spLocks/>
          </p:cNvSpPr>
          <p:nvPr/>
        </p:nvSpPr>
        <p:spPr bwMode="hidden">
          <a:xfrm>
            <a:off x="2619320" y="4075290"/>
            <a:ext cx="5544515" cy="850138"/>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Freeform 22"/>
          <p:cNvSpPr>
            <a:spLocks/>
          </p:cNvSpPr>
          <p:nvPr/>
        </p:nvSpPr>
        <p:spPr bwMode="hidden">
          <a:xfrm>
            <a:off x="2828728" y="4087562"/>
            <a:ext cx="5467980" cy="774272"/>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26"/>
          <p:cNvSpPr>
            <a:spLocks/>
          </p:cNvSpPr>
          <p:nvPr/>
        </p:nvSpPr>
        <p:spPr bwMode="hidden">
          <a:xfrm>
            <a:off x="5609489" y="4074174"/>
            <a:ext cx="3308000" cy="651549"/>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3" name="Freeform 10"/>
          <p:cNvSpPr>
            <a:spLocks/>
          </p:cNvSpPr>
          <p:nvPr/>
        </p:nvSpPr>
        <p:spPr bwMode="hidden">
          <a:xfrm>
            <a:off x="211665" y="4058555"/>
            <a:ext cx="8723376" cy="1329874"/>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 name="Title 1"/>
          <p:cNvSpPr>
            <a:spLocks noGrp="1"/>
          </p:cNvSpPr>
          <p:nvPr>
            <p:ph type="title"/>
          </p:nvPr>
        </p:nvSpPr>
        <p:spPr>
          <a:xfrm>
            <a:off x="690032" y="2463560"/>
            <a:ext cx="7772400" cy="1524000"/>
          </a:xfrm>
        </p:spPr>
        <p:txBody>
          <a:bodyPr anchor="t">
            <a:normAutofit/>
          </a:bodyPr>
          <a:lstStyle>
            <a:lvl1pPr algn="ctr">
              <a:defRPr sz="44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1367365" y="1437448"/>
            <a:ext cx="6417734" cy="939801"/>
          </a:xfrm>
        </p:spPr>
        <p:txBody>
          <a:bodyPr anchor="b">
            <a:normAutofit/>
          </a:bodyPr>
          <a:lstStyle>
            <a:lvl1pPr marL="0" indent="0" algn="ctr">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B4C71EC6-210F-42DE-9C53-41977AD35B3D}" type="datetimeFigureOut">
              <a:rPr lang="ru-RU" smtClean="0"/>
              <a:t>10.02.2021</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9" name="TextBox 8"/>
          <p:cNvSpPr txBox="1"/>
          <p:nvPr/>
        </p:nvSpPr>
        <p:spPr>
          <a:xfrm>
            <a:off x="5328920" y="1774588"/>
            <a:ext cx="457200" cy="1231106"/>
          </a:xfrm>
          <a:prstGeom prst="rect">
            <a:avLst/>
          </a:prstGeom>
          <a:noFill/>
        </p:spPr>
        <p:txBody>
          <a:bodyPr wrap="square" lIns="0" tIns="0" rIns="0" bIns="0" rtlCol="0" anchor="t" anchorCtr="0">
            <a:spAutoFit/>
          </a:bodyPr>
          <a:lstStyle/>
          <a:p>
            <a:r>
              <a:rPr lang="en-US" sz="8000" dirty="0" smtClean="0">
                <a:effectLst>
                  <a:outerShdw blurRad="38100" dist="38100" dir="2700000" algn="tl">
                    <a:srgbClr val="000000">
                      <a:alpha val="43137"/>
                    </a:srgbClr>
                  </a:outerShdw>
                </a:effectLst>
                <a:latin typeface="+mn-lt"/>
              </a:rPr>
              <a:t>{</a:t>
            </a:r>
            <a:endParaRPr lang="en-US" sz="8000" dirty="0">
              <a:effectLst>
                <a:outerShdw blurRad="38100" dist="38100" dir="2700000" algn="tl">
                  <a:srgbClr val="000000">
                    <a:alpha val="43137"/>
                  </a:srgbClr>
                </a:outerShdw>
              </a:effectLst>
              <a:latin typeface="+mn-lt"/>
            </a:endParaRPr>
          </a:p>
        </p:txBody>
      </p:sp>
      <p:sp>
        <p:nvSpPr>
          <p:cNvPr id="3" name="Content Placeholder 2"/>
          <p:cNvSpPr>
            <a:spLocks noGrp="1"/>
          </p:cNvSpPr>
          <p:nvPr>
            <p:ph idx="1"/>
          </p:nvPr>
        </p:nvSpPr>
        <p:spPr>
          <a:xfrm>
            <a:off x="838200" y="685801"/>
            <a:ext cx="4343400" cy="3429000"/>
          </a:xfrm>
        </p:spPr>
        <p:txBody>
          <a:bodyPr anchor="ctr"/>
          <a:lstStyle>
            <a:lvl1pPr>
              <a:defRPr sz="2400"/>
            </a:lvl1pPr>
            <a:lvl2pPr>
              <a:defRPr sz="2200"/>
            </a:lvl2pPr>
            <a:lvl3pPr>
              <a:defRPr sz="2000"/>
            </a:lvl3pPr>
            <a:lvl4pPr>
              <a:defRPr sz="1800"/>
            </a:lvl4pPr>
            <a:lvl5pPr>
              <a:defRPr sz="18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5715000" y="685801"/>
            <a:ext cx="2590800" cy="3429000"/>
          </a:xfrm>
        </p:spPr>
        <p:txBody>
          <a:bodyPr anchor="ctr">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15" name="Date Placeholder 14"/>
          <p:cNvSpPr>
            <a:spLocks noGrp="1"/>
          </p:cNvSpPr>
          <p:nvPr>
            <p:ph type="dt" sz="half" idx="10"/>
          </p:nvPr>
        </p:nvSpPr>
        <p:spPr/>
        <p:txBody>
          <a:bodyPr/>
          <a:lstStyle/>
          <a:p>
            <a:fld id="{B4C71EC6-210F-42DE-9C53-41977AD35B3D}" type="datetimeFigureOut">
              <a:rPr lang="ru-RU" smtClean="0"/>
              <a:t>10.02.2021</a:t>
            </a:fld>
            <a:endParaRPr lang="ru-RU"/>
          </a:p>
        </p:txBody>
      </p:sp>
      <p:sp>
        <p:nvSpPr>
          <p:cNvPr id="16" name="Slide Number Placeholder 15"/>
          <p:cNvSpPr>
            <a:spLocks noGrp="1"/>
          </p:cNvSpPr>
          <p:nvPr>
            <p:ph type="sldNum" sz="quarter" idx="11"/>
          </p:nvPr>
        </p:nvSpPr>
        <p:spPr/>
        <p:txBody>
          <a:bodyPr/>
          <a:lstStyle/>
          <a:p>
            <a:fld id="{B19B0651-EE4F-4900-A07F-96A6BFA9D0F0}" type="slidenum">
              <a:rPr lang="ru-RU" smtClean="0"/>
              <a:t>‹#›</a:t>
            </a:fld>
            <a:endParaRPr lang="ru-RU"/>
          </a:p>
        </p:txBody>
      </p:sp>
      <p:sp>
        <p:nvSpPr>
          <p:cNvPr id="17" name="Footer Placeholder 16"/>
          <p:cNvSpPr>
            <a:spLocks noGrp="1"/>
          </p:cNvSpPr>
          <p:nvPr>
            <p:ph type="ftr" sz="quarter" idx="12"/>
          </p:nvPr>
        </p:nvSpPr>
        <p:spPr/>
        <p:txBody>
          <a:bodyPr/>
          <a:lstStyle/>
          <a:p>
            <a:endParaRPr lang="ru-RU"/>
          </a:p>
        </p:txBody>
      </p:sp>
      <p:sp>
        <p:nvSpPr>
          <p:cNvPr id="18" name="Title 17"/>
          <p:cNvSpPr>
            <a:spLocks noGrp="1"/>
          </p:cNvSpPr>
          <p:nvPr>
            <p:ph type="title"/>
          </p:nvPr>
        </p:nvSpPr>
        <p:spPr/>
        <p:txBody>
          <a:bodyPr/>
          <a:lstStyle/>
          <a:p>
            <a:r>
              <a:rPr lang="ru-RU" smtClean="0"/>
              <a:t>Образец заголовка</a:t>
            </a:r>
            <a:endParaRPr lang="en-US" dirty="0"/>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1219200" y="612775"/>
            <a:ext cx="6705600" cy="2546985"/>
          </a:xfrm>
          <a:effectLst>
            <a:outerShdw blurRad="152400" dist="317500" dir="5400000" sx="90000" sy="-19000" rotWithShape="0">
              <a:prstClr val="black">
                <a:alpha val="15000"/>
              </a:prstClr>
            </a:outerShdw>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a:p>
        </p:txBody>
      </p:sp>
      <p:sp>
        <p:nvSpPr>
          <p:cNvPr id="4" name="Text Placeholder 3"/>
          <p:cNvSpPr>
            <a:spLocks noGrp="1"/>
          </p:cNvSpPr>
          <p:nvPr>
            <p:ph type="body" sz="half" idx="2"/>
          </p:nvPr>
        </p:nvSpPr>
        <p:spPr>
          <a:xfrm>
            <a:off x="2743200" y="3453047"/>
            <a:ext cx="5029200" cy="720804"/>
          </a:xfrm>
        </p:spPr>
        <p:txBody>
          <a:bodyPr anchor="ctr">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9" name="TextBox 8"/>
          <p:cNvSpPr txBox="1"/>
          <p:nvPr/>
        </p:nvSpPr>
        <p:spPr>
          <a:xfrm>
            <a:off x="2435352" y="3331464"/>
            <a:ext cx="457200" cy="923330"/>
          </a:xfrm>
          <a:prstGeom prst="rect">
            <a:avLst/>
          </a:prstGeom>
          <a:noFill/>
        </p:spPr>
        <p:txBody>
          <a:bodyPr wrap="square" lIns="0" tIns="0" rIns="0" bIns="0" rtlCol="0" anchor="t" anchorCtr="0">
            <a:spAutoFit/>
          </a:bodyPr>
          <a:lstStyle/>
          <a:p>
            <a:r>
              <a:rPr lang="en-US" sz="6000" dirty="0" smtClean="0">
                <a:effectLst>
                  <a:outerShdw blurRad="38100" dist="38100" dir="2700000" algn="tl">
                    <a:srgbClr val="000000">
                      <a:alpha val="43137"/>
                    </a:srgbClr>
                  </a:outerShdw>
                </a:effectLst>
                <a:latin typeface="+mn-lt"/>
              </a:rPr>
              <a:t>{</a:t>
            </a:r>
            <a:endParaRPr lang="en-US" sz="6000" dirty="0">
              <a:effectLst>
                <a:outerShdw blurRad="38100" dist="38100" dir="2700000" algn="tl">
                  <a:srgbClr val="000000">
                    <a:alpha val="43137"/>
                  </a:srgbClr>
                </a:outerShdw>
              </a:effectLst>
              <a:latin typeface="+mn-lt"/>
            </a:endParaRPr>
          </a:p>
        </p:txBody>
      </p:sp>
      <p:sp>
        <p:nvSpPr>
          <p:cNvPr id="11" name="Title 10"/>
          <p:cNvSpPr>
            <a:spLocks noGrp="1"/>
          </p:cNvSpPr>
          <p:nvPr>
            <p:ph type="title"/>
          </p:nvPr>
        </p:nvSpPr>
        <p:spPr/>
        <p:txBody>
          <a:bodyPr/>
          <a:lstStyle/>
          <a:p>
            <a:r>
              <a:rPr lang="ru-RU" smtClean="0"/>
              <a:t>Образец заголовка</a:t>
            </a:r>
            <a:endParaRPr lang="en-US"/>
          </a:p>
        </p:txBody>
      </p:sp>
      <p:sp>
        <p:nvSpPr>
          <p:cNvPr id="13" name="Date Placeholder 12"/>
          <p:cNvSpPr>
            <a:spLocks noGrp="1"/>
          </p:cNvSpPr>
          <p:nvPr>
            <p:ph type="dt" sz="half" idx="10"/>
          </p:nvPr>
        </p:nvSpPr>
        <p:spPr/>
        <p:txBody>
          <a:bodyPr/>
          <a:lstStyle/>
          <a:p>
            <a:fld id="{B4C71EC6-210F-42DE-9C53-41977AD35B3D}" type="datetimeFigureOut">
              <a:rPr lang="ru-RU" smtClean="0"/>
              <a:t>10.02.2021</a:t>
            </a:fld>
            <a:endParaRPr lang="ru-RU"/>
          </a:p>
        </p:txBody>
      </p:sp>
      <p:sp>
        <p:nvSpPr>
          <p:cNvPr id="14" name="Slide Number Placeholder 13"/>
          <p:cNvSpPr>
            <a:spLocks noGrp="1"/>
          </p:cNvSpPr>
          <p:nvPr>
            <p:ph type="sldNum" sz="quarter" idx="11"/>
          </p:nvPr>
        </p:nvSpPr>
        <p:spPr/>
        <p:txBody>
          <a:bodyPr/>
          <a:lstStyle/>
          <a:p>
            <a:fld id="{B19B0651-EE4F-4900-A07F-96A6BFA9D0F0}" type="slidenum">
              <a:rPr lang="ru-RU" smtClean="0"/>
              <a:t>‹#›</a:t>
            </a:fld>
            <a:endParaRPr lang="ru-RU"/>
          </a:p>
        </p:txBody>
      </p:sp>
      <p:sp>
        <p:nvSpPr>
          <p:cNvPr id="15" name="Footer Placeholder 14"/>
          <p:cNvSpPr>
            <a:spLocks noGrp="1"/>
          </p:cNvSpPr>
          <p:nvPr>
            <p:ph type="ftr" sz="quarter" idx="12"/>
          </p:nvPr>
        </p:nvSpPr>
        <p:spPr/>
        <p:txBody>
          <a:bodyPr/>
          <a:lstStyle/>
          <a:p>
            <a:endParaRPr lang="ru-RU"/>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2133600" y="685801"/>
            <a:ext cx="5791200" cy="3505199"/>
          </a:xfrm>
        </p:spPr>
        <p:txBody>
          <a:bodyPr vert="eaVert" ancho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B4C71EC6-210F-42DE-9C53-41977AD35B3D}" type="datetimeFigureOut">
              <a:rPr lang="ru-RU" smtClean="0"/>
              <a:t>10.02.2021</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09600" y="609601"/>
            <a:ext cx="2133600" cy="5181600"/>
          </a:xfrm>
        </p:spPr>
        <p:txBody>
          <a:bodyPr vert="eaVert"/>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2895600" y="685801"/>
            <a:ext cx="5029200" cy="4572000"/>
          </a:xfrm>
        </p:spPr>
        <p:txBody>
          <a:bodyPr vert="eaVert" ancho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B4C71EC6-210F-42DE-9C53-41977AD35B3D}" type="datetimeFigureOut">
              <a:rPr lang="ru-RU" smtClean="0"/>
              <a:t>10.02.2021</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8" name="TextBox 7"/>
          <p:cNvSpPr txBox="1"/>
          <p:nvPr/>
        </p:nvSpPr>
        <p:spPr>
          <a:xfrm>
            <a:off x="1828800" y="3159760"/>
            <a:ext cx="457200" cy="1034129"/>
          </a:xfrm>
          <a:prstGeom prst="rect">
            <a:avLst/>
          </a:prstGeom>
          <a:noFill/>
        </p:spPr>
        <p:txBody>
          <a:bodyPr wrap="square" lIns="0" tIns="9144" rIns="0" bIns="9144" rtlCol="0" anchor="ctr" anchorCtr="0">
            <a:spAutoFit/>
          </a:bodyPr>
          <a:lstStyle/>
          <a:p>
            <a:r>
              <a:rPr lang="en-US" sz="6600" dirty="0" smtClean="0">
                <a:effectLst>
                  <a:outerShdw blurRad="38100" dist="38100" dir="2700000" algn="tl">
                    <a:srgbClr val="000000">
                      <a:alpha val="43137"/>
                    </a:srgbClr>
                  </a:outerShdw>
                </a:effectLst>
                <a:latin typeface="+mn-lt"/>
              </a:rPr>
              <a:t>{</a:t>
            </a:r>
            <a:endParaRPr lang="en-US" sz="6600" dirty="0">
              <a:effectLst>
                <a:outerShdw blurRad="38100" dist="38100" dir="2700000" algn="tl">
                  <a:srgbClr val="000000">
                    <a:alpha val="43137"/>
                  </a:srgbClr>
                </a:outerShdw>
              </a:effectLst>
              <a:latin typeface="+mn-lt"/>
            </a:endParaRPr>
          </a:p>
        </p:txBody>
      </p:sp>
      <p:sp>
        <p:nvSpPr>
          <p:cNvPr id="2" name="Title 1"/>
          <p:cNvSpPr>
            <a:spLocks noGrp="1"/>
          </p:cNvSpPr>
          <p:nvPr>
            <p:ph type="ctrTitle"/>
          </p:nvPr>
        </p:nvSpPr>
        <p:spPr>
          <a:xfrm>
            <a:off x="777240" y="1219200"/>
            <a:ext cx="7543800" cy="2152650"/>
          </a:xfrm>
        </p:spPr>
        <p:txBody>
          <a:bodyPr>
            <a:noAutofit/>
          </a:bodyPr>
          <a:lstStyle>
            <a:lvl1pPr>
              <a:defRPr sz="6000">
                <a:solidFill>
                  <a:schemeClr val="tx1"/>
                </a:solidFill>
              </a:defRPr>
            </a:lvl1pPr>
          </a:lstStyle>
          <a:p>
            <a:r>
              <a:rPr lang="ru-RU" smtClean="0"/>
              <a:t>Образец заголовка</a:t>
            </a:r>
            <a:endParaRPr lang="en-US" dirty="0"/>
          </a:p>
        </p:txBody>
      </p:sp>
      <p:sp>
        <p:nvSpPr>
          <p:cNvPr id="3" name="Subtitle 2"/>
          <p:cNvSpPr>
            <a:spLocks noGrp="1"/>
          </p:cNvSpPr>
          <p:nvPr>
            <p:ph type="subTitle" idx="1"/>
          </p:nvPr>
        </p:nvSpPr>
        <p:spPr>
          <a:xfrm>
            <a:off x="2133600" y="3375491"/>
            <a:ext cx="6172200" cy="685800"/>
          </a:xfrm>
        </p:spPr>
        <p:txBody>
          <a:bodyPr anchor="ctr"/>
          <a:lstStyle>
            <a:lvl1pPr marL="0" indent="0" algn="l">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15" name="Date Placeholder 14"/>
          <p:cNvSpPr>
            <a:spLocks noGrp="1"/>
          </p:cNvSpPr>
          <p:nvPr>
            <p:ph type="dt" sz="half" idx="10"/>
          </p:nvPr>
        </p:nvSpPr>
        <p:spPr/>
        <p:txBody>
          <a:bodyPr/>
          <a:lstStyle/>
          <a:p>
            <a:fld id="{B4C71EC6-210F-42DE-9C53-41977AD35B3D}" type="datetimeFigureOut">
              <a:rPr lang="ru-RU" smtClean="0"/>
              <a:t>10.02.2021</a:t>
            </a:fld>
            <a:endParaRPr lang="ru-RU"/>
          </a:p>
        </p:txBody>
      </p:sp>
      <p:sp>
        <p:nvSpPr>
          <p:cNvPr id="16" name="Slide Number Placeholder 15"/>
          <p:cNvSpPr>
            <a:spLocks noGrp="1"/>
          </p:cNvSpPr>
          <p:nvPr>
            <p:ph type="sldNum" sz="quarter" idx="11"/>
          </p:nvPr>
        </p:nvSpPr>
        <p:spPr/>
        <p:txBody>
          <a:bodyPr/>
          <a:lstStyle/>
          <a:p>
            <a:fld id="{B19B0651-EE4F-4900-A07F-96A6BFA9D0F0}" type="slidenum">
              <a:rPr lang="ru-RU" smtClean="0"/>
              <a:t>‹#›</a:t>
            </a:fld>
            <a:endParaRPr lang="ru-RU"/>
          </a:p>
        </p:txBody>
      </p:sp>
      <p:sp>
        <p:nvSpPr>
          <p:cNvPr id="17" name="Footer Placeholder 16"/>
          <p:cNvSpPr>
            <a:spLocks noGrp="1"/>
          </p:cNvSpPr>
          <p:nvPr>
            <p:ph type="ftr" sz="quarter" idx="12"/>
          </p:nvPr>
        </p:nvSpPr>
        <p:spPr/>
        <p:txBody>
          <a:bodyPr/>
          <a:lstStyle/>
          <a:p>
            <a:endParaRPr lang="ru-RU"/>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13" name="Title 12"/>
          <p:cNvSpPr>
            <a:spLocks noGrp="1"/>
          </p:cNvSpPr>
          <p:nvPr>
            <p:ph type="title"/>
          </p:nvPr>
        </p:nvSpPr>
        <p:spPr/>
        <p:txBody>
          <a:bodyPr/>
          <a:lstStyle/>
          <a:p>
            <a:r>
              <a:rPr lang="ru-RU" smtClean="0"/>
              <a:t>Образец заголовка</a:t>
            </a:r>
            <a:endParaRPr lang="en-US"/>
          </a:p>
        </p:txBody>
      </p:sp>
      <p:sp>
        <p:nvSpPr>
          <p:cNvPr id="14" name="Date Placeholder 13"/>
          <p:cNvSpPr>
            <a:spLocks noGrp="1"/>
          </p:cNvSpPr>
          <p:nvPr>
            <p:ph type="dt" sz="half" idx="10"/>
          </p:nvPr>
        </p:nvSpPr>
        <p:spPr/>
        <p:txBody>
          <a:bodyPr/>
          <a:lstStyle/>
          <a:p>
            <a:fld id="{B4C71EC6-210F-42DE-9C53-41977AD35B3D}" type="datetimeFigureOut">
              <a:rPr lang="ru-RU" smtClean="0"/>
              <a:t>10.02.2021</a:t>
            </a:fld>
            <a:endParaRPr lang="ru-RU"/>
          </a:p>
        </p:txBody>
      </p:sp>
      <p:sp>
        <p:nvSpPr>
          <p:cNvPr id="15" name="Slide Number Placeholder 14"/>
          <p:cNvSpPr>
            <a:spLocks noGrp="1"/>
          </p:cNvSpPr>
          <p:nvPr>
            <p:ph type="sldNum" sz="quarter" idx="11"/>
          </p:nvPr>
        </p:nvSpPr>
        <p:spPr/>
        <p:txBody>
          <a:bodyPr/>
          <a:lstStyle/>
          <a:p>
            <a:fld id="{B19B0651-EE4F-4900-A07F-96A6BFA9D0F0}" type="slidenum">
              <a:rPr lang="ru-RU" smtClean="0"/>
              <a:t>‹#›</a:t>
            </a:fld>
            <a:endParaRPr lang="ru-RU"/>
          </a:p>
        </p:txBody>
      </p:sp>
      <p:sp>
        <p:nvSpPr>
          <p:cNvPr id="16" name="Footer Placeholder 15"/>
          <p:cNvSpPr>
            <a:spLocks noGrp="1"/>
          </p:cNvSpPr>
          <p:nvPr>
            <p:ph type="ftr" sz="quarter" idx="12"/>
          </p:nvPr>
        </p:nvSpPr>
        <p:spPr/>
        <p:txBody>
          <a:bodyPr/>
          <a:lstStyle/>
          <a:p>
            <a:endParaRPr lang="ru-RU"/>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8" name="TextBox 7"/>
          <p:cNvSpPr txBox="1"/>
          <p:nvPr/>
        </p:nvSpPr>
        <p:spPr>
          <a:xfrm>
            <a:off x="4267200" y="4074497"/>
            <a:ext cx="457200" cy="1015663"/>
          </a:xfrm>
          <a:prstGeom prst="rect">
            <a:avLst/>
          </a:prstGeom>
          <a:noFill/>
        </p:spPr>
        <p:txBody>
          <a:bodyPr wrap="square" lIns="0" tIns="0" rIns="0" bIns="0" rtlCol="0" anchor="t" anchorCtr="0">
            <a:spAutoFit/>
          </a:bodyPr>
          <a:lstStyle/>
          <a:p>
            <a:r>
              <a:rPr lang="en-US" sz="6600" dirty="0" smtClean="0">
                <a:effectLst>
                  <a:outerShdw blurRad="38100" dist="38100" dir="2700000" algn="tl">
                    <a:srgbClr val="000000">
                      <a:alpha val="43137"/>
                    </a:srgbClr>
                  </a:outerShdw>
                </a:effectLst>
                <a:latin typeface="+mn-lt"/>
              </a:rPr>
              <a:t>{</a:t>
            </a:r>
            <a:endParaRPr lang="en-US" sz="6600" dirty="0">
              <a:effectLst>
                <a:outerShdw blurRad="38100" dist="38100" dir="2700000" algn="tl">
                  <a:srgbClr val="000000">
                    <a:alpha val="43137"/>
                  </a:srgbClr>
                </a:outerShdw>
              </a:effectLst>
              <a:latin typeface="+mn-lt"/>
            </a:endParaRPr>
          </a:p>
        </p:txBody>
      </p:sp>
      <p:sp>
        <p:nvSpPr>
          <p:cNvPr id="3" name="Text Placeholder 2"/>
          <p:cNvSpPr>
            <a:spLocks noGrp="1"/>
          </p:cNvSpPr>
          <p:nvPr>
            <p:ph type="body" idx="1"/>
          </p:nvPr>
        </p:nvSpPr>
        <p:spPr>
          <a:xfrm>
            <a:off x="4572000" y="4267368"/>
            <a:ext cx="3733800" cy="731520"/>
          </a:xfrm>
        </p:spPr>
        <p:txBody>
          <a:bodyPr anchor="ctr">
            <a:normAutofit/>
          </a:bodyPr>
          <a:lstStyle>
            <a:lvl1pPr marL="0" indent="0">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12" name="Date Placeholder 11"/>
          <p:cNvSpPr>
            <a:spLocks noGrp="1"/>
          </p:cNvSpPr>
          <p:nvPr>
            <p:ph type="dt" sz="half" idx="10"/>
          </p:nvPr>
        </p:nvSpPr>
        <p:spPr/>
        <p:txBody>
          <a:bodyPr/>
          <a:lstStyle/>
          <a:p>
            <a:fld id="{B4C71EC6-210F-42DE-9C53-41977AD35B3D}" type="datetimeFigureOut">
              <a:rPr lang="ru-RU" smtClean="0"/>
              <a:t>10.02.2021</a:t>
            </a:fld>
            <a:endParaRPr lang="ru-RU"/>
          </a:p>
        </p:txBody>
      </p:sp>
      <p:sp>
        <p:nvSpPr>
          <p:cNvPr id="13" name="Slide Number Placeholder 12"/>
          <p:cNvSpPr>
            <a:spLocks noGrp="1"/>
          </p:cNvSpPr>
          <p:nvPr>
            <p:ph type="sldNum" sz="quarter" idx="11"/>
          </p:nvPr>
        </p:nvSpPr>
        <p:spPr/>
        <p:txBody>
          <a:bodyPr/>
          <a:lstStyle/>
          <a:p>
            <a:fld id="{B19B0651-EE4F-4900-A07F-96A6BFA9D0F0}" type="slidenum">
              <a:rPr lang="ru-RU" smtClean="0"/>
              <a:t>‹#›</a:t>
            </a:fld>
            <a:endParaRPr lang="ru-RU"/>
          </a:p>
        </p:txBody>
      </p:sp>
      <p:sp>
        <p:nvSpPr>
          <p:cNvPr id="14" name="Footer Placeholder 13"/>
          <p:cNvSpPr>
            <a:spLocks noGrp="1"/>
          </p:cNvSpPr>
          <p:nvPr>
            <p:ph type="ftr" sz="quarter" idx="12"/>
          </p:nvPr>
        </p:nvSpPr>
        <p:spPr/>
        <p:txBody>
          <a:bodyPr/>
          <a:lstStyle/>
          <a:p>
            <a:endParaRPr lang="ru-RU"/>
          </a:p>
        </p:txBody>
      </p:sp>
      <p:sp>
        <p:nvSpPr>
          <p:cNvPr id="4" name="Title 3"/>
          <p:cNvSpPr>
            <a:spLocks noGrp="1"/>
          </p:cNvSpPr>
          <p:nvPr>
            <p:ph type="title"/>
          </p:nvPr>
        </p:nvSpPr>
        <p:spPr>
          <a:xfrm>
            <a:off x="2286000" y="1905000"/>
            <a:ext cx="6035040" cy="2350008"/>
          </a:xfrm>
        </p:spPr>
        <p:txBody>
          <a:bodyPr/>
          <a:lstStyle>
            <a:lvl1pPr marL="0" algn="l" defTabSz="914400" rtl="0" eaLnBrk="1" latinLnBrk="0" hangingPunct="1">
              <a:spcBef>
                <a:spcPct val="0"/>
              </a:spcBef>
              <a:buNone/>
              <a:defRPr lang="en-US" sz="5400" b="0" kern="1200" cap="none" dirty="0" smtClean="0">
                <a:solidFill>
                  <a:schemeClr val="tx1"/>
                </a:solidFill>
                <a:effectLst>
                  <a:outerShdw blurRad="38100" dist="38100" dir="2700000" algn="tl">
                    <a:srgbClr val="000000">
                      <a:alpha val="43137"/>
                    </a:srgbClr>
                  </a:outerShdw>
                </a:effectLst>
                <a:latin typeface="+mj-lt"/>
                <a:ea typeface="+mj-ea"/>
                <a:cs typeface="+mj-cs"/>
              </a:defRPr>
            </a:lvl1pPr>
          </a:lstStyle>
          <a:p>
            <a:r>
              <a:rPr lang="ru-RU" smtClean="0"/>
              <a:t>Образец заголовка</a:t>
            </a:r>
            <a:endParaRPr lang="en-US" dirty="0"/>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8" name="Date Placeholder 7"/>
          <p:cNvSpPr>
            <a:spLocks noGrp="1"/>
          </p:cNvSpPr>
          <p:nvPr>
            <p:ph type="dt" sz="half" idx="10"/>
          </p:nvPr>
        </p:nvSpPr>
        <p:spPr/>
        <p:txBody>
          <a:bodyPr/>
          <a:lstStyle/>
          <a:p>
            <a:fld id="{B4C71EC6-210F-42DE-9C53-41977AD35B3D}" type="datetimeFigureOut">
              <a:rPr lang="ru-RU" smtClean="0"/>
              <a:t>10.02.2021</a:t>
            </a:fld>
            <a:endParaRPr lang="ru-RU"/>
          </a:p>
        </p:txBody>
      </p:sp>
      <p:sp>
        <p:nvSpPr>
          <p:cNvPr id="9" name="Slide Number Placeholder 8"/>
          <p:cNvSpPr>
            <a:spLocks noGrp="1"/>
          </p:cNvSpPr>
          <p:nvPr>
            <p:ph type="sldNum" sz="quarter" idx="11"/>
          </p:nvPr>
        </p:nvSpPr>
        <p:spPr/>
        <p:txBody>
          <a:bodyPr/>
          <a:lstStyle/>
          <a:p>
            <a:fld id="{B19B0651-EE4F-4900-A07F-96A6BFA9D0F0}" type="slidenum">
              <a:rPr lang="ru-RU" smtClean="0"/>
              <a:t>‹#›</a:t>
            </a:fld>
            <a:endParaRPr lang="ru-RU"/>
          </a:p>
        </p:txBody>
      </p:sp>
      <p:sp>
        <p:nvSpPr>
          <p:cNvPr id="10" name="Footer Placeholder 9"/>
          <p:cNvSpPr>
            <a:spLocks noGrp="1"/>
          </p:cNvSpPr>
          <p:nvPr>
            <p:ph type="ftr" sz="quarter" idx="12"/>
          </p:nvPr>
        </p:nvSpPr>
        <p:spPr/>
        <p:txBody>
          <a:bodyPr/>
          <a:lstStyle/>
          <a:p>
            <a:endParaRPr lang="ru-RU"/>
          </a:p>
        </p:txBody>
      </p:sp>
      <p:sp>
        <p:nvSpPr>
          <p:cNvPr id="11" name="Title 10"/>
          <p:cNvSpPr>
            <a:spLocks noGrp="1"/>
          </p:cNvSpPr>
          <p:nvPr>
            <p:ph type="title"/>
          </p:nvPr>
        </p:nvSpPr>
        <p:spPr/>
        <p:txBody>
          <a:bodyPr/>
          <a:lstStyle/>
          <a:p>
            <a:r>
              <a:rPr lang="ru-RU" smtClean="0"/>
              <a:t>Образец заголовка</a:t>
            </a:r>
            <a:endParaRPr lang="en-US" dirty="0"/>
          </a:p>
        </p:txBody>
      </p:sp>
      <p:sp>
        <p:nvSpPr>
          <p:cNvPr id="5" name="Content Placeholder 4"/>
          <p:cNvSpPr>
            <a:spLocks noGrp="1"/>
          </p:cNvSpPr>
          <p:nvPr>
            <p:ph sz="quarter" idx="13"/>
          </p:nvPr>
        </p:nvSpPr>
        <p:spPr>
          <a:xfrm>
            <a:off x="1344168" y="658368"/>
            <a:ext cx="3273552" cy="34290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Content Placeholder 6"/>
          <p:cNvSpPr>
            <a:spLocks noGrp="1"/>
          </p:cNvSpPr>
          <p:nvPr>
            <p:ph sz="quarter" idx="14"/>
          </p:nvPr>
        </p:nvSpPr>
        <p:spPr>
          <a:xfrm>
            <a:off x="5029200" y="658368"/>
            <a:ext cx="3273552" cy="3432175"/>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341120" y="661976"/>
            <a:ext cx="3273552" cy="639762"/>
          </a:xfrm>
        </p:spPr>
        <p:txBody>
          <a:bodyPr anchor="ctr">
            <a:noAutofit/>
          </a:bodyPr>
          <a:lstStyle>
            <a:lvl1pPr marL="0" indent="0">
              <a:buNone/>
              <a:defRPr sz="22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1344168" y="1371600"/>
            <a:ext cx="3276600" cy="2743200"/>
          </a:xfrm>
        </p:spPr>
        <p:txBody>
          <a:bodyPr anchor="t"/>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5029200" y="661976"/>
            <a:ext cx="3273552" cy="639762"/>
          </a:xfrm>
        </p:spPr>
        <p:txBody>
          <a:bodyPr anchor="ctr">
            <a:noAutofit/>
          </a:bodyPr>
          <a:lstStyle>
            <a:lvl1pPr marL="0" indent="0">
              <a:buNone/>
              <a:defRPr sz="22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5029200" y="1371600"/>
            <a:ext cx="3273552" cy="2743200"/>
          </a:xfrm>
        </p:spPr>
        <p:txBody>
          <a:bodyPr anchor="t"/>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13" name="TextBox 12"/>
          <p:cNvSpPr txBox="1"/>
          <p:nvPr/>
        </p:nvSpPr>
        <p:spPr>
          <a:xfrm>
            <a:off x="1056640" y="520192"/>
            <a:ext cx="457200" cy="923330"/>
          </a:xfrm>
          <a:prstGeom prst="rect">
            <a:avLst/>
          </a:prstGeom>
          <a:noFill/>
        </p:spPr>
        <p:txBody>
          <a:bodyPr wrap="square" lIns="0" tIns="0" rIns="0" bIns="0" rtlCol="0" anchor="t" anchorCtr="0">
            <a:spAutoFit/>
          </a:bodyPr>
          <a:lstStyle/>
          <a:p>
            <a:r>
              <a:rPr lang="en-US" sz="6000" dirty="0" smtClean="0">
                <a:effectLst>
                  <a:outerShdw blurRad="38100" dist="38100" dir="2700000" algn="tl">
                    <a:srgbClr val="000000">
                      <a:alpha val="43137"/>
                    </a:srgbClr>
                  </a:outerShdw>
                </a:effectLst>
                <a:latin typeface="+mn-lt"/>
              </a:rPr>
              <a:t>{</a:t>
            </a:r>
            <a:endParaRPr lang="en-US" sz="6000" dirty="0">
              <a:effectLst>
                <a:outerShdw blurRad="38100" dist="38100" dir="2700000" algn="tl">
                  <a:srgbClr val="000000">
                    <a:alpha val="43137"/>
                  </a:srgbClr>
                </a:outerShdw>
              </a:effectLst>
              <a:latin typeface="+mn-lt"/>
            </a:endParaRPr>
          </a:p>
        </p:txBody>
      </p:sp>
      <p:sp>
        <p:nvSpPr>
          <p:cNvPr id="18" name="TextBox 17"/>
          <p:cNvSpPr txBox="1"/>
          <p:nvPr/>
        </p:nvSpPr>
        <p:spPr>
          <a:xfrm>
            <a:off x="4780280" y="520192"/>
            <a:ext cx="457200" cy="923330"/>
          </a:xfrm>
          <a:prstGeom prst="rect">
            <a:avLst/>
          </a:prstGeom>
          <a:noFill/>
        </p:spPr>
        <p:txBody>
          <a:bodyPr wrap="square" lIns="0" tIns="0" rIns="0" bIns="0" rtlCol="0" anchor="t" anchorCtr="0">
            <a:spAutoFit/>
          </a:bodyPr>
          <a:lstStyle/>
          <a:p>
            <a:r>
              <a:rPr lang="en-US" sz="6000" dirty="0" smtClean="0">
                <a:effectLst>
                  <a:outerShdw blurRad="38100" dist="38100" dir="2700000" algn="tl">
                    <a:srgbClr val="000000">
                      <a:alpha val="43137"/>
                    </a:srgbClr>
                  </a:outerShdw>
                </a:effectLst>
                <a:latin typeface="+mn-lt"/>
              </a:rPr>
              <a:t>{</a:t>
            </a:r>
            <a:endParaRPr lang="en-US" sz="6000" dirty="0">
              <a:effectLst>
                <a:outerShdw blurRad="38100" dist="38100" dir="2700000" algn="tl">
                  <a:srgbClr val="000000">
                    <a:alpha val="43137"/>
                  </a:srgbClr>
                </a:outerShdw>
              </a:effectLst>
              <a:latin typeface="+mn-lt"/>
            </a:endParaRPr>
          </a:p>
        </p:txBody>
      </p:sp>
      <p:sp>
        <p:nvSpPr>
          <p:cNvPr id="12" name="Title 11"/>
          <p:cNvSpPr>
            <a:spLocks noGrp="1"/>
          </p:cNvSpPr>
          <p:nvPr>
            <p:ph type="title"/>
          </p:nvPr>
        </p:nvSpPr>
        <p:spPr/>
        <p:txBody>
          <a:bodyPr/>
          <a:lstStyle/>
          <a:p>
            <a:r>
              <a:rPr lang="ru-RU" smtClean="0"/>
              <a:t>Образец заголовка</a:t>
            </a:r>
            <a:endParaRPr lang="en-US" dirty="0"/>
          </a:p>
        </p:txBody>
      </p:sp>
      <p:sp>
        <p:nvSpPr>
          <p:cNvPr id="14" name="Date Placeholder 13"/>
          <p:cNvSpPr>
            <a:spLocks noGrp="1"/>
          </p:cNvSpPr>
          <p:nvPr>
            <p:ph type="dt" sz="half" idx="10"/>
          </p:nvPr>
        </p:nvSpPr>
        <p:spPr/>
        <p:txBody>
          <a:bodyPr/>
          <a:lstStyle/>
          <a:p>
            <a:fld id="{B4C71EC6-210F-42DE-9C53-41977AD35B3D}" type="datetimeFigureOut">
              <a:rPr lang="ru-RU" smtClean="0"/>
              <a:t>10.02.2021</a:t>
            </a:fld>
            <a:endParaRPr lang="ru-RU"/>
          </a:p>
        </p:txBody>
      </p:sp>
      <p:sp>
        <p:nvSpPr>
          <p:cNvPr id="15" name="Slide Number Placeholder 14"/>
          <p:cNvSpPr>
            <a:spLocks noGrp="1"/>
          </p:cNvSpPr>
          <p:nvPr>
            <p:ph type="sldNum" sz="quarter" idx="11"/>
          </p:nvPr>
        </p:nvSpPr>
        <p:spPr/>
        <p:txBody>
          <a:bodyPr/>
          <a:lstStyle/>
          <a:p>
            <a:fld id="{B19B0651-EE4F-4900-A07F-96A6BFA9D0F0}" type="slidenum">
              <a:rPr lang="ru-RU" smtClean="0"/>
              <a:t>‹#›</a:t>
            </a:fld>
            <a:endParaRPr lang="ru-RU"/>
          </a:p>
        </p:txBody>
      </p:sp>
      <p:sp>
        <p:nvSpPr>
          <p:cNvPr id="16" name="Footer Placeholder 15"/>
          <p:cNvSpPr>
            <a:spLocks noGrp="1"/>
          </p:cNvSpPr>
          <p:nvPr>
            <p:ph type="ftr" sz="quarter" idx="12"/>
          </p:nvPr>
        </p:nvSpPr>
        <p:spPr/>
        <p:txBody>
          <a:bodyPr/>
          <a:lstStyle/>
          <a:p>
            <a:endParaRPr lang="ru-RU"/>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ru-RU" smtClean="0"/>
              <a:t>Образец заголовка</a:t>
            </a:r>
            <a:endParaRPr lang="en-US"/>
          </a:p>
        </p:txBody>
      </p:sp>
      <p:sp>
        <p:nvSpPr>
          <p:cNvPr id="7" name="Date Placeholder 6"/>
          <p:cNvSpPr>
            <a:spLocks noGrp="1"/>
          </p:cNvSpPr>
          <p:nvPr>
            <p:ph type="dt" sz="half" idx="10"/>
          </p:nvPr>
        </p:nvSpPr>
        <p:spPr/>
        <p:txBody>
          <a:bodyPr/>
          <a:lstStyle/>
          <a:p>
            <a:fld id="{B4C71EC6-210F-42DE-9C53-41977AD35B3D}" type="datetimeFigureOut">
              <a:rPr lang="ru-RU" smtClean="0"/>
              <a:t>10.02.2021</a:t>
            </a:fld>
            <a:endParaRPr lang="ru-RU"/>
          </a:p>
        </p:txBody>
      </p:sp>
      <p:sp>
        <p:nvSpPr>
          <p:cNvPr id="8" name="Slide Number Placeholder 7"/>
          <p:cNvSpPr>
            <a:spLocks noGrp="1"/>
          </p:cNvSpPr>
          <p:nvPr>
            <p:ph type="sldNum" sz="quarter" idx="11"/>
          </p:nvPr>
        </p:nvSpPr>
        <p:spPr/>
        <p:txBody>
          <a:bodyPr/>
          <a:lstStyle/>
          <a:p>
            <a:fld id="{B19B0651-EE4F-4900-A07F-96A6BFA9D0F0}" type="slidenum">
              <a:rPr lang="ru-RU" smtClean="0"/>
              <a:t>‹#›</a:t>
            </a:fld>
            <a:endParaRPr lang="ru-RU"/>
          </a:p>
        </p:txBody>
      </p:sp>
      <p:sp>
        <p:nvSpPr>
          <p:cNvPr id="9" name="Footer Placeholder 8"/>
          <p:cNvSpPr>
            <a:spLocks noGrp="1"/>
          </p:cNvSpPr>
          <p:nvPr>
            <p:ph type="ftr" sz="quarter" idx="12"/>
          </p:nvPr>
        </p:nvSpPr>
        <p:spPr/>
        <p:txBody>
          <a:bodyPr/>
          <a:lstStyle/>
          <a:p>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5" name="Date Placeholder 4"/>
          <p:cNvSpPr>
            <a:spLocks noGrp="1"/>
          </p:cNvSpPr>
          <p:nvPr>
            <p:ph type="dt" sz="half" idx="10"/>
          </p:nvPr>
        </p:nvSpPr>
        <p:spPr/>
        <p:txBody>
          <a:bodyPr/>
          <a:lstStyle/>
          <a:p>
            <a:fld id="{B4C71EC6-210F-42DE-9C53-41977AD35B3D}" type="datetimeFigureOut">
              <a:rPr lang="ru-RU" smtClean="0"/>
              <a:t>10.02.2021</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19B0651-EE4F-4900-A07F-96A6BFA9D0F0}" type="slidenum">
              <a:rPr lang="ru-RU" smtClean="0"/>
              <a:t>‹#›</a:t>
            </a:fld>
            <a:endParaRPr lang="ru-RU"/>
          </a:p>
        </p:txBody>
      </p:sp>
      <p:sp>
        <p:nvSpPr>
          <p:cNvPr id="9" name="Content Placeholder 8"/>
          <p:cNvSpPr>
            <a:spLocks noGrp="1"/>
          </p:cNvSpPr>
          <p:nvPr>
            <p:ph sz="quarter" idx="13"/>
          </p:nvPr>
        </p:nvSpPr>
        <p:spPr>
          <a:xfrm>
            <a:off x="676655" y="2679192"/>
            <a:ext cx="3822192" cy="34472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11" name="Content Placeholder 10"/>
          <p:cNvSpPr>
            <a:spLocks noGrp="1"/>
          </p:cNvSpPr>
          <p:nvPr>
            <p:ph sz="quarter" idx="14"/>
          </p:nvPr>
        </p:nvSpPr>
        <p:spPr>
          <a:xfrm>
            <a:off x="4645152" y="2679192"/>
            <a:ext cx="3822192" cy="34472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B4C71EC6-210F-42DE-9C53-41977AD35B3D}" type="datetimeFigureOut">
              <a:rPr lang="ru-RU" smtClean="0"/>
              <a:t>10.02.2021</a:t>
            </a:fld>
            <a:endParaRPr lang="ru-RU"/>
          </a:p>
        </p:txBody>
      </p:sp>
      <p:sp>
        <p:nvSpPr>
          <p:cNvPr id="6" name="Slide Number Placeholder 5"/>
          <p:cNvSpPr>
            <a:spLocks noGrp="1"/>
          </p:cNvSpPr>
          <p:nvPr>
            <p:ph type="sldNum" sz="quarter" idx="11"/>
          </p:nvPr>
        </p:nvSpPr>
        <p:spPr/>
        <p:txBody>
          <a:bodyPr/>
          <a:lstStyle/>
          <a:p>
            <a:fld id="{B19B0651-EE4F-4900-A07F-96A6BFA9D0F0}" type="slidenum">
              <a:rPr lang="ru-RU" smtClean="0"/>
              <a:t>‹#›</a:t>
            </a:fld>
            <a:endParaRPr lang="ru-RU"/>
          </a:p>
        </p:txBody>
      </p:sp>
      <p:sp>
        <p:nvSpPr>
          <p:cNvPr id="7" name="Footer Placeholder 6"/>
          <p:cNvSpPr>
            <a:spLocks noGrp="1"/>
          </p:cNvSpPr>
          <p:nvPr>
            <p:ph type="ftr" sz="quarter" idx="12"/>
          </p:nvPr>
        </p:nvSpPr>
        <p:spPr/>
        <p:txBody>
          <a:bodyPr/>
          <a:lstStyle/>
          <a:p>
            <a:endParaRPr lang="ru-RU"/>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9" name="TextBox 8"/>
          <p:cNvSpPr txBox="1"/>
          <p:nvPr/>
        </p:nvSpPr>
        <p:spPr>
          <a:xfrm>
            <a:off x="5328920" y="1774588"/>
            <a:ext cx="457200" cy="1231106"/>
          </a:xfrm>
          <a:prstGeom prst="rect">
            <a:avLst/>
          </a:prstGeom>
          <a:noFill/>
        </p:spPr>
        <p:txBody>
          <a:bodyPr wrap="square" lIns="0" tIns="0" rIns="0" bIns="0" rtlCol="0" anchor="t" anchorCtr="0">
            <a:spAutoFit/>
          </a:bodyPr>
          <a:lstStyle/>
          <a:p>
            <a:r>
              <a:rPr lang="en-US" sz="8000" dirty="0" smtClean="0">
                <a:effectLst>
                  <a:outerShdw blurRad="38100" dist="38100" dir="2700000" algn="tl">
                    <a:srgbClr val="000000">
                      <a:alpha val="43137"/>
                    </a:srgbClr>
                  </a:outerShdw>
                </a:effectLst>
                <a:latin typeface="+mn-lt"/>
              </a:rPr>
              <a:t>{</a:t>
            </a:r>
            <a:endParaRPr lang="en-US" sz="8000" dirty="0">
              <a:effectLst>
                <a:outerShdw blurRad="38100" dist="38100" dir="2700000" algn="tl">
                  <a:srgbClr val="000000">
                    <a:alpha val="43137"/>
                  </a:srgbClr>
                </a:outerShdw>
              </a:effectLst>
              <a:latin typeface="+mn-lt"/>
            </a:endParaRPr>
          </a:p>
        </p:txBody>
      </p:sp>
      <p:sp>
        <p:nvSpPr>
          <p:cNvPr id="3" name="Content Placeholder 2"/>
          <p:cNvSpPr>
            <a:spLocks noGrp="1"/>
          </p:cNvSpPr>
          <p:nvPr>
            <p:ph idx="1"/>
          </p:nvPr>
        </p:nvSpPr>
        <p:spPr>
          <a:xfrm>
            <a:off x="838200" y="685801"/>
            <a:ext cx="4343400" cy="3429000"/>
          </a:xfrm>
        </p:spPr>
        <p:txBody>
          <a:bodyPr anchor="ctr"/>
          <a:lstStyle>
            <a:lvl1pPr>
              <a:defRPr sz="2400"/>
            </a:lvl1pPr>
            <a:lvl2pPr>
              <a:defRPr sz="2200"/>
            </a:lvl2pPr>
            <a:lvl3pPr>
              <a:defRPr sz="2000"/>
            </a:lvl3pPr>
            <a:lvl4pPr>
              <a:defRPr sz="1800"/>
            </a:lvl4pPr>
            <a:lvl5pPr>
              <a:defRPr sz="18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5715000" y="685801"/>
            <a:ext cx="2590800" cy="3429000"/>
          </a:xfrm>
        </p:spPr>
        <p:txBody>
          <a:bodyPr anchor="ctr">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15" name="Date Placeholder 14"/>
          <p:cNvSpPr>
            <a:spLocks noGrp="1"/>
          </p:cNvSpPr>
          <p:nvPr>
            <p:ph type="dt" sz="half" idx="10"/>
          </p:nvPr>
        </p:nvSpPr>
        <p:spPr/>
        <p:txBody>
          <a:bodyPr/>
          <a:lstStyle/>
          <a:p>
            <a:fld id="{B4C71EC6-210F-42DE-9C53-41977AD35B3D}" type="datetimeFigureOut">
              <a:rPr lang="ru-RU" smtClean="0"/>
              <a:t>10.02.2021</a:t>
            </a:fld>
            <a:endParaRPr lang="ru-RU"/>
          </a:p>
        </p:txBody>
      </p:sp>
      <p:sp>
        <p:nvSpPr>
          <p:cNvPr id="16" name="Slide Number Placeholder 15"/>
          <p:cNvSpPr>
            <a:spLocks noGrp="1"/>
          </p:cNvSpPr>
          <p:nvPr>
            <p:ph type="sldNum" sz="quarter" idx="11"/>
          </p:nvPr>
        </p:nvSpPr>
        <p:spPr/>
        <p:txBody>
          <a:bodyPr/>
          <a:lstStyle/>
          <a:p>
            <a:fld id="{B19B0651-EE4F-4900-A07F-96A6BFA9D0F0}" type="slidenum">
              <a:rPr lang="ru-RU" smtClean="0"/>
              <a:t>‹#›</a:t>
            </a:fld>
            <a:endParaRPr lang="ru-RU"/>
          </a:p>
        </p:txBody>
      </p:sp>
      <p:sp>
        <p:nvSpPr>
          <p:cNvPr id="17" name="Footer Placeholder 16"/>
          <p:cNvSpPr>
            <a:spLocks noGrp="1"/>
          </p:cNvSpPr>
          <p:nvPr>
            <p:ph type="ftr" sz="quarter" idx="12"/>
          </p:nvPr>
        </p:nvSpPr>
        <p:spPr/>
        <p:txBody>
          <a:bodyPr/>
          <a:lstStyle/>
          <a:p>
            <a:endParaRPr lang="ru-RU"/>
          </a:p>
        </p:txBody>
      </p:sp>
      <p:sp>
        <p:nvSpPr>
          <p:cNvPr id="18" name="Title 17"/>
          <p:cNvSpPr>
            <a:spLocks noGrp="1"/>
          </p:cNvSpPr>
          <p:nvPr>
            <p:ph type="title"/>
          </p:nvPr>
        </p:nvSpPr>
        <p:spPr/>
        <p:txBody>
          <a:bodyPr/>
          <a:lstStyle/>
          <a:p>
            <a:r>
              <a:rPr lang="ru-RU" smtClean="0"/>
              <a:t>Образец заголовка</a:t>
            </a:r>
            <a:endParaRPr lang="en-US" dirty="0"/>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1219200" y="612775"/>
            <a:ext cx="6705600" cy="2546985"/>
          </a:xfrm>
          <a:effectLst>
            <a:outerShdw blurRad="152400" dist="317500" dir="5400000" sx="90000" sy="-19000" rotWithShape="0">
              <a:prstClr val="black">
                <a:alpha val="15000"/>
              </a:prstClr>
            </a:outerShdw>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a:p>
        </p:txBody>
      </p:sp>
      <p:sp>
        <p:nvSpPr>
          <p:cNvPr id="4" name="Text Placeholder 3"/>
          <p:cNvSpPr>
            <a:spLocks noGrp="1"/>
          </p:cNvSpPr>
          <p:nvPr>
            <p:ph type="body" sz="half" idx="2"/>
          </p:nvPr>
        </p:nvSpPr>
        <p:spPr>
          <a:xfrm>
            <a:off x="2743200" y="3453047"/>
            <a:ext cx="5029200" cy="720804"/>
          </a:xfrm>
        </p:spPr>
        <p:txBody>
          <a:bodyPr anchor="ctr">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9" name="TextBox 8"/>
          <p:cNvSpPr txBox="1"/>
          <p:nvPr/>
        </p:nvSpPr>
        <p:spPr>
          <a:xfrm>
            <a:off x="2435352" y="3331464"/>
            <a:ext cx="457200" cy="923330"/>
          </a:xfrm>
          <a:prstGeom prst="rect">
            <a:avLst/>
          </a:prstGeom>
          <a:noFill/>
        </p:spPr>
        <p:txBody>
          <a:bodyPr wrap="square" lIns="0" tIns="0" rIns="0" bIns="0" rtlCol="0" anchor="t" anchorCtr="0">
            <a:spAutoFit/>
          </a:bodyPr>
          <a:lstStyle/>
          <a:p>
            <a:r>
              <a:rPr lang="en-US" sz="6000" dirty="0" smtClean="0">
                <a:effectLst>
                  <a:outerShdw blurRad="38100" dist="38100" dir="2700000" algn="tl">
                    <a:srgbClr val="000000">
                      <a:alpha val="43137"/>
                    </a:srgbClr>
                  </a:outerShdw>
                </a:effectLst>
                <a:latin typeface="+mn-lt"/>
              </a:rPr>
              <a:t>{</a:t>
            </a:r>
            <a:endParaRPr lang="en-US" sz="6000" dirty="0">
              <a:effectLst>
                <a:outerShdw blurRad="38100" dist="38100" dir="2700000" algn="tl">
                  <a:srgbClr val="000000">
                    <a:alpha val="43137"/>
                  </a:srgbClr>
                </a:outerShdw>
              </a:effectLst>
              <a:latin typeface="+mn-lt"/>
            </a:endParaRPr>
          </a:p>
        </p:txBody>
      </p:sp>
      <p:sp>
        <p:nvSpPr>
          <p:cNvPr id="11" name="Title 10"/>
          <p:cNvSpPr>
            <a:spLocks noGrp="1"/>
          </p:cNvSpPr>
          <p:nvPr>
            <p:ph type="title"/>
          </p:nvPr>
        </p:nvSpPr>
        <p:spPr/>
        <p:txBody>
          <a:bodyPr/>
          <a:lstStyle/>
          <a:p>
            <a:r>
              <a:rPr lang="ru-RU" smtClean="0"/>
              <a:t>Образец заголовка</a:t>
            </a:r>
            <a:endParaRPr lang="en-US"/>
          </a:p>
        </p:txBody>
      </p:sp>
      <p:sp>
        <p:nvSpPr>
          <p:cNvPr id="13" name="Date Placeholder 12"/>
          <p:cNvSpPr>
            <a:spLocks noGrp="1"/>
          </p:cNvSpPr>
          <p:nvPr>
            <p:ph type="dt" sz="half" idx="10"/>
          </p:nvPr>
        </p:nvSpPr>
        <p:spPr/>
        <p:txBody>
          <a:bodyPr/>
          <a:lstStyle/>
          <a:p>
            <a:fld id="{B4C71EC6-210F-42DE-9C53-41977AD35B3D}" type="datetimeFigureOut">
              <a:rPr lang="ru-RU" smtClean="0"/>
              <a:t>10.02.2021</a:t>
            </a:fld>
            <a:endParaRPr lang="ru-RU"/>
          </a:p>
        </p:txBody>
      </p:sp>
      <p:sp>
        <p:nvSpPr>
          <p:cNvPr id="14" name="Slide Number Placeholder 13"/>
          <p:cNvSpPr>
            <a:spLocks noGrp="1"/>
          </p:cNvSpPr>
          <p:nvPr>
            <p:ph type="sldNum" sz="quarter" idx="11"/>
          </p:nvPr>
        </p:nvSpPr>
        <p:spPr/>
        <p:txBody>
          <a:bodyPr/>
          <a:lstStyle/>
          <a:p>
            <a:fld id="{B19B0651-EE4F-4900-A07F-96A6BFA9D0F0}" type="slidenum">
              <a:rPr lang="ru-RU" smtClean="0"/>
              <a:t>‹#›</a:t>
            </a:fld>
            <a:endParaRPr lang="ru-RU"/>
          </a:p>
        </p:txBody>
      </p:sp>
      <p:sp>
        <p:nvSpPr>
          <p:cNvPr id="15" name="Footer Placeholder 14"/>
          <p:cNvSpPr>
            <a:spLocks noGrp="1"/>
          </p:cNvSpPr>
          <p:nvPr>
            <p:ph type="ftr" sz="quarter" idx="12"/>
          </p:nvPr>
        </p:nvSpPr>
        <p:spPr/>
        <p:txBody>
          <a:bodyPr/>
          <a:lstStyle/>
          <a:p>
            <a:endParaRPr lang="ru-RU"/>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2133600" y="685801"/>
            <a:ext cx="5791200" cy="3505199"/>
          </a:xfrm>
        </p:spPr>
        <p:txBody>
          <a:bodyPr vert="eaVert" ancho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B4C71EC6-210F-42DE-9C53-41977AD35B3D}" type="datetimeFigureOut">
              <a:rPr lang="ru-RU" smtClean="0"/>
              <a:t>10.02.2021</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09600" y="609601"/>
            <a:ext cx="2133600" cy="5181600"/>
          </a:xfrm>
        </p:spPr>
        <p:txBody>
          <a:bodyPr vert="eaVert"/>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2895600" y="685801"/>
            <a:ext cx="5029200" cy="4572000"/>
          </a:xfrm>
        </p:spPr>
        <p:txBody>
          <a:bodyPr vert="eaVert" ancho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B4C71EC6-210F-42DE-9C53-41977AD35B3D}" type="datetimeFigureOut">
              <a:rPr lang="ru-RU" smtClean="0"/>
              <a:t>10.02.2021</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1371600" y="1859280"/>
            <a:ext cx="6400800" cy="1295400"/>
          </a:xfrm>
        </p:spPr>
        <p:txBody>
          <a:bodyPr/>
          <a:lstStyle/>
          <a:p>
            <a:r>
              <a:rPr lang="ru-RU" smtClean="0"/>
              <a:t>Образец заголовка</a:t>
            </a:r>
            <a:endParaRPr lang="en-US" dirty="0"/>
          </a:p>
        </p:txBody>
      </p:sp>
      <p:pic>
        <p:nvPicPr>
          <p:cNvPr id="8" name="Picture 7" descr="flourish2.png"/>
          <p:cNvPicPr>
            <a:picLocks noChangeAspect="1"/>
          </p:cNvPicPr>
          <p:nvPr/>
        </p:nvPicPr>
        <p:blipFill>
          <a:blip r:embed="rId2">
            <a:duotone>
              <a:prstClr val="black"/>
              <a:schemeClr val="tx2">
                <a:tint val="45000"/>
                <a:satMod val="400000"/>
              </a:schemeClr>
            </a:duotone>
            <a:lum bright="-14000"/>
          </a:blip>
          <a:stretch>
            <a:fillRect/>
          </a:stretch>
        </p:blipFill>
        <p:spPr>
          <a:xfrm>
            <a:off x="0" y="2801112"/>
            <a:ext cx="9144000" cy="932688"/>
          </a:xfrm>
          <a:prstGeom prst="rect">
            <a:avLst/>
          </a:prstGeom>
        </p:spPr>
      </p:pic>
      <p:sp>
        <p:nvSpPr>
          <p:cNvPr id="3" name="Subtitle 2"/>
          <p:cNvSpPr>
            <a:spLocks noGrp="1"/>
          </p:cNvSpPr>
          <p:nvPr>
            <p:ph type="subTitle" idx="1"/>
          </p:nvPr>
        </p:nvSpPr>
        <p:spPr>
          <a:xfrm>
            <a:off x="1371600" y="3429000"/>
            <a:ext cx="6400800" cy="762000"/>
          </a:xfrm>
        </p:spPr>
        <p:txBody>
          <a:bodyPr>
            <a:normAutofit/>
          </a:bodyPr>
          <a:lstStyle>
            <a:lvl1pPr marL="0" indent="0" algn="ctr">
              <a:buNone/>
              <a:defRPr sz="2000" i="1" baseline="0">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bwMode="white"/>
        <p:txBody>
          <a:bodyPr/>
          <a:lstStyle/>
          <a:p>
            <a:fld id="{B4C71EC6-210F-42DE-9C53-41977AD35B3D}" type="datetimeFigureOut">
              <a:rPr lang="ru-RU" smtClean="0"/>
              <a:t>10.02.2021</a:t>
            </a:fld>
            <a:endParaRPr lang="ru-RU"/>
          </a:p>
        </p:txBody>
      </p:sp>
      <p:sp>
        <p:nvSpPr>
          <p:cNvPr id="5" name="Footer Placeholder 4"/>
          <p:cNvSpPr>
            <a:spLocks noGrp="1"/>
          </p:cNvSpPr>
          <p:nvPr>
            <p:ph type="ftr" sz="quarter" idx="11"/>
          </p:nvPr>
        </p:nvSpPr>
        <p:spPr bwMode="white"/>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idx="1"/>
          </p:nvPr>
        </p:nvSpPr>
        <p:spPr>
          <a:xfrm>
            <a:off x="1371600" y="2438400"/>
            <a:ext cx="6400800" cy="3048001"/>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B4C71EC6-210F-42DE-9C53-41977AD35B3D}" type="datetimeFigureOut">
              <a:rPr lang="ru-RU" smtClean="0"/>
              <a:t>10.02.2021</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pic>
        <p:nvPicPr>
          <p:cNvPr id="9" name="Picture 8" descr="flourish2.png"/>
          <p:cNvPicPr>
            <a:picLocks noChangeAspect="1"/>
          </p:cNvPicPr>
          <p:nvPr/>
        </p:nvPicPr>
        <p:blipFill>
          <a:blip r:embed="rId2">
            <a:duotone>
              <a:prstClr val="black"/>
              <a:schemeClr val="tx2">
                <a:tint val="45000"/>
                <a:satMod val="400000"/>
              </a:schemeClr>
            </a:duotone>
            <a:lum bright="-14000"/>
          </a:blip>
          <a:stretch>
            <a:fillRect/>
          </a:stretch>
        </p:blipFill>
        <p:spPr>
          <a:xfrm>
            <a:off x="0" y="1618488"/>
            <a:ext cx="9144000" cy="932688"/>
          </a:xfrm>
          <a:prstGeom prst="rect">
            <a:avLst/>
          </a:prstGeom>
        </p:spPr>
      </p:pic>
    </p:spTree>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B4C71EC6-210F-42DE-9C53-41977AD35B3D}" type="datetimeFigureOut">
              <a:rPr lang="ru-RU" smtClean="0"/>
              <a:t>10.02.2021</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pic>
        <p:nvPicPr>
          <p:cNvPr id="7" name="Picture 6" descr="flourish2.png"/>
          <p:cNvPicPr>
            <a:picLocks noChangeAspect="1"/>
          </p:cNvPicPr>
          <p:nvPr/>
        </p:nvPicPr>
        <p:blipFill>
          <a:blip r:embed="rId2">
            <a:duotone>
              <a:prstClr val="black"/>
              <a:schemeClr val="tx2">
                <a:tint val="45000"/>
                <a:satMod val="400000"/>
              </a:schemeClr>
            </a:duotone>
            <a:lum bright="-14000"/>
          </a:blip>
          <a:stretch>
            <a:fillRect/>
          </a:stretch>
        </p:blipFill>
        <p:spPr>
          <a:xfrm>
            <a:off x="0" y="2684462"/>
            <a:ext cx="9144000" cy="932688"/>
          </a:xfrm>
          <a:prstGeom prst="rect">
            <a:avLst/>
          </a:prstGeom>
        </p:spPr>
      </p:pic>
      <p:sp>
        <p:nvSpPr>
          <p:cNvPr id="2" name="Title 1"/>
          <p:cNvSpPr>
            <a:spLocks noGrp="1"/>
          </p:cNvSpPr>
          <p:nvPr>
            <p:ph type="title"/>
          </p:nvPr>
        </p:nvSpPr>
        <p:spPr>
          <a:xfrm>
            <a:off x="1447800" y="3410267"/>
            <a:ext cx="6248400" cy="1456373"/>
          </a:xfrm>
        </p:spPr>
        <p:txBody>
          <a:bodyPr anchor="t">
            <a:normAutofit/>
          </a:bodyPr>
          <a:lstStyle>
            <a:lvl1pPr algn="ctr">
              <a:defRPr sz="3600" b="0" i="0" cap="all" baseline="0"/>
            </a:lvl1pPr>
          </a:lstStyle>
          <a:p>
            <a:r>
              <a:rPr lang="ru-RU" smtClean="0"/>
              <a:t>Образец заголовка</a:t>
            </a:r>
            <a:endParaRPr lang="en-US" dirty="0"/>
          </a:p>
        </p:txBody>
      </p:sp>
      <p:sp>
        <p:nvSpPr>
          <p:cNvPr id="3" name="Text Placeholder 2"/>
          <p:cNvSpPr>
            <a:spLocks noGrp="1"/>
          </p:cNvSpPr>
          <p:nvPr>
            <p:ph type="body" idx="1"/>
          </p:nvPr>
        </p:nvSpPr>
        <p:spPr>
          <a:xfrm>
            <a:off x="1447800" y="1503680"/>
            <a:ext cx="6248400" cy="1566862"/>
          </a:xfrm>
        </p:spPr>
        <p:txBody>
          <a:bodyPr anchor="b"/>
          <a:lstStyle>
            <a:lvl1pPr marL="0" indent="0" algn="ctr">
              <a:buNone/>
              <a:defRPr sz="2000" b="0" i="1" baseline="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pic>
        <p:nvPicPr>
          <p:cNvPr id="8" name="Picture 7" descr="flourish2.png"/>
          <p:cNvPicPr>
            <a:picLocks noChangeAspect="1"/>
          </p:cNvPicPr>
          <p:nvPr/>
        </p:nvPicPr>
        <p:blipFill>
          <a:blip r:embed="rId2">
            <a:duotone>
              <a:prstClr val="black"/>
              <a:schemeClr val="tx2">
                <a:tint val="45000"/>
                <a:satMod val="400000"/>
              </a:schemeClr>
            </a:duotone>
            <a:lum bright="-14000"/>
          </a:blip>
          <a:stretch>
            <a:fillRect/>
          </a:stretch>
        </p:blipFill>
        <p:spPr>
          <a:xfrm>
            <a:off x="0" y="2684462"/>
            <a:ext cx="9144000" cy="932688"/>
          </a:xfrm>
          <a:prstGeom prst="rect">
            <a:avLst/>
          </a:prstGeom>
        </p:spPr>
      </p:pic>
    </p:spTree>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10" name="Content Placeholder 9"/>
          <p:cNvSpPr>
            <a:spLocks noGrp="1"/>
          </p:cNvSpPr>
          <p:nvPr>
            <p:ph sz="quarter" idx="13"/>
          </p:nvPr>
        </p:nvSpPr>
        <p:spPr>
          <a:xfrm>
            <a:off x="1371600" y="2438400"/>
            <a:ext cx="3124200" cy="31242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2" name="Title 1"/>
          <p:cNvSpPr>
            <a:spLocks noGrp="1"/>
          </p:cNvSpPr>
          <p:nvPr>
            <p:ph type="title"/>
          </p:nvPr>
        </p:nvSpPr>
        <p:spPr/>
        <p:txBody>
          <a:bodyPr/>
          <a:lstStyle/>
          <a:p>
            <a:r>
              <a:rPr lang="ru-RU" smtClean="0"/>
              <a:t>Образец заголовка</a:t>
            </a:r>
            <a:endParaRPr lang="en-US"/>
          </a:p>
        </p:txBody>
      </p:sp>
      <p:sp>
        <p:nvSpPr>
          <p:cNvPr id="5" name="Date Placeholder 4"/>
          <p:cNvSpPr>
            <a:spLocks noGrp="1"/>
          </p:cNvSpPr>
          <p:nvPr>
            <p:ph type="dt" sz="half" idx="10"/>
          </p:nvPr>
        </p:nvSpPr>
        <p:spPr/>
        <p:txBody>
          <a:bodyPr/>
          <a:lstStyle/>
          <a:p>
            <a:fld id="{B4C71EC6-210F-42DE-9C53-41977AD35B3D}" type="datetimeFigureOut">
              <a:rPr lang="ru-RU" smtClean="0"/>
              <a:t>10.02.2021</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19B0651-EE4F-4900-A07F-96A6BFA9D0F0}" type="slidenum">
              <a:rPr lang="ru-RU" smtClean="0"/>
              <a:t>‹#›</a:t>
            </a:fld>
            <a:endParaRPr lang="ru-RU"/>
          </a:p>
        </p:txBody>
      </p:sp>
      <p:sp>
        <p:nvSpPr>
          <p:cNvPr id="12" name="Content Placeholder 11"/>
          <p:cNvSpPr>
            <a:spLocks noGrp="1"/>
          </p:cNvSpPr>
          <p:nvPr>
            <p:ph sz="quarter" idx="14"/>
          </p:nvPr>
        </p:nvSpPr>
        <p:spPr>
          <a:xfrm>
            <a:off x="4648200" y="2438400"/>
            <a:ext cx="3124200" cy="31242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pic>
        <p:nvPicPr>
          <p:cNvPr id="9" name="Picture 8" descr="flourish2.png"/>
          <p:cNvPicPr>
            <a:picLocks noChangeAspect="1"/>
          </p:cNvPicPr>
          <p:nvPr/>
        </p:nvPicPr>
        <p:blipFill>
          <a:blip r:embed="rId2">
            <a:duotone>
              <a:prstClr val="black"/>
              <a:schemeClr val="tx2">
                <a:tint val="45000"/>
                <a:satMod val="400000"/>
              </a:schemeClr>
            </a:duotone>
            <a:lum bright="-14000"/>
          </a:blip>
          <a:stretch>
            <a:fillRect/>
          </a:stretch>
        </p:blipFill>
        <p:spPr>
          <a:xfrm>
            <a:off x="0" y="1618488"/>
            <a:ext cx="9144000" cy="932688"/>
          </a:xfrm>
          <a:prstGeom prst="rect">
            <a:avLst/>
          </a:prstGeom>
        </p:spPr>
      </p:pic>
    </p:spTree>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pic>
        <p:nvPicPr>
          <p:cNvPr id="12" name="Picture 11" descr="flourish2.png"/>
          <p:cNvPicPr>
            <a:picLocks noChangeAspect="1"/>
          </p:cNvPicPr>
          <p:nvPr/>
        </p:nvPicPr>
        <p:blipFill>
          <a:blip r:embed="rId2">
            <a:clrChange>
              <a:clrFrom>
                <a:srgbClr val="000000">
                  <a:alpha val="0"/>
                </a:srgbClr>
              </a:clrFrom>
              <a:clrTo>
                <a:srgbClr val="000000">
                  <a:alpha val="0"/>
                </a:srgbClr>
              </a:clrTo>
            </a:clrChange>
            <a:lum bright="-14000"/>
          </a:blip>
          <a:stretch>
            <a:fillRect/>
          </a:stretch>
        </p:blipFill>
        <p:spPr>
          <a:xfrm>
            <a:off x="0" y="1618488"/>
            <a:ext cx="9144000" cy="932688"/>
          </a:xfrm>
          <a:prstGeom prst="rect">
            <a:avLst/>
          </a:prstGeom>
        </p:spPr>
      </p:pic>
      <p:sp>
        <p:nvSpPr>
          <p:cNvPr id="11" name="Content Placeholder 10"/>
          <p:cNvSpPr>
            <a:spLocks noGrp="1"/>
          </p:cNvSpPr>
          <p:nvPr>
            <p:ph sz="quarter" idx="13"/>
          </p:nvPr>
        </p:nvSpPr>
        <p:spPr>
          <a:xfrm>
            <a:off x="1371600" y="2819400"/>
            <a:ext cx="3124200" cy="27432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13" name="Content Placeholder 12"/>
          <p:cNvSpPr>
            <a:spLocks noGrp="1"/>
          </p:cNvSpPr>
          <p:nvPr>
            <p:ph sz="quarter" idx="14"/>
          </p:nvPr>
        </p:nvSpPr>
        <p:spPr>
          <a:xfrm>
            <a:off x="4648200" y="2819400"/>
            <a:ext cx="3124200" cy="27432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2" name="Title 1"/>
          <p:cNvSpPr>
            <a:spLocks noGrp="1"/>
          </p:cNvSpPr>
          <p:nvPr>
            <p:ph type="title"/>
          </p:nvPr>
        </p:nvSpPr>
        <p:spPr/>
        <p:txBody>
          <a:bodyPr/>
          <a:lstStyle>
            <a:lvl1pPr>
              <a:defRPr/>
            </a:lvl1pPr>
          </a:lstStyle>
          <a:p>
            <a:r>
              <a:rPr lang="ru-RU" smtClean="0"/>
              <a:t>Образец заголовка</a:t>
            </a:r>
            <a:endParaRPr lang="en-US"/>
          </a:p>
        </p:txBody>
      </p:sp>
      <p:sp>
        <p:nvSpPr>
          <p:cNvPr id="3" name="Text Placeholder 2"/>
          <p:cNvSpPr>
            <a:spLocks noGrp="1"/>
          </p:cNvSpPr>
          <p:nvPr>
            <p:ph type="body" idx="1"/>
          </p:nvPr>
        </p:nvSpPr>
        <p:spPr>
          <a:xfrm>
            <a:off x="1371600" y="2362201"/>
            <a:ext cx="3125788" cy="451338"/>
          </a:xfrm>
        </p:spPr>
        <p:txBody>
          <a:bodyPr anchor="b"/>
          <a:lstStyle>
            <a:lvl1pPr marL="0" indent="0" algn="ctr">
              <a:buNone/>
              <a:defRPr sz="18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5" name="Text Placeholder 4"/>
          <p:cNvSpPr>
            <a:spLocks noGrp="1"/>
          </p:cNvSpPr>
          <p:nvPr>
            <p:ph type="body" sz="quarter" idx="3"/>
          </p:nvPr>
        </p:nvSpPr>
        <p:spPr>
          <a:xfrm>
            <a:off x="4645025" y="2359152"/>
            <a:ext cx="3127375" cy="448056"/>
          </a:xfrm>
        </p:spPr>
        <p:txBody>
          <a:bodyPr anchor="b"/>
          <a:lstStyle>
            <a:lvl1pPr marL="0" indent="0" algn="ctr">
              <a:buNone/>
              <a:defRPr sz="18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7" name="Date Placeholder 6"/>
          <p:cNvSpPr>
            <a:spLocks noGrp="1"/>
          </p:cNvSpPr>
          <p:nvPr>
            <p:ph type="dt" sz="half" idx="10"/>
          </p:nvPr>
        </p:nvSpPr>
        <p:spPr/>
        <p:txBody>
          <a:bodyPr/>
          <a:lstStyle/>
          <a:p>
            <a:fld id="{B4C71EC6-210F-42DE-9C53-41977AD35B3D}" type="datetimeFigureOut">
              <a:rPr lang="ru-RU" smtClean="0"/>
              <a:t>10.02.2021</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a:p>
        </p:txBody>
      </p:sp>
      <p:sp>
        <p:nvSpPr>
          <p:cNvPr id="3" name="Text Placeholder 2"/>
          <p:cNvSpPr>
            <a:spLocks noGrp="1"/>
          </p:cNvSpPr>
          <p:nvPr>
            <p:ph type="body" idx="1"/>
          </p:nvPr>
        </p:nvSpPr>
        <p:spPr>
          <a:xfrm>
            <a:off x="676656" y="2678114"/>
            <a:ext cx="3822192" cy="639762"/>
          </a:xfrm>
        </p:spPr>
        <p:txBody>
          <a:bodyPr anchor="ctr"/>
          <a:lstStyle>
            <a:lvl1pPr marL="0" indent="0" algn="ctr">
              <a:buNone/>
              <a:defRPr sz="2400" b="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677332" y="3429000"/>
            <a:ext cx="3820055"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4648200" y="2678113"/>
            <a:ext cx="3822192" cy="639762"/>
          </a:xfrm>
        </p:spPr>
        <p:txBody>
          <a:bodyPr anchor="ctr"/>
          <a:lstStyle>
            <a:lvl1pPr marL="0" indent="0" algn="ctr">
              <a:buNone/>
              <a:defRPr sz="2400" b="0" i="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4645025" y="3429000"/>
            <a:ext cx="3822192"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B4C71EC6-210F-42DE-9C53-41977AD35B3D}" type="datetimeFigureOut">
              <a:rPr lang="ru-RU" smtClean="0"/>
              <a:t>10.02.2021</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Date Placeholder 2"/>
          <p:cNvSpPr>
            <a:spLocks noGrp="1"/>
          </p:cNvSpPr>
          <p:nvPr>
            <p:ph type="dt" sz="half" idx="10"/>
          </p:nvPr>
        </p:nvSpPr>
        <p:spPr/>
        <p:txBody>
          <a:bodyPr/>
          <a:lstStyle/>
          <a:p>
            <a:fld id="{B4C71EC6-210F-42DE-9C53-41977AD35B3D}" type="datetimeFigureOut">
              <a:rPr lang="ru-RU" smtClean="0"/>
              <a:t>10.02.2021</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B19B0651-EE4F-4900-A07F-96A6BFA9D0F0}" type="slidenum">
              <a:rPr lang="ru-RU" smtClean="0"/>
              <a:t>‹#›</a:t>
            </a:fld>
            <a:endParaRPr lang="ru-RU"/>
          </a:p>
        </p:txBody>
      </p:sp>
      <p:pic>
        <p:nvPicPr>
          <p:cNvPr id="7" name="Picture 6" descr="flourish2.png"/>
          <p:cNvPicPr>
            <a:picLocks noChangeAspect="1"/>
          </p:cNvPicPr>
          <p:nvPr/>
        </p:nvPicPr>
        <p:blipFill>
          <a:blip r:embed="rId2">
            <a:duotone>
              <a:prstClr val="black"/>
              <a:schemeClr val="tx2">
                <a:tint val="45000"/>
                <a:satMod val="400000"/>
              </a:schemeClr>
            </a:duotone>
            <a:lum bright="-14000"/>
          </a:blip>
          <a:stretch>
            <a:fillRect/>
          </a:stretch>
        </p:blipFill>
        <p:spPr>
          <a:xfrm>
            <a:off x="0" y="1618488"/>
            <a:ext cx="9144000" cy="932688"/>
          </a:xfrm>
          <a:prstGeom prst="rect">
            <a:avLst/>
          </a:prstGeom>
        </p:spPr>
      </p:pic>
    </p:spTree>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B4C71EC6-210F-42DE-9C53-41977AD35B3D}" type="datetimeFigureOut">
              <a:rPr lang="ru-RU" smtClean="0"/>
              <a:t>10.02.2021</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4953001" y="1676400"/>
            <a:ext cx="2819399" cy="599440"/>
          </a:xfrm>
        </p:spPr>
        <p:txBody>
          <a:bodyPr anchor="b">
            <a:noAutofit/>
          </a:bodyPr>
          <a:lstStyle>
            <a:lvl1pPr algn="ctr">
              <a:defRPr sz="1700" b="1" cap="all" spc="0" baseline="0"/>
            </a:lvl1pPr>
          </a:lstStyle>
          <a:p>
            <a:r>
              <a:rPr lang="ru-RU" smtClean="0"/>
              <a:t>Образец заголовка</a:t>
            </a:r>
            <a:endParaRPr lang="en-US" dirty="0"/>
          </a:p>
        </p:txBody>
      </p:sp>
      <p:sp>
        <p:nvSpPr>
          <p:cNvPr id="4" name="Text Placeholder 3"/>
          <p:cNvSpPr>
            <a:spLocks noGrp="1"/>
          </p:cNvSpPr>
          <p:nvPr>
            <p:ph type="body" sz="half" idx="2"/>
          </p:nvPr>
        </p:nvSpPr>
        <p:spPr>
          <a:xfrm>
            <a:off x="4953001" y="2275840"/>
            <a:ext cx="2819399" cy="2905760"/>
          </a:xfrm>
        </p:spPr>
        <p:txBody>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B4C71EC6-210F-42DE-9C53-41977AD35B3D}" type="datetimeFigureOut">
              <a:rPr lang="ru-RU" smtClean="0"/>
              <a:t>10.02.2021</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19B0651-EE4F-4900-A07F-96A6BFA9D0F0}" type="slidenum">
              <a:rPr lang="ru-RU" smtClean="0"/>
              <a:t>‹#›</a:t>
            </a:fld>
            <a:endParaRPr lang="ru-RU"/>
          </a:p>
        </p:txBody>
      </p:sp>
      <p:sp>
        <p:nvSpPr>
          <p:cNvPr id="9" name="Content Placeholder 8"/>
          <p:cNvSpPr>
            <a:spLocks noGrp="1"/>
          </p:cNvSpPr>
          <p:nvPr>
            <p:ph sz="quarter" idx="13"/>
          </p:nvPr>
        </p:nvSpPr>
        <p:spPr>
          <a:xfrm>
            <a:off x="1371600" y="1676400"/>
            <a:ext cx="3276600" cy="35052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Tree>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10" name="Plaque 9"/>
          <p:cNvSpPr/>
          <p:nvPr/>
        </p:nvSpPr>
        <p:spPr>
          <a:xfrm>
            <a:off x="1463040" y="1847088"/>
            <a:ext cx="3090672" cy="3090672"/>
          </a:xfrm>
          <a:prstGeom prst="plaque">
            <a:avLst>
              <a:gd name="adj" fmla="val 8438"/>
            </a:avLst>
          </a:prstGeom>
          <a:noFill/>
          <a:ln w="9525">
            <a:solidFill>
              <a:schemeClr val="tx2">
                <a:alpha val="17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953000" y="1676400"/>
            <a:ext cx="2819400" cy="599440"/>
          </a:xfrm>
        </p:spPr>
        <p:txBody>
          <a:bodyPr anchor="b">
            <a:noAutofit/>
          </a:bodyPr>
          <a:lstStyle>
            <a:lvl1pPr algn="ctr">
              <a:defRPr sz="1700" b="1" cap="all" spc="0" baseline="0"/>
            </a:lvl1pPr>
          </a:lstStyle>
          <a:p>
            <a:r>
              <a:rPr lang="ru-RU" smtClean="0"/>
              <a:t>Образец заголовка</a:t>
            </a:r>
            <a:endParaRPr lang="en-US" dirty="0"/>
          </a:p>
        </p:txBody>
      </p:sp>
      <p:sp>
        <p:nvSpPr>
          <p:cNvPr id="3" name="Picture Placeholder 2"/>
          <p:cNvSpPr>
            <a:spLocks noGrp="1"/>
          </p:cNvSpPr>
          <p:nvPr>
            <p:ph type="pic" idx="1"/>
          </p:nvPr>
        </p:nvSpPr>
        <p:spPr>
          <a:xfrm>
            <a:off x="1524000" y="1905000"/>
            <a:ext cx="2971800" cy="2971800"/>
          </a:xfrm>
          <a:prstGeom prst="plaque">
            <a:avLst>
              <a:gd name="adj" fmla="val 8341"/>
            </a:avLst>
          </a:prstGeom>
          <a:solidFill>
            <a:schemeClr val="bg1">
              <a:lumMod val="95000"/>
              <a:alpha val="35000"/>
            </a:schemeClr>
          </a:solidFill>
          <a:ln w="98425" cmpd="thinThick">
            <a:noFill/>
            <a:bevel/>
          </a:ln>
        </p:spPr>
        <p:txBody>
          <a:bodyPr>
            <a:normAutofit/>
          </a:bodyPr>
          <a:lstStyle>
            <a:lvl1pPr marL="0" indent="0" algn="ctr">
              <a:buNone/>
              <a:defRPr sz="1800" baseline="0">
                <a:solidFill>
                  <a:schemeClr val="tx2"/>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
        <p:nvSpPr>
          <p:cNvPr id="4" name="Text Placeholder 3"/>
          <p:cNvSpPr>
            <a:spLocks noGrp="1"/>
          </p:cNvSpPr>
          <p:nvPr>
            <p:ph type="body" sz="half" idx="2"/>
          </p:nvPr>
        </p:nvSpPr>
        <p:spPr>
          <a:xfrm>
            <a:off x="4953000" y="2276856"/>
            <a:ext cx="2819400" cy="2875280"/>
          </a:xfrm>
        </p:spPr>
        <p:txBody>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B4C71EC6-210F-42DE-9C53-41977AD35B3D}" type="datetimeFigureOut">
              <a:rPr lang="ru-RU" smtClean="0"/>
              <a:t>10.02.2021</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Vertical Text Placeholder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B4C71EC6-210F-42DE-9C53-41977AD35B3D}" type="datetimeFigureOut">
              <a:rPr lang="ru-RU" smtClean="0"/>
              <a:t>10.02.2021</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209041"/>
            <a:ext cx="1295400" cy="4318000"/>
          </a:xfrm>
        </p:spPr>
        <p:txBody>
          <a:bodyPr vert="eaVert"/>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1295400" y="1219199"/>
            <a:ext cx="5181600" cy="4267201"/>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B4C71EC6-210F-42DE-9C53-41977AD35B3D}" type="datetimeFigureOut">
              <a:rPr lang="ru-RU" smtClean="0"/>
              <a:t>10.02.2021</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Date Placeholder 2"/>
          <p:cNvSpPr>
            <a:spLocks noGrp="1"/>
          </p:cNvSpPr>
          <p:nvPr>
            <p:ph type="dt" sz="half" idx="10"/>
          </p:nvPr>
        </p:nvSpPr>
        <p:spPr/>
        <p:txBody>
          <a:bodyPr/>
          <a:lstStyle/>
          <a:p>
            <a:fld id="{B4C71EC6-210F-42DE-9C53-41977AD35B3D}" type="datetimeFigureOut">
              <a:rPr lang="ru-RU" smtClean="0"/>
              <a:t>10.02.2021</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12" name="Rounded Rectangle 11"/>
          <p:cNvSpPr/>
          <p:nvPr/>
        </p:nvSpPr>
        <p:spPr>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6" name="Group 5"/>
          <p:cNvGrpSpPr>
            <a:grpSpLocks noChangeAspect="1"/>
          </p:cNvGrpSpPr>
          <p:nvPr/>
        </p:nvGrpSpPr>
        <p:grpSpPr bwMode="hidden">
          <a:xfrm>
            <a:off x="211665" y="714191"/>
            <a:ext cx="8723376" cy="1329874"/>
            <a:chOff x="-3905251" y="4294188"/>
            <a:chExt cx="13027839" cy="1892300"/>
          </a:xfrm>
        </p:grpSpPr>
        <p:sp>
          <p:nvSpPr>
            <p:cNvPr id="7"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1" name="Freeform 10"/>
            <p:cNvSpPr>
              <a:spLocks/>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Date Placeholder 1"/>
          <p:cNvSpPr>
            <a:spLocks noGrp="1"/>
          </p:cNvSpPr>
          <p:nvPr>
            <p:ph type="dt" sz="half" idx="10"/>
          </p:nvPr>
        </p:nvSpPr>
        <p:spPr/>
        <p:txBody>
          <a:bodyPr/>
          <a:lstStyle/>
          <a:p>
            <a:fld id="{B4C71EC6-210F-42DE-9C53-41977AD35B3D}" type="datetimeFigureOut">
              <a:rPr lang="ru-RU" smtClean="0"/>
              <a:t>10.02.2021</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15" name="Rounded Rectangle 14"/>
          <p:cNvSpPr/>
          <p:nvPr/>
        </p:nvSpPr>
        <p:spPr>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B4C71EC6-210F-42DE-9C53-41977AD35B3D}" type="datetimeFigureOut">
              <a:rPr lang="ru-RU" smtClean="0"/>
              <a:t>10.02.2021</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19B0651-EE4F-4900-A07F-96A6BFA9D0F0}" type="slidenum">
              <a:rPr lang="ru-RU" smtClean="0"/>
              <a:t>‹#›</a:t>
            </a:fld>
            <a:endParaRPr lang="ru-RU"/>
          </a:p>
        </p:txBody>
      </p:sp>
      <p:sp>
        <p:nvSpPr>
          <p:cNvPr id="4" name="Text Placeholder 3"/>
          <p:cNvSpPr>
            <a:spLocks noGrp="1"/>
          </p:cNvSpPr>
          <p:nvPr>
            <p:ph type="body" sz="half" idx="2"/>
          </p:nvPr>
        </p:nvSpPr>
        <p:spPr>
          <a:xfrm>
            <a:off x="914400" y="3581400"/>
            <a:ext cx="3352800" cy="1905001"/>
          </a:xfrm>
        </p:spPr>
        <p:txBody>
          <a:bodyPr anchor="t">
            <a:normAutofit/>
          </a:bodyPr>
          <a:lstStyle>
            <a:lvl1pPr marL="0" indent="0">
              <a:spcBef>
                <a:spcPts val="0"/>
              </a:spcBef>
              <a:spcAft>
                <a:spcPts val="600"/>
              </a:spcAft>
              <a:buNone/>
              <a:defRPr sz="18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grpSp>
        <p:nvGrpSpPr>
          <p:cNvPr id="2" name="Group 23"/>
          <p:cNvGrpSpPr>
            <a:grpSpLocks noChangeAspect="1"/>
          </p:cNvGrpSpPr>
          <p:nvPr/>
        </p:nvGrpSpPr>
        <p:grpSpPr bwMode="hidden">
          <a:xfrm>
            <a:off x="211665" y="714191"/>
            <a:ext cx="8723376" cy="1331580"/>
            <a:chOff x="-3905250" y="4294188"/>
            <a:chExt cx="13011150" cy="1892300"/>
          </a:xfrm>
        </p:grpSpPr>
        <p:sp>
          <p:nvSpPr>
            <p:cNvPr id="25"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6"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7"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9" name="Freeform 28"/>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2" name="Title 21"/>
          <p:cNvSpPr>
            <a:spLocks noGrp="1"/>
          </p:cNvSpPr>
          <p:nvPr>
            <p:ph type="title"/>
          </p:nvPr>
        </p:nvSpPr>
        <p:spPr>
          <a:xfrm>
            <a:off x="914400" y="2286000"/>
            <a:ext cx="3352800" cy="1252728"/>
          </a:xfrm>
        </p:spPr>
        <p:txBody>
          <a:bodyPr anchor="b">
            <a:noAutofit/>
          </a:bodyPr>
          <a:lstStyle>
            <a:lvl1pPr algn="l">
              <a:defRPr sz="3200">
                <a:solidFill>
                  <a:schemeClr val="tx2"/>
                </a:solidFill>
              </a:defRPr>
            </a:lvl1pPr>
          </a:lstStyle>
          <a:p>
            <a:r>
              <a:rPr lang="ru-RU" smtClean="0"/>
              <a:t>Образец заголовка</a:t>
            </a:r>
            <a:endParaRPr lang="en-US" dirty="0"/>
          </a:p>
        </p:txBody>
      </p:sp>
      <p:sp>
        <p:nvSpPr>
          <p:cNvPr id="3" name="Content Placeholder 2"/>
          <p:cNvSpPr>
            <a:spLocks noGrp="1"/>
          </p:cNvSpPr>
          <p:nvPr>
            <p:ph idx="1"/>
          </p:nvPr>
        </p:nvSpPr>
        <p:spPr>
          <a:xfrm>
            <a:off x="4651962" y="1828800"/>
            <a:ext cx="3904076" cy="3810000"/>
          </a:xfrm>
        </p:spPr>
        <p:txBody>
          <a:bodyPr anchor="ctr"/>
          <a:lstStyle>
            <a:lvl1pPr>
              <a:buClr>
                <a:schemeClr val="bg1"/>
              </a:buClr>
              <a:defRPr sz="2200">
                <a:solidFill>
                  <a:schemeClr val="tx2"/>
                </a:solidFill>
              </a:defRPr>
            </a:lvl1pPr>
            <a:lvl2pPr>
              <a:buClr>
                <a:schemeClr val="bg1"/>
              </a:buClr>
              <a:defRPr sz="2000">
                <a:solidFill>
                  <a:schemeClr val="tx2"/>
                </a:solidFill>
              </a:defRPr>
            </a:lvl2pPr>
            <a:lvl3pPr>
              <a:buClr>
                <a:schemeClr val="bg1"/>
              </a:buClr>
              <a:defRPr sz="1800">
                <a:solidFill>
                  <a:schemeClr val="tx2"/>
                </a:solidFill>
              </a:defRPr>
            </a:lvl3pPr>
            <a:lvl4pPr>
              <a:buClr>
                <a:schemeClr val="bg1"/>
              </a:buClr>
              <a:defRPr sz="1600">
                <a:solidFill>
                  <a:schemeClr val="tx2"/>
                </a:solidFill>
              </a:defRPr>
            </a:lvl4pPr>
            <a:lvl5pPr>
              <a:buClr>
                <a:schemeClr val="bg1"/>
              </a:buClr>
              <a:defRPr sz="1600">
                <a:solidFill>
                  <a:schemeClr val="tx2"/>
                </a:solidFill>
              </a:defRPr>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15" name="Rounded Rectangle 14"/>
          <p:cNvSpPr/>
          <p:nvPr/>
        </p:nvSpPr>
        <p:spPr>
          <a:xfrm>
            <a:off x="228600" y="228600"/>
            <a:ext cx="8695944"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9" name="Group 8"/>
          <p:cNvGrpSpPr>
            <a:grpSpLocks noChangeAspect="1"/>
          </p:cNvGrpSpPr>
          <p:nvPr/>
        </p:nvGrpSpPr>
        <p:grpSpPr bwMode="hidden">
          <a:xfrm>
            <a:off x="211665" y="5353963"/>
            <a:ext cx="8723376" cy="1331580"/>
            <a:chOff x="-3905250" y="4294188"/>
            <a:chExt cx="13011150" cy="1892300"/>
          </a:xfrm>
        </p:grpSpPr>
        <p:sp>
          <p:nvSpPr>
            <p:cNvPr id="10"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4" name="Freeform 10"/>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1"/>
          <p:cNvSpPr>
            <a:spLocks noGrp="1"/>
          </p:cNvSpPr>
          <p:nvPr>
            <p:ph type="title"/>
          </p:nvPr>
        </p:nvSpPr>
        <p:spPr>
          <a:xfrm>
            <a:off x="4874155" y="338667"/>
            <a:ext cx="3812645" cy="2429934"/>
          </a:xfrm>
        </p:spPr>
        <p:txBody>
          <a:bodyPr anchor="b">
            <a:normAutofit/>
          </a:bodyPr>
          <a:lstStyle>
            <a:lvl1pPr algn="l">
              <a:defRPr sz="2800" b="0">
                <a:solidFill>
                  <a:srgbClr val="FFFFFF"/>
                </a:solidFill>
              </a:defRPr>
            </a:lvl1pPr>
          </a:lstStyle>
          <a:p>
            <a:r>
              <a:rPr lang="ru-RU" smtClean="0"/>
              <a:t>Образец заголовка</a:t>
            </a:r>
            <a:endParaRPr lang="en-US" dirty="0"/>
          </a:p>
        </p:txBody>
      </p:sp>
      <p:sp>
        <p:nvSpPr>
          <p:cNvPr id="4" name="Text Placeholder 3"/>
          <p:cNvSpPr>
            <a:spLocks noGrp="1"/>
          </p:cNvSpPr>
          <p:nvPr>
            <p:ph type="body" sz="half" idx="2"/>
          </p:nvPr>
        </p:nvSpPr>
        <p:spPr>
          <a:xfrm>
            <a:off x="4868333" y="2785533"/>
            <a:ext cx="3818467" cy="2421467"/>
          </a:xfrm>
        </p:spPr>
        <p:txBody>
          <a:bodyPr>
            <a:normAutofit/>
          </a:bodyPr>
          <a:lstStyle>
            <a:lvl1pPr marL="0" indent="0">
              <a:buNone/>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B4C71EC6-210F-42DE-9C53-41977AD35B3D}" type="datetimeFigureOut">
              <a:rPr lang="ru-RU" smtClean="0"/>
              <a:t>10.02.2021</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19B0651-EE4F-4900-A07F-96A6BFA9D0F0}" type="slidenum">
              <a:rPr lang="ru-RU" smtClean="0"/>
              <a:t>‹#›</a:t>
            </a:fld>
            <a:endParaRPr lang="ru-RU"/>
          </a:p>
        </p:txBody>
      </p:sp>
      <p:sp>
        <p:nvSpPr>
          <p:cNvPr id="3" name="Picture Placeholder 2"/>
          <p:cNvSpPr>
            <a:spLocks noGrp="1"/>
          </p:cNvSpPr>
          <p:nvPr>
            <p:ph type="pic" idx="1"/>
          </p:nvPr>
        </p:nvSpPr>
        <p:spPr>
          <a:xfrm>
            <a:off x="838200" y="1371600"/>
            <a:ext cx="3566160" cy="2926080"/>
          </a:xfrm>
          <a:prstGeom prst="roundRect">
            <a:avLst>
              <a:gd name="adj" fmla="val 3924"/>
            </a:avLst>
          </a:prstGeom>
          <a:solidFill>
            <a:schemeClr val="accent1"/>
          </a:solidFill>
          <a:ln>
            <a:noFill/>
          </a:ln>
          <a:effectLst>
            <a:reflection blurRad="12700" stA="30000" endPos="30000" dist="5000" dir="5400000" sy="-100000" algn="bl" rotWithShape="0"/>
          </a:effectLst>
          <a:scene3d>
            <a:camera prst="perspectiveContrastingLeftFacing" fov="600000">
              <a:rot lat="240000" lon="19799999" rev="0"/>
            </a:camera>
            <a:lightRig rig="threePt" dir="t">
              <a:rot lat="0" lon="0" rev="2700000"/>
            </a:lightRig>
          </a:scene3d>
          <a:sp3d>
            <a:bevelT w="44450" h="31750"/>
          </a:sp3d>
        </p:spPr>
        <p:txBody>
          <a:bodyPr/>
          <a:lstStyle>
            <a:lvl1pPr marL="0" indent="0" algn="ctr">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theme" Target="../theme/theme4.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2.xml"/><Relationship Id="rId13" Type="http://schemas.openxmlformats.org/officeDocument/2006/relationships/image" Target="../media/image4.png"/><Relationship Id="rId3" Type="http://schemas.openxmlformats.org/officeDocument/2006/relationships/slideLayout" Target="../slideLayouts/slideLayout47.xml"/><Relationship Id="rId7" Type="http://schemas.openxmlformats.org/officeDocument/2006/relationships/slideLayout" Target="../slideLayouts/slideLayout51.xml"/><Relationship Id="rId12" Type="http://schemas.openxmlformats.org/officeDocument/2006/relationships/theme" Target="../theme/theme5.xml"/><Relationship Id="rId2" Type="http://schemas.openxmlformats.org/officeDocument/2006/relationships/slideLayout" Target="../slideLayouts/slideLayout46.xml"/><Relationship Id="rId1" Type="http://schemas.openxmlformats.org/officeDocument/2006/relationships/slideLayout" Target="../slideLayouts/slideLayout45.xml"/><Relationship Id="rId6" Type="http://schemas.openxmlformats.org/officeDocument/2006/relationships/slideLayout" Target="../slideLayouts/slideLayout50.xml"/><Relationship Id="rId11" Type="http://schemas.openxmlformats.org/officeDocument/2006/relationships/slideLayout" Target="../slideLayouts/slideLayout55.xml"/><Relationship Id="rId5" Type="http://schemas.openxmlformats.org/officeDocument/2006/relationships/slideLayout" Target="../slideLayouts/slideLayout49.xml"/><Relationship Id="rId10" Type="http://schemas.openxmlformats.org/officeDocument/2006/relationships/slideLayout" Target="../slideLayouts/slideLayout54.xml"/><Relationship Id="rId4" Type="http://schemas.openxmlformats.org/officeDocument/2006/relationships/slideLayout" Target="../slideLayouts/slideLayout48.xml"/><Relationship Id="rId9" Type="http://schemas.openxmlformats.org/officeDocument/2006/relationships/slideLayout" Target="../slideLayouts/slideLayout5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4" name="Rounded Rectangle 13"/>
          <p:cNvSpPr/>
          <p:nvPr/>
        </p:nvSpPr>
        <p:spPr>
          <a:xfrm>
            <a:off x="228600" y="228600"/>
            <a:ext cx="8695944" cy="2468880"/>
          </a:xfrm>
          <a:prstGeom prst="roundRect">
            <a:avLst>
              <a:gd name="adj" fmla="val 3362"/>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 name="Group 15"/>
          <p:cNvGrpSpPr>
            <a:grpSpLocks noChangeAspect="1"/>
          </p:cNvGrpSpPr>
          <p:nvPr/>
        </p:nvGrpSpPr>
        <p:grpSpPr bwMode="hidden">
          <a:xfrm>
            <a:off x="211665" y="1679429"/>
            <a:ext cx="8723376" cy="1329874"/>
            <a:chOff x="-3905251" y="4294188"/>
            <a:chExt cx="13027839" cy="1892300"/>
          </a:xfrm>
        </p:grpSpPr>
        <p:sp>
          <p:nvSpPr>
            <p:cNvPr id="17"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0"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1" name="Freeform 10"/>
            <p:cNvSpPr>
              <a:spLocks/>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Placeholder 1"/>
          <p:cNvSpPr>
            <a:spLocks noGrp="1"/>
          </p:cNvSpPr>
          <p:nvPr>
            <p:ph type="title"/>
          </p:nvPr>
        </p:nvSpPr>
        <p:spPr>
          <a:xfrm>
            <a:off x="457200" y="338328"/>
            <a:ext cx="8229600" cy="1252728"/>
          </a:xfrm>
          <a:prstGeom prst="rect">
            <a:avLst/>
          </a:prstGeom>
        </p:spPr>
        <p:txBody>
          <a:bodyPr vert="horz" lIns="91440" tIns="45720" rIns="91440" bIns="45720" rtlCol="0" anchor="ctr">
            <a:normAutofit/>
          </a:bodyPr>
          <a:lstStyle/>
          <a:p>
            <a:r>
              <a:rPr lang="ru-RU" smtClean="0"/>
              <a:t>Образец заголовка</a:t>
            </a:r>
            <a:endParaRPr lang="en-US" dirty="0"/>
          </a:p>
        </p:txBody>
      </p:sp>
      <p:sp>
        <p:nvSpPr>
          <p:cNvPr id="4" name="Date Placeholder 3"/>
          <p:cNvSpPr>
            <a:spLocks noGrp="1"/>
          </p:cNvSpPr>
          <p:nvPr>
            <p:ph type="dt" sz="half" idx="2"/>
          </p:nvPr>
        </p:nvSpPr>
        <p:spPr>
          <a:xfrm>
            <a:off x="5163672" y="6250164"/>
            <a:ext cx="3786690" cy="365125"/>
          </a:xfrm>
          <a:prstGeom prst="rect">
            <a:avLst/>
          </a:prstGeom>
        </p:spPr>
        <p:txBody>
          <a:bodyPr vert="horz" lIns="91440" tIns="45720" rIns="91440" bIns="45720" rtlCol="0" anchor="ctr"/>
          <a:lstStyle>
            <a:lvl1pPr algn="r">
              <a:defRPr sz="1000">
                <a:solidFill>
                  <a:schemeClr val="tx2"/>
                </a:solidFill>
              </a:defRPr>
            </a:lvl1pPr>
          </a:lstStyle>
          <a:p>
            <a:fld id="{B4C71EC6-210F-42DE-9C53-41977AD35B3D}" type="datetimeFigureOut">
              <a:rPr lang="ru-RU" smtClean="0"/>
              <a:t>10.02.2021</a:t>
            </a:fld>
            <a:endParaRPr lang="ru-RU"/>
          </a:p>
        </p:txBody>
      </p:sp>
      <p:sp>
        <p:nvSpPr>
          <p:cNvPr id="5" name="Footer Placeholder 4"/>
          <p:cNvSpPr>
            <a:spLocks noGrp="1"/>
          </p:cNvSpPr>
          <p:nvPr>
            <p:ph type="ftr" sz="quarter" idx="3"/>
          </p:nvPr>
        </p:nvSpPr>
        <p:spPr>
          <a:xfrm>
            <a:off x="193638" y="6250164"/>
            <a:ext cx="3786691" cy="365125"/>
          </a:xfrm>
          <a:prstGeom prst="rect">
            <a:avLst/>
          </a:prstGeom>
        </p:spPr>
        <p:txBody>
          <a:bodyPr vert="horz" lIns="91440" tIns="45720" rIns="91440" bIns="45720" rtlCol="0" anchor="ctr"/>
          <a:lstStyle>
            <a:lvl1pPr algn="l">
              <a:defRPr sz="1000">
                <a:solidFill>
                  <a:schemeClr val="tx2"/>
                </a:solidFill>
              </a:defRPr>
            </a:lvl1pPr>
          </a:lstStyle>
          <a:p>
            <a:endParaRPr lang="ru-RU"/>
          </a:p>
        </p:txBody>
      </p:sp>
      <p:sp>
        <p:nvSpPr>
          <p:cNvPr id="6" name="Slide Number Placeholder 5"/>
          <p:cNvSpPr>
            <a:spLocks noGrp="1"/>
          </p:cNvSpPr>
          <p:nvPr>
            <p:ph type="sldNum" sz="quarter" idx="4"/>
          </p:nvPr>
        </p:nvSpPr>
        <p:spPr>
          <a:xfrm>
            <a:off x="3991088" y="6250163"/>
            <a:ext cx="1161826" cy="365125"/>
          </a:xfrm>
          <a:prstGeom prst="rect">
            <a:avLst/>
          </a:prstGeom>
        </p:spPr>
        <p:txBody>
          <a:bodyPr vert="horz" lIns="91440" tIns="45720" rIns="91440" bIns="45720" rtlCol="0" anchor="ctr"/>
          <a:lstStyle>
            <a:lvl1pPr algn="ctr">
              <a:defRPr sz="1000">
                <a:solidFill>
                  <a:schemeClr val="tx2"/>
                </a:solidFill>
              </a:defRPr>
            </a:lvl1pPr>
          </a:lstStyle>
          <a:p>
            <a:fld id="{B19B0651-EE4F-4900-A07F-96A6BFA9D0F0}" type="slidenum">
              <a:rPr lang="ru-RU" smtClean="0"/>
              <a:t>‹#›</a:t>
            </a:fld>
            <a:endParaRPr lang="ru-RU"/>
          </a:p>
        </p:txBody>
      </p:sp>
      <p:sp>
        <p:nvSpPr>
          <p:cNvPr id="3" name="Text Placeholder 2"/>
          <p:cNvSpPr>
            <a:spLocks noGrp="1"/>
          </p:cNvSpPr>
          <p:nvPr>
            <p:ph type="body" idx="1"/>
          </p:nvPr>
        </p:nvSpPr>
        <p:spPr>
          <a:xfrm>
            <a:off x="872067" y="2675467"/>
            <a:ext cx="7408333" cy="3450696"/>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Tree>
  </p:cSld>
  <p:clrMap bg1="lt1" tx1="dk1" bg2="lt2" tx2="dk2" accent1="accent1" accent2="accent2" accent3="accent3" accent4="accent4" accent5="accent5" accent6="accent6" hlink="hlink" folHlink="folHlink"/>
  <p:sldLayoutIdLst>
    <p:sldLayoutId id="2147483735" r:id="rId1"/>
    <p:sldLayoutId id="2147483736" r:id="rId2"/>
    <p:sldLayoutId id="2147483737" r:id="rId3"/>
    <p:sldLayoutId id="2147483738" r:id="rId4"/>
    <p:sldLayoutId id="2147483739" r:id="rId5"/>
    <p:sldLayoutId id="2147483740" r:id="rId6"/>
    <p:sldLayoutId id="2147483741" r:id="rId7"/>
    <p:sldLayoutId id="2147483742" r:id="rId8"/>
    <p:sldLayoutId id="2147483743" r:id="rId9"/>
    <p:sldLayoutId id="2147483744" r:id="rId10"/>
    <p:sldLayoutId id="2147483745" r:id="rId11"/>
  </p:sldLayoutIdLst>
  <p:txStyles>
    <p:titleStyle>
      <a:lvl1pPr algn="ctr" defTabSz="914400" rtl="0" eaLnBrk="1" latinLnBrk="0" hangingPunct="1">
        <a:spcBef>
          <a:spcPct val="0"/>
        </a:spcBef>
        <a:buNone/>
        <a:defRPr sz="4400" kern="1200">
          <a:solidFill>
            <a:srgbClr val="FFFFFF"/>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74320" algn="l" defTabSz="914400" rtl="0" eaLnBrk="1" latinLnBrk="0" hangingPunct="1">
        <a:spcBef>
          <a:spcPct val="20000"/>
        </a:spcBef>
        <a:buClr>
          <a:schemeClr val="accent1"/>
        </a:buClr>
        <a:buSzPct val="100000"/>
        <a:buFont typeface="Symbol" pitchFamily="18" charset="2"/>
        <a:buChar char=""/>
        <a:defRPr sz="2400" kern="1200">
          <a:solidFill>
            <a:schemeClr val="tx2"/>
          </a:solidFill>
          <a:latin typeface="+mn-lt"/>
          <a:ea typeface="+mn-ea"/>
          <a:cs typeface="+mn-cs"/>
        </a:defRPr>
      </a:lvl1pPr>
      <a:lvl2pPr marL="576263" indent="-274320" algn="l" defTabSz="914400" rtl="0" eaLnBrk="1" latinLnBrk="0" hangingPunct="1">
        <a:spcBef>
          <a:spcPct val="20000"/>
        </a:spcBef>
        <a:buClr>
          <a:schemeClr val="accent1"/>
        </a:buClr>
        <a:buSzPct val="100000"/>
        <a:buFont typeface="Symbol" pitchFamily="18" charset="2"/>
        <a:buChar char=""/>
        <a:defRPr sz="2200" kern="1200">
          <a:solidFill>
            <a:schemeClr val="tx2"/>
          </a:solidFill>
          <a:latin typeface="+mn-lt"/>
          <a:ea typeface="+mn-ea"/>
          <a:cs typeface="+mn-cs"/>
        </a:defRPr>
      </a:lvl2pPr>
      <a:lvl3pPr marL="855663" indent="-228600" algn="l" defTabSz="914400" rtl="0" eaLnBrk="1" latinLnBrk="0" hangingPunct="1">
        <a:spcBef>
          <a:spcPct val="20000"/>
        </a:spcBef>
        <a:buClr>
          <a:schemeClr val="accent1"/>
        </a:buClr>
        <a:buSzPct val="100000"/>
        <a:buFont typeface="Symbol" pitchFamily="18" charset="2"/>
        <a:buChar char=""/>
        <a:defRPr sz="2000" kern="1200">
          <a:solidFill>
            <a:schemeClr val="tx2"/>
          </a:solidFill>
          <a:latin typeface="+mn-lt"/>
          <a:ea typeface="+mn-ea"/>
          <a:cs typeface="+mn-cs"/>
        </a:defRPr>
      </a:lvl3pPr>
      <a:lvl4pPr marL="1143000" indent="-228600" algn="l" defTabSz="914400" rtl="0" eaLnBrk="1" latinLnBrk="0" hangingPunct="1">
        <a:spcBef>
          <a:spcPct val="20000"/>
        </a:spcBef>
        <a:buClr>
          <a:schemeClr val="accent1"/>
        </a:buClr>
        <a:buSzPct val="100000"/>
        <a:buFont typeface="Symbol" pitchFamily="18" charset="2"/>
        <a:buChar char=""/>
        <a:defRPr sz="1800" kern="1200">
          <a:solidFill>
            <a:schemeClr val="tx2"/>
          </a:solidFill>
          <a:latin typeface="+mn-lt"/>
          <a:ea typeface="+mn-ea"/>
          <a:cs typeface="+mn-cs"/>
        </a:defRPr>
      </a:lvl4pPr>
      <a:lvl5pPr marL="1463040" indent="-228600" algn="l" defTabSz="914400" rtl="0" eaLnBrk="1" latinLnBrk="0" hangingPunct="1">
        <a:spcBef>
          <a:spcPct val="20000"/>
        </a:spcBef>
        <a:buClr>
          <a:schemeClr val="accent1"/>
        </a:buClr>
        <a:buSzPct val="100000"/>
        <a:buFont typeface="Symbol" pitchFamily="18" charset="2"/>
        <a:buChar char=""/>
        <a:defRPr sz="1600" kern="1200">
          <a:solidFill>
            <a:schemeClr val="tx2"/>
          </a:solidFill>
          <a:latin typeface="+mn-lt"/>
          <a:ea typeface="+mn-ea"/>
          <a:cs typeface="+mn-cs"/>
        </a:defRPr>
      </a:lvl5pPr>
      <a:lvl6pPr marL="178308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6pPr>
      <a:lvl7pPr marL="210312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7pPr>
      <a:lvl8pPr marL="242316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8pPr>
      <a:lvl9pPr marL="274320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Rectangle 6"/>
          <p:cNvSpPr/>
          <p:nvPr/>
        </p:nvSpPr>
        <p:spPr>
          <a:xfrm>
            <a:off x="0" y="5105400"/>
            <a:ext cx="9144000" cy="175260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0" y="0"/>
            <a:ext cx="9144000" cy="510540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0" y="3768304"/>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0" y="1600200"/>
            <a:ext cx="9144000" cy="5105400"/>
          </a:xfrm>
          <a:prstGeom prst="ellipse">
            <a:avLst/>
          </a:prstGeom>
          <a:gradFill flip="none" rotWithShape="1">
            <a:gsLst>
              <a:gs pos="0">
                <a:schemeClr val="bg1"/>
              </a:gs>
              <a:gs pos="56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793289" y="4372168"/>
            <a:ext cx="6512511" cy="1143000"/>
          </a:xfrm>
          <a:prstGeom prst="rect">
            <a:avLst/>
          </a:prstGeom>
          <a:effectLst/>
        </p:spPr>
        <p:txBody>
          <a:bodyPr vert="horz" lIns="91440" tIns="45720" rIns="91440" bIns="45720" rtlCol="0" anchor="t" anchorCtr="0">
            <a:noAutofit/>
          </a:bodyPr>
          <a:lstStyle/>
          <a:p>
            <a:r>
              <a:rPr lang="ru-RU" smtClean="0"/>
              <a:t>Образец заголовка</a:t>
            </a:r>
            <a:endParaRPr lang="en-US" dirty="0"/>
          </a:p>
        </p:txBody>
      </p:sp>
      <p:sp>
        <p:nvSpPr>
          <p:cNvPr id="3" name="Text Placeholder 2"/>
          <p:cNvSpPr>
            <a:spLocks noGrp="1"/>
          </p:cNvSpPr>
          <p:nvPr>
            <p:ph type="body" idx="1"/>
          </p:nvPr>
        </p:nvSpPr>
        <p:spPr>
          <a:xfrm>
            <a:off x="1143000" y="732260"/>
            <a:ext cx="6400800" cy="347472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6172200" y="6172200"/>
            <a:ext cx="2514600" cy="365125"/>
          </a:xfrm>
          <a:prstGeom prst="rect">
            <a:avLst/>
          </a:prstGeom>
        </p:spPr>
        <p:txBody>
          <a:bodyPr vert="horz" lIns="91440" tIns="45720" rIns="91440" bIns="45720" rtlCol="0" anchor="ctr"/>
          <a:lstStyle>
            <a:lvl1pPr algn="r">
              <a:defRPr sz="1100" b="1">
                <a:solidFill>
                  <a:schemeClr val="tx1">
                    <a:lumMod val="50000"/>
                    <a:lumOff val="50000"/>
                  </a:schemeClr>
                </a:solidFill>
              </a:defRPr>
            </a:lvl1pPr>
          </a:lstStyle>
          <a:p>
            <a:fld id="{B4C71EC6-210F-42DE-9C53-41977AD35B3D}" type="datetimeFigureOut">
              <a:rPr lang="ru-RU" smtClean="0"/>
              <a:t>10.02.2021</a:t>
            </a:fld>
            <a:endParaRPr lang="ru-RU"/>
          </a:p>
        </p:txBody>
      </p:sp>
      <p:sp>
        <p:nvSpPr>
          <p:cNvPr id="5" name="Footer Placeholder 4"/>
          <p:cNvSpPr>
            <a:spLocks noGrp="1"/>
          </p:cNvSpPr>
          <p:nvPr>
            <p:ph type="ftr" sz="quarter" idx="3"/>
          </p:nvPr>
        </p:nvSpPr>
        <p:spPr>
          <a:xfrm>
            <a:off x="457199" y="6172200"/>
            <a:ext cx="3352801" cy="365125"/>
          </a:xfrm>
          <a:prstGeom prst="rect">
            <a:avLst/>
          </a:prstGeom>
        </p:spPr>
        <p:txBody>
          <a:bodyPr vert="horz" lIns="91440" tIns="45720" rIns="91440" bIns="45720" rtlCol="0" anchor="ctr"/>
          <a:lstStyle>
            <a:lvl1pPr algn="l">
              <a:defRPr sz="1100" b="1">
                <a:solidFill>
                  <a:schemeClr val="tx1">
                    <a:lumMod val="50000"/>
                    <a:lumOff val="50000"/>
                  </a:schemeClr>
                </a:solidFill>
              </a:defRPr>
            </a:lvl1pPr>
          </a:lstStyle>
          <a:p>
            <a:endParaRPr lang="ru-RU"/>
          </a:p>
        </p:txBody>
      </p:sp>
      <p:sp>
        <p:nvSpPr>
          <p:cNvPr id="6" name="Slide Number Placeholder 5"/>
          <p:cNvSpPr>
            <a:spLocks noGrp="1"/>
          </p:cNvSpPr>
          <p:nvPr>
            <p:ph type="sldNum" sz="quarter" idx="4"/>
          </p:nvPr>
        </p:nvSpPr>
        <p:spPr>
          <a:xfrm>
            <a:off x="3810000" y="6172200"/>
            <a:ext cx="1828800" cy="365125"/>
          </a:xfrm>
          <a:prstGeom prst="rect">
            <a:avLst/>
          </a:prstGeom>
        </p:spPr>
        <p:txBody>
          <a:bodyPr vert="horz" lIns="91440" tIns="45720" rIns="91440" bIns="45720" rtlCol="0" anchor="ctr"/>
          <a:lstStyle>
            <a:lvl1pPr algn="ctr">
              <a:defRPr sz="1200" b="1">
                <a:solidFill>
                  <a:schemeClr val="tx1">
                    <a:lumMod val="50000"/>
                    <a:lumOff val="50000"/>
                  </a:schemeClr>
                </a:solidFill>
              </a:defRPr>
            </a:lvl1pPr>
          </a:lstStyle>
          <a:p>
            <a:fld id="{B19B0651-EE4F-4900-A07F-96A6BFA9D0F0}" type="slidenum">
              <a:rPr lang="ru-RU" smtClean="0"/>
              <a:t>‹#›</a:t>
            </a:fld>
            <a:endParaRPr lang="ru-RU"/>
          </a:p>
        </p:txBody>
      </p:sp>
    </p:spTree>
  </p:cSld>
  <p:clrMap bg1="lt1" tx1="dk1" bg2="lt2" tx2="dk2" accent1="accent1" accent2="accent2" accent3="accent3" accent4="accent4" accent5="accent5" accent6="accent6" hlink="hlink" folHlink="folHlink"/>
  <p:sldLayoutIdLst>
    <p:sldLayoutId id="2147483747" r:id="rId1"/>
    <p:sldLayoutId id="2147483748" r:id="rId2"/>
    <p:sldLayoutId id="2147483749" r:id="rId3"/>
    <p:sldLayoutId id="2147483750" r:id="rId4"/>
    <p:sldLayoutId id="2147483751" r:id="rId5"/>
    <p:sldLayoutId id="2147483752" r:id="rId6"/>
    <p:sldLayoutId id="2147483753" r:id="rId7"/>
    <p:sldLayoutId id="2147483754" r:id="rId8"/>
    <p:sldLayoutId id="2147483755" r:id="rId9"/>
    <p:sldLayoutId id="2147483756" r:id="rId10"/>
    <p:sldLayoutId id="2147483757" r:id="rId11"/>
  </p:sldLayoutIdLst>
  <p:timing>
    <p:tnLst>
      <p:par>
        <p:cTn id="1" dur="indefinite" restart="never" nodeType="tmRoot"/>
      </p:par>
    </p:tnLst>
  </p:timing>
  <p:txStyles>
    <p:titleStyle>
      <a:lvl1pPr marL="320040" indent="-320040" algn="r" defTabSz="914400" rtl="0" eaLnBrk="1" latinLnBrk="0" hangingPunct="1">
        <a:spcBef>
          <a:spcPct val="0"/>
        </a:spcBef>
        <a:buClr>
          <a:schemeClr val="accent6">
            <a:lumMod val="75000"/>
          </a:schemeClr>
        </a:buClr>
        <a:buSzPct val="128000"/>
        <a:buFont typeface="Georgia" pitchFamily="18" charset="0"/>
        <a:buChar char="*"/>
        <a:defRPr sz="4600" b="1" i="0" kern="1200">
          <a:gradFill>
            <a:gsLst>
              <a:gs pos="0">
                <a:schemeClr val="tx1"/>
              </a:gs>
              <a:gs pos="40000">
                <a:schemeClr val="tx1">
                  <a:lumMod val="75000"/>
                  <a:lumOff val="25000"/>
                </a:schemeClr>
              </a:gs>
              <a:gs pos="100000">
                <a:schemeClr val="tx2">
                  <a:alpha val="65000"/>
                </a:schemeClr>
              </a:gs>
            </a:gsLst>
            <a:lin ang="5400000" scaled="0"/>
          </a:gradFill>
          <a:effectLst>
            <a:reflection blurRad="6350" stA="55000" endA="300" endPos="45500" dir="5400000" sy="-100000" algn="bl" rotWithShape="0"/>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286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200" kern="1200">
          <a:solidFill>
            <a:schemeClr val="tx1">
              <a:lumMod val="75000"/>
              <a:lumOff val="25000"/>
            </a:schemeClr>
          </a:solidFill>
          <a:latin typeface="+mn-lt"/>
          <a:ea typeface="+mn-ea"/>
          <a:cs typeface="+mn-cs"/>
        </a:defRPr>
      </a:lvl1pPr>
      <a:lvl2pPr marL="54864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000" kern="1200">
          <a:solidFill>
            <a:schemeClr val="tx1">
              <a:lumMod val="75000"/>
              <a:lumOff val="25000"/>
            </a:schemeClr>
          </a:solidFill>
          <a:latin typeface="+mn-lt"/>
          <a:ea typeface="+mn-ea"/>
          <a:cs typeface="+mn-cs"/>
        </a:defRPr>
      </a:lvl2pPr>
      <a:lvl3pPr marL="822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800" kern="1200">
          <a:solidFill>
            <a:schemeClr val="tx1">
              <a:lumMod val="75000"/>
              <a:lumOff val="25000"/>
            </a:schemeClr>
          </a:solidFill>
          <a:latin typeface="+mn-lt"/>
          <a:ea typeface="+mn-ea"/>
          <a:cs typeface="+mn-cs"/>
        </a:defRPr>
      </a:lvl3pPr>
      <a:lvl4pPr marL="109728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600" kern="1200">
          <a:solidFill>
            <a:schemeClr val="tx1">
              <a:lumMod val="75000"/>
              <a:lumOff val="25000"/>
            </a:schemeClr>
          </a:solidFill>
          <a:latin typeface="+mn-lt"/>
          <a:ea typeface="+mn-ea"/>
          <a:cs typeface="+mn-cs"/>
        </a:defRPr>
      </a:lvl4pPr>
      <a:lvl5pPr marL="138988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5pPr>
      <a:lvl6pPr marL="166420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6pPr>
      <a:lvl7pPr marL="1965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7pPr>
      <a:lvl8pPr marL="22860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8pPr>
      <a:lvl9pPr marL="2587752"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Rectangle 6"/>
          <p:cNvSpPr/>
          <p:nvPr/>
        </p:nvSpPr>
        <p:spPr>
          <a:xfrm>
            <a:off x="0" y="0"/>
            <a:ext cx="9144000" cy="6858000"/>
          </a:xfrm>
          <a:prstGeom prst="rect">
            <a:avLst/>
          </a:prstGeom>
          <a:gradFill>
            <a:gsLst>
              <a:gs pos="0">
                <a:schemeClr val="accent6">
                  <a:lumMod val="50000"/>
                  <a:alpha val="36000"/>
                </a:schemeClr>
              </a:gs>
              <a:gs pos="100000">
                <a:schemeClr val="bg2">
                  <a:alpha val="1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p:cNvSpPr/>
          <p:nvPr/>
        </p:nvSpPr>
        <p:spPr>
          <a:xfrm rot="19724275">
            <a:off x="1373221" y="1038440"/>
            <a:ext cx="7240620" cy="5706987"/>
          </a:xfrm>
          <a:prstGeom prst="ellipse">
            <a:avLst/>
          </a:prstGeom>
          <a:gradFill flip="none" rotWithShape="1">
            <a:gsLst>
              <a:gs pos="0">
                <a:schemeClr val="accent6">
                  <a:lumMod val="60000"/>
                  <a:lumOff val="40000"/>
                  <a:alpha val="7000"/>
                </a:schemeClr>
              </a:gs>
              <a:gs pos="58000">
                <a:schemeClr val="bg2">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p:cNvSpPr/>
          <p:nvPr/>
        </p:nvSpPr>
        <p:spPr>
          <a:xfrm rot="17656910">
            <a:off x="-274211" y="1165875"/>
            <a:ext cx="5538472" cy="4480459"/>
          </a:xfrm>
          <a:prstGeom prst="ellipse">
            <a:avLst/>
          </a:prstGeom>
          <a:gradFill flip="none" rotWithShape="1">
            <a:gsLst>
              <a:gs pos="0">
                <a:schemeClr val="accent6">
                  <a:lumMod val="60000"/>
                  <a:lumOff val="40000"/>
                  <a:alpha val="8000"/>
                </a:schemeClr>
              </a:gs>
              <a:gs pos="58000">
                <a:schemeClr val="bg2">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rot="19724275">
            <a:off x="3277955" y="116854"/>
            <a:ext cx="6479362" cy="4754757"/>
          </a:xfrm>
          <a:prstGeom prst="ellipse">
            <a:avLst/>
          </a:prstGeom>
          <a:gradFill flip="none" rotWithShape="1">
            <a:gsLst>
              <a:gs pos="0">
                <a:schemeClr val="accent6">
                  <a:lumMod val="60000"/>
                  <a:lumOff val="40000"/>
                  <a:alpha val="8000"/>
                </a:schemeClr>
              </a:gs>
              <a:gs pos="58000">
                <a:schemeClr val="bg2">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777240" y="4876800"/>
            <a:ext cx="7543800" cy="914400"/>
          </a:xfrm>
          <a:prstGeom prst="rect">
            <a:avLst/>
          </a:prstGeom>
        </p:spPr>
        <p:txBody>
          <a:bodyPr vert="horz" lIns="91440" tIns="45720" rIns="91440" bIns="45720" rtlCol="0" anchor="b">
            <a:noAutofit/>
          </a:bodyPr>
          <a:lstStyle/>
          <a:p>
            <a:r>
              <a:rPr lang="ru-RU" smtClean="0"/>
              <a:t>Образец заголовка</a:t>
            </a:r>
            <a:endParaRPr lang="en-US" dirty="0"/>
          </a:p>
        </p:txBody>
      </p:sp>
      <p:sp>
        <p:nvSpPr>
          <p:cNvPr id="3" name="Text Placeholder 2"/>
          <p:cNvSpPr>
            <a:spLocks noGrp="1"/>
          </p:cNvSpPr>
          <p:nvPr>
            <p:ph type="body" idx="1"/>
          </p:nvPr>
        </p:nvSpPr>
        <p:spPr>
          <a:xfrm>
            <a:off x="2133600" y="685801"/>
            <a:ext cx="6096000" cy="3657599"/>
          </a:xfrm>
          <a:prstGeom prst="rect">
            <a:avLst/>
          </a:prstGeom>
        </p:spPr>
        <p:txBody>
          <a:bodyPr vert="horz" lIns="91440" tIns="45720" rIns="91440" bIns="45720" rtlCol="0" anchor="ct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6172200" y="6154738"/>
            <a:ext cx="2133600" cy="365125"/>
          </a:xfrm>
          <a:prstGeom prst="rect">
            <a:avLst/>
          </a:prstGeom>
        </p:spPr>
        <p:txBody>
          <a:bodyPr vert="horz" lIns="91440" tIns="45720" rIns="91440" bIns="45720" rtlCol="0" anchor="t"/>
          <a:lstStyle>
            <a:lvl1pPr algn="r">
              <a:defRPr sz="1100">
                <a:solidFill>
                  <a:schemeClr val="tx1">
                    <a:alpha val="60000"/>
                  </a:schemeClr>
                </a:solidFill>
                <a:effectLst/>
              </a:defRPr>
            </a:lvl1pPr>
          </a:lstStyle>
          <a:p>
            <a:fld id="{B4C71EC6-210F-42DE-9C53-41977AD35B3D}" type="datetimeFigureOut">
              <a:rPr lang="ru-RU" smtClean="0"/>
              <a:t>10.02.2021</a:t>
            </a:fld>
            <a:endParaRPr lang="ru-RU"/>
          </a:p>
        </p:txBody>
      </p:sp>
      <p:sp>
        <p:nvSpPr>
          <p:cNvPr id="5" name="Footer Placeholder 4"/>
          <p:cNvSpPr>
            <a:spLocks noGrp="1"/>
          </p:cNvSpPr>
          <p:nvPr>
            <p:ph type="ftr" sz="quarter" idx="3"/>
          </p:nvPr>
        </p:nvSpPr>
        <p:spPr>
          <a:xfrm>
            <a:off x="822960" y="6154738"/>
            <a:ext cx="4572000" cy="365125"/>
          </a:xfrm>
          <a:prstGeom prst="rect">
            <a:avLst/>
          </a:prstGeom>
        </p:spPr>
        <p:txBody>
          <a:bodyPr vert="horz" lIns="91440" tIns="45720" rIns="91440" bIns="45720" rtlCol="0" anchor="t"/>
          <a:lstStyle>
            <a:lvl1pPr algn="l">
              <a:defRPr sz="1100">
                <a:solidFill>
                  <a:schemeClr val="tx1">
                    <a:alpha val="60000"/>
                  </a:schemeClr>
                </a:solidFill>
                <a:effectLst/>
              </a:defRPr>
            </a:lvl1pPr>
          </a:lstStyle>
          <a:p>
            <a:endParaRPr lang="ru-RU"/>
          </a:p>
        </p:txBody>
      </p:sp>
      <p:sp>
        <p:nvSpPr>
          <p:cNvPr id="6" name="Slide Number Placeholder 5"/>
          <p:cNvSpPr>
            <a:spLocks noGrp="1"/>
          </p:cNvSpPr>
          <p:nvPr>
            <p:ph type="sldNum" sz="quarter" idx="4"/>
          </p:nvPr>
        </p:nvSpPr>
        <p:spPr>
          <a:xfrm>
            <a:off x="822960" y="5842000"/>
            <a:ext cx="2133600" cy="304800"/>
          </a:xfrm>
          <a:prstGeom prst="rect">
            <a:avLst/>
          </a:prstGeom>
        </p:spPr>
        <p:txBody>
          <a:bodyPr vert="horz" lIns="91440" tIns="45720" rIns="91440" bIns="9144" rtlCol="0" anchor="b"/>
          <a:lstStyle>
            <a:lvl1pPr algn="l">
              <a:defRPr sz="1600">
                <a:solidFill>
                  <a:schemeClr val="tx1">
                    <a:alpha val="60000"/>
                  </a:schemeClr>
                </a:solidFill>
                <a:effectLst/>
              </a:defRPr>
            </a:lvl1pPr>
          </a:lstStyle>
          <a:p>
            <a:fld id="{B19B0651-EE4F-4900-A07F-96A6BFA9D0F0}" type="slidenum">
              <a:rPr lang="ru-RU" smtClean="0"/>
              <a:t>‹#›</a:t>
            </a:fld>
            <a:endParaRPr lang="ru-RU"/>
          </a:p>
        </p:txBody>
      </p:sp>
    </p:spTree>
  </p:cSld>
  <p:clrMap bg1="dk1" tx1="lt1" bg2="dk2" tx2="lt2" accent1="accent1" accent2="accent2" accent3="accent3" accent4="accent4" accent5="accent5" accent6="accent6" hlink="hlink" folHlink="folHlink"/>
  <p:sldLayoutIdLst>
    <p:sldLayoutId id="2147483760" r:id="rId1"/>
    <p:sldLayoutId id="2147483761" r:id="rId2"/>
    <p:sldLayoutId id="2147483762" r:id="rId3"/>
    <p:sldLayoutId id="2147483763" r:id="rId4"/>
    <p:sldLayoutId id="2147483764" r:id="rId5"/>
    <p:sldLayoutId id="2147483765" r:id="rId6"/>
    <p:sldLayoutId id="2147483766" r:id="rId7"/>
    <p:sldLayoutId id="2147483767" r:id="rId8"/>
    <p:sldLayoutId id="2147483768" r:id="rId9"/>
    <p:sldLayoutId id="2147483769" r:id="rId10"/>
    <p:sldLayoutId id="2147483770" r:id="rId11"/>
  </p:sldLayoutIdLst>
  <p:txStyles>
    <p:titleStyle>
      <a:lvl1pPr algn="l" defTabSz="914400" rtl="0" eaLnBrk="1" latinLnBrk="0" hangingPunct="1">
        <a:spcBef>
          <a:spcPct val="0"/>
        </a:spcBef>
        <a:buNone/>
        <a:defRPr sz="4900" kern="1200">
          <a:solidFill>
            <a:schemeClr val="tx1"/>
          </a:solidFill>
          <a:effectLst>
            <a:outerShdw blurRad="38100" dist="38100" dir="2700000" algn="tl">
              <a:srgbClr val="000000">
                <a:alpha val="43137"/>
              </a:srgbClr>
            </a:outerShdw>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56032" algn="l" defTabSz="914400" rtl="0" eaLnBrk="1" latinLnBrk="0" hangingPunct="1">
        <a:spcBef>
          <a:spcPct val="20000"/>
        </a:spcBef>
        <a:spcAft>
          <a:spcPts val="0"/>
        </a:spcAft>
        <a:buSzPct val="60000"/>
        <a:buFont typeface="Wingdings" pitchFamily="2" charset="2"/>
        <a:buChar char=""/>
        <a:defRPr sz="2100" kern="1200">
          <a:solidFill>
            <a:schemeClr val="tx1"/>
          </a:solidFill>
          <a:effectLst>
            <a:outerShdw blurRad="38100" dist="38100" dir="2700000" algn="tl">
              <a:srgbClr val="000000">
                <a:alpha val="43137"/>
              </a:srgbClr>
            </a:outerShdw>
          </a:effectLst>
          <a:latin typeface="+mn-lt"/>
          <a:ea typeface="+mn-ea"/>
          <a:cs typeface="+mn-cs"/>
        </a:defRPr>
      </a:lvl1pPr>
      <a:lvl2pPr marL="640080" indent="-256032" algn="l" defTabSz="914400" rtl="0" eaLnBrk="1" latinLnBrk="0" hangingPunct="1">
        <a:spcBef>
          <a:spcPct val="20000"/>
        </a:spcBef>
        <a:buSzPct val="60000"/>
        <a:buFont typeface="Wingdings" pitchFamily="2" charset="2"/>
        <a:buChar char=""/>
        <a:defRPr sz="1900" kern="1200">
          <a:solidFill>
            <a:schemeClr val="tx1"/>
          </a:solidFill>
          <a:effectLst>
            <a:outerShdw blurRad="38100" dist="38100" dir="2700000" algn="tl">
              <a:srgbClr val="000000">
                <a:alpha val="43137"/>
              </a:srgbClr>
            </a:outerShdw>
          </a:effectLst>
          <a:latin typeface="+mn-lt"/>
          <a:ea typeface="+mn-ea"/>
          <a:cs typeface="+mn-cs"/>
        </a:defRPr>
      </a:lvl2pPr>
      <a:lvl3pPr marL="1005840" indent="-256032" algn="l" defTabSz="914400" rtl="0" eaLnBrk="1" latinLnBrk="0" hangingPunct="1">
        <a:spcBef>
          <a:spcPct val="20000"/>
        </a:spcBef>
        <a:buSzPct val="60000"/>
        <a:buFont typeface="Wingdings" pitchFamily="2" charset="2"/>
        <a:buChar char=""/>
        <a:defRPr sz="1700" kern="1200">
          <a:solidFill>
            <a:schemeClr val="tx1"/>
          </a:solidFill>
          <a:effectLst>
            <a:outerShdw blurRad="38100" dist="38100" dir="2700000" algn="tl">
              <a:srgbClr val="000000">
                <a:alpha val="43137"/>
              </a:srgbClr>
            </a:outerShdw>
          </a:effectLst>
          <a:latin typeface="+mn-lt"/>
          <a:ea typeface="+mn-ea"/>
          <a:cs typeface="+mn-cs"/>
        </a:defRPr>
      </a:lvl3pPr>
      <a:lvl4pPr marL="1371600" indent="-256032" algn="l" defTabSz="914400" rtl="0" eaLnBrk="1" latinLnBrk="0" hangingPunct="1">
        <a:spcBef>
          <a:spcPct val="20000"/>
        </a:spcBef>
        <a:buSzPct val="60000"/>
        <a:buFont typeface="Wingdings" pitchFamily="2" charset="2"/>
        <a:buChar char=""/>
        <a:defRPr sz="1600" kern="1200">
          <a:solidFill>
            <a:schemeClr val="tx1"/>
          </a:solidFill>
          <a:effectLst>
            <a:outerShdw blurRad="38100" dist="38100" dir="2700000" algn="tl">
              <a:srgbClr val="000000">
                <a:alpha val="43137"/>
              </a:srgbClr>
            </a:outerShdw>
          </a:effectLst>
          <a:latin typeface="+mn-lt"/>
          <a:ea typeface="+mn-ea"/>
          <a:cs typeface="+mn-cs"/>
        </a:defRPr>
      </a:lvl4pPr>
      <a:lvl5pPr marL="1645920" indent="-256032" algn="l" defTabSz="914400" rtl="0" eaLnBrk="1" latinLnBrk="0" hangingPunct="1">
        <a:spcBef>
          <a:spcPct val="20000"/>
        </a:spcBef>
        <a:buSzPct val="60000"/>
        <a:buFont typeface="Wingdings" pitchFamily="2" charset="2"/>
        <a:buChar char=""/>
        <a:defRPr sz="1500" kern="1200">
          <a:solidFill>
            <a:schemeClr val="tx1"/>
          </a:solidFill>
          <a:effectLst>
            <a:outerShdw blurRad="38100" dist="38100" dir="2700000" algn="tl">
              <a:srgbClr val="000000">
                <a:alpha val="43137"/>
              </a:srgbClr>
            </a:outerShdw>
          </a:effectLst>
          <a:latin typeface="+mn-lt"/>
          <a:ea typeface="+mn-ea"/>
          <a:cs typeface="+mn-cs"/>
        </a:defRPr>
      </a:lvl5pPr>
      <a:lvl6pPr marL="196596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6pPr>
      <a:lvl7pPr marL="224028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7pPr>
      <a:lvl8pPr marL="251460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8pPr>
      <a:lvl9pPr marL="283464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Rectangle 6"/>
          <p:cNvSpPr/>
          <p:nvPr/>
        </p:nvSpPr>
        <p:spPr>
          <a:xfrm>
            <a:off x="0" y="0"/>
            <a:ext cx="9144000" cy="6858000"/>
          </a:xfrm>
          <a:prstGeom prst="rect">
            <a:avLst/>
          </a:prstGeom>
          <a:gradFill>
            <a:gsLst>
              <a:gs pos="0">
                <a:schemeClr val="accent6">
                  <a:lumMod val="50000"/>
                  <a:alpha val="36000"/>
                </a:schemeClr>
              </a:gs>
              <a:gs pos="100000">
                <a:schemeClr val="bg2">
                  <a:alpha val="1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p:cNvSpPr/>
          <p:nvPr/>
        </p:nvSpPr>
        <p:spPr>
          <a:xfrm rot="19724275">
            <a:off x="1373221" y="1038440"/>
            <a:ext cx="7240620" cy="5706987"/>
          </a:xfrm>
          <a:prstGeom prst="ellipse">
            <a:avLst/>
          </a:prstGeom>
          <a:gradFill flip="none" rotWithShape="1">
            <a:gsLst>
              <a:gs pos="0">
                <a:schemeClr val="accent6">
                  <a:lumMod val="60000"/>
                  <a:lumOff val="40000"/>
                  <a:alpha val="7000"/>
                </a:schemeClr>
              </a:gs>
              <a:gs pos="58000">
                <a:schemeClr val="bg2">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p:cNvSpPr/>
          <p:nvPr/>
        </p:nvSpPr>
        <p:spPr>
          <a:xfrm rot="17656910">
            <a:off x="-274211" y="1165875"/>
            <a:ext cx="5538472" cy="4480459"/>
          </a:xfrm>
          <a:prstGeom prst="ellipse">
            <a:avLst/>
          </a:prstGeom>
          <a:gradFill flip="none" rotWithShape="1">
            <a:gsLst>
              <a:gs pos="0">
                <a:schemeClr val="accent6">
                  <a:lumMod val="60000"/>
                  <a:lumOff val="40000"/>
                  <a:alpha val="8000"/>
                </a:schemeClr>
              </a:gs>
              <a:gs pos="58000">
                <a:schemeClr val="bg2">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rot="19724275">
            <a:off x="3277955" y="116854"/>
            <a:ext cx="6479362" cy="4754757"/>
          </a:xfrm>
          <a:prstGeom prst="ellipse">
            <a:avLst/>
          </a:prstGeom>
          <a:gradFill flip="none" rotWithShape="1">
            <a:gsLst>
              <a:gs pos="0">
                <a:schemeClr val="accent6">
                  <a:lumMod val="60000"/>
                  <a:lumOff val="40000"/>
                  <a:alpha val="8000"/>
                </a:schemeClr>
              </a:gs>
              <a:gs pos="58000">
                <a:schemeClr val="bg2">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777240" y="4876800"/>
            <a:ext cx="7543800" cy="914400"/>
          </a:xfrm>
          <a:prstGeom prst="rect">
            <a:avLst/>
          </a:prstGeom>
        </p:spPr>
        <p:txBody>
          <a:bodyPr vert="horz" lIns="91440" tIns="45720" rIns="91440" bIns="45720" rtlCol="0" anchor="b">
            <a:noAutofit/>
          </a:bodyPr>
          <a:lstStyle/>
          <a:p>
            <a:r>
              <a:rPr lang="ru-RU" smtClean="0"/>
              <a:t>Образец заголовка</a:t>
            </a:r>
            <a:endParaRPr lang="en-US" dirty="0"/>
          </a:p>
        </p:txBody>
      </p:sp>
      <p:sp>
        <p:nvSpPr>
          <p:cNvPr id="3" name="Text Placeholder 2"/>
          <p:cNvSpPr>
            <a:spLocks noGrp="1"/>
          </p:cNvSpPr>
          <p:nvPr>
            <p:ph type="body" idx="1"/>
          </p:nvPr>
        </p:nvSpPr>
        <p:spPr>
          <a:xfrm>
            <a:off x="2133600" y="685801"/>
            <a:ext cx="6096000" cy="3657599"/>
          </a:xfrm>
          <a:prstGeom prst="rect">
            <a:avLst/>
          </a:prstGeom>
        </p:spPr>
        <p:txBody>
          <a:bodyPr vert="horz" lIns="91440" tIns="45720" rIns="91440" bIns="45720" rtlCol="0" anchor="ct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6172200" y="6154738"/>
            <a:ext cx="2133600" cy="365125"/>
          </a:xfrm>
          <a:prstGeom prst="rect">
            <a:avLst/>
          </a:prstGeom>
        </p:spPr>
        <p:txBody>
          <a:bodyPr vert="horz" lIns="91440" tIns="45720" rIns="91440" bIns="45720" rtlCol="0" anchor="t"/>
          <a:lstStyle>
            <a:lvl1pPr algn="r">
              <a:defRPr sz="1100">
                <a:solidFill>
                  <a:schemeClr val="tx1">
                    <a:alpha val="60000"/>
                  </a:schemeClr>
                </a:solidFill>
                <a:effectLst/>
              </a:defRPr>
            </a:lvl1pPr>
          </a:lstStyle>
          <a:p>
            <a:fld id="{B4C71EC6-210F-42DE-9C53-41977AD35B3D}" type="datetimeFigureOut">
              <a:rPr lang="ru-RU" smtClean="0"/>
              <a:t>10.02.2021</a:t>
            </a:fld>
            <a:endParaRPr lang="ru-RU"/>
          </a:p>
        </p:txBody>
      </p:sp>
      <p:sp>
        <p:nvSpPr>
          <p:cNvPr id="5" name="Footer Placeholder 4"/>
          <p:cNvSpPr>
            <a:spLocks noGrp="1"/>
          </p:cNvSpPr>
          <p:nvPr>
            <p:ph type="ftr" sz="quarter" idx="3"/>
          </p:nvPr>
        </p:nvSpPr>
        <p:spPr>
          <a:xfrm>
            <a:off x="822960" y="6154738"/>
            <a:ext cx="4572000" cy="365125"/>
          </a:xfrm>
          <a:prstGeom prst="rect">
            <a:avLst/>
          </a:prstGeom>
        </p:spPr>
        <p:txBody>
          <a:bodyPr vert="horz" lIns="91440" tIns="45720" rIns="91440" bIns="45720" rtlCol="0" anchor="t"/>
          <a:lstStyle>
            <a:lvl1pPr algn="l">
              <a:defRPr sz="1100">
                <a:solidFill>
                  <a:schemeClr val="tx1">
                    <a:alpha val="60000"/>
                  </a:schemeClr>
                </a:solidFill>
                <a:effectLst/>
              </a:defRPr>
            </a:lvl1pPr>
          </a:lstStyle>
          <a:p>
            <a:endParaRPr lang="ru-RU"/>
          </a:p>
        </p:txBody>
      </p:sp>
      <p:sp>
        <p:nvSpPr>
          <p:cNvPr id="6" name="Slide Number Placeholder 5"/>
          <p:cNvSpPr>
            <a:spLocks noGrp="1"/>
          </p:cNvSpPr>
          <p:nvPr>
            <p:ph type="sldNum" sz="quarter" idx="4"/>
          </p:nvPr>
        </p:nvSpPr>
        <p:spPr>
          <a:xfrm>
            <a:off x="822960" y="5842000"/>
            <a:ext cx="2133600" cy="304800"/>
          </a:xfrm>
          <a:prstGeom prst="rect">
            <a:avLst/>
          </a:prstGeom>
        </p:spPr>
        <p:txBody>
          <a:bodyPr vert="horz" lIns="91440" tIns="45720" rIns="91440" bIns="9144" rtlCol="0" anchor="b"/>
          <a:lstStyle>
            <a:lvl1pPr algn="l">
              <a:defRPr sz="1600">
                <a:solidFill>
                  <a:schemeClr val="tx1">
                    <a:alpha val="60000"/>
                  </a:schemeClr>
                </a:solidFill>
                <a:effectLst/>
              </a:defRPr>
            </a:lvl1pPr>
          </a:lstStyle>
          <a:p>
            <a:fld id="{B19B0651-EE4F-4900-A07F-96A6BFA9D0F0}" type="slidenum">
              <a:rPr lang="ru-RU" smtClean="0"/>
              <a:t>‹#›</a:t>
            </a:fld>
            <a:endParaRPr lang="ru-RU"/>
          </a:p>
        </p:txBody>
      </p:sp>
    </p:spTree>
  </p:cSld>
  <p:clrMap bg1="dk1" tx1="lt1" bg2="dk2" tx2="lt2" accent1="accent1" accent2="accent2" accent3="accent3" accent4="accent4" accent5="accent5" accent6="accent6" hlink="hlink" folHlink="folHlink"/>
  <p:sldLayoutIdLst>
    <p:sldLayoutId id="2147483772" r:id="rId1"/>
    <p:sldLayoutId id="2147483773" r:id="rId2"/>
    <p:sldLayoutId id="2147483774" r:id="rId3"/>
    <p:sldLayoutId id="2147483775" r:id="rId4"/>
    <p:sldLayoutId id="2147483776" r:id="rId5"/>
    <p:sldLayoutId id="2147483777" r:id="rId6"/>
    <p:sldLayoutId id="2147483778" r:id="rId7"/>
    <p:sldLayoutId id="2147483779" r:id="rId8"/>
    <p:sldLayoutId id="2147483780" r:id="rId9"/>
    <p:sldLayoutId id="2147483781" r:id="rId10"/>
    <p:sldLayoutId id="2147483782" r:id="rId11"/>
  </p:sldLayoutIdLst>
  <p:txStyles>
    <p:titleStyle>
      <a:lvl1pPr algn="l" defTabSz="914400" rtl="0" eaLnBrk="1" latinLnBrk="0" hangingPunct="1">
        <a:spcBef>
          <a:spcPct val="0"/>
        </a:spcBef>
        <a:buNone/>
        <a:defRPr sz="4900" kern="1200">
          <a:solidFill>
            <a:schemeClr val="tx1"/>
          </a:solidFill>
          <a:effectLst>
            <a:outerShdw blurRad="38100" dist="38100" dir="2700000" algn="tl">
              <a:srgbClr val="000000">
                <a:alpha val="43137"/>
              </a:srgbClr>
            </a:outerShdw>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56032" algn="l" defTabSz="914400" rtl="0" eaLnBrk="1" latinLnBrk="0" hangingPunct="1">
        <a:spcBef>
          <a:spcPct val="20000"/>
        </a:spcBef>
        <a:spcAft>
          <a:spcPts val="0"/>
        </a:spcAft>
        <a:buSzPct val="60000"/>
        <a:buFont typeface="Wingdings" pitchFamily="2" charset="2"/>
        <a:buChar char=""/>
        <a:defRPr sz="2100" kern="1200">
          <a:solidFill>
            <a:schemeClr val="tx1"/>
          </a:solidFill>
          <a:effectLst>
            <a:outerShdw blurRad="38100" dist="38100" dir="2700000" algn="tl">
              <a:srgbClr val="000000">
                <a:alpha val="43137"/>
              </a:srgbClr>
            </a:outerShdw>
          </a:effectLst>
          <a:latin typeface="+mn-lt"/>
          <a:ea typeface="+mn-ea"/>
          <a:cs typeface="+mn-cs"/>
        </a:defRPr>
      </a:lvl1pPr>
      <a:lvl2pPr marL="640080" indent="-256032" algn="l" defTabSz="914400" rtl="0" eaLnBrk="1" latinLnBrk="0" hangingPunct="1">
        <a:spcBef>
          <a:spcPct val="20000"/>
        </a:spcBef>
        <a:buSzPct val="60000"/>
        <a:buFont typeface="Wingdings" pitchFamily="2" charset="2"/>
        <a:buChar char=""/>
        <a:defRPr sz="1900" kern="1200">
          <a:solidFill>
            <a:schemeClr val="tx1"/>
          </a:solidFill>
          <a:effectLst>
            <a:outerShdw blurRad="38100" dist="38100" dir="2700000" algn="tl">
              <a:srgbClr val="000000">
                <a:alpha val="43137"/>
              </a:srgbClr>
            </a:outerShdw>
          </a:effectLst>
          <a:latin typeface="+mn-lt"/>
          <a:ea typeface="+mn-ea"/>
          <a:cs typeface="+mn-cs"/>
        </a:defRPr>
      </a:lvl2pPr>
      <a:lvl3pPr marL="1005840" indent="-256032" algn="l" defTabSz="914400" rtl="0" eaLnBrk="1" latinLnBrk="0" hangingPunct="1">
        <a:spcBef>
          <a:spcPct val="20000"/>
        </a:spcBef>
        <a:buSzPct val="60000"/>
        <a:buFont typeface="Wingdings" pitchFamily="2" charset="2"/>
        <a:buChar char=""/>
        <a:defRPr sz="1700" kern="1200">
          <a:solidFill>
            <a:schemeClr val="tx1"/>
          </a:solidFill>
          <a:effectLst>
            <a:outerShdw blurRad="38100" dist="38100" dir="2700000" algn="tl">
              <a:srgbClr val="000000">
                <a:alpha val="43137"/>
              </a:srgbClr>
            </a:outerShdw>
          </a:effectLst>
          <a:latin typeface="+mn-lt"/>
          <a:ea typeface="+mn-ea"/>
          <a:cs typeface="+mn-cs"/>
        </a:defRPr>
      </a:lvl3pPr>
      <a:lvl4pPr marL="1371600" indent="-256032" algn="l" defTabSz="914400" rtl="0" eaLnBrk="1" latinLnBrk="0" hangingPunct="1">
        <a:spcBef>
          <a:spcPct val="20000"/>
        </a:spcBef>
        <a:buSzPct val="60000"/>
        <a:buFont typeface="Wingdings" pitchFamily="2" charset="2"/>
        <a:buChar char=""/>
        <a:defRPr sz="1600" kern="1200">
          <a:solidFill>
            <a:schemeClr val="tx1"/>
          </a:solidFill>
          <a:effectLst>
            <a:outerShdw blurRad="38100" dist="38100" dir="2700000" algn="tl">
              <a:srgbClr val="000000">
                <a:alpha val="43137"/>
              </a:srgbClr>
            </a:outerShdw>
          </a:effectLst>
          <a:latin typeface="+mn-lt"/>
          <a:ea typeface="+mn-ea"/>
          <a:cs typeface="+mn-cs"/>
        </a:defRPr>
      </a:lvl4pPr>
      <a:lvl5pPr marL="1645920" indent="-256032" algn="l" defTabSz="914400" rtl="0" eaLnBrk="1" latinLnBrk="0" hangingPunct="1">
        <a:spcBef>
          <a:spcPct val="20000"/>
        </a:spcBef>
        <a:buSzPct val="60000"/>
        <a:buFont typeface="Wingdings" pitchFamily="2" charset="2"/>
        <a:buChar char=""/>
        <a:defRPr sz="1500" kern="1200">
          <a:solidFill>
            <a:schemeClr val="tx1"/>
          </a:solidFill>
          <a:effectLst>
            <a:outerShdw blurRad="38100" dist="38100" dir="2700000" algn="tl">
              <a:srgbClr val="000000">
                <a:alpha val="43137"/>
              </a:srgbClr>
            </a:outerShdw>
          </a:effectLst>
          <a:latin typeface="+mn-lt"/>
          <a:ea typeface="+mn-ea"/>
          <a:cs typeface="+mn-cs"/>
        </a:defRPr>
      </a:lvl5pPr>
      <a:lvl6pPr marL="196596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6pPr>
      <a:lvl7pPr marL="224028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7pPr>
      <a:lvl8pPr marL="251460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8pPr>
      <a:lvl9pPr marL="283464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8" name="Picture 7" descr="window3.png"/>
          <p:cNvPicPr>
            <a:picLocks noChangeAspect="1"/>
          </p:cNvPicPr>
          <p:nvPr/>
        </p:nvPicPr>
        <p:blipFill>
          <a:blip r:embed="rId13"/>
          <a:stretch>
            <a:fillRect/>
          </a:stretch>
        </p:blipFill>
        <p:spPr>
          <a:xfrm>
            <a:off x="0" y="0"/>
            <a:ext cx="9144000" cy="6858000"/>
          </a:xfrm>
          <a:prstGeom prst="rect">
            <a:avLst/>
          </a:prstGeom>
        </p:spPr>
      </p:pic>
      <p:sp>
        <p:nvSpPr>
          <p:cNvPr id="2" name="Title Placeholder 1"/>
          <p:cNvSpPr>
            <a:spLocks noGrp="1"/>
          </p:cNvSpPr>
          <p:nvPr>
            <p:ph type="title"/>
          </p:nvPr>
        </p:nvSpPr>
        <p:spPr>
          <a:xfrm>
            <a:off x="1371600" y="1295400"/>
            <a:ext cx="6400800" cy="685800"/>
          </a:xfrm>
          <a:prstGeom prst="rect">
            <a:avLst/>
          </a:prstGeom>
        </p:spPr>
        <p:txBody>
          <a:bodyPr vert="horz" lIns="91440" tIns="45720" rIns="91440" bIns="45720" rtlCol="0" anchor="b" anchorCtr="0">
            <a:normAutofit/>
          </a:bodyPr>
          <a:lstStyle/>
          <a:p>
            <a:r>
              <a:rPr lang="ru-RU" smtClean="0"/>
              <a:t>Образец заголовка</a:t>
            </a:r>
            <a:endParaRPr lang="en-US" dirty="0"/>
          </a:p>
        </p:txBody>
      </p:sp>
      <p:sp>
        <p:nvSpPr>
          <p:cNvPr id="3" name="Text Placeholder 2"/>
          <p:cNvSpPr>
            <a:spLocks noGrp="1"/>
          </p:cNvSpPr>
          <p:nvPr>
            <p:ph type="body" idx="1"/>
          </p:nvPr>
        </p:nvSpPr>
        <p:spPr>
          <a:xfrm>
            <a:off x="1371600" y="2057400"/>
            <a:ext cx="6400800" cy="3429001"/>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bwMode="white">
          <a:xfrm>
            <a:off x="304800" y="6356350"/>
            <a:ext cx="2133600" cy="365125"/>
          </a:xfrm>
          <a:prstGeom prst="rect">
            <a:avLst/>
          </a:prstGeom>
          <a:ln>
            <a:noFill/>
          </a:ln>
        </p:spPr>
        <p:txBody>
          <a:bodyPr vert="horz" lIns="91440" tIns="45720" rIns="91440" bIns="45720" rtlCol="0" anchor="ctr"/>
          <a:lstStyle>
            <a:lvl1pPr algn="l">
              <a:defRPr sz="1100" baseline="0">
                <a:solidFill>
                  <a:schemeClr val="accent1">
                    <a:lumMod val="60000"/>
                    <a:lumOff val="40000"/>
                  </a:schemeClr>
                </a:solidFill>
              </a:defRPr>
            </a:lvl1pPr>
          </a:lstStyle>
          <a:p>
            <a:fld id="{B4C71EC6-210F-42DE-9C53-41977AD35B3D}" type="datetimeFigureOut">
              <a:rPr lang="ru-RU" smtClean="0"/>
              <a:t>10.02.2021</a:t>
            </a:fld>
            <a:endParaRPr lang="ru-RU"/>
          </a:p>
        </p:txBody>
      </p:sp>
      <p:sp>
        <p:nvSpPr>
          <p:cNvPr id="5" name="Footer Placeholder 4"/>
          <p:cNvSpPr>
            <a:spLocks noGrp="1"/>
          </p:cNvSpPr>
          <p:nvPr>
            <p:ph type="ftr" sz="quarter" idx="3"/>
          </p:nvPr>
        </p:nvSpPr>
        <p:spPr bwMode="white">
          <a:xfrm>
            <a:off x="2971800" y="6356350"/>
            <a:ext cx="3200400" cy="365125"/>
          </a:xfrm>
          <a:prstGeom prst="rect">
            <a:avLst/>
          </a:prstGeom>
        </p:spPr>
        <p:txBody>
          <a:bodyPr vert="horz" lIns="91440" tIns="45720" rIns="91440" bIns="45720" rtlCol="0" anchor="ctr"/>
          <a:lstStyle>
            <a:lvl1pPr algn="ctr">
              <a:defRPr sz="1100" baseline="0">
                <a:solidFill>
                  <a:schemeClr val="accent1">
                    <a:lumMod val="60000"/>
                    <a:lumOff val="40000"/>
                  </a:schemeClr>
                </a:solidFill>
              </a:defRPr>
            </a:lvl1pPr>
          </a:lstStyle>
          <a:p>
            <a:endParaRPr lang="ru-RU"/>
          </a:p>
        </p:txBody>
      </p:sp>
      <p:sp>
        <p:nvSpPr>
          <p:cNvPr id="6" name="Slide Number Placeholder 5"/>
          <p:cNvSpPr>
            <a:spLocks noGrp="1"/>
          </p:cNvSpPr>
          <p:nvPr>
            <p:ph type="sldNum" sz="quarter" idx="4"/>
          </p:nvPr>
        </p:nvSpPr>
        <p:spPr bwMode="white">
          <a:xfrm>
            <a:off x="6675120" y="6364224"/>
            <a:ext cx="2133600" cy="365125"/>
          </a:xfrm>
          <a:prstGeom prst="rect">
            <a:avLst/>
          </a:prstGeom>
        </p:spPr>
        <p:txBody>
          <a:bodyPr vert="horz" lIns="91440" tIns="45720" rIns="91440" bIns="45720" rtlCol="0" anchor="ctr"/>
          <a:lstStyle>
            <a:lvl1pPr algn="r">
              <a:defRPr sz="1200" b="1" baseline="0">
                <a:solidFill>
                  <a:schemeClr val="accent1">
                    <a:lumMod val="60000"/>
                    <a:lumOff val="40000"/>
                  </a:schemeClr>
                </a:solidFill>
              </a:defRPr>
            </a:lvl1pPr>
          </a:lstStyle>
          <a:p>
            <a:fld id="{B19B0651-EE4F-4900-A07F-96A6BFA9D0F0}" type="slidenum">
              <a:rPr lang="ru-RU" smtClean="0"/>
              <a:t>‹#›</a:t>
            </a:fld>
            <a:endParaRPr lang="ru-RU"/>
          </a:p>
        </p:txBody>
      </p:sp>
    </p:spTree>
  </p:cSld>
  <p:clrMap bg1="lt1" tx1="dk1" bg2="lt2" tx2="dk2" accent1="accent1" accent2="accent2" accent3="accent3" accent4="accent4" accent5="accent5" accent6="accent6" hlink="hlink" folHlink="folHlink"/>
  <p:sldLayoutIdLst>
    <p:sldLayoutId id="2147483784" r:id="rId1"/>
    <p:sldLayoutId id="2147483785" r:id="rId2"/>
    <p:sldLayoutId id="2147483786" r:id="rId3"/>
    <p:sldLayoutId id="2147483787" r:id="rId4"/>
    <p:sldLayoutId id="2147483788" r:id="rId5"/>
    <p:sldLayoutId id="2147483789" r:id="rId6"/>
    <p:sldLayoutId id="2147483790" r:id="rId7"/>
    <p:sldLayoutId id="2147483791" r:id="rId8"/>
    <p:sldLayoutId id="2147483792" r:id="rId9"/>
    <p:sldLayoutId id="2147483793" r:id="rId10"/>
    <p:sldLayoutId id="2147483794" r:id="rId11"/>
  </p:sldLayoutIdLst>
  <p:txStyles>
    <p:titleStyle>
      <a:lvl1pPr algn="ctr" defTabSz="914400" rtl="0" eaLnBrk="1" latinLnBrk="0" hangingPunct="1">
        <a:spcBef>
          <a:spcPct val="0"/>
        </a:spcBef>
        <a:buNone/>
        <a:defRPr sz="3600" kern="1200" cap="all" spc="300" baseline="0">
          <a:solidFill>
            <a:schemeClr val="tx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0" indent="-274320" algn="l" defTabSz="914400" rtl="0" eaLnBrk="1" latinLnBrk="0" hangingPunct="1">
        <a:lnSpc>
          <a:spcPct val="150000"/>
        </a:lnSpc>
        <a:spcBef>
          <a:spcPct val="20000"/>
        </a:spcBef>
        <a:buClrTx/>
        <a:buFont typeface="Wingdings" pitchFamily="2" charset="2"/>
        <a:buChar char="v"/>
        <a:defRPr sz="1800" kern="1200" baseline="0">
          <a:solidFill>
            <a:schemeClr val="tx1"/>
          </a:solidFill>
          <a:latin typeface="+mn-lt"/>
          <a:ea typeface="+mn-ea"/>
          <a:cs typeface="+mn-cs"/>
        </a:defRPr>
      </a:lvl1pPr>
      <a:lvl2pPr marL="742950" indent="-228600" algn="l" defTabSz="914400" rtl="0" eaLnBrk="1" latinLnBrk="0" hangingPunct="1">
        <a:spcBef>
          <a:spcPct val="20000"/>
        </a:spcBef>
        <a:buClrTx/>
        <a:buFont typeface="Arial" pitchFamily="34" charset="0"/>
        <a:buChar char="•"/>
        <a:defRPr sz="1600" kern="1200" baseline="0">
          <a:solidFill>
            <a:schemeClr val="tx1"/>
          </a:solidFill>
          <a:latin typeface="+mn-lt"/>
          <a:ea typeface="+mn-ea"/>
          <a:cs typeface="+mn-cs"/>
        </a:defRPr>
      </a:lvl2pPr>
      <a:lvl3pPr marL="1143000" indent="-228600" algn="l" defTabSz="914400" rtl="0" eaLnBrk="1" latinLnBrk="0" hangingPunct="1">
        <a:spcBef>
          <a:spcPct val="20000"/>
        </a:spcBef>
        <a:buClrTx/>
        <a:buFont typeface="Arial" pitchFamily="34" charset="0"/>
        <a:buChar char="•"/>
        <a:defRPr sz="1400" kern="1200" baseline="0">
          <a:solidFill>
            <a:schemeClr val="tx1"/>
          </a:solidFill>
          <a:latin typeface="+mn-lt"/>
          <a:ea typeface="+mn-ea"/>
          <a:cs typeface="+mn-cs"/>
        </a:defRPr>
      </a:lvl3pPr>
      <a:lvl4pPr marL="1600200" indent="-228600" algn="l" defTabSz="914400" rtl="0" eaLnBrk="1" latinLnBrk="0" hangingPunct="1">
        <a:spcBef>
          <a:spcPct val="20000"/>
        </a:spcBef>
        <a:buClrTx/>
        <a:buFont typeface="Arial" pitchFamily="34" charset="0"/>
        <a:buChar char="•"/>
        <a:defRPr sz="1400" kern="1200" baseline="0">
          <a:solidFill>
            <a:schemeClr val="tx1"/>
          </a:solidFill>
          <a:latin typeface="+mn-lt"/>
          <a:ea typeface="+mn-ea"/>
          <a:cs typeface="+mn-cs"/>
        </a:defRPr>
      </a:lvl4pPr>
      <a:lvl5pPr marL="2057400" indent="-228600" algn="l" defTabSz="914400" rtl="0" eaLnBrk="1" latinLnBrk="0" hangingPunct="1">
        <a:spcBef>
          <a:spcPct val="20000"/>
        </a:spcBef>
        <a:buClrTx/>
        <a:buFont typeface="Arial" pitchFamily="34" charset="0"/>
        <a:buChar char="•"/>
        <a:defRPr sz="1400" kern="1200" baseline="0">
          <a:solidFill>
            <a:schemeClr val="tx1"/>
          </a:solidFill>
          <a:latin typeface="+mn-lt"/>
          <a:ea typeface="+mn-ea"/>
          <a:cs typeface="+mn-cs"/>
        </a:defRPr>
      </a:lvl5pPr>
      <a:lvl6pPr marL="2514600" indent="-228600" algn="l" defTabSz="914400" rtl="0" eaLnBrk="1" latinLnBrk="0" hangingPunct="1">
        <a:spcBef>
          <a:spcPct val="20000"/>
        </a:spcBef>
        <a:buClrTx/>
        <a:buFont typeface="Arial" pitchFamily="34" charset="0"/>
        <a:buChar char="•"/>
        <a:defRPr sz="1400" kern="1200">
          <a:solidFill>
            <a:schemeClr val="tx1"/>
          </a:solidFill>
          <a:latin typeface="+mn-lt"/>
          <a:ea typeface="+mn-ea"/>
          <a:cs typeface="+mn-cs"/>
        </a:defRPr>
      </a:lvl6pPr>
      <a:lvl7pPr marL="2971800" indent="-228600" algn="l" defTabSz="914400" rtl="0" eaLnBrk="1" latinLnBrk="0" hangingPunct="1">
        <a:spcBef>
          <a:spcPct val="20000"/>
        </a:spcBef>
        <a:buClrTx/>
        <a:buFont typeface="Arial" pitchFamily="34" charset="0"/>
        <a:buChar char="•"/>
        <a:defRPr sz="1200" kern="1200">
          <a:solidFill>
            <a:schemeClr val="tx1"/>
          </a:solidFill>
          <a:latin typeface="+mn-lt"/>
          <a:ea typeface="+mn-ea"/>
          <a:cs typeface="+mn-cs"/>
        </a:defRPr>
      </a:lvl7pPr>
      <a:lvl8pPr marL="3429000" indent="-228600" algn="l" defTabSz="914400" rtl="0" eaLnBrk="1" latinLnBrk="0" hangingPunct="1">
        <a:spcBef>
          <a:spcPct val="20000"/>
        </a:spcBef>
        <a:buClrTx/>
        <a:buFont typeface="Arial" pitchFamily="34" charset="0"/>
        <a:buChar char="•"/>
        <a:defRPr sz="1200" kern="1200" baseline="0">
          <a:solidFill>
            <a:schemeClr val="tx1"/>
          </a:solidFill>
          <a:latin typeface="+mn-lt"/>
          <a:ea typeface="+mn-ea"/>
          <a:cs typeface="+mn-cs"/>
        </a:defRPr>
      </a:lvl8pPr>
      <a:lvl9pPr marL="3886200" indent="-228600" algn="l" defTabSz="914400" rtl="0" eaLnBrk="1" latinLnBrk="0" hangingPunct="1">
        <a:spcBef>
          <a:spcPct val="20000"/>
        </a:spcBef>
        <a:buClrTx/>
        <a:buFont typeface="Arial" pitchFamily="34" charset="0"/>
        <a:buChar char="•"/>
        <a:defRPr sz="12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45.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5.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5.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5.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5.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6.xml"/></Relationships>
</file>

<file path=ppt/slides/_rels/slide2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7.xml"/><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2.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4.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35.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5.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467544" y="404664"/>
            <a:ext cx="8136904" cy="2520280"/>
          </a:xfrm>
        </p:spPr>
        <p:txBody>
          <a:bodyPr/>
          <a:lstStyle/>
          <a:p>
            <a:r>
              <a:rPr lang="de-AT" b="1" dirty="0">
                <a:solidFill>
                  <a:schemeClr val="tx1"/>
                </a:solidFill>
              </a:rPr>
              <a:t>Geschichte der</a:t>
            </a:r>
            <a:br>
              <a:rPr lang="de-AT" b="1" dirty="0">
                <a:solidFill>
                  <a:schemeClr val="tx1"/>
                </a:solidFill>
              </a:rPr>
            </a:br>
            <a:r>
              <a:rPr lang="de-AT" b="1" dirty="0">
                <a:solidFill>
                  <a:schemeClr val="tx1"/>
                </a:solidFill>
              </a:rPr>
              <a:t>deutschen Sprache</a:t>
            </a:r>
            <a:endParaRPr lang="ru-RU" sz="4400" b="1" dirty="0">
              <a:solidFill>
                <a:schemeClr val="tx1"/>
              </a:solidFill>
            </a:endParaRPr>
          </a:p>
        </p:txBody>
      </p:sp>
      <p:sp>
        <p:nvSpPr>
          <p:cNvPr id="3" name="Подзаголовок 2"/>
          <p:cNvSpPr>
            <a:spLocks noGrp="1"/>
          </p:cNvSpPr>
          <p:nvPr>
            <p:ph type="subTitle" idx="1"/>
          </p:nvPr>
        </p:nvSpPr>
        <p:spPr>
          <a:xfrm>
            <a:off x="1009442" y="4077072"/>
            <a:ext cx="7117180" cy="1561728"/>
          </a:xfrm>
        </p:spPr>
        <p:txBody>
          <a:bodyPr/>
          <a:lstStyle/>
          <a:p>
            <a:pPr algn="ctr"/>
            <a:r>
              <a:rPr lang="de-DE" sz="3600" b="1" dirty="0">
                <a:solidFill>
                  <a:schemeClr val="tx1"/>
                </a:solidFill>
              </a:rPr>
              <a:t>Prof. W.F. Prokhorov</a:t>
            </a:r>
            <a:endParaRPr lang="ru-RU" sz="3600" b="1" dirty="0">
              <a:solidFill>
                <a:schemeClr val="tx1"/>
              </a:solidFill>
            </a:endParaRPr>
          </a:p>
          <a:p>
            <a:endParaRPr lang="ru-RU" dirty="0"/>
          </a:p>
        </p:txBody>
      </p:sp>
    </p:spTree>
    <p:extLst>
      <p:ext uri="{BB962C8B-B14F-4D97-AF65-F5344CB8AC3E}">
        <p14:creationId xmlns:p14="http://schemas.microsoft.com/office/powerpoint/2010/main" val="330379677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a:xfrm>
            <a:off x="457200" y="277813"/>
            <a:ext cx="8229600" cy="774700"/>
          </a:xfrm>
        </p:spPr>
        <p:txBody>
          <a:bodyPr/>
          <a:lstStyle/>
          <a:p>
            <a:pPr eaLnBrk="1" hangingPunct="1">
              <a:defRPr/>
            </a:pPr>
            <a:r>
              <a:rPr lang="nl-NL" sz="3600" b="1" smtClean="0">
                <a:effectLst>
                  <a:outerShdw blurRad="38100" dist="38100" dir="2700000" algn="tl">
                    <a:srgbClr val="C0C0C0"/>
                  </a:outerShdw>
                </a:effectLst>
              </a:rPr>
              <a:t>Das Hildebrandlied (Ahd. 8. Jh.)</a:t>
            </a:r>
          </a:p>
        </p:txBody>
      </p:sp>
      <p:sp>
        <p:nvSpPr>
          <p:cNvPr id="21507" name="Rectangle 3"/>
          <p:cNvSpPr>
            <a:spLocks noGrp="1" noChangeArrowheads="1"/>
          </p:cNvSpPr>
          <p:nvPr>
            <p:ph type="body" idx="1"/>
          </p:nvPr>
        </p:nvSpPr>
        <p:spPr>
          <a:xfrm>
            <a:off x="468313" y="1268413"/>
            <a:ext cx="8229600" cy="1008062"/>
          </a:xfrm>
        </p:spPr>
        <p:txBody>
          <a:bodyPr/>
          <a:lstStyle/>
          <a:p>
            <a:pPr eaLnBrk="1" hangingPunct="1"/>
            <a:r>
              <a:rPr lang="nl-NL" sz="2400" smtClean="0"/>
              <a:t>Ein Lied aus der ältesten Periode der ‘deutschen’ Sprache (750-1050 n.Chr.)</a:t>
            </a:r>
            <a:r>
              <a:rPr lang="nl-NL" smtClean="0"/>
              <a:t> </a:t>
            </a:r>
          </a:p>
        </p:txBody>
      </p:sp>
      <p:sp>
        <p:nvSpPr>
          <p:cNvPr id="21508" name="Text Box 4"/>
          <p:cNvSpPr txBox="1">
            <a:spLocks noChangeArrowheads="1"/>
          </p:cNvSpPr>
          <p:nvPr/>
        </p:nvSpPr>
        <p:spPr bwMode="auto">
          <a:xfrm>
            <a:off x="971550" y="2565400"/>
            <a:ext cx="4392613" cy="427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spcBef>
                <a:spcPct val="50000"/>
              </a:spcBef>
            </a:pPr>
            <a:r>
              <a:rPr lang="nl-NL" sz="2200"/>
              <a:t>dat sagetun mi , usere liuti</a:t>
            </a:r>
          </a:p>
        </p:txBody>
      </p:sp>
      <p:sp>
        <p:nvSpPr>
          <p:cNvPr id="21509" name="Text Box 5"/>
          <p:cNvSpPr txBox="1">
            <a:spLocks noChangeArrowheads="1"/>
          </p:cNvSpPr>
          <p:nvPr/>
        </p:nvSpPr>
        <p:spPr bwMode="auto">
          <a:xfrm>
            <a:off x="971550" y="3068638"/>
            <a:ext cx="4537075"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spcBef>
                <a:spcPct val="50000"/>
              </a:spcBef>
            </a:pPr>
            <a:r>
              <a:rPr lang="nl-NL" sz="2000" i="1">
                <a:solidFill>
                  <a:schemeClr val="tx2"/>
                </a:solidFill>
              </a:rPr>
              <a:t>Das erzählten mir, unsere Leute</a:t>
            </a:r>
            <a:r>
              <a:rPr lang="nl-NL" sz="2000"/>
              <a:t> </a:t>
            </a:r>
          </a:p>
        </p:txBody>
      </p:sp>
      <p:sp>
        <p:nvSpPr>
          <p:cNvPr id="21510" name="Text Box 6"/>
          <p:cNvSpPr txBox="1">
            <a:spLocks noChangeArrowheads="1"/>
          </p:cNvSpPr>
          <p:nvPr/>
        </p:nvSpPr>
        <p:spPr bwMode="auto">
          <a:xfrm>
            <a:off x="971550" y="3500438"/>
            <a:ext cx="5761038"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spcBef>
                <a:spcPct val="50000"/>
              </a:spcBef>
            </a:pPr>
            <a:r>
              <a:rPr lang="nl-NL" sz="2000"/>
              <a:t>alte anti frote , dea erhina varundat</a:t>
            </a:r>
          </a:p>
        </p:txBody>
      </p:sp>
      <p:sp>
        <p:nvSpPr>
          <p:cNvPr id="21511" name="Text Box 7"/>
          <p:cNvSpPr txBox="1">
            <a:spLocks noChangeArrowheads="1"/>
          </p:cNvSpPr>
          <p:nvPr/>
        </p:nvSpPr>
        <p:spPr bwMode="auto">
          <a:xfrm>
            <a:off x="971550" y="3933825"/>
            <a:ext cx="4537075"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spcBef>
                <a:spcPct val="50000"/>
              </a:spcBef>
            </a:pPr>
            <a:r>
              <a:rPr lang="nl-NL" sz="2000" i="1">
                <a:solidFill>
                  <a:schemeClr val="tx2"/>
                </a:solidFill>
              </a:rPr>
              <a:t>alte und erfahrene, die vordem waren</a:t>
            </a:r>
            <a:r>
              <a:rPr lang="nl-NL" sz="2000"/>
              <a:t> </a:t>
            </a:r>
          </a:p>
        </p:txBody>
      </p:sp>
      <p:sp>
        <p:nvSpPr>
          <p:cNvPr id="21512" name="Text Box 8"/>
          <p:cNvSpPr txBox="1">
            <a:spLocks noChangeArrowheads="1"/>
          </p:cNvSpPr>
          <p:nvPr/>
        </p:nvSpPr>
        <p:spPr bwMode="auto">
          <a:xfrm>
            <a:off x="971550" y="4365625"/>
            <a:ext cx="5761038"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spcBef>
                <a:spcPct val="50000"/>
              </a:spcBef>
            </a:pPr>
            <a:r>
              <a:rPr lang="nl-NL" sz="2000"/>
              <a:t>dat hiltibrant haetti min fater , ih heittu hadubrant</a:t>
            </a:r>
          </a:p>
        </p:txBody>
      </p:sp>
      <p:sp>
        <p:nvSpPr>
          <p:cNvPr id="21513" name="Text Box 9"/>
          <p:cNvSpPr txBox="1">
            <a:spLocks noChangeArrowheads="1"/>
          </p:cNvSpPr>
          <p:nvPr/>
        </p:nvSpPr>
        <p:spPr bwMode="auto">
          <a:xfrm>
            <a:off x="971550" y="4797425"/>
            <a:ext cx="7704138"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spcBef>
                <a:spcPct val="50000"/>
              </a:spcBef>
            </a:pPr>
            <a:r>
              <a:rPr lang="nl-NL" sz="2000" i="1">
                <a:solidFill>
                  <a:schemeClr val="tx2"/>
                </a:solidFill>
              </a:rPr>
              <a:t>dass mein Vater Hildebrand hieße, ich heiße Hadubrand</a:t>
            </a:r>
            <a:r>
              <a:rPr lang="nl-NL" sz="2000"/>
              <a:t> </a:t>
            </a:r>
          </a:p>
        </p:txBody>
      </p:sp>
      <p:sp>
        <p:nvSpPr>
          <p:cNvPr id="21514" name="Text Box 10"/>
          <p:cNvSpPr txBox="1">
            <a:spLocks noChangeArrowheads="1"/>
          </p:cNvSpPr>
          <p:nvPr/>
        </p:nvSpPr>
        <p:spPr bwMode="auto">
          <a:xfrm>
            <a:off x="971550" y="5300663"/>
            <a:ext cx="5761038"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spcBef>
                <a:spcPct val="50000"/>
              </a:spcBef>
            </a:pPr>
            <a:r>
              <a:rPr lang="nl-NL" sz="2000"/>
              <a:t>forn het ostar gihueit , floh het otachres nid</a:t>
            </a:r>
          </a:p>
        </p:txBody>
      </p:sp>
      <p:sp>
        <p:nvSpPr>
          <p:cNvPr id="21515" name="Text Box 11"/>
          <p:cNvSpPr txBox="1">
            <a:spLocks noChangeArrowheads="1"/>
          </p:cNvSpPr>
          <p:nvPr/>
        </p:nvSpPr>
        <p:spPr bwMode="auto">
          <a:xfrm>
            <a:off x="971550" y="5734050"/>
            <a:ext cx="7704138"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spcBef>
                <a:spcPct val="50000"/>
              </a:spcBef>
            </a:pPr>
            <a:r>
              <a:rPr lang="nl-NL" sz="2000" i="1">
                <a:solidFill>
                  <a:schemeClr val="tx2"/>
                </a:solidFill>
              </a:rPr>
              <a:t>In der Vorzeit ging er nach Osten, floh er vor Odoakers Hass</a:t>
            </a:r>
            <a:endParaRPr lang="nl-NL" sz="2000"/>
          </a:p>
        </p:txBody>
      </p:sp>
      <p:sp>
        <p:nvSpPr>
          <p:cNvPr id="14" name="Tekstvak 13"/>
          <p:cNvSpPr txBox="1"/>
          <p:nvPr/>
        </p:nvSpPr>
        <p:spPr>
          <a:xfrm>
            <a:off x="755650" y="6381750"/>
            <a:ext cx="7561263" cy="230188"/>
          </a:xfrm>
          <a:prstGeom prst="rect">
            <a:avLst/>
          </a:prstGeom>
          <a:noFill/>
        </p:spPr>
        <p:txBody>
          <a:bodyPr>
            <a:spAutoFit/>
          </a:bodyPr>
          <a:lstStyle/>
          <a:p>
            <a:pPr algn="ctr">
              <a:defRPr/>
            </a:pPr>
            <a:r>
              <a:rPr lang="nl-NL" sz="900" b="1" dirty="0" err="1">
                <a:solidFill>
                  <a:schemeClr val="bg1">
                    <a:lumMod val="85000"/>
                  </a:schemeClr>
                </a:solidFill>
              </a:rPr>
              <a:t>Deutsch</a:t>
            </a:r>
            <a:r>
              <a:rPr lang="nl-NL" sz="900" b="1" dirty="0">
                <a:solidFill>
                  <a:schemeClr val="bg1">
                    <a:lumMod val="85000"/>
                  </a:schemeClr>
                </a:solidFill>
              </a:rPr>
              <a:t> </a:t>
            </a:r>
            <a:r>
              <a:rPr lang="nl-NL" sz="900" b="1" dirty="0" err="1">
                <a:solidFill>
                  <a:schemeClr val="bg1">
                    <a:lumMod val="85000"/>
                  </a:schemeClr>
                </a:solidFill>
              </a:rPr>
              <a:t>Oberstufe</a:t>
            </a:r>
            <a:r>
              <a:rPr lang="nl-NL" sz="900" b="1" dirty="0">
                <a:solidFill>
                  <a:schemeClr val="bg1">
                    <a:lumMod val="85000"/>
                  </a:schemeClr>
                </a:solidFill>
              </a:rPr>
              <a:t> - Die </a:t>
            </a:r>
            <a:r>
              <a:rPr lang="nl-NL" sz="900" b="1" dirty="0" err="1">
                <a:solidFill>
                  <a:schemeClr val="bg1">
                    <a:lumMod val="85000"/>
                  </a:schemeClr>
                </a:solidFill>
              </a:rPr>
              <a:t>Entwicklung</a:t>
            </a:r>
            <a:r>
              <a:rPr lang="nl-NL" sz="900" b="1" dirty="0">
                <a:solidFill>
                  <a:schemeClr val="bg1">
                    <a:lumMod val="85000"/>
                  </a:schemeClr>
                </a:solidFill>
              </a:rPr>
              <a:t> der </a:t>
            </a:r>
            <a:r>
              <a:rPr lang="nl-NL" sz="900" b="1" dirty="0" err="1">
                <a:solidFill>
                  <a:schemeClr val="bg1">
                    <a:lumMod val="85000"/>
                  </a:schemeClr>
                </a:solidFill>
              </a:rPr>
              <a:t>deutschen</a:t>
            </a:r>
            <a:r>
              <a:rPr lang="nl-NL" sz="900" b="1" dirty="0">
                <a:solidFill>
                  <a:schemeClr val="bg1">
                    <a:lumMod val="85000"/>
                  </a:schemeClr>
                </a:solidFill>
              </a:rPr>
              <a:t> </a:t>
            </a:r>
            <a:r>
              <a:rPr lang="nl-NL" sz="900" b="1" dirty="0" err="1">
                <a:solidFill>
                  <a:schemeClr val="bg1">
                    <a:lumMod val="85000"/>
                  </a:schemeClr>
                </a:solidFill>
              </a:rPr>
              <a:t>Sprache</a:t>
            </a:r>
            <a:r>
              <a:rPr lang="nl-NL" sz="900" b="1" dirty="0">
                <a:solidFill>
                  <a:schemeClr val="bg1">
                    <a:lumMod val="85000"/>
                  </a:schemeClr>
                </a:solidFill>
              </a:rPr>
              <a:t> </a:t>
            </a:r>
            <a:r>
              <a:rPr lang="nl-NL" sz="900" b="1" dirty="0" err="1">
                <a:solidFill>
                  <a:schemeClr val="bg1">
                    <a:lumMod val="85000"/>
                  </a:schemeClr>
                </a:solidFill>
              </a:rPr>
              <a:t>und</a:t>
            </a:r>
            <a:r>
              <a:rPr lang="nl-NL" sz="900" b="1" dirty="0">
                <a:solidFill>
                  <a:schemeClr val="bg1">
                    <a:lumMod val="85000"/>
                  </a:schemeClr>
                </a:solidFill>
              </a:rPr>
              <a:t> die </a:t>
            </a:r>
            <a:r>
              <a:rPr lang="nl-NL" sz="900" b="1" dirty="0" err="1">
                <a:solidFill>
                  <a:schemeClr val="bg1">
                    <a:lumMod val="85000"/>
                  </a:schemeClr>
                </a:solidFill>
              </a:rPr>
              <a:t>Literatur</a:t>
            </a:r>
            <a:r>
              <a:rPr lang="nl-NL" sz="900" b="1" dirty="0">
                <a:solidFill>
                  <a:schemeClr val="bg1">
                    <a:lumMod val="85000"/>
                  </a:schemeClr>
                </a:solidFill>
              </a:rPr>
              <a:t> des </a:t>
            </a:r>
            <a:r>
              <a:rPr lang="nl-NL" sz="900" b="1" dirty="0" err="1">
                <a:solidFill>
                  <a:schemeClr val="bg1">
                    <a:lumMod val="85000"/>
                  </a:schemeClr>
                </a:solidFill>
              </a:rPr>
              <a:t>Mittelalters</a:t>
            </a:r>
            <a:r>
              <a:rPr lang="nl-NL" sz="900" b="1" dirty="0">
                <a:solidFill>
                  <a:schemeClr val="bg1">
                    <a:lumMod val="85000"/>
                  </a:schemeClr>
                </a:solidFill>
              </a:rPr>
              <a:t> - JG.03.15</a:t>
            </a:r>
          </a:p>
        </p:txBody>
      </p:sp>
    </p:spTree>
    <p:extLst>
      <p:ext uri="{BB962C8B-B14F-4D97-AF65-F5344CB8AC3E}">
        <p14:creationId xmlns:p14="http://schemas.microsoft.com/office/powerpoint/2010/main" val="230173570"/>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21506"/>
                                        </p:tgtEl>
                                        <p:attrNameLst>
                                          <p:attrName>style.visibility</p:attrName>
                                        </p:attrNameLst>
                                      </p:cBhvr>
                                      <p:to>
                                        <p:strVal val="visible"/>
                                      </p:to>
                                    </p:set>
                                    <p:animEffect transition="in" filter="checkerboard(across)">
                                      <p:cBhvr>
                                        <p:cTn id="7" dur="500"/>
                                        <p:tgtEl>
                                          <p:spTgt spid="21506"/>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21507">
                                            <p:txEl>
                                              <p:pRg st="0" end="0"/>
                                            </p:txEl>
                                          </p:spTgt>
                                        </p:tgtEl>
                                        <p:attrNameLst>
                                          <p:attrName>style.visibility</p:attrName>
                                        </p:attrNameLst>
                                      </p:cBhvr>
                                      <p:to>
                                        <p:strVal val="visible"/>
                                      </p:to>
                                    </p:set>
                                    <p:animEffect transition="in" filter="dissolve">
                                      <p:cBhvr>
                                        <p:cTn id="12" dur="500"/>
                                        <p:tgtEl>
                                          <p:spTgt spid="21507">
                                            <p:txEl>
                                              <p:pRg st="0" end="0"/>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21508"/>
                                        </p:tgtEl>
                                        <p:attrNameLst>
                                          <p:attrName>style.visibility</p:attrName>
                                        </p:attrNameLst>
                                      </p:cBhvr>
                                      <p:to>
                                        <p:strVal val="visible"/>
                                      </p:to>
                                    </p:set>
                                    <p:animEffect transition="in" filter="dissolve">
                                      <p:cBhvr>
                                        <p:cTn id="17" dur="500"/>
                                        <p:tgtEl>
                                          <p:spTgt spid="21508"/>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9" presetClass="entr" presetSubtype="0" fill="hold" grpId="0" nodeType="clickEffect">
                                  <p:stCondLst>
                                    <p:cond delay="0"/>
                                  </p:stCondLst>
                                  <p:childTnLst>
                                    <p:set>
                                      <p:cBhvr>
                                        <p:cTn id="21" dur="1" fill="hold">
                                          <p:stCondLst>
                                            <p:cond delay="0"/>
                                          </p:stCondLst>
                                        </p:cTn>
                                        <p:tgtEl>
                                          <p:spTgt spid="21509"/>
                                        </p:tgtEl>
                                        <p:attrNameLst>
                                          <p:attrName>style.visibility</p:attrName>
                                        </p:attrNameLst>
                                      </p:cBhvr>
                                      <p:to>
                                        <p:strVal val="visible"/>
                                      </p:to>
                                    </p:set>
                                    <p:animEffect transition="in" filter="dissolve">
                                      <p:cBhvr>
                                        <p:cTn id="22" dur="500"/>
                                        <p:tgtEl>
                                          <p:spTgt spid="21509"/>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9" presetClass="entr" presetSubtype="0" fill="hold" grpId="0" nodeType="clickEffect">
                                  <p:stCondLst>
                                    <p:cond delay="0"/>
                                  </p:stCondLst>
                                  <p:childTnLst>
                                    <p:set>
                                      <p:cBhvr>
                                        <p:cTn id="26" dur="1" fill="hold">
                                          <p:stCondLst>
                                            <p:cond delay="0"/>
                                          </p:stCondLst>
                                        </p:cTn>
                                        <p:tgtEl>
                                          <p:spTgt spid="21510"/>
                                        </p:tgtEl>
                                        <p:attrNameLst>
                                          <p:attrName>style.visibility</p:attrName>
                                        </p:attrNameLst>
                                      </p:cBhvr>
                                      <p:to>
                                        <p:strVal val="visible"/>
                                      </p:to>
                                    </p:set>
                                    <p:animEffect transition="in" filter="dissolve">
                                      <p:cBhvr>
                                        <p:cTn id="27" dur="500"/>
                                        <p:tgtEl>
                                          <p:spTgt spid="21510"/>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9" presetClass="entr" presetSubtype="0" fill="hold" grpId="0" nodeType="clickEffect">
                                  <p:stCondLst>
                                    <p:cond delay="0"/>
                                  </p:stCondLst>
                                  <p:childTnLst>
                                    <p:set>
                                      <p:cBhvr>
                                        <p:cTn id="31" dur="1" fill="hold">
                                          <p:stCondLst>
                                            <p:cond delay="0"/>
                                          </p:stCondLst>
                                        </p:cTn>
                                        <p:tgtEl>
                                          <p:spTgt spid="21511"/>
                                        </p:tgtEl>
                                        <p:attrNameLst>
                                          <p:attrName>style.visibility</p:attrName>
                                        </p:attrNameLst>
                                      </p:cBhvr>
                                      <p:to>
                                        <p:strVal val="visible"/>
                                      </p:to>
                                    </p:set>
                                    <p:animEffect transition="in" filter="dissolve">
                                      <p:cBhvr>
                                        <p:cTn id="32" dur="500"/>
                                        <p:tgtEl>
                                          <p:spTgt spid="21511"/>
                                        </p:tgtEl>
                                      </p:cBhvr>
                                    </p:animEffect>
                                  </p:childTnLst>
                                </p:cTn>
                              </p:par>
                            </p:childTnLst>
                          </p:cTn>
                        </p:par>
                      </p:childTnLst>
                    </p:cTn>
                  </p:par>
                  <p:par>
                    <p:cTn id="33" fill="hold" nodeType="clickPar">
                      <p:stCondLst>
                        <p:cond delay="indefinite"/>
                      </p:stCondLst>
                      <p:childTnLst>
                        <p:par>
                          <p:cTn id="34" fill="hold" nodeType="withGroup">
                            <p:stCondLst>
                              <p:cond delay="0"/>
                            </p:stCondLst>
                            <p:childTnLst>
                              <p:par>
                                <p:cTn id="35" presetID="9" presetClass="entr" presetSubtype="0" fill="hold" grpId="0" nodeType="clickEffect">
                                  <p:stCondLst>
                                    <p:cond delay="0"/>
                                  </p:stCondLst>
                                  <p:childTnLst>
                                    <p:set>
                                      <p:cBhvr>
                                        <p:cTn id="36" dur="1" fill="hold">
                                          <p:stCondLst>
                                            <p:cond delay="0"/>
                                          </p:stCondLst>
                                        </p:cTn>
                                        <p:tgtEl>
                                          <p:spTgt spid="21512"/>
                                        </p:tgtEl>
                                        <p:attrNameLst>
                                          <p:attrName>style.visibility</p:attrName>
                                        </p:attrNameLst>
                                      </p:cBhvr>
                                      <p:to>
                                        <p:strVal val="visible"/>
                                      </p:to>
                                    </p:set>
                                    <p:animEffect transition="in" filter="dissolve">
                                      <p:cBhvr>
                                        <p:cTn id="37" dur="500"/>
                                        <p:tgtEl>
                                          <p:spTgt spid="21512"/>
                                        </p:tgtEl>
                                      </p:cBhvr>
                                    </p:animEffect>
                                  </p:childTnLst>
                                </p:cTn>
                              </p:par>
                            </p:childTnLst>
                          </p:cTn>
                        </p:par>
                      </p:childTnLst>
                    </p:cTn>
                  </p:par>
                  <p:par>
                    <p:cTn id="38" fill="hold" nodeType="clickPar">
                      <p:stCondLst>
                        <p:cond delay="indefinite"/>
                      </p:stCondLst>
                      <p:childTnLst>
                        <p:par>
                          <p:cTn id="39" fill="hold" nodeType="withGroup">
                            <p:stCondLst>
                              <p:cond delay="0"/>
                            </p:stCondLst>
                            <p:childTnLst>
                              <p:par>
                                <p:cTn id="40" presetID="9" presetClass="entr" presetSubtype="0" fill="hold" grpId="0" nodeType="clickEffect">
                                  <p:stCondLst>
                                    <p:cond delay="0"/>
                                  </p:stCondLst>
                                  <p:childTnLst>
                                    <p:set>
                                      <p:cBhvr>
                                        <p:cTn id="41" dur="1" fill="hold">
                                          <p:stCondLst>
                                            <p:cond delay="0"/>
                                          </p:stCondLst>
                                        </p:cTn>
                                        <p:tgtEl>
                                          <p:spTgt spid="21513"/>
                                        </p:tgtEl>
                                        <p:attrNameLst>
                                          <p:attrName>style.visibility</p:attrName>
                                        </p:attrNameLst>
                                      </p:cBhvr>
                                      <p:to>
                                        <p:strVal val="visible"/>
                                      </p:to>
                                    </p:set>
                                    <p:animEffect transition="in" filter="dissolve">
                                      <p:cBhvr>
                                        <p:cTn id="42" dur="500"/>
                                        <p:tgtEl>
                                          <p:spTgt spid="21513"/>
                                        </p:tgtEl>
                                      </p:cBhvr>
                                    </p:animEffect>
                                  </p:childTnLst>
                                </p:cTn>
                              </p:par>
                            </p:childTnLst>
                          </p:cTn>
                        </p:par>
                      </p:childTnLst>
                    </p:cTn>
                  </p:par>
                  <p:par>
                    <p:cTn id="43" fill="hold" nodeType="clickPar">
                      <p:stCondLst>
                        <p:cond delay="indefinite"/>
                      </p:stCondLst>
                      <p:childTnLst>
                        <p:par>
                          <p:cTn id="44" fill="hold" nodeType="withGroup">
                            <p:stCondLst>
                              <p:cond delay="0"/>
                            </p:stCondLst>
                            <p:childTnLst>
                              <p:par>
                                <p:cTn id="45" presetID="9" presetClass="entr" presetSubtype="0" fill="hold" grpId="0" nodeType="clickEffect">
                                  <p:stCondLst>
                                    <p:cond delay="0"/>
                                  </p:stCondLst>
                                  <p:childTnLst>
                                    <p:set>
                                      <p:cBhvr>
                                        <p:cTn id="46" dur="1" fill="hold">
                                          <p:stCondLst>
                                            <p:cond delay="0"/>
                                          </p:stCondLst>
                                        </p:cTn>
                                        <p:tgtEl>
                                          <p:spTgt spid="21514"/>
                                        </p:tgtEl>
                                        <p:attrNameLst>
                                          <p:attrName>style.visibility</p:attrName>
                                        </p:attrNameLst>
                                      </p:cBhvr>
                                      <p:to>
                                        <p:strVal val="visible"/>
                                      </p:to>
                                    </p:set>
                                    <p:animEffect transition="in" filter="dissolve">
                                      <p:cBhvr>
                                        <p:cTn id="47" dur="500"/>
                                        <p:tgtEl>
                                          <p:spTgt spid="21514"/>
                                        </p:tgtEl>
                                      </p:cBhvr>
                                    </p:animEffect>
                                  </p:childTnLst>
                                </p:cTn>
                              </p:par>
                            </p:childTnLst>
                          </p:cTn>
                        </p:par>
                      </p:childTnLst>
                    </p:cTn>
                  </p:par>
                  <p:par>
                    <p:cTn id="48" fill="hold" nodeType="clickPar">
                      <p:stCondLst>
                        <p:cond delay="indefinite"/>
                      </p:stCondLst>
                      <p:childTnLst>
                        <p:par>
                          <p:cTn id="49" fill="hold" nodeType="withGroup">
                            <p:stCondLst>
                              <p:cond delay="0"/>
                            </p:stCondLst>
                            <p:childTnLst>
                              <p:par>
                                <p:cTn id="50" presetID="9" presetClass="entr" presetSubtype="0" fill="hold" grpId="0" nodeType="clickEffect">
                                  <p:stCondLst>
                                    <p:cond delay="0"/>
                                  </p:stCondLst>
                                  <p:childTnLst>
                                    <p:set>
                                      <p:cBhvr>
                                        <p:cTn id="51" dur="1" fill="hold">
                                          <p:stCondLst>
                                            <p:cond delay="0"/>
                                          </p:stCondLst>
                                        </p:cTn>
                                        <p:tgtEl>
                                          <p:spTgt spid="21515"/>
                                        </p:tgtEl>
                                        <p:attrNameLst>
                                          <p:attrName>style.visibility</p:attrName>
                                        </p:attrNameLst>
                                      </p:cBhvr>
                                      <p:to>
                                        <p:strVal val="visible"/>
                                      </p:to>
                                    </p:set>
                                    <p:animEffect transition="in" filter="dissolve">
                                      <p:cBhvr>
                                        <p:cTn id="52" dur="500"/>
                                        <p:tgtEl>
                                          <p:spTgt spid="215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506" grpId="0"/>
      <p:bldP spid="21507" grpId="0" build="p"/>
      <p:bldP spid="21508" grpId="0"/>
      <p:bldP spid="21509" grpId="0"/>
      <p:bldP spid="21510" grpId="0"/>
      <p:bldP spid="21511" grpId="0"/>
      <p:bldP spid="21512" grpId="0"/>
      <p:bldP spid="21513" grpId="0"/>
      <p:bldP spid="21514" grpId="0"/>
      <p:bldP spid="21515"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a:xfrm>
            <a:off x="457200" y="277813"/>
            <a:ext cx="8229600" cy="774700"/>
          </a:xfrm>
        </p:spPr>
        <p:txBody>
          <a:bodyPr/>
          <a:lstStyle/>
          <a:p>
            <a:pPr eaLnBrk="1" hangingPunct="1">
              <a:defRPr/>
            </a:pPr>
            <a:r>
              <a:rPr lang="nl-NL" sz="3600" b="1" dirty="0" smtClean="0">
                <a:effectLst>
                  <a:outerShdw blurRad="38100" dist="38100" dir="2700000" algn="tl">
                    <a:srgbClr val="C0C0C0"/>
                  </a:outerShdw>
                </a:effectLst>
              </a:rPr>
              <a:t>Die </a:t>
            </a:r>
            <a:r>
              <a:rPr lang="nl-NL" sz="3600" b="1" dirty="0" err="1" smtClean="0">
                <a:effectLst>
                  <a:outerShdw blurRad="38100" dist="38100" dir="2700000" algn="tl">
                    <a:srgbClr val="C0C0C0"/>
                  </a:outerShdw>
                </a:effectLst>
              </a:rPr>
              <a:t>Literatur</a:t>
            </a:r>
            <a:r>
              <a:rPr lang="nl-NL" sz="3600" b="1" dirty="0" smtClean="0">
                <a:effectLst>
                  <a:outerShdw blurRad="38100" dist="38100" dir="2700000" algn="tl">
                    <a:srgbClr val="C0C0C0"/>
                  </a:outerShdw>
                </a:effectLst>
              </a:rPr>
              <a:t> </a:t>
            </a:r>
            <a:r>
              <a:rPr lang="nl-NL" sz="3600" b="1" dirty="0" err="1" smtClean="0">
                <a:effectLst>
                  <a:outerShdw blurRad="38100" dist="38100" dir="2700000" algn="tl">
                    <a:srgbClr val="C0C0C0"/>
                  </a:outerShdw>
                </a:effectLst>
              </a:rPr>
              <a:t>im</a:t>
            </a:r>
            <a:r>
              <a:rPr lang="nl-NL" sz="3600" b="1" dirty="0" smtClean="0">
                <a:effectLst>
                  <a:outerShdw blurRad="38100" dist="38100" dir="2700000" algn="tl">
                    <a:srgbClr val="C0C0C0"/>
                  </a:outerShdw>
                </a:effectLst>
              </a:rPr>
              <a:t> </a:t>
            </a:r>
            <a:r>
              <a:rPr lang="nl-NL" sz="3600" b="1" dirty="0" err="1" smtClean="0">
                <a:effectLst>
                  <a:outerShdw blurRad="38100" dist="38100" dir="2700000" algn="tl">
                    <a:srgbClr val="C0C0C0"/>
                  </a:outerShdw>
                </a:effectLst>
              </a:rPr>
              <a:t>Mittelalter</a:t>
            </a:r>
            <a:endParaRPr lang="nl-NL" sz="3600" b="1" dirty="0" smtClean="0">
              <a:effectLst>
                <a:outerShdw blurRad="38100" dist="38100" dir="2700000" algn="tl">
                  <a:srgbClr val="C0C0C0"/>
                </a:outerShdw>
              </a:effectLst>
            </a:endParaRPr>
          </a:p>
        </p:txBody>
      </p:sp>
      <p:sp>
        <p:nvSpPr>
          <p:cNvPr id="22531" name="Rectangle 3"/>
          <p:cNvSpPr>
            <a:spLocks noGrp="1" noChangeArrowheads="1"/>
          </p:cNvSpPr>
          <p:nvPr>
            <p:ph type="body" idx="1"/>
          </p:nvPr>
        </p:nvSpPr>
        <p:spPr>
          <a:xfrm>
            <a:off x="457200" y="1484313"/>
            <a:ext cx="4619625" cy="3889375"/>
          </a:xfrm>
        </p:spPr>
        <p:txBody>
          <a:bodyPr/>
          <a:lstStyle/>
          <a:p>
            <a:pPr eaLnBrk="1" hangingPunct="1">
              <a:defRPr/>
            </a:pPr>
            <a:r>
              <a:rPr lang="nl-NL" sz="2400" dirty="0" err="1" smtClean="0">
                <a:effectLst>
                  <a:outerShdw blurRad="38100" dist="38100" dir="2700000" algn="tl">
                    <a:srgbClr val="C0C0C0"/>
                  </a:outerShdw>
                </a:effectLst>
              </a:rPr>
              <a:t>Hochmittelalter</a:t>
            </a:r>
            <a:r>
              <a:rPr lang="nl-NL" sz="2400" dirty="0" smtClean="0">
                <a:effectLst>
                  <a:outerShdw blurRad="38100" dist="38100" dir="2700000" algn="tl">
                    <a:srgbClr val="C0C0C0"/>
                  </a:outerShdw>
                </a:effectLst>
              </a:rPr>
              <a:t> 1180 - 1250</a:t>
            </a:r>
          </a:p>
          <a:p>
            <a:pPr eaLnBrk="1" hangingPunct="1">
              <a:buFontTx/>
              <a:buChar char="-"/>
              <a:defRPr/>
            </a:pPr>
            <a:r>
              <a:rPr lang="nl-NL" sz="2000" dirty="0" err="1" smtClean="0">
                <a:effectLst>
                  <a:outerShdw blurRad="38100" dist="38100" dir="2700000" algn="tl">
                    <a:srgbClr val="C0C0C0"/>
                  </a:outerShdw>
                </a:effectLst>
              </a:rPr>
              <a:t>Höfische</a:t>
            </a:r>
            <a:r>
              <a:rPr lang="nl-NL" sz="2000" dirty="0" smtClean="0">
                <a:effectLst>
                  <a:outerShdw blurRad="38100" dist="38100" dir="2700000" algn="tl">
                    <a:srgbClr val="C0C0C0"/>
                  </a:outerShdw>
                </a:effectLst>
              </a:rPr>
              <a:t> </a:t>
            </a:r>
            <a:r>
              <a:rPr lang="nl-NL" sz="2000" dirty="0" err="1" smtClean="0">
                <a:effectLst>
                  <a:outerShdw blurRad="38100" dist="38100" dir="2700000" algn="tl">
                    <a:srgbClr val="C0C0C0"/>
                  </a:outerShdw>
                </a:effectLst>
              </a:rPr>
              <a:t>Literatur</a:t>
            </a:r>
            <a:endParaRPr lang="nl-NL" sz="2000" dirty="0" smtClean="0">
              <a:effectLst>
                <a:outerShdw blurRad="38100" dist="38100" dir="2700000" algn="tl">
                  <a:srgbClr val="C0C0C0"/>
                </a:outerShdw>
              </a:effectLst>
            </a:endParaRPr>
          </a:p>
          <a:p>
            <a:pPr eaLnBrk="1" hangingPunct="1">
              <a:buFontTx/>
              <a:buChar char="-"/>
              <a:defRPr/>
            </a:pPr>
            <a:r>
              <a:rPr lang="nl-NL" sz="2000" dirty="0" err="1" smtClean="0">
                <a:effectLst>
                  <a:outerShdw blurRad="38100" dist="38100" dir="2700000" algn="tl">
                    <a:srgbClr val="C0C0C0"/>
                  </a:outerShdw>
                </a:effectLst>
              </a:rPr>
              <a:t>Adelshaus</a:t>
            </a:r>
            <a:r>
              <a:rPr lang="nl-NL" sz="2000" dirty="0" smtClean="0">
                <a:effectLst>
                  <a:outerShdw blurRad="38100" dist="38100" dir="2700000" algn="tl">
                    <a:srgbClr val="C0C0C0"/>
                  </a:outerShdw>
                </a:effectLst>
              </a:rPr>
              <a:t> der </a:t>
            </a:r>
            <a:r>
              <a:rPr lang="nl-NL" sz="2000" dirty="0" err="1" smtClean="0">
                <a:effectLst>
                  <a:outerShdw blurRad="38100" dist="38100" dir="2700000" algn="tl">
                    <a:srgbClr val="C0C0C0"/>
                  </a:outerShdw>
                </a:effectLst>
              </a:rPr>
              <a:t>Staufer</a:t>
            </a:r>
            <a:r>
              <a:rPr lang="nl-NL" sz="2000" dirty="0" smtClean="0">
                <a:effectLst>
                  <a:outerShdw blurRad="38100" dist="38100" dir="2700000" algn="tl">
                    <a:srgbClr val="C0C0C0"/>
                  </a:outerShdw>
                </a:effectLst>
              </a:rPr>
              <a:t> </a:t>
            </a:r>
            <a:br>
              <a:rPr lang="nl-NL" sz="2000" dirty="0" smtClean="0">
                <a:effectLst>
                  <a:outerShdw blurRad="38100" dist="38100" dir="2700000" algn="tl">
                    <a:srgbClr val="C0C0C0"/>
                  </a:outerShdw>
                </a:effectLst>
              </a:rPr>
            </a:br>
            <a:r>
              <a:rPr lang="nl-NL" sz="2000" dirty="0" smtClean="0">
                <a:effectLst>
                  <a:outerShdw blurRad="38100" dist="38100" dir="2700000" algn="tl">
                    <a:srgbClr val="C0C0C0"/>
                  </a:outerShdw>
                </a:effectLst>
              </a:rPr>
              <a:t>Friedrich I </a:t>
            </a:r>
            <a:r>
              <a:rPr lang="nl-NL" sz="2000" dirty="0" err="1" smtClean="0">
                <a:effectLst>
                  <a:outerShdw blurRad="38100" dist="38100" dir="2700000" algn="tl">
                    <a:srgbClr val="C0C0C0"/>
                  </a:outerShdw>
                </a:effectLst>
              </a:rPr>
              <a:t>Barbarossa</a:t>
            </a:r>
            <a:endParaRPr lang="nl-NL" sz="2000" dirty="0" smtClean="0">
              <a:effectLst>
                <a:outerShdw blurRad="38100" dist="38100" dir="2700000" algn="tl">
                  <a:srgbClr val="C0C0C0"/>
                </a:outerShdw>
              </a:effectLst>
            </a:endParaRPr>
          </a:p>
          <a:p>
            <a:pPr eaLnBrk="1" hangingPunct="1">
              <a:buFontTx/>
              <a:buChar char="-"/>
              <a:defRPr/>
            </a:pPr>
            <a:endParaRPr lang="nl-NL" sz="2000" dirty="0" smtClean="0">
              <a:effectLst>
                <a:outerShdw blurRad="38100" dist="38100" dir="2700000" algn="tl">
                  <a:srgbClr val="C0C0C0"/>
                </a:outerShdw>
              </a:effectLst>
            </a:endParaRPr>
          </a:p>
          <a:p>
            <a:pPr eaLnBrk="1" hangingPunct="1">
              <a:defRPr/>
            </a:pPr>
            <a:r>
              <a:rPr lang="nl-NL" sz="2400" dirty="0" err="1" smtClean="0">
                <a:effectLst>
                  <a:outerShdw blurRad="38100" dist="38100" dir="2700000" algn="tl">
                    <a:srgbClr val="C0C0C0"/>
                  </a:outerShdw>
                </a:effectLst>
              </a:rPr>
              <a:t>Dichtung</a:t>
            </a:r>
            <a:endParaRPr lang="nl-NL" sz="2400" dirty="0" smtClean="0">
              <a:effectLst>
                <a:outerShdw blurRad="38100" dist="38100" dir="2700000" algn="tl">
                  <a:srgbClr val="C0C0C0"/>
                </a:outerShdw>
              </a:effectLst>
            </a:endParaRPr>
          </a:p>
          <a:p>
            <a:pPr eaLnBrk="1" hangingPunct="1">
              <a:buFontTx/>
              <a:buChar char="-"/>
              <a:defRPr/>
            </a:pPr>
            <a:r>
              <a:rPr lang="nl-NL" sz="2000" dirty="0" smtClean="0">
                <a:effectLst>
                  <a:outerShdw blurRad="38100" dist="38100" dir="2700000" algn="tl">
                    <a:srgbClr val="C0C0C0"/>
                  </a:outerShdw>
                </a:effectLst>
              </a:rPr>
              <a:t>Heldenepos</a:t>
            </a:r>
          </a:p>
          <a:p>
            <a:pPr eaLnBrk="1" hangingPunct="1">
              <a:buFontTx/>
              <a:buChar char="-"/>
              <a:defRPr/>
            </a:pPr>
            <a:r>
              <a:rPr lang="nl-NL" sz="2000" dirty="0" err="1" smtClean="0">
                <a:effectLst>
                  <a:outerShdw blurRad="38100" dist="38100" dir="2700000" algn="tl">
                    <a:srgbClr val="C0C0C0"/>
                  </a:outerShdw>
                </a:effectLst>
              </a:rPr>
              <a:t>Ritterdichtung</a:t>
            </a:r>
            <a:endParaRPr lang="nl-NL" sz="2000" dirty="0" smtClean="0">
              <a:effectLst>
                <a:outerShdw blurRad="38100" dist="38100" dir="2700000" algn="tl">
                  <a:srgbClr val="C0C0C0"/>
                </a:outerShdw>
              </a:effectLst>
            </a:endParaRPr>
          </a:p>
          <a:p>
            <a:pPr eaLnBrk="1" hangingPunct="1">
              <a:buFontTx/>
              <a:buChar char="-"/>
              <a:defRPr/>
            </a:pPr>
            <a:r>
              <a:rPr lang="nl-NL" sz="2000" dirty="0" err="1" smtClean="0">
                <a:effectLst>
                  <a:outerShdw blurRad="38100" dist="38100" dir="2700000" algn="tl">
                    <a:srgbClr val="C0C0C0"/>
                  </a:outerShdw>
                </a:effectLst>
              </a:rPr>
              <a:t>Minnesang</a:t>
            </a:r>
            <a:endParaRPr lang="nl-NL" sz="2000" dirty="0" smtClean="0">
              <a:effectLst>
                <a:outerShdw blurRad="38100" dist="38100" dir="2700000" algn="tl">
                  <a:srgbClr val="C0C0C0"/>
                </a:outerShdw>
              </a:effectLst>
            </a:endParaRPr>
          </a:p>
          <a:p>
            <a:pPr eaLnBrk="1" hangingPunct="1">
              <a:buFontTx/>
              <a:buChar char="-"/>
              <a:defRPr/>
            </a:pPr>
            <a:r>
              <a:rPr lang="nl-NL" sz="2000" dirty="0" err="1" smtClean="0">
                <a:effectLst>
                  <a:outerShdw blurRad="38100" dist="38100" dir="2700000" algn="tl">
                    <a:srgbClr val="C0C0C0"/>
                  </a:outerShdw>
                </a:effectLst>
              </a:rPr>
              <a:t>Kreuzlied</a:t>
            </a:r>
            <a:endParaRPr lang="nl-NL" sz="2000" dirty="0" smtClean="0">
              <a:effectLst>
                <a:outerShdw blurRad="38100" dist="38100" dir="2700000" algn="tl">
                  <a:srgbClr val="C0C0C0"/>
                </a:outerShdw>
              </a:effectLst>
            </a:endParaRPr>
          </a:p>
          <a:p>
            <a:pPr eaLnBrk="1" hangingPunct="1">
              <a:buFont typeface="Wingdings" pitchFamily="2" charset="2"/>
              <a:buNone/>
              <a:defRPr/>
            </a:pPr>
            <a:endParaRPr lang="nl-NL" sz="2000" dirty="0" smtClean="0">
              <a:effectLst>
                <a:outerShdw blurRad="38100" dist="38100" dir="2700000" algn="tl">
                  <a:srgbClr val="C0C0C0"/>
                </a:outerShdw>
              </a:effectLst>
            </a:endParaRPr>
          </a:p>
        </p:txBody>
      </p:sp>
      <p:pic>
        <p:nvPicPr>
          <p:cNvPr id="9220" name="Afbeelding 4" descr="wolfram_von_eschenbach.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4851431" y="1124744"/>
            <a:ext cx="4014909" cy="46804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kstvak 5"/>
          <p:cNvSpPr txBox="1"/>
          <p:nvPr/>
        </p:nvSpPr>
        <p:spPr>
          <a:xfrm>
            <a:off x="755650" y="6381750"/>
            <a:ext cx="7561263" cy="230188"/>
          </a:xfrm>
          <a:prstGeom prst="rect">
            <a:avLst/>
          </a:prstGeom>
          <a:noFill/>
        </p:spPr>
        <p:txBody>
          <a:bodyPr>
            <a:spAutoFit/>
          </a:bodyPr>
          <a:lstStyle/>
          <a:p>
            <a:pPr algn="ctr">
              <a:defRPr/>
            </a:pPr>
            <a:r>
              <a:rPr lang="nl-NL" sz="900" b="1" dirty="0" err="1">
                <a:solidFill>
                  <a:schemeClr val="bg1">
                    <a:lumMod val="85000"/>
                  </a:schemeClr>
                </a:solidFill>
              </a:rPr>
              <a:t>Deutsch</a:t>
            </a:r>
            <a:r>
              <a:rPr lang="nl-NL" sz="900" b="1" dirty="0">
                <a:solidFill>
                  <a:schemeClr val="bg1">
                    <a:lumMod val="85000"/>
                  </a:schemeClr>
                </a:solidFill>
              </a:rPr>
              <a:t> </a:t>
            </a:r>
            <a:r>
              <a:rPr lang="nl-NL" sz="900" b="1" dirty="0" err="1">
                <a:solidFill>
                  <a:schemeClr val="bg1">
                    <a:lumMod val="85000"/>
                  </a:schemeClr>
                </a:solidFill>
              </a:rPr>
              <a:t>Oberstufe</a:t>
            </a:r>
            <a:r>
              <a:rPr lang="nl-NL" sz="900" b="1" dirty="0">
                <a:solidFill>
                  <a:schemeClr val="bg1">
                    <a:lumMod val="85000"/>
                  </a:schemeClr>
                </a:solidFill>
              </a:rPr>
              <a:t> - Die </a:t>
            </a:r>
            <a:r>
              <a:rPr lang="nl-NL" sz="900" b="1" dirty="0" err="1">
                <a:solidFill>
                  <a:schemeClr val="bg1">
                    <a:lumMod val="85000"/>
                  </a:schemeClr>
                </a:solidFill>
              </a:rPr>
              <a:t>Entwicklung</a:t>
            </a:r>
            <a:r>
              <a:rPr lang="nl-NL" sz="900" b="1" dirty="0">
                <a:solidFill>
                  <a:schemeClr val="bg1">
                    <a:lumMod val="85000"/>
                  </a:schemeClr>
                </a:solidFill>
              </a:rPr>
              <a:t> der </a:t>
            </a:r>
            <a:r>
              <a:rPr lang="nl-NL" sz="900" b="1" dirty="0" err="1">
                <a:solidFill>
                  <a:schemeClr val="bg1">
                    <a:lumMod val="85000"/>
                  </a:schemeClr>
                </a:solidFill>
              </a:rPr>
              <a:t>deutschen</a:t>
            </a:r>
            <a:r>
              <a:rPr lang="nl-NL" sz="900" b="1" dirty="0">
                <a:solidFill>
                  <a:schemeClr val="bg1">
                    <a:lumMod val="85000"/>
                  </a:schemeClr>
                </a:solidFill>
              </a:rPr>
              <a:t> </a:t>
            </a:r>
            <a:r>
              <a:rPr lang="nl-NL" sz="900" b="1" dirty="0" err="1">
                <a:solidFill>
                  <a:schemeClr val="bg1">
                    <a:lumMod val="85000"/>
                  </a:schemeClr>
                </a:solidFill>
              </a:rPr>
              <a:t>Sprache</a:t>
            </a:r>
            <a:r>
              <a:rPr lang="nl-NL" sz="900" b="1" dirty="0">
                <a:solidFill>
                  <a:schemeClr val="bg1">
                    <a:lumMod val="85000"/>
                  </a:schemeClr>
                </a:solidFill>
              </a:rPr>
              <a:t> </a:t>
            </a:r>
            <a:r>
              <a:rPr lang="nl-NL" sz="900" b="1" dirty="0" err="1">
                <a:solidFill>
                  <a:schemeClr val="bg1">
                    <a:lumMod val="85000"/>
                  </a:schemeClr>
                </a:solidFill>
              </a:rPr>
              <a:t>und</a:t>
            </a:r>
            <a:r>
              <a:rPr lang="nl-NL" sz="900" b="1" dirty="0">
                <a:solidFill>
                  <a:schemeClr val="bg1">
                    <a:lumMod val="85000"/>
                  </a:schemeClr>
                </a:solidFill>
              </a:rPr>
              <a:t> die </a:t>
            </a:r>
            <a:r>
              <a:rPr lang="nl-NL" sz="900" b="1" dirty="0" err="1">
                <a:solidFill>
                  <a:schemeClr val="bg1">
                    <a:lumMod val="85000"/>
                  </a:schemeClr>
                </a:solidFill>
              </a:rPr>
              <a:t>Literatur</a:t>
            </a:r>
            <a:r>
              <a:rPr lang="nl-NL" sz="900" b="1" dirty="0">
                <a:solidFill>
                  <a:schemeClr val="bg1">
                    <a:lumMod val="85000"/>
                  </a:schemeClr>
                </a:solidFill>
              </a:rPr>
              <a:t> des </a:t>
            </a:r>
            <a:r>
              <a:rPr lang="nl-NL" sz="900" b="1" dirty="0" err="1">
                <a:solidFill>
                  <a:schemeClr val="bg1">
                    <a:lumMod val="85000"/>
                  </a:schemeClr>
                </a:solidFill>
              </a:rPr>
              <a:t>Mittelalters</a:t>
            </a:r>
            <a:r>
              <a:rPr lang="nl-NL" sz="900" b="1" dirty="0">
                <a:solidFill>
                  <a:schemeClr val="bg1">
                    <a:lumMod val="85000"/>
                  </a:schemeClr>
                </a:solidFill>
              </a:rPr>
              <a:t> - JG.03.15</a:t>
            </a:r>
          </a:p>
        </p:txBody>
      </p:sp>
    </p:spTree>
    <p:extLst>
      <p:ext uri="{BB962C8B-B14F-4D97-AF65-F5344CB8AC3E}">
        <p14:creationId xmlns:p14="http://schemas.microsoft.com/office/powerpoint/2010/main" val="3884983565"/>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22530"/>
                                        </p:tgtEl>
                                        <p:attrNameLst>
                                          <p:attrName>style.visibility</p:attrName>
                                        </p:attrNameLst>
                                      </p:cBhvr>
                                      <p:to>
                                        <p:strVal val="visible"/>
                                      </p:to>
                                    </p:set>
                                    <p:animEffect transition="in" filter="checkerboard(across)">
                                      <p:cBhvr>
                                        <p:cTn id="7" dur="500"/>
                                        <p:tgtEl>
                                          <p:spTgt spid="22530"/>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22531">
                                            <p:txEl>
                                              <p:pRg st="0" end="0"/>
                                            </p:txEl>
                                          </p:spTgt>
                                        </p:tgtEl>
                                        <p:attrNameLst>
                                          <p:attrName>style.visibility</p:attrName>
                                        </p:attrNameLst>
                                      </p:cBhvr>
                                      <p:to>
                                        <p:strVal val="visible"/>
                                      </p:to>
                                    </p:set>
                                    <p:animEffect transition="in" filter="dissolve">
                                      <p:cBhvr>
                                        <p:cTn id="12" dur="500"/>
                                        <p:tgtEl>
                                          <p:spTgt spid="22531">
                                            <p:txEl>
                                              <p:pRg st="0" end="0"/>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22531">
                                            <p:txEl>
                                              <p:pRg st="1" end="1"/>
                                            </p:txEl>
                                          </p:spTgt>
                                        </p:tgtEl>
                                        <p:attrNameLst>
                                          <p:attrName>style.visibility</p:attrName>
                                        </p:attrNameLst>
                                      </p:cBhvr>
                                      <p:to>
                                        <p:strVal val="visible"/>
                                      </p:to>
                                    </p:set>
                                    <p:animEffect transition="in" filter="dissolve">
                                      <p:cBhvr>
                                        <p:cTn id="17" dur="500"/>
                                        <p:tgtEl>
                                          <p:spTgt spid="22531">
                                            <p:txEl>
                                              <p:pRg st="1" end="1"/>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9" presetClass="entr" presetSubtype="0" fill="hold" grpId="0" nodeType="clickEffect">
                                  <p:stCondLst>
                                    <p:cond delay="0"/>
                                  </p:stCondLst>
                                  <p:childTnLst>
                                    <p:set>
                                      <p:cBhvr>
                                        <p:cTn id="21" dur="1" fill="hold">
                                          <p:stCondLst>
                                            <p:cond delay="0"/>
                                          </p:stCondLst>
                                        </p:cTn>
                                        <p:tgtEl>
                                          <p:spTgt spid="22531">
                                            <p:txEl>
                                              <p:pRg st="2" end="2"/>
                                            </p:txEl>
                                          </p:spTgt>
                                        </p:tgtEl>
                                        <p:attrNameLst>
                                          <p:attrName>style.visibility</p:attrName>
                                        </p:attrNameLst>
                                      </p:cBhvr>
                                      <p:to>
                                        <p:strVal val="visible"/>
                                      </p:to>
                                    </p:set>
                                    <p:animEffect transition="in" filter="dissolve">
                                      <p:cBhvr>
                                        <p:cTn id="22" dur="500"/>
                                        <p:tgtEl>
                                          <p:spTgt spid="22531">
                                            <p:txEl>
                                              <p:pRg st="2" end="2"/>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9" presetClass="entr" presetSubtype="0" fill="hold" grpId="0" nodeType="clickEffect">
                                  <p:stCondLst>
                                    <p:cond delay="0"/>
                                  </p:stCondLst>
                                  <p:childTnLst>
                                    <p:set>
                                      <p:cBhvr>
                                        <p:cTn id="26" dur="1" fill="hold">
                                          <p:stCondLst>
                                            <p:cond delay="0"/>
                                          </p:stCondLst>
                                        </p:cTn>
                                        <p:tgtEl>
                                          <p:spTgt spid="22531">
                                            <p:txEl>
                                              <p:pRg st="4" end="4"/>
                                            </p:txEl>
                                          </p:spTgt>
                                        </p:tgtEl>
                                        <p:attrNameLst>
                                          <p:attrName>style.visibility</p:attrName>
                                        </p:attrNameLst>
                                      </p:cBhvr>
                                      <p:to>
                                        <p:strVal val="visible"/>
                                      </p:to>
                                    </p:set>
                                    <p:animEffect transition="in" filter="dissolve">
                                      <p:cBhvr>
                                        <p:cTn id="27" dur="500"/>
                                        <p:tgtEl>
                                          <p:spTgt spid="22531">
                                            <p:txEl>
                                              <p:pRg st="4" end="4"/>
                                            </p:txEl>
                                          </p:spTgt>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9" presetClass="entr" presetSubtype="0" fill="hold" grpId="0" nodeType="clickEffect">
                                  <p:stCondLst>
                                    <p:cond delay="0"/>
                                  </p:stCondLst>
                                  <p:childTnLst>
                                    <p:set>
                                      <p:cBhvr>
                                        <p:cTn id="31" dur="1" fill="hold">
                                          <p:stCondLst>
                                            <p:cond delay="0"/>
                                          </p:stCondLst>
                                        </p:cTn>
                                        <p:tgtEl>
                                          <p:spTgt spid="22531">
                                            <p:txEl>
                                              <p:pRg st="5" end="5"/>
                                            </p:txEl>
                                          </p:spTgt>
                                        </p:tgtEl>
                                        <p:attrNameLst>
                                          <p:attrName>style.visibility</p:attrName>
                                        </p:attrNameLst>
                                      </p:cBhvr>
                                      <p:to>
                                        <p:strVal val="visible"/>
                                      </p:to>
                                    </p:set>
                                    <p:animEffect transition="in" filter="dissolve">
                                      <p:cBhvr>
                                        <p:cTn id="32" dur="500"/>
                                        <p:tgtEl>
                                          <p:spTgt spid="22531">
                                            <p:txEl>
                                              <p:pRg st="5" end="5"/>
                                            </p:txEl>
                                          </p:spTgt>
                                        </p:tgtEl>
                                      </p:cBhvr>
                                    </p:animEffect>
                                  </p:childTnLst>
                                </p:cTn>
                              </p:par>
                            </p:childTnLst>
                          </p:cTn>
                        </p:par>
                      </p:childTnLst>
                    </p:cTn>
                  </p:par>
                  <p:par>
                    <p:cTn id="33" fill="hold" nodeType="clickPar">
                      <p:stCondLst>
                        <p:cond delay="indefinite"/>
                      </p:stCondLst>
                      <p:childTnLst>
                        <p:par>
                          <p:cTn id="34" fill="hold" nodeType="withGroup">
                            <p:stCondLst>
                              <p:cond delay="0"/>
                            </p:stCondLst>
                            <p:childTnLst>
                              <p:par>
                                <p:cTn id="35" presetID="9" presetClass="entr" presetSubtype="0" fill="hold" grpId="0" nodeType="clickEffect">
                                  <p:stCondLst>
                                    <p:cond delay="0"/>
                                  </p:stCondLst>
                                  <p:childTnLst>
                                    <p:set>
                                      <p:cBhvr>
                                        <p:cTn id="36" dur="1" fill="hold">
                                          <p:stCondLst>
                                            <p:cond delay="0"/>
                                          </p:stCondLst>
                                        </p:cTn>
                                        <p:tgtEl>
                                          <p:spTgt spid="22531">
                                            <p:txEl>
                                              <p:pRg st="6" end="6"/>
                                            </p:txEl>
                                          </p:spTgt>
                                        </p:tgtEl>
                                        <p:attrNameLst>
                                          <p:attrName>style.visibility</p:attrName>
                                        </p:attrNameLst>
                                      </p:cBhvr>
                                      <p:to>
                                        <p:strVal val="visible"/>
                                      </p:to>
                                    </p:set>
                                    <p:animEffect transition="in" filter="dissolve">
                                      <p:cBhvr>
                                        <p:cTn id="37" dur="500"/>
                                        <p:tgtEl>
                                          <p:spTgt spid="22531">
                                            <p:txEl>
                                              <p:pRg st="6" end="6"/>
                                            </p:txEl>
                                          </p:spTgt>
                                        </p:tgtEl>
                                      </p:cBhvr>
                                    </p:animEffect>
                                  </p:childTnLst>
                                </p:cTn>
                              </p:par>
                            </p:childTnLst>
                          </p:cTn>
                        </p:par>
                      </p:childTnLst>
                    </p:cTn>
                  </p:par>
                  <p:par>
                    <p:cTn id="38" fill="hold" nodeType="clickPar">
                      <p:stCondLst>
                        <p:cond delay="indefinite"/>
                      </p:stCondLst>
                      <p:childTnLst>
                        <p:par>
                          <p:cTn id="39" fill="hold" nodeType="withGroup">
                            <p:stCondLst>
                              <p:cond delay="0"/>
                            </p:stCondLst>
                            <p:childTnLst>
                              <p:par>
                                <p:cTn id="40" presetID="9" presetClass="entr" presetSubtype="0" fill="hold" grpId="0" nodeType="clickEffect">
                                  <p:stCondLst>
                                    <p:cond delay="0"/>
                                  </p:stCondLst>
                                  <p:childTnLst>
                                    <p:set>
                                      <p:cBhvr>
                                        <p:cTn id="41" dur="1" fill="hold">
                                          <p:stCondLst>
                                            <p:cond delay="0"/>
                                          </p:stCondLst>
                                        </p:cTn>
                                        <p:tgtEl>
                                          <p:spTgt spid="22531">
                                            <p:txEl>
                                              <p:pRg st="7" end="7"/>
                                            </p:txEl>
                                          </p:spTgt>
                                        </p:tgtEl>
                                        <p:attrNameLst>
                                          <p:attrName>style.visibility</p:attrName>
                                        </p:attrNameLst>
                                      </p:cBhvr>
                                      <p:to>
                                        <p:strVal val="visible"/>
                                      </p:to>
                                    </p:set>
                                    <p:animEffect transition="in" filter="dissolve">
                                      <p:cBhvr>
                                        <p:cTn id="42" dur="500"/>
                                        <p:tgtEl>
                                          <p:spTgt spid="22531">
                                            <p:txEl>
                                              <p:pRg st="7" end="7"/>
                                            </p:txEl>
                                          </p:spTgt>
                                        </p:tgtEl>
                                      </p:cBhvr>
                                    </p:animEffect>
                                  </p:childTnLst>
                                </p:cTn>
                              </p:par>
                            </p:childTnLst>
                          </p:cTn>
                        </p:par>
                      </p:childTnLst>
                    </p:cTn>
                  </p:par>
                  <p:par>
                    <p:cTn id="43" fill="hold" nodeType="clickPar">
                      <p:stCondLst>
                        <p:cond delay="indefinite"/>
                      </p:stCondLst>
                      <p:childTnLst>
                        <p:par>
                          <p:cTn id="44" fill="hold" nodeType="withGroup">
                            <p:stCondLst>
                              <p:cond delay="0"/>
                            </p:stCondLst>
                            <p:childTnLst>
                              <p:par>
                                <p:cTn id="45" presetID="9" presetClass="entr" presetSubtype="0" fill="hold" grpId="0" nodeType="clickEffect">
                                  <p:stCondLst>
                                    <p:cond delay="0"/>
                                  </p:stCondLst>
                                  <p:childTnLst>
                                    <p:set>
                                      <p:cBhvr>
                                        <p:cTn id="46" dur="1" fill="hold">
                                          <p:stCondLst>
                                            <p:cond delay="0"/>
                                          </p:stCondLst>
                                        </p:cTn>
                                        <p:tgtEl>
                                          <p:spTgt spid="22531">
                                            <p:txEl>
                                              <p:pRg st="8" end="8"/>
                                            </p:txEl>
                                          </p:spTgt>
                                        </p:tgtEl>
                                        <p:attrNameLst>
                                          <p:attrName>style.visibility</p:attrName>
                                        </p:attrNameLst>
                                      </p:cBhvr>
                                      <p:to>
                                        <p:strVal val="visible"/>
                                      </p:to>
                                    </p:set>
                                    <p:animEffect transition="in" filter="dissolve">
                                      <p:cBhvr>
                                        <p:cTn id="47" dur="500"/>
                                        <p:tgtEl>
                                          <p:spTgt spid="22531">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530" grpId="0"/>
      <p:bldP spid="22531"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a:xfrm>
            <a:off x="457200" y="277813"/>
            <a:ext cx="8229600" cy="774700"/>
          </a:xfrm>
        </p:spPr>
        <p:txBody>
          <a:bodyPr/>
          <a:lstStyle/>
          <a:p>
            <a:pPr eaLnBrk="1" hangingPunct="1">
              <a:defRPr/>
            </a:pPr>
            <a:r>
              <a:rPr lang="nl-NL" sz="3600" b="1" dirty="0" smtClean="0">
                <a:effectLst>
                  <a:outerShdw blurRad="38100" dist="38100" dir="2700000" algn="tl">
                    <a:srgbClr val="C0C0C0"/>
                  </a:outerShdw>
                </a:effectLst>
              </a:rPr>
              <a:t>Die </a:t>
            </a:r>
            <a:r>
              <a:rPr lang="nl-NL" sz="3600" b="1" dirty="0" err="1" smtClean="0">
                <a:effectLst>
                  <a:outerShdw blurRad="38100" dist="38100" dir="2700000" algn="tl">
                    <a:srgbClr val="C0C0C0"/>
                  </a:outerShdw>
                </a:effectLst>
              </a:rPr>
              <a:t>Literatur</a:t>
            </a:r>
            <a:r>
              <a:rPr lang="nl-NL" sz="3600" b="1" dirty="0" smtClean="0">
                <a:effectLst>
                  <a:outerShdw blurRad="38100" dist="38100" dir="2700000" algn="tl">
                    <a:srgbClr val="C0C0C0"/>
                  </a:outerShdw>
                </a:effectLst>
              </a:rPr>
              <a:t> </a:t>
            </a:r>
            <a:r>
              <a:rPr lang="nl-NL" sz="3600" b="1" dirty="0" err="1" smtClean="0">
                <a:effectLst>
                  <a:outerShdw blurRad="38100" dist="38100" dir="2700000" algn="tl">
                    <a:srgbClr val="C0C0C0"/>
                  </a:outerShdw>
                </a:effectLst>
              </a:rPr>
              <a:t>im</a:t>
            </a:r>
            <a:r>
              <a:rPr lang="nl-NL" sz="3600" b="1" dirty="0" smtClean="0">
                <a:effectLst>
                  <a:outerShdw blurRad="38100" dist="38100" dir="2700000" algn="tl">
                    <a:srgbClr val="C0C0C0"/>
                  </a:outerShdw>
                </a:effectLst>
              </a:rPr>
              <a:t> </a:t>
            </a:r>
            <a:r>
              <a:rPr lang="nl-NL" sz="3600" b="1" dirty="0" err="1" smtClean="0">
                <a:effectLst>
                  <a:outerShdw blurRad="38100" dist="38100" dir="2700000" algn="tl">
                    <a:srgbClr val="C0C0C0"/>
                  </a:outerShdw>
                </a:effectLst>
              </a:rPr>
              <a:t>Mittelalter</a:t>
            </a:r>
            <a:endParaRPr lang="nl-NL" sz="3600" b="1" dirty="0" smtClean="0">
              <a:effectLst>
                <a:outerShdw blurRad="38100" dist="38100" dir="2700000" algn="tl">
                  <a:srgbClr val="C0C0C0"/>
                </a:outerShdw>
              </a:effectLst>
            </a:endParaRPr>
          </a:p>
        </p:txBody>
      </p:sp>
      <p:sp>
        <p:nvSpPr>
          <p:cNvPr id="22531" name="Rectangle 3"/>
          <p:cNvSpPr>
            <a:spLocks noGrp="1" noChangeArrowheads="1"/>
          </p:cNvSpPr>
          <p:nvPr>
            <p:ph type="body" idx="1"/>
          </p:nvPr>
        </p:nvSpPr>
        <p:spPr>
          <a:xfrm>
            <a:off x="457200" y="1484313"/>
            <a:ext cx="4906963" cy="3960812"/>
          </a:xfrm>
        </p:spPr>
        <p:txBody>
          <a:bodyPr/>
          <a:lstStyle/>
          <a:p>
            <a:pPr eaLnBrk="1" hangingPunct="1">
              <a:defRPr/>
            </a:pPr>
            <a:r>
              <a:rPr lang="nl-NL" sz="2400" dirty="0" err="1" smtClean="0">
                <a:effectLst>
                  <a:outerShdw blurRad="38100" dist="38100" dir="2700000" algn="tl">
                    <a:srgbClr val="C0C0C0"/>
                  </a:outerShdw>
                </a:effectLst>
              </a:rPr>
              <a:t>Spätmittelalter</a:t>
            </a:r>
            <a:r>
              <a:rPr lang="nl-NL" sz="2400" dirty="0" smtClean="0">
                <a:effectLst>
                  <a:outerShdw blurRad="38100" dist="38100" dir="2700000" algn="tl">
                    <a:srgbClr val="C0C0C0"/>
                  </a:outerShdw>
                </a:effectLst>
              </a:rPr>
              <a:t> 1250 - 1500</a:t>
            </a:r>
          </a:p>
          <a:p>
            <a:pPr eaLnBrk="1" hangingPunct="1">
              <a:buFontTx/>
              <a:buChar char="-"/>
              <a:defRPr/>
            </a:pPr>
            <a:r>
              <a:rPr lang="nl-NL" sz="2000" dirty="0" err="1" smtClean="0">
                <a:effectLst>
                  <a:outerShdw blurRad="38100" dist="38100" dir="2700000" algn="tl">
                    <a:srgbClr val="C0C0C0"/>
                  </a:outerShdw>
                </a:effectLst>
              </a:rPr>
              <a:t>Entwicklung</a:t>
            </a:r>
            <a:r>
              <a:rPr lang="nl-NL" sz="2000" dirty="0" smtClean="0">
                <a:effectLst>
                  <a:outerShdw blurRad="38100" dist="38100" dir="2700000" algn="tl">
                    <a:srgbClr val="C0C0C0"/>
                  </a:outerShdw>
                </a:effectLst>
              </a:rPr>
              <a:t> der </a:t>
            </a:r>
            <a:r>
              <a:rPr lang="nl-NL" sz="2000" dirty="0" err="1" smtClean="0">
                <a:effectLst>
                  <a:outerShdw blurRad="38100" dist="38100" dir="2700000" algn="tl">
                    <a:srgbClr val="C0C0C0"/>
                  </a:outerShdw>
                </a:effectLst>
              </a:rPr>
              <a:t>Städte</a:t>
            </a:r>
            <a:endParaRPr lang="nl-NL" sz="2000" dirty="0" smtClean="0">
              <a:effectLst>
                <a:outerShdw blurRad="38100" dist="38100" dir="2700000" algn="tl">
                  <a:srgbClr val="C0C0C0"/>
                </a:outerShdw>
              </a:effectLst>
            </a:endParaRPr>
          </a:p>
          <a:p>
            <a:pPr eaLnBrk="1" hangingPunct="1">
              <a:buFontTx/>
              <a:buChar char="-"/>
              <a:defRPr/>
            </a:pPr>
            <a:r>
              <a:rPr lang="nl-NL" sz="2000" dirty="0" smtClean="0">
                <a:effectLst>
                  <a:outerShdw blurRad="38100" dist="38100" dir="2700000" algn="tl">
                    <a:srgbClr val="C0C0C0"/>
                  </a:outerShdw>
                </a:effectLst>
              </a:rPr>
              <a:t>Macht der </a:t>
            </a:r>
            <a:r>
              <a:rPr lang="nl-NL" sz="2000" dirty="0" err="1" smtClean="0">
                <a:effectLst>
                  <a:outerShdw blurRad="38100" dist="38100" dir="2700000" algn="tl">
                    <a:srgbClr val="C0C0C0"/>
                  </a:outerShdw>
                </a:effectLst>
              </a:rPr>
              <a:t>Reichs</a:t>
            </a:r>
            <a:r>
              <a:rPr lang="nl-NL" sz="2000" dirty="0" smtClean="0">
                <a:effectLst>
                  <a:outerShdw blurRad="38100" dist="38100" dir="2700000" algn="tl">
                    <a:srgbClr val="C0C0C0"/>
                  </a:outerShdw>
                </a:effectLst>
              </a:rPr>
              <a:t>- </a:t>
            </a:r>
            <a:r>
              <a:rPr lang="nl-NL" sz="2000" dirty="0" err="1" smtClean="0">
                <a:effectLst>
                  <a:outerShdw blurRad="38100" dist="38100" dir="2700000" algn="tl">
                    <a:srgbClr val="C0C0C0"/>
                  </a:outerShdw>
                </a:effectLst>
              </a:rPr>
              <a:t>und</a:t>
            </a:r>
            <a:r>
              <a:rPr lang="nl-NL" sz="2000" dirty="0" smtClean="0">
                <a:effectLst>
                  <a:outerShdw blurRad="38100" dist="38100" dir="2700000" algn="tl">
                    <a:srgbClr val="C0C0C0"/>
                  </a:outerShdw>
                </a:effectLst>
              </a:rPr>
              <a:t> </a:t>
            </a:r>
            <a:r>
              <a:rPr lang="nl-NL" sz="2000" dirty="0" err="1" smtClean="0">
                <a:effectLst>
                  <a:outerShdw blurRad="38100" dist="38100" dir="2700000" algn="tl">
                    <a:srgbClr val="C0C0C0"/>
                  </a:outerShdw>
                </a:effectLst>
              </a:rPr>
              <a:t>Kurfürsten</a:t>
            </a:r>
            <a:r>
              <a:rPr lang="nl-NL" sz="2000" dirty="0" smtClean="0">
                <a:effectLst>
                  <a:outerShdw blurRad="38100" dist="38100" dir="2700000" algn="tl">
                    <a:srgbClr val="C0C0C0"/>
                  </a:outerShdw>
                </a:effectLst>
              </a:rPr>
              <a:t> </a:t>
            </a:r>
          </a:p>
          <a:p>
            <a:pPr eaLnBrk="1" hangingPunct="1">
              <a:buFontTx/>
              <a:buChar char="-"/>
              <a:defRPr/>
            </a:pPr>
            <a:r>
              <a:rPr lang="nl-NL" sz="2000" dirty="0" err="1" smtClean="0">
                <a:effectLst>
                  <a:outerShdw blurRad="38100" dist="38100" dir="2700000" algn="tl">
                    <a:srgbClr val="C0C0C0"/>
                  </a:outerShdw>
                </a:effectLst>
              </a:rPr>
              <a:t>aufsteigendes</a:t>
            </a:r>
            <a:r>
              <a:rPr lang="nl-NL" sz="2000" dirty="0" smtClean="0">
                <a:effectLst>
                  <a:outerShdw blurRad="38100" dist="38100" dir="2700000" algn="tl">
                    <a:srgbClr val="C0C0C0"/>
                  </a:outerShdw>
                </a:effectLst>
              </a:rPr>
              <a:t> </a:t>
            </a:r>
            <a:r>
              <a:rPr lang="nl-NL" sz="2000" dirty="0" err="1" smtClean="0">
                <a:effectLst>
                  <a:outerShdw blurRad="38100" dist="38100" dir="2700000" algn="tl">
                    <a:srgbClr val="C0C0C0"/>
                  </a:outerShdw>
                </a:effectLst>
              </a:rPr>
              <a:t>Bürgertum</a:t>
            </a:r>
            <a:endParaRPr lang="nl-NL" sz="2000" dirty="0" smtClean="0">
              <a:effectLst>
                <a:outerShdw blurRad="38100" dist="38100" dir="2700000" algn="tl">
                  <a:srgbClr val="C0C0C0"/>
                </a:outerShdw>
              </a:effectLst>
            </a:endParaRPr>
          </a:p>
          <a:p>
            <a:pPr eaLnBrk="1" hangingPunct="1">
              <a:buFontTx/>
              <a:buChar char="-"/>
              <a:defRPr/>
            </a:pPr>
            <a:endParaRPr lang="nl-NL" sz="2000" dirty="0" smtClean="0">
              <a:effectLst>
                <a:outerShdw blurRad="38100" dist="38100" dir="2700000" algn="tl">
                  <a:srgbClr val="C0C0C0"/>
                </a:outerShdw>
              </a:effectLst>
            </a:endParaRPr>
          </a:p>
          <a:p>
            <a:pPr eaLnBrk="1" hangingPunct="1">
              <a:defRPr/>
            </a:pPr>
            <a:r>
              <a:rPr lang="nl-NL" sz="2400" dirty="0" smtClean="0">
                <a:effectLst>
                  <a:outerShdw blurRad="38100" dist="38100" dir="2700000" algn="tl">
                    <a:srgbClr val="C0C0C0"/>
                  </a:outerShdw>
                </a:effectLst>
              </a:rPr>
              <a:t>Literarische </a:t>
            </a:r>
            <a:r>
              <a:rPr lang="nl-NL" sz="2400" dirty="0" err="1" smtClean="0">
                <a:effectLst>
                  <a:outerShdw blurRad="38100" dist="38100" dir="2700000" algn="tl">
                    <a:srgbClr val="C0C0C0"/>
                  </a:outerShdw>
                </a:effectLst>
              </a:rPr>
              <a:t>Formen</a:t>
            </a:r>
            <a:endParaRPr lang="nl-NL" sz="2400" dirty="0" smtClean="0">
              <a:effectLst>
                <a:outerShdw blurRad="38100" dist="38100" dir="2700000" algn="tl">
                  <a:srgbClr val="C0C0C0"/>
                </a:outerShdw>
              </a:effectLst>
            </a:endParaRPr>
          </a:p>
          <a:p>
            <a:pPr eaLnBrk="1" hangingPunct="1">
              <a:buFontTx/>
              <a:buChar char="-"/>
              <a:defRPr/>
            </a:pPr>
            <a:r>
              <a:rPr lang="nl-NL" sz="2000" dirty="0" err="1" smtClean="0">
                <a:effectLst>
                  <a:outerShdw blurRad="38100" dist="38100" dir="2700000" algn="tl">
                    <a:srgbClr val="C0C0C0"/>
                  </a:outerShdw>
                </a:effectLst>
              </a:rPr>
              <a:t>Schwank</a:t>
            </a:r>
            <a:r>
              <a:rPr lang="nl-NL" sz="2000" dirty="0" smtClean="0">
                <a:effectLst>
                  <a:outerShdw blurRad="38100" dist="38100" dir="2700000" algn="tl">
                    <a:srgbClr val="C0C0C0"/>
                  </a:outerShdw>
                </a:effectLst>
              </a:rPr>
              <a:t> (</a:t>
            </a:r>
            <a:r>
              <a:rPr lang="nl-NL" sz="2000" dirty="0" err="1" smtClean="0">
                <a:effectLst>
                  <a:outerShdw blurRad="38100" dist="38100" dir="2700000" algn="tl">
                    <a:srgbClr val="C0C0C0"/>
                  </a:outerShdw>
                </a:effectLst>
              </a:rPr>
              <a:t>lustiger</a:t>
            </a:r>
            <a:r>
              <a:rPr lang="nl-NL" sz="2000" dirty="0" smtClean="0">
                <a:effectLst>
                  <a:outerShdw blurRad="38100" dist="38100" dir="2700000" algn="tl">
                    <a:srgbClr val="C0C0C0"/>
                  </a:outerShdw>
                </a:effectLst>
              </a:rPr>
              <a:t> </a:t>
            </a:r>
            <a:r>
              <a:rPr lang="nl-NL" sz="2000" dirty="0" err="1" smtClean="0">
                <a:effectLst>
                  <a:outerShdw blurRad="38100" dist="38100" dir="2700000" algn="tl">
                    <a:srgbClr val="C0C0C0"/>
                  </a:outerShdw>
                </a:effectLst>
              </a:rPr>
              <a:t>Einfall</a:t>
            </a:r>
            <a:r>
              <a:rPr lang="nl-NL" sz="2000" dirty="0" smtClean="0">
                <a:effectLst>
                  <a:outerShdw blurRad="38100" dist="38100" dir="2700000" algn="tl">
                    <a:srgbClr val="C0C0C0"/>
                  </a:outerShdw>
                </a:effectLst>
              </a:rPr>
              <a:t>)</a:t>
            </a:r>
          </a:p>
          <a:p>
            <a:pPr eaLnBrk="1" hangingPunct="1">
              <a:buFontTx/>
              <a:buChar char="-"/>
              <a:defRPr/>
            </a:pPr>
            <a:r>
              <a:rPr lang="nl-NL" sz="2000" dirty="0" err="1" smtClean="0">
                <a:effectLst>
                  <a:outerShdw blurRad="38100" dist="38100" dir="2700000" algn="tl">
                    <a:srgbClr val="C0C0C0"/>
                  </a:outerShdw>
                </a:effectLst>
              </a:rPr>
              <a:t>Totentanz</a:t>
            </a:r>
            <a:endParaRPr lang="nl-NL" sz="2000" dirty="0" smtClean="0">
              <a:effectLst>
                <a:outerShdw blurRad="38100" dist="38100" dir="2700000" algn="tl">
                  <a:srgbClr val="C0C0C0"/>
                </a:outerShdw>
              </a:effectLst>
            </a:endParaRPr>
          </a:p>
          <a:p>
            <a:pPr eaLnBrk="1" hangingPunct="1">
              <a:buFontTx/>
              <a:buChar char="-"/>
              <a:defRPr/>
            </a:pPr>
            <a:r>
              <a:rPr lang="nl-NL" sz="2000" dirty="0" err="1" smtClean="0">
                <a:effectLst>
                  <a:outerShdw blurRad="38100" dist="38100" dir="2700000" algn="tl">
                    <a:srgbClr val="C0C0C0"/>
                  </a:outerShdw>
                </a:effectLst>
              </a:rPr>
              <a:t>Volksbuch</a:t>
            </a:r>
            <a:endParaRPr lang="nl-NL" sz="2000" dirty="0" smtClean="0">
              <a:effectLst>
                <a:outerShdw blurRad="38100" dist="38100" dir="2700000" algn="tl">
                  <a:srgbClr val="C0C0C0"/>
                </a:outerShdw>
              </a:effectLst>
            </a:endParaRPr>
          </a:p>
          <a:p>
            <a:pPr eaLnBrk="1" hangingPunct="1">
              <a:buFontTx/>
              <a:buChar char="-"/>
              <a:defRPr/>
            </a:pPr>
            <a:r>
              <a:rPr lang="nl-NL" sz="2000" dirty="0" err="1" smtClean="0">
                <a:effectLst>
                  <a:outerShdw blurRad="38100" dist="38100" dir="2700000" algn="tl">
                    <a:srgbClr val="C0C0C0"/>
                  </a:outerShdw>
                </a:effectLst>
              </a:rPr>
              <a:t>Fastnachtspiel</a:t>
            </a:r>
            <a:r>
              <a:rPr lang="nl-NL" sz="2000" dirty="0" smtClean="0">
                <a:effectLst>
                  <a:outerShdw blurRad="38100" dist="38100" dir="2700000" algn="tl">
                    <a:srgbClr val="C0C0C0"/>
                  </a:outerShdw>
                </a:effectLst>
              </a:rPr>
              <a:t> (</a:t>
            </a:r>
            <a:r>
              <a:rPr lang="nl-NL" sz="2000" dirty="0" err="1" smtClean="0">
                <a:effectLst>
                  <a:outerShdw blurRad="38100" dist="38100" dir="2700000" algn="tl">
                    <a:srgbClr val="C0C0C0"/>
                  </a:outerShdw>
                </a:effectLst>
              </a:rPr>
              <a:t>Vorläufer</a:t>
            </a:r>
            <a:r>
              <a:rPr lang="nl-NL" sz="2000" dirty="0" smtClean="0">
                <a:effectLst>
                  <a:outerShdw blurRad="38100" dist="38100" dir="2700000" algn="tl">
                    <a:srgbClr val="C0C0C0"/>
                  </a:outerShdw>
                </a:effectLst>
              </a:rPr>
              <a:t> des </a:t>
            </a:r>
            <a:r>
              <a:rPr lang="nl-NL" sz="2000" dirty="0" err="1" smtClean="0">
                <a:effectLst>
                  <a:outerShdw blurRad="38100" dist="38100" dir="2700000" algn="tl">
                    <a:srgbClr val="C0C0C0"/>
                  </a:outerShdw>
                </a:effectLst>
              </a:rPr>
              <a:t>Dramas</a:t>
            </a:r>
            <a:r>
              <a:rPr lang="nl-NL" sz="2000" dirty="0" smtClean="0">
                <a:effectLst>
                  <a:outerShdw blurRad="38100" dist="38100" dir="2700000" algn="tl">
                    <a:srgbClr val="C0C0C0"/>
                  </a:outerShdw>
                </a:effectLst>
              </a:rPr>
              <a:t>)</a:t>
            </a:r>
          </a:p>
          <a:p>
            <a:pPr eaLnBrk="1" hangingPunct="1">
              <a:buFont typeface="Wingdings" pitchFamily="2" charset="2"/>
              <a:buNone/>
              <a:defRPr/>
            </a:pPr>
            <a:endParaRPr lang="nl-NL" sz="2000" dirty="0" smtClean="0">
              <a:effectLst>
                <a:outerShdw blurRad="38100" dist="38100" dir="2700000" algn="tl">
                  <a:srgbClr val="C0C0C0"/>
                </a:outerShdw>
              </a:effectLst>
            </a:endParaRPr>
          </a:p>
        </p:txBody>
      </p:sp>
      <p:pic>
        <p:nvPicPr>
          <p:cNvPr id="10244" name="Afbeelding 5" descr="Wolgemut_-_1493_-_tanz_der_gerippe.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5580063" y="3357563"/>
            <a:ext cx="3095625" cy="2620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45" name="Afbeelding 6" descr="logoma.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076825" y="908050"/>
            <a:ext cx="2735263" cy="2230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kstvak 7"/>
          <p:cNvSpPr txBox="1"/>
          <p:nvPr/>
        </p:nvSpPr>
        <p:spPr>
          <a:xfrm>
            <a:off x="755650" y="6381750"/>
            <a:ext cx="7561263" cy="230188"/>
          </a:xfrm>
          <a:prstGeom prst="rect">
            <a:avLst/>
          </a:prstGeom>
          <a:noFill/>
        </p:spPr>
        <p:txBody>
          <a:bodyPr>
            <a:spAutoFit/>
          </a:bodyPr>
          <a:lstStyle/>
          <a:p>
            <a:pPr algn="ctr">
              <a:defRPr/>
            </a:pPr>
            <a:r>
              <a:rPr lang="nl-NL" sz="900" b="1" dirty="0" err="1">
                <a:solidFill>
                  <a:schemeClr val="bg1">
                    <a:lumMod val="85000"/>
                  </a:schemeClr>
                </a:solidFill>
              </a:rPr>
              <a:t>Deutsch</a:t>
            </a:r>
            <a:r>
              <a:rPr lang="nl-NL" sz="900" b="1" dirty="0">
                <a:solidFill>
                  <a:schemeClr val="bg1">
                    <a:lumMod val="85000"/>
                  </a:schemeClr>
                </a:solidFill>
              </a:rPr>
              <a:t> </a:t>
            </a:r>
            <a:r>
              <a:rPr lang="nl-NL" sz="900" b="1" dirty="0" err="1">
                <a:solidFill>
                  <a:schemeClr val="bg1">
                    <a:lumMod val="85000"/>
                  </a:schemeClr>
                </a:solidFill>
              </a:rPr>
              <a:t>Oberstufe</a:t>
            </a:r>
            <a:r>
              <a:rPr lang="nl-NL" sz="900" b="1" dirty="0">
                <a:solidFill>
                  <a:schemeClr val="bg1">
                    <a:lumMod val="85000"/>
                  </a:schemeClr>
                </a:solidFill>
              </a:rPr>
              <a:t> - Die </a:t>
            </a:r>
            <a:r>
              <a:rPr lang="nl-NL" sz="900" b="1" dirty="0" err="1">
                <a:solidFill>
                  <a:schemeClr val="bg1">
                    <a:lumMod val="85000"/>
                  </a:schemeClr>
                </a:solidFill>
              </a:rPr>
              <a:t>Entwicklung</a:t>
            </a:r>
            <a:r>
              <a:rPr lang="nl-NL" sz="900" b="1" dirty="0">
                <a:solidFill>
                  <a:schemeClr val="bg1">
                    <a:lumMod val="85000"/>
                  </a:schemeClr>
                </a:solidFill>
              </a:rPr>
              <a:t> der </a:t>
            </a:r>
            <a:r>
              <a:rPr lang="nl-NL" sz="900" b="1" dirty="0" err="1">
                <a:solidFill>
                  <a:schemeClr val="bg1">
                    <a:lumMod val="85000"/>
                  </a:schemeClr>
                </a:solidFill>
              </a:rPr>
              <a:t>deutschen</a:t>
            </a:r>
            <a:r>
              <a:rPr lang="nl-NL" sz="900" b="1" dirty="0">
                <a:solidFill>
                  <a:schemeClr val="bg1">
                    <a:lumMod val="85000"/>
                  </a:schemeClr>
                </a:solidFill>
              </a:rPr>
              <a:t> </a:t>
            </a:r>
            <a:r>
              <a:rPr lang="nl-NL" sz="900" b="1" dirty="0" err="1">
                <a:solidFill>
                  <a:schemeClr val="bg1">
                    <a:lumMod val="85000"/>
                  </a:schemeClr>
                </a:solidFill>
              </a:rPr>
              <a:t>Sprache</a:t>
            </a:r>
            <a:r>
              <a:rPr lang="nl-NL" sz="900" b="1" dirty="0">
                <a:solidFill>
                  <a:schemeClr val="bg1">
                    <a:lumMod val="85000"/>
                  </a:schemeClr>
                </a:solidFill>
              </a:rPr>
              <a:t> </a:t>
            </a:r>
            <a:r>
              <a:rPr lang="nl-NL" sz="900" b="1" dirty="0" err="1">
                <a:solidFill>
                  <a:schemeClr val="bg1">
                    <a:lumMod val="85000"/>
                  </a:schemeClr>
                </a:solidFill>
              </a:rPr>
              <a:t>und</a:t>
            </a:r>
            <a:r>
              <a:rPr lang="nl-NL" sz="900" b="1" dirty="0">
                <a:solidFill>
                  <a:schemeClr val="bg1">
                    <a:lumMod val="85000"/>
                  </a:schemeClr>
                </a:solidFill>
              </a:rPr>
              <a:t> die </a:t>
            </a:r>
            <a:r>
              <a:rPr lang="nl-NL" sz="900" b="1" dirty="0" err="1">
                <a:solidFill>
                  <a:schemeClr val="bg1">
                    <a:lumMod val="85000"/>
                  </a:schemeClr>
                </a:solidFill>
              </a:rPr>
              <a:t>Literatur</a:t>
            </a:r>
            <a:r>
              <a:rPr lang="nl-NL" sz="900" b="1" dirty="0">
                <a:solidFill>
                  <a:schemeClr val="bg1">
                    <a:lumMod val="85000"/>
                  </a:schemeClr>
                </a:solidFill>
              </a:rPr>
              <a:t> des </a:t>
            </a:r>
            <a:r>
              <a:rPr lang="nl-NL" sz="900" b="1" dirty="0" err="1">
                <a:solidFill>
                  <a:schemeClr val="bg1">
                    <a:lumMod val="85000"/>
                  </a:schemeClr>
                </a:solidFill>
              </a:rPr>
              <a:t>Mittelalters</a:t>
            </a:r>
            <a:r>
              <a:rPr lang="nl-NL" sz="900" b="1" dirty="0">
                <a:solidFill>
                  <a:schemeClr val="bg1">
                    <a:lumMod val="85000"/>
                  </a:schemeClr>
                </a:solidFill>
              </a:rPr>
              <a:t> - JG.03.15</a:t>
            </a:r>
          </a:p>
        </p:txBody>
      </p:sp>
    </p:spTree>
    <p:extLst>
      <p:ext uri="{BB962C8B-B14F-4D97-AF65-F5344CB8AC3E}">
        <p14:creationId xmlns:p14="http://schemas.microsoft.com/office/powerpoint/2010/main" val="2640808329"/>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22530"/>
                                        </p:tgtEl>
                                        <p:attrNameLst>
                                          <p:attrName>style.visibility</p:attrName>
                                        </p:attrNameLst>
                                      </p:cBhvr>
                                      <p:to>
                                        <p:strVal val="visible"/>
                                      </p:to>
                                    </p:set>
                                    <p:animEffect transition="in" filter="checkerboard(across)">
                                      <p:cBhvr>
                                        <p:cTn id="7" dur="500"/>
                                        <p:tgtEl>
                                          <p:spTgt spid="22530"/>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22531">
                                            <p:txEl>
                                              <p:pRg st="0" end="0"/>
                                            </p:txEl>
                                          </p:spTgt>
                                        </p:tgtEl>
                                        <p:attrNameLst>
                                          <p:attrName>style.visibility</p:attrName>
                                        </p:attrNameLst>
                                      </p:cBhvr>
                                      <p:to>
                                        <p:strVal val="visible"/>
                                      </p:to>
                                    </p:set>
                                    <p:animEffect transition="in" filter="dissolve">
                                      <p:cBhvr>
                                        <p:cTn id="12" dur="500"/>
                                        <p:tgtEl>
                                          <p:spTgt spid="22531">
                                            <p:txEl>
                                              <p:pRg st="0" end="0"/>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22531">
                                            <p:txEl>
                                              <p:pRg st="1" end="1"/>
                                            </p:txEl>
                                          </p:spTgt>
                                        </p:tgtEl>
                                        <p:attrNameLst>
                                          <p:attrName>style.visibility</p:attrName>
                                        </p:attrNameLst>
                                      </p:cBhvr>
                                      <p:to>
                                        <p:strVal val="visible"/>
                                      </p:to>
                                    </p:set>
                                    <p:animEffect transition="in" filter="dissolve">
                                      <p:cBhvr>
                                        <p:cTn id="17" dur="500"/>
                                        <p:tgtEl>
                                          <p:spTgt spid="22531">
                                            <p:txEl>
                                              <p:pRg st="1" end="1"/>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9" presetClass="entr" presetSubtype="0" fill="hold" grpId="0" nodeType="clickEffect">
                                  <p:stCondLst>
                                    <p:cond delay="0"/>
                                  </p:stCondLst>
                                  <p:childTnLst>
                                    <p:set>
                                      <p:cBhvr>
                                        <p:cTn id="21" dur="1" fill="hold">
                                          <p:stCondLst>
                                            <p:cond delay="0"/>
                                          </p:stCondLst>
                                        </p:cTn>
                                        <p:tgtEl>
                                          <p:spTgt spid="22531">
                                            <p:txEl>
                                              <p:pRg st="2" end="2"/>
                                            </p:txEl>
                                          </p:spTgt>
                                        </p:tgtEl>
                                        <p:attrNameLst>
                                          <p:attrName>style.visibility</p:attrName>
                                        </p:attrNameLst>
                                      </p:cBhvr>
                                      <p:to>
                                        <p:strVal val="visible"/>
                                      </p:to>
                                    </p:set>
                                    <p:animEffect transition="in" filter="dissolve">
                                      <p:cBhvr>
                                        <p:cTn id="22" dur="500"/>
                                        <p:tgtEl>
                                          <p:spTgt spid="22531">
                                            <p:txEl>
                                              <p:pRg st="2" end="2"/>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9" presetClass="entr" presetSubtype="0" fill="hold" grpId="0" nodeType="clickEffect">
                                  <p:stCondLst>
                                    <p:cond delay="0"/>
                                  </p:stCondLst>
                                  <p:childTnLst>
                                    <p:set>
                                      <p:cBhvr>
                                        <p:cTn id="26" dur="1" fill="hold">
                                          <p:stCondLst>
                                            <p:cond delay="0"/>
                                          </p:stCondLst>
                                        </p:cTn>
                                        <p:tgtEl>
                                          <p:spTgt spid="22531">
                                            <p:txEl>
                                              <p:pRg st="3" end="3"/>
                                            </p:txEl>
                                          </p:spTgt>
                                        </p:tgtEl>
                                        <p:attrNameLst>
                                          <p:attrName>style.visibility</p:attrName>
                                        </p:attrNameLst>
                                      </p:cBhvr>
                                      <p:to>
                                        <p:strVal val="visible"/>
                                      </p:to>
                                    </p:set>
                                    <p:animEffect transition="in" filter="dissolve">
                                      <p:cBhvr>
                                        <p:cTn id="27" dur="500"/>
                                        <p:tgtEl>
                                          <p:spTgt spid="22531">
                                            <p:txEl>
                                              <p:pRg st="3" end="3"/>
                                            </p:txEl>
                                          </p:spTgt>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9" presetClass="entr" presetSubtype="0" fill="hold" grpId="0" nodeType="clickEffect">
                                  <p:stCondLst>
                                    <p:cond delay="0"/>
                                  </p:stCondLst>
                                  <p:childTnLst>
                                    <p:set>
                                      <p:cBhvr>
                                        <p:cTn id="31" dur="1" fill="hold">
                                          <p:stCondLst>
                                            <p:cond delay="0"/>
                                          </p:stCondLst>
                                        </p:cTn>
                                        <p:tgtEl>
                                          <p:spTgt spid="22531">
                                            <p:txEl>
                                              <p:pRg st="5" end="5"/>
                                            </p:txEl>
                                          </p:spTgt>
                                        </p:tgtEl>
                                        <p:attrNameLst>
                                          <p:attrName>style.visibility</p:attrName>
                                        </p:attrNameLst>
                                      </p:cBhvr>
                                      <p:to>
                                        <p:strVal val="visible"/>
                                      </p:to>
                                    </p:set>
                                    <p:animEffect transition="in" filter="dissolve">
                                      <p:cBhvr>
                                        <p:cTn id="32" dur="500"/>
                                        <p:tgtEl>
                                          <p:spTgt spid="22531">
                                            <p:txEl>
                                              <p:pRg st="5" end="5"/>
                                            </p:txEl>
                                          </p:spTgt>
                                        </p:tgtEl>
                                      </p:cBhvr>
                                    </p:animEffect>
                                  </p:childTnLst>
                                </p:cTn>
                              </p:par>
                            </p:childTnLst>
                          </p:cTn>
                        </p:par>
                      </p:childTnLst>
                    </p:cTn>
                  </p:par>
                  <p:par>
                    <p:cTn id="33" fill="hold" nodeType="clickPar">
                      <p:stCondLst>
                        <p:cond delay="indefinite"/>
                      </p:stCondLst>
                      <p:childTnLst>
                        <p:par>
                          <p:cTn id="34" fill="hold" nodeType="withGroup">
                            <p:stCondLst>
                              <p:cond delay="0"/>
                            </p:stCondLst>
                            <p:childTnLst>
                              <p:par>
                                <p:cTn id="35" presetID="9" presetClass="entr" presetSubtype="0" fill="hold" grpId="0" nodeType="clickEffect">
                                  <p:stCondLst>
                                    <p:cond delay="0"/>
                                  </p:stCondLst>
                                  <p:childTnLst>
                                    <p:set>
                                      <p:cBhvr>
                                        <p:cTn id="36" dur="1" fill="hold">
                                          <p:stCondLst>
                                            <p:cond delay="0"/>
                                          </p:stCondLst>
                                        </p:cTn>
                                        <p:tgtEl>
                                          <p:spTgt spid="22531">
                                            <p:txEl>
                                              <p:pRg st="6" end="6"/>
                                            </p:txEl>
                                          </p:spTgt>
                                        </p:tgtEl>
                                        <p:attrNameLst>
                                          <p:attrName>style.visibility</p:attrName>
                                        </p:attrNameLst>
                                      </p:cBhvr>
                                      <p:to>
                                        <p:strVal val="visible"/>
                                      </p:to>
                                    </p:set>
                                    <p:animEffect transition="in" filter="dissolve">
                                      <p:cBhvr>
                                        <p:cTn id="37" dur="500"/>
                                        <p:tgtEl>
                                          <p:spTgt spid="22531">
                                            <p:txEl>
                                              <p:pRg st="6" end="6"/>
                                            </p:txEl>
                                          </p:spTgt>
                                        </p:tgtEl>
                                      </p:cBhvr>
                                    </p:animEffect>
                                  </p:childTnLst>
                                </p:cTn>
                              </p:par>
                            </p:childTnLst>
                          </p:cTn>
                        </p:par>
                      </p:childTnLst>
                    </p:cTn>
                  </p:par>
                  <p:par>
                    <p:cTn id="38" fill="hold" nodeType="clickPar">
                      <p:stCondLst>
                        <p:cond delay="indefinite"/>
                      </p:stCondLst>
                      <p:childTnLst>
                        <p:par>
                          <p:cTn id="39" fill="hold" nodeType="withGroup">
                            <p:stCondLst>
                              <p:cond delay="0"/>
                            </p:stCondLst>
                            <p:childTnLst>
                              <p:par>
                                <p:cTn id="40" presetID="9" presetClass="entr" presetSubtype="0" fill="hold" grpId="0" nodeType="clickEffect">
                                  <p:stCondLst>
                                    <p:cond delay="0"/>
                                  </p:stCondLst>
                                  <p:childTnLst>
                                    <p:set>
                                      <p:cBhvr>
                                        <p:cTn id="41" dur="1" fill="hold">
                                          <p:stCondLst>
                                            <p:cond delay="0"/>
                                          </p:stCondLst>
                                        </p:cTn>
                                        <p:tgtEl>
                                          <p:spTgt spid="22531">
                                            <p:txEl>
                                              <p:pRg st="7" end="7"/>
                                            </p:txEl>
                                          </p:spTgt>
                                        </p:tgtEl>
                                        <p:attrNameLst>
                                          <p:attrName>style.visibility</p:attrName>
                                        </p:attrNameLst>
                                      </p:cBhvr>
                                      <p:to>
                                        <p:strVal val="visible"/>
                                      </p:to>
                                    </p:set>
                                    <p:animEffect transition="in" filter="dissolve">
                                      <p:cBhvr>
                                        <p:cTn id="42" dur="500"/>
                                        <p:tgtEl>
                                          <p:spTgt spid="22531">
                                            <p:txEl>
                                              <p:pRg st="7" end="7"/>
                                            </p:txEl>
                                          </p:spTgt>
                                        </p:tgtEl>
                                      </p:cBhvr>
                                    </p:animEffect>
                                  </p:childTnLst>
                                </p:cTn>
                              </p:par>
                            </p:childTnLst>
                          </p:cTn>
                        </p:par>
                      </p:childTnLst>
                    </p:cTn>
                  </p:par>
                  <p:par>
                    <p:cTn id="43" fill="hold" nodeType="clickPar">
                      <p:stCondLst>
                        <p:cond delay="indefinite"/>
                      </p:stCondLst>
                      <p:childTnLst>
                        <p:par>
                          <p:cTn id="44" fill="hold" nodeType="withGroup">
                            <p:stCondLst>
                              <p:cond delay="0"/>
                            </p:stCondLst>
                            <p:childTnLst>
                              <p:par>
                                <p:cTn id="45" presetID="9" presetClass="entr" presetSubtype="0" fill="hold" grpId="0" nodeType="clickEffect">
                                  <p:stCondLst>
                                    <p:cond delay="0"/>
                                  </p:stCondLst>
                                  <p:childTnLst>
                                    <p:set>
                                      <p:cBhvr>
                                        <p:cTn id="46" dur="1" fill="hold">
                                          <p:stCondLst>
                                            <p:cond delay="0"/>
                                          </p:stCondLst>
                                        </p:cTn>
                                        <p:tgtEl>
                                          <p:spTgt spid="22531">
                                            <p:txEl>
                                              <p:pRg st="8" end="8"/>
                                            </p:txEl>
                                          </p:spTgt>
                                        </p:tgtEl>
                                        <p:attrNameLst>
                                          <p:attrName>style.visibility</p:attrName>
                                        </p:attrNameLst>
                                      </p:cBhvr>
                                      <p:to>
                                        <p:strVal val="visible"/>
                                      </p:to>
                                    </p:set>
                                    <p:animEffect transition="in" filter="dissolve">
                                      <p:cBhvr>
                                        <p:cTn id="47" dur="500"/>
                                        <p:tgtEl>
                                          <p:spTgt spid="22531">
                                            <p:txEl>
                                              <p:pRg st="8" end="8"/>
                                            </p:txEl>
                                          </p:spTgt>
                                        </p:tgtEl>
                                      </p:cBhvr>
                                    </p:animEffect>
                                  </p:childTnLst>
                                </p:cTn>
                              </p:par>
                            </p:childTnLst>
                          </p:cTn>
                        </p:par>
                      </p:childTnLst>
                    </p:cTn>
                  </p:par>
                  <p:par>
                    <p:cTn id="48" fill="hold" nodeType="clickPar">
                      <p:stCondLst>
                        <p:cond delay="indefinite"/>
                      </p:stCondLst>
                      <p:childTnLst>
                        <p:par>
                          <p:cTn id="49" fill="hold" nodeType="withGroup">
                            <p:stCondLst>
                              <p:cond delay="0"/>
                            </p:stCondLst>
                            <p:childTnLst>
                              <p:par>
                                <p:cTn id="50" presetID="9" presetClass="entr" presetSubtype="0" fill="hold" grpId="0" nodeType="clickEffect">
                                  <p:stCondLst>
                                    <p:cond delay="0"/>
                                  </p:stCondLst>
                                  <p:childTnLst>
                                    <p:set>
                                      <p:cBhvr>
                                        <p:cTn id="51" dur="1" fill="hold">
                                          <p:stCondLst>
                                            <p:cond delay="0"/>
                                          </p:stCondLst>
                                        </p:cTn>
                                        <p:tgtEl>
                                          <p:spTgt spid="22531">
                                            <p:txEl>
                                              <p:pRg st="9" end="9"/>
                                            </p:txEl>
                                          </p:spTgt>
                                        </p:tgtEl>
                                        <p:attrNameLst>
                                          <p:attrName>style.visibility</p:attrName>
                                        </p:attrNameLst>
                                      </p:cBhvr>
                                      <p:to>
                                        <p:strVal val="visible"/>
                                      </p:to>
                                    </p:set>
                                    <p:animEffect transition="in" filter="dissolve">
                                      <p:cBhvr>
                                        <p:cTn id="52" dur="500"/>
                                        <p:tgtEl>
                                          <p:spTgt spid="22531">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530" grpId="0"/>
      <p:bldP spid="22531"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a:xfrm>
            <a:off x="457200" y="277813"/>
            <a:ext cx="8229600" cy="774700"/>
          </a:xfrm>
        </p:spPr>
        <p:txBody>
          <a:bodyPr/>
          <a:lstStyle/>
          <a:p>
            <a:pPr eaLnBrk="1" hangingPunct="1">
              <a:defRPr/>
            </a:pPr>
            <a:r>
              <a:rPr lang="nl-NL" sz="3600" b="1" dirty="0" err="1" smtClean="0">
                <a:effectLst>
                  <a:outerShdw blurRad="38100" dist="38100" dir="2700000" algn="tl">
                    <a:srgbClr val="C0C0C0"/>
                  </a:outerShdw>
                </a:effectLst>
              </a:rPr>
              <a:t>Nach</a:t>
            </a:r>
            <a:r>
              <a:rPr lang="nl-NL" sz="3600" b="1" dirty="0" smtClean="0">
                <a:effectLst>
                  <a:outerShdw blurRad="38100" dist="38100" dir="2700000" algn="tl">
                    <a:srgbClr val="C0C0C0"/>
                  </a:outerShdw>
                </a:effectLst>
              </a:rPr>
              <a:t> </a:t>
            </a:r>
            <a:r>
              <a:rPr lang="nl-NL" sz="3600" b="1" dirty="0" err="1" smtClean="0">
                <a:effectLst>
                  <a:outerShdw blurRad="38100" dist="38100" dir="2700000" algn="tl">
                    <a:srgbClr val="C0C0C0"/>
                  </a:outerShdw>
                </a:effectLst>
              </a:rPr>
              <a:t>dem</a:t>
            </a:r>
            <a:r>
              <a:rPr lang="nl-NL" sz="3600" b="1" dirty="0" smtClean="0">
                <a:effectLst>
                  <a:outerShdw blurRad="38100" dist="38100" dir="2700000" algn="tl">
                    <a:srgbClr val="C0C0C0"/>
                  </a:outerShdw>
                </a:effectLst>
              </a:rPr>
              <a:t> </a:t>
            </a:r>
            <a:r>
              <a:rPr lang="nl-NL" sz="3600" b="1" dirty="0" err="1" smtClean="0">
                <a:effectLst>
                  <a:outerShdw blurRad="38100" dist="38100" dir="2700000" algn="tl">
                    <a:srgbClr val="C0C0C0"/>
                  </a:outerShdw>
                </a:effectLst>
              </a:rPr>
              <a:t>Mittelalter</a:t>
            </a:r>
            <a:r>
              <a:rPr lang="nl-NL" sz="3600" b="1" dirty="0" smtClean="0">
                <a:effectLst>
                  <a:outerShdw blurRad="38100" dist="38100" dir="2700000" algn="tl">
                    <a:srgbClr val="C0C0C0"/>
                  </a:outerShdw>
                </a:effectLst>
              </a:rPr>
              <a:t> 1500 - 1600</a:t>
            </a:r>
          </a:p>
        </p:txBody>
      </p:sp>
      <p:sp>
        <p:nvSpPr>
          <p:cNvPr id="22531" name="Rectangle 3"/>
          <p:cNvSpPr>
            <a:spLocks noGrp="1" noChangeArrowheads="1"/>
          </p:cNvSpPr>
          <p:nvPr>
            <p:ph type="body" idx="1"/>
          </p:nvPr>
        </p:nvSpPr>
        <p:spPr>
          <a:xfrm>
            <a:off x="457200" y="1125538"/>
            <a:ext cx="8002588" cy="5005387"/>
          </a:xfrm>
        </p:spPr>
        <p:txBody>
          <a:bodyPr/>
          <a:lstStyle/>
          <a:p>
            <a:pPr eaLnBrk="1" hangingPunct="1">
              <a:defRPr/>
            </a:pPr>
            <a:r>
              <a:rPr lang="nl-NL" sz="2400" dirty="0" err="1" smtClean="0">
                <a:effectLst>
                  <a:outerShdw blurRad="38100" dist="38100" dir="2700000" algn="tl">
                    <a:srgbClr val="C0C0C0"/>
                  </a:outerShdw>
                </a:effectLst>
              </a:rPr>
              <a:t>Humanismus</a:t>
            </a:r>
            <a:r>
              <a:rPr lang="nl-NL" sz="2400" dirty="0" smtClean="0">
                <a:effectLst>
                  <a:outerShdw blurRad="38100" dist="38100" dir="2700000" algn="tl">
                    <a:srgbClr val="C0C0C0"/>
                  </a:outerShdw>
                </a:effectLst>
              </a:rPr>
              <a:t>: </a:t>
            </a:r>
            <a:r>
              <a:rPr lang="nl-NL" sz="2400" dirty="0" err="1" smtClean="0">
                <a:effectLst>
                  <a:outerShdw blurRad="38100" dist="38100" dir="2700000" algn="tl">
                    <a:srgbClr val="C0C0C0"/>
                  </a:outerShdw>
                </a:effectLst>
              </a:rPr>
              <a:t>heliozentrische</a:t>
            </a:r>
            <a:r>
              <a:rPr lang="nl-NL" sz="2400" dirty="0" smtClean="0">
                <a:effectLst>
                  <a:outerShdw blurRad="38100" dist="38100" dir="2700000" algn="tl">
                    <a:srgbClr val="C0C0C0"/>
                  </a:outerShdw>
                </a:effectLst>
              </a:rPr>
              <a:t> </a:t>
            </a:r>
            <a:r>
              <a:rPr lang="nl-NL" sz="2400" dirty="0" err="1" smtClean="0">
                <a:effectLst>
                  <a:outerShdw blurRad="38100" dist="38100" dir="2700000" algn="tl">
                    <a:srgbClr val="C0C0C0"/>
                  </a:outerShdw>
                </a:effectLst>
              </a:rPr>
              <a:t>Bewegung</a:t>
            </a:r>
            <a:r>
              <a:rPr lang="nl-NL" sz="2400" dirty="0" smtClean="0">
                <a:effectLst>
                  <a:outerShdw blurRad="38100" dist="38100" dir="2700000" algn="tl">
                    <a:srgbClr val="C0C0C0"/>
                  </a:outerShdw>
                </a:effectLst>
              </a:rPr>
              <a:t>, </a:t>
            </a:r>
            <a:r>
              <a:rPr lang="nl-NL" sz="2400" dirty="0" err="1" smtClean="0">
                <a:effectLst>
                  <a:outerShdw blurRad="38100" dist="38100" dir="2700000" algn="tl">
                    <a:srgbClr val="C0C0C0"/>
                  </a:outerShdw>
                </a:effectLst>
              </a:rPr>
              <a:t>humanitas</a:t>
            </a:r>
            <a:endParaRPr lang="nl-NL" sz="2400" dirty="0" smtClean="0">
              <a:effectLst>
                <a:outerShdw blurRad="38100" dist="38100" dir="2700000" algn="tl">
                  <a:srgbClr val="C0C0C0"/>
                </a:outerShdw>
              </a:effectLst>
            </a:endParaRPr>
          </a:p>
          <a:p>
            <a:pPr eaLnBrk="1" hangingPunct="1">
              <a:defRPr/>
            </a:pPr>
            <a:r>
              <a:rPr lang="nl-NL" sz="2400" dirty="0" smtClean="0">
                <a:effectLst>
                  <a:outerShdw blurRad="38100" dist="38100" dir="2700000" algn="tl">
                    <a:srgbClr val="C0C0C0"/>
                  </a:outerShdw>
                </a:effectLst>
              </a:rPr>
              <a:t>Renaissance: </a:t>
            </a:r>
            <a:r>
              <a:rPr lang="nl-NL" sz="2400" dirty="0" err="1" smtClean="0">
                <a:effectLst>
                  <a:outerShdw blurRad="38100" dist="38100" dir="2700000" algn="tl">
                    <a:srgbClr val="C0C0C0"/>
                  </a:outerShdw>
                </a:effectLst>
              </a:rPr>
              <a:t>Wiedergeburt</a:t>
            </a:r>
            <a:r>
              <a:rPr lang="nl-NL" sz="2400" dirty="0" smtClean="0">
                <a:effectLst>
                  <a:outerShdw blurRad="38100" dist="38100" dir="2700000" algn="tl">
                    <a:srgbClr val="C0C0C0"/>
                  </a:outerShdw>
                </a:effectLst>
              </a:rPr>
              <a:t> der </a:t>
            </a:r>
            <a:r>
              <a:rPr lang="nl-NL" sz="2400" dirty="0" err="1" smtClean="0">
                <a:effectLst>
                  <a:outerShdw blurRad="38100" dist="38100" dir="2700000" algn="tl">
                    <a:srgbClr val="C0C0C0"/>
                  </a:outerShdw>
                </a:effectLst>
              </a:rPr>
              <a:t>antiken</a:t>
            </a:r>
            <a:r>
              <a:rPr lang="nl-NL" sz="2400" dirty="0" smtClean="0">
                <a:effectLst>
                  <a:outerShdw blurRad="38100" dist="38100" dir="2700000" algn="tl">
                    <a:srgbClr val="C0C0C0"/>
                  </a:outerShdw>
                </a:effectLst>
              </a:rPr>
              <a:t> </a:t>
            </a:r>
            <a:r>
              <a:rPr lang="nl-NL" sz="2400" dirty="0" err="1" smtClean="0">
                <a:effectLst>
                  <a:outerShdw blurRad="38100" dist="38100" dir="2700000" algn="tl">
                    <a:srgbClr val="C0C0C0"/>
                  </a:outerShdw>
                </a:effectLst>
              </a:rPr>
              <a:t>Kultur</a:t>
            </a:r>
            <a:endParaRPr lang="nl-NL" sz="2400" dirty="0" smtClean="0">
              <a:effectLst>
                <a:outerShdw blurRad="38100" dist="38100" dir="2700000" algn="tl">
                  <a:srgbClr val="C0C0C0"/>
                </a:outerShdw>
              </a:effectLst>
            </a:endParaRPr>
          </a:p>
          <a:p>
            <a:pPr eaLnBrk="1" hangingPunct="1">
              <a:defRPr/>
            </a:pPr>
            <a:r>
              <a:rPr lang="nl-NL" sz="2400" dirty="0" err="1" smtClean="0">
                <a:effectLst>
                  <a:outerShdw blurRad="38100" dist="38100" dir="2700000" algn="tl">
                    <a:srgbClr val="C0C0C0"/>
                  </a:outerShdw>
                </a:effectLst>
              </a:rPr>
              <a:t>Reformation</a:t>
            </a:r>
            <a:r>
              <a:rPr lang="nl-NL" sz="2400" dirty="0" smtClean="0">
                <a:effectLst>
                  <a:outerShdw blurRad="38100" dist="38100" dir="2700000" algn="tl">
                    <a:srgbClr val="C0C0C0"/>
                  </a:outerShdw>
                </a:effectLst>
              </a:rPr>
              <a:t>: wichtig </a:t>
            </a:r>
            <a:r>
              <a:rPr lang="nl-NL" sz="2400" dirty="0" err="1" smtClean="0">
                <a:effectLst>
                  <a:outerShdw blurRad="38100" dist="38100" dir="2700000" algn="tl">
                    <a:srgbClr val="C0C0C0"/>
                  </a:outerShdw>
                </a:effectLst>
              </a:rPr>
              <a:t>für</a:t>
            </a:r>
            <a:r>
              <a:rPr lang="nl-NL" sz="2400" dirty="0" smtClean="0">
                <a:effectLst>
                  <a:outerShdw blurRad="38100" dist="38100" dir="2700000" algn="tl">
                    <a:srgbClr val="C0C0C0"/>
                  </a:outerShdw>
                </a:effectLst>
              </a:rPr>
              <a:t> </a:t>
            </a:r>
            <a:r>
              <a:rPr lang="nl-NL" sz="2400" dirty="0" err="1" smtClean="0">
                <a:effectLst>
                  <a:outerShdw blurRad="38100" dist="38100" dir="2700000" algn="tl">
                    <a:srgbClr val="C0C0C0"/>
                  </a:outerShdw>
                </a:effectLst>
              </a:rPr>
              <a:t>Nhd</a:t>
            </a:r>
            <a:r>
              <a:rPr lang="nl-NL" sz="2400" dirty="0" smtClean="0">
                <a:effectLst>
                  <a:outerShdw blurRad="38100" dist="38100" dir="2700000" algn="tl">
                    <a:srgbClr val="C0C0C0"/>
                  </a:outerShdw>
                </a:effectLst>
              </a:rPr>
              <a:t>. </a:t>
            </a:r>
            <a:r>
              <a:rPr lang="nl-NL" sz="2400" dirty="0" err="1" smtClean="0">
                <a:effectLst>
                  <a:outerShdw blurRad="38100" dist="38100" dir="2700000" algn="tl">
                    <a:srgbClr val="C0C0C0"/>
                  </a:outerShdw>
                </a:effectLst>
              </a:rPr>
              <a:t>Sprache</a:t>
            </a:r>
            <a:r>
              <a:rPr lang="nl-NL" sz="2400" dirty="0" smtClean="0">
                <a:effectLst>
                  <a:outerShdw blurRad="38100" dist="38100" dir="2700000" algn="tl">
                    <a:srgbClr val="C0C0C0"/>
                  </a:outerShdw>
                </a:effectLst>
              </a:rPr>
              <a:t> </a:t>
            </a:r>
            <a:r>
              <a:rPr lang="nl-NL" sz="2000" dirty="0" smtClean="0">
                <a:effectLst>
                  <a:outerShdw blurRad="38100" dist="38100" dir="2700000" algn="tl">
                    <a:srgbClr val="C0C0C0"/>
                  </a:outerShdw>
                </a:effectLst>
              </a:rPr>
              <a:t>(</a:t>
            </a:r>
            <a:r>
              <a:rPr lang="nl-NL" sz="2000" dirty="0" err="1" smtClean="0">
                <a:effectLst>
                  <a:outerShdw blurRad="38100" dist="38100" dir="2700000" algn="tl">
                    <a:srgbClr val="C0C0C0"/>
                  </a:outerShdw>
                </a:effectLst>
              </a:rPr>
              <a:t>Bibelübersetzung</a:t>
            </a:r>
            <a:r>
              <a:rPr lang="nl-NL" sz="2000" dirty="0" smtClean="0">
                <a:effectLst>
                  <a:outerShdw blurRad="38100" dist="38100" dir="2700000" algn="tl">
                    <a:srgbClr val="C0C0C0"/>
                  </a:outerShdw>
                </a:effectLst>
              </a:rPr>
              <a:t>)</a:t>
            </a:r>
          </a:p>
          <a:p>
            <a:pPr eaLnBrk="1" hangingPunct="1">
              <a:defRPr/>
            </a:pPr>
            <a:r>
              <a:rPr lang="nl-NL" sz="2400" dirty="0" err="1" smtClean="0">
                <a:effectLst>
                  <a:outerShdw blurRad="38100" dist="38100" dir="2700000" algn="tl">
                    <a:srgbClr val="C0C0C0"/>
                  </a:outerShdw>
                </a:effectLst>
              </a:rPr>
              <a:t>Entdeckung</a:t>
            </a:r>
            <a:r>
              <a:rPr lang="nl-NL" sz="2400" dirty="0" smtClean="0">
                <a:effectLst>
                  <a:outerShdw blurRad="38100" dist="38100" dir="2700000" algn="tl">
                    <a:srgbClr val="C0C0C0"/>
                  </a:outerShdw>
                </a:effectLst>
              </a:rPr>
              <a:t> der </a:t>
            </a:r>
            <a:r>
              <a:rPr lang="nl-NL" sz="2400" dirty="0" err="1" smtClean="0">
                <a:effectLst>
                  <a:outerShdw blurRad="38100" dist="38100" dir="2700000" algn="tl">
                    <a:srgbClr val="C0C0C0"/>
                  </a:outerShdw>
                </a:effectLst>
              </a:rPr>
              <a:t>Buchdruckkunst</a:t>
            </a:r>
            <a:r>
              <a:rPr lang="nl-NL" sz="2400" dirty="0" smtClean="0">
                <a:effectLst>
                  <a:outerShdw blurRad="38100" dist="38100" dir="2700000" algn="tl">
                    <a:srgbClr val="C0C0C0"/>
                  </a:outerShdw>
                </a:effectLst>
              </a:rPr>
              <a:t> 1455</a:t>
            </a:r>
          </a:p>
          <a:p>
            <a:pPr eaLnBrk="1" hangingPunct="1">
              <a:buFont typeface="Wingdings" pitchFamily="2" charset="2"/>
              <a:buNone/>
              <a:defRPr/>
            </a:pPr>
            <a:endParaRPr lang="nl-NL" sz="2400" dirty="0" smtClean="0">
              <a:effectLst>
                <a:outerShdw blurRad="38100" dist="38100" dir="2700000" algn="tl">
                  <a:srgbClr val="C0C0C0"/>
                </a:outerShdw>
              </a:effectLst>
            </a:endParaRPr>
          </a:p>
        </p:txBody>
      </p:sp>
      <p:pic>
        <p:nvPicPr>
          <p:cNvPr id="11268" name="Afbeelding 4" descr="martin-luther-540x304.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051050" y="3141663"/>
            <a:ext cx="4694238" cy="2641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269" name="Tekstvak 5"/>
          <p:cNvSpPr txBox="1">
            <a:spLocks noChangeArrowheads="1"/>
          </p:cNvSpPr>
          <p:nvPr/>
        </p:nvSpPr>
        <p:spPr bwMode="auto">
          <a:xfrm>
            <a:off x="2771775" y="5805488"/>
            <a:ext cx="3313113"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nl-NL"/>
              <a:t>Martin Luther</a:t>
            </a:r>
          </a:p>
        </p:txBody>
      </p:sp>
    </p:spTree>
    <p:extLst>
      <p:ext uri="{BB962C8B-B14F-4D97-AF65-F5344CB8AC3E}">
        <p14:creationId xmlns:p14="http://schemas.microsoft.com/office/powerpoint/2010/main" val="42069672"/>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22530"/>
                                        </p:tgtEl>
                                        <p:attrNameLst>
                                          <p:attrName>style.visibility</p:attrName>
                                        </p:attrNameLst>
                                      </p:cBhvr>
                                      <p:to>
                                        <p:strVal val="visible"/>
                                      </p:to>
                                    </p:set>
                                    <p:animEffect transition="in" filter="checkerboard(across)">
                                      <p:cBhvr>
                                        <p:cTn id="7" dur="500"/>
                                        <p:tgtEl>
                                          <p:spTgt spid="22530"/>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22531">
                                            <p:txEl>
                                              <p:pRg st="0" end="0"/>
                                            </p:txEl>
                                          </p:spTgt>
                                        </p:tgtEl>
                                        <p:attrNameLst>
                                          <p:attrName>style.visibility</p:attrName>
                                        </p:attrNameLst>
                                      </p:cBhvr>
                                      <p:to>
                                        <p:strVal val="visible"/>
                                      </p:to>
                                    </p:set>
                                    <p:animEffect transition="in" filter="dissolve">
                                      <p:cBhvr>
                                        <p:cTn id="12" dur="500"/>
                                        <p:tgtEl>
                                          <p:spTgt spid="22531">
                                            <p:txEl>
                                              <p:pRg st="0" end="0"/>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22531">
                                            <p:txEl>
                                              <p:pRg st="1" end="1"/>
                                            </p:txEl>
                                          </p:spTgt>
                                        </p:tgtEl>
                                        <p:attrNameLst>
                                          <p:attrName>style.visibility</p:attrName>
                                        </p:attrNameLst>
                                      </p:cBhvr>
                                      <p:to>
                                        <p:strVal val="visible"/>
                                      </p:to>
                                    </p:set>
                                    <p:animEffect transition="in" filter="dissolve">
                                      <p:cBhvr>
                                        <p:cTn id="17" dur="500"/>
                                        <p:tgtEl>
                                          <p:spTgt spid="22531">
                                            <p:txEl>
                                              <p:pRg st="1" end="1"/>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9" presetClass="entr" presetSubtype="0" fill="hold" grpId="0" nodeType="clickEffect">
                                  <p:stCondLst>
                                    <p:cond delay="0"/>
                                  </p:stCondLst>
                                  <p:childTnLst>
                                    <p:set>
                                      <p:cBhvr>
                                        <p:cTn id="21" dur="1" fill="hold">
                                          <p:stCondLst>
                                            <p:cond delay="0"/>
                                          </p:stCondLst>
                                        </p:cTn>
                                        <p:tgtEl>
                                          <p:spTgt spid="22531">
                                            <p:txEl>
                                              <p:pRg st="2" end="2"/>
                                            </p:txEl>
                                          </p:spTgt>
                                        </p:tgtEl>
                                        <p:attrNameLst>
                                          <p:attrName>style.visibility</p:attrName>
                                        </p:attrNameLst>
                                      </p:cBhvr>
                                      <p:to>
                                        <p:strVal val="visible"/>
                                      </p:to>
                                    </p:set>
                                    <p:animEffect transition="in" filter="dissolve">
                                      <p:cBhvr>
                                        <p:cTn id="22" dur="500"/>
                                        <p:tgtEl>
                                          <p:spTgt spid="22531">
                                            <p:txEl>
                                              <p:pRg st="2" end="2"/>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9" presetClass="entr" presetSubtype="0" fill="hold" grpId="0" nodeType="clickEffect">
                                  <p:stCondLst>
                                    <p:cond delay="0"/>
                                  </p:stCondLst>
                                  <p:childTnLst>
                                    <p:set>
                                      <p:cBhvr>
                                        <p:cTn id="26" dur="1" fill="hold">
                                          <p:stCondLst>
                                            <p:cond delay="0"/>
                                          </p:stCondLst>
                                        </p:cTn>
                                        <p:tgtEl>
                                          <p:spTgt spid="22531">
                                            <p:txEl>
                                              <p:pRg st="3" end="3"/>
                                            </p:txEl>
                                          </p:spTgt>
                                        </p:tgtEl>
                                        <p:attrNameLst>
                                          <p:attrName>style.visibility</p:attrName>
                                        </p:attrNameLst>
                                      </p:cBhvr>
                                      <p:to>
                                        <p:strVal val="visible"/>
                                      </p:to>
                                    </p:set>
                                    <p:animEffect transition="in" filter="dissolve">
                                      <p:cBhvr>
                                        <p:cTn id="27" dur="500"/>
                                        <p:tgtEl>
                                          <p:spTgt spid="22531">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530" grpId="0"/>
      <p:bldP spid="22531"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p:txBody>
          <a:bodyPr>
            <a:normAutofit fontScale="90000"/>
          </a:bodyPr>
          <a:lstStyle/>
          <a:p>
            <a:pPr algn="ctr" eaLnBrk="1" hangingPunct="1"/>
            <a:r>
              <a:rPr lang="de-DE" sz="3600" b="1" dirty="0" smtClean="0">
                <a:solidFill>
                  <a:schemeClr val="tx1"/>
                </a:solidFill>
              </a:rPr>
              <a:t>Regionale Lexik </a:t>
            </a:r>
            <a:br>
              <a:rPr lang="de-DE" sz="3600" b="1" dirty="0" smtClean="0">
                <a:solidFill>
                  <a:schemeClr val="tx1"/>
                </a:solidFill>
              </a:rPr>
            </a:br>
            <a:r>
              <a:rPr lang="de-DE" sz="3600" b="1" dirty="0" smtClean="0">
                <a:solidFill>
                  <a:schemeClr val="tx1"/>
                </a:solidFill>
              </a:rPr>
              <a:t>im deutschen Wortschatz</a:t>
            </a:r>
            <a:endParaRPr lang="ru-RU" sz="3600" b="1" dirty="0" smtClean="0">
              <a:solidFill>
                <a:schemeClr val="tx1"/>
              </a:solidFill>
            </a:endParaRPr>
          </a:p>
        </p:txBody>
      </p:sp>
      <p:sp>
        <p:nvSpPr>
          <p:cNvPr id="75779" name="Rectangle 3"/>
          <p:cNvSpPr>
            <a:spLocks noGrp="1" noChangeArrowheads="1"/>
          </p:cNvSpPr>
          <p:nvPr>
            <p:ph sz="quarter" idx="13"/>
          </p:nvPr>
        </p:nvSpPr>
        <p:spPr/>
        <p:txBody>
          <a:bodyPr/>
          <a:lstStyle/>
          <a:p>
            <a:pPr eaLnBrk="1" hangingPunct="1">
              <a:buFont typeface="Wingdings" pitchFamily="2" charset="2"/>
              <a:buNone/>
            </a:pPr>
            <a:r>
              <a:rPr lang="de-DE" b="1" dirty="0" smtClean="0">
                <a:solidFill>
                  <a:schemeClr val="tx1"/>
                </a:solidFill>
              </a:rPr>
              <a:t>Außerlinguistische Aspekte</a:t>
            </a:r>
          </a:p>
          <a:p>
            <a:pPr eaLnBrk="1" hangingPunct="1">
              <a:buFont typeface="Wingdings" pitchFamily="2" charset="2"/>
              <a:buNone/>
            </a:pPr>
            <a:r>
              <a:rPr lang="de-DE" dirty="0" smtClean="0">
                <a:solidFill>
                  <a:schemeClr val="tx1"/>
                </a:solidFill>
              </a:rPr>
              <a:t>Wörter, die die Realien aus dem Norden oder dem Süden bezeichnen und im ganzen Land  bekannt geworden sind</a:t>
            </a:r>
            <a:endParaRPr lang="ru-RU" dirty="0" smtClean="0">
              <a:solidFill>
                <a:schemeClr val="tx1"/>
              </a:solidFill>
            </a:endParaRPr>
          </a:p>
        </p:txBody>
      </p:sp>
      <p:sp>
        <p:nvSpPr>
          <p:cNvPr id="75780" name="Rectangle 4"/>
          <p:cNvSpPr>
            <a:spLocks noGrp="1" noChangeArrowheads="1"/>
          </p:cNvSpPr>
          <p:nvPr>
            <p:ph sz="quarter" idx="14"/>
          </p:nvPr>
        </p:nvSpPr>
        <p:spPr/>
        <p:txBody>
          <a:bodyPr/>
          <a:lstStyle/>
          <a:p>
            <a:pPr eaLnBrk="1" hangingPunct="1">
              <a:buFont typeface="Wingdings" pitchFamily="2" charset="2"/>
              <a:buNone/>
            </a:pPr>
            <a:r>
              <a:rPr lang="de-DE" b="1" dirty="0" smtClean="0">
                <a:solidFill>
                  <a:schemeClr val="tx1"/>
                </a:solidFill>
              </a:rPr>
              <a:t>Interlinguistische Aspekte</a:t>
            </a:r>
          </a:p>
          <a:p>
            <a:pPr eaLnBrk="1" hangingPunct="1">
              <a:buFont typeface="Wingdings" pitchFamily="2" charset="2"/>
              <a:buNone/>
            </a:pPr>
            <a:r>
              <a:rPr lang="de-DE" dirty="0" smtClean="0">
                <a:solidFill>
                  <a:schemeClr val="tx1"/>
                </a:solidFill>
              </a:rPr>
              <a:t>Wörter, die bestimmte linguistische Besonderheiten der süddeutschen und der norddeutschen Dialekte vorzeigen</a:t>
            </a:r>
            <a:endParaRPr lang="ru-RU" dirty="0" smtClean="0">
              <a:solidFill>
                <a:schemeClr val="tx1"/>
              </a:solidFill>
            </a:endParaRPr>
          </a:p>
        </p:txBody>
      </p:sp>
    </p:spTree>
    <p:extLst>
      <p:ext uri="{BB962C8B-B14F-4D97-AF65-F5344CB8AC3E}">
        <p14:creationId xmlns:p14="http://schemas.microsoft.com/office/powerpoint/2010/main" val="726794608"/>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nodeType="clickEffect">
                                  <p:stCondLst>
                                    <p:cond delay="0"/>
                                  </p:stCondLst>
                                  <p:childTnLst>
                                    <p:set>
                                      <p:cBhvr>
                                        <p:cTn id="6" dur="1" fill="hold">
                                          <p:stCondLst>
                                            <p:cond delay="0"/>
                                          </p:stCondLst>
                                        </p:cTn>
                                        <p:tgtEl>
                                          <p:spTgt spid="75779">
                                            <p:txEl>
                                              <p:pRg st="0" end="0"/>
                                            </p:txEl>
                                          </p:spTgt>
                                        </p:tgtEl>
                                        <p:attrNameLst>
                                          <p:attrName>style.visibility</p:attrName>
                                        </p:attrNameLst>
                                      </p:cBhvr>
                                      <p:to>
                                        <p:strVal val="visible"/>
                                      </p:to>
                                    </p:set>
                                    <p:anim calcmode="lin" valueType="num">
                                      <p:cBhvr additive="base">
                                        <p:cTn id="7" dur="500" fill="hold"/>
                                        <p:tgtEl>
                                          <p:spTgt spid="75779">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75779">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nodeType="clickEffect">
                                  <p:stCondLst>
                                    <p:cond delay="0"/>
                                  </p:stCondLst>
                                  <p:childTnLst>
                                    <p:set>
                                      <p:cBhvr>
                                        <p:cTn id="12" dur="1" fill="hold">
                                          <p:stCondLst>
                                            <p:cond delay="0"/>
                                          </p:stCondLst>
                                        </p:cTn>
                                        <p:tgtEl>
                                          <p:spTgt spid="75780">
                                            <p:txEl>
                                              <p:pRg st="0" end="0"/>
                                            </p:txEl>
                                          </p:spTgt>
                                        </p:tgtEl>
                                        <p:attrNameLst>
                                          <p:attrName>style.visibility</p:attrName>
                                        </p:attrNameLst>
                                      </p:cBhvr>
                                      <p:to>
                                        <p:strVal val="visible"/>
                                      </p:to>
                                    </p:set>
                                    <p:anim calcmode="lin" valueType="num">
                                      <p:cBhvr additive="base">
                                        <p:cTn id="13" dur="500" fill="hold"/>
                                        <p:tgtEl>
                                          <p:spTgt spid="75780">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75780">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3" presetClass="entr" presetSubtype="10" fill="hold" nodeType="clickEffect">
                                  <p:stCondLst>
                                    <p:cond delay="0"/>
                                  </p:stCondLst>
                                  <p:childTnLst>
                                    <p:set>
                                      <p:cBhvr>
                                        <p:cTn id="18" dur="1" fill="hold">
                                          <p:stCondLst>
                                            <p:cond delay="0"/>
                                          </p:stCondLst>
                                        </p:cTn>
                                        <p:tgtEl>
                                          <p:spTgt spid="75779">
                                            <p:txEl>
                                              <p:pRg st="1" end="1"/>
                                            </p:txEl>
                                          </p:spTgt>
                                        </p:tgtEl>
                                        <p:attrNameLst>
                                          <p:attrName>style.visibility</p:attrName>
                                        </p:attrNameLst>
                                      </p:cBhvr>
                                      <p:to>
                                        <p:strVal val="visible"/>
                                      </p:to>
                                    </p:set>
                                    <p:animEffect transition="in" filter="blinds(horizontal)">
                                      <p:cBhvr>
                                        <p:cTn id="19" dur="500"/>
                                        <p:tgtEl>
                                          <p:spTgt spid="75779">
                                            <p:txEl>
                                              <p:pRg st="1" end="1"/>
                                            </p:txEl>
                                          </p:spTgt>
                                        </p:tgtEl>
                                      </p:cBhvr>
                                    </p:animEffect>
                                  </p:childTnLst>
                                </p:cTn>
                              </p:par>
                            </p:childTnLst>
                          </p:cTn>
                        </p:par>
                      </p:childTnLst>
                    </p:cTn>
                  </p:par>
                  <p:par>
                    <p:cTn id="20" fill="hold" nodeType="clickPar">
                      <p:stCondLst>
                        <p:cond delay="indefinite"/>
                      </p:stCondLst>
                      <p:childTnLst>
                        <p:par>
                          <p:cTn id="21" fill="hold" nodeType="withGroup">
                            <p:stCondLst>
                              <p:cond delay="0"/>
                            </p:stCondLst>
                            <p:childTnLst>
                              <p:par>
                                <p:cTn id="22" presetID="3" presetClass="entr" presetSubtype="10" fill="hold" nodeType="clickEffect">
                                  <p:stCondLst>
                                    <p:cond delay="0"/>
                                  </p:stCondLst>
                                  <p:childTnLst>
                                    <p:set>
                                      <p:cBhvr>
                                        <p:cTn id="23" dur="1" fill="hold">
                                          <p:stCondLst>
                                            <p:cond delay="0"/>
                                          </p:stCondLst>
                                        </p:cTn>
                                        <p:tgtEl>
                                          <p:spTgt spid="75780">
                                            <p:txEl>
                                              <p:pRg st="1" end="1"/>
                                            </p:txEl>
                                          </p:spTgt>
                                        </p:tgtEl>
                                        <p:attrNameLst>
                                          <p:attrName>style.visibility</p:attrName>
                                        </p:attrNameLst>
                                      </p:cBhvr>
                                      <p:to>
                                        <p:strVal val="visible"/>
                                      </p:to>
                                    </p:set>
                                    <p:animEffect transition="in" filter="blinds(horizontal)">
                                      <p:cBhvr>
                                        <p:cTn id="24" dur="500"/>
                                        <p:tgtEl>
                                          <p:spTgt spid="75780">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1793289" y="2924944"/>
            <a:ext cx="6512511" cy="2590224"/>
          </a:xfrm>
        </p:spPr>
        <p:txBody>
          <a:bodyPr>
            <a:normAutofit/>
          </a:bodyPr>
          <a:lstStyle/>
          <a:p>
            <a:pPr algn="ctr" eaLnBrk="1" hangingPunct="1"/>
            <a:r>
              <a:rPr lang="de-DE" sz="3600" b="1" dirty="0" smtClean="0">
                <a:solidFill>
                  <a:schemeClr val="tx1"/>
                </a:solidFill>
              </a:rPr>
              <a:t>Außerlinguistische Aspekte </a:t>
            </a:r>
            <a:br>
              <a:rPr lang="de-DE" sz="3600" b="1" dirty="0" smtClean="0">
                <a:solidFill>
                  <a:schemeClr val="tx1"/>
                </a:solidFill>
              </a:rPr>
            </a:br>
            <a:r>
              <a:rPr lang="de-DE" sz="3600" b="1" dirty="0" smtClean="0">
                <a:solidFill>
                  <a:schemeClr val="tx1"/>
                </a:solidFill>
              </a:rPr>
              <a:t>der regionalen Lexik</a:t>
            </a:r>
            <a:r>
              <a:rPr lang="de-DE" sz="3600" dirty="0" smtClean="0">
                <a:solidFill>
                  <a:schemeClr val="tx1"/>
                </a:solidFill>
              </a:rPr>
              <a:t> </a:t>
            </a:r>
            <a:endParaRPr lang="ru-RU" sz="3600" dirty="0" smtClean="0">
              <a:solidFill>
                <a:schemeClr val="tx1"/>
              </a:solidFill>
            </a:endParaRPr>
          </a:p>
        </p:txBody>
      </p:sp>
      <p:sp>
        <p:nvSpPr>
          <p:cNvPr id="76803" name="Rectangle 3"/>
          <p:cNvSpPr>
            <a:spLocks noGrp="1" noChangeArrowheads="1"/>
          </p:cNvSpPr>
          <p:nvPr>
            <p:ph sz="quarter" idx="13"/>
          </p:nvPr>
        </p:nvSpPr>
        <p:spPr/>
        <p:txBody>
          <a:bodyPr/>
          <a:lstStyle/>
          <a:p>
            <a:pPr eaLnBrk="1" hangingPunct="1">
              <a:buFont typeface="Wingdings" pitchFamily="2" charset="2"/>
              <a:buNone/>
            </a:pPr>
            <a:r>
              <a:rPr lang="de-DE" b="1" dirty="0" smtClean="0">
                <a:solidFill>
                  <a:schemeClr val="tx1"/>
                </a:solidFill>
              </a:rPr>
              <a:t>Norddeutsche Wörter</a:t>
            </a:r>
          </a:p>
          <a:p>
            <a:pPr eaLnBrk="1" hangingPunct="1"/>
            <a:r>
              <a:rPr lang="de-DE" dirty="0" smtClean="0">
                <a:solidFill>
                  <a:schemeClr val="tx1"/>
                </a:solidFill>
              </a:rPr>
              <a:t>Küstenleben</a:t>
            </a:r>
          </a:p>
          <a:p>
            <a:pPr eaLnBrk="1" hangingPunct="1"/>
            <a:r>
              <a:rPr lang="de-DE" i="1" dirty="0" smtClean="0">
                <a:solidFill>
                  <a:schemeClr val="tx1"/>
                </a:solidFill>
              </a:rPr>
              <a:t>Der Mast, das Boot, die See, der Flut,    die Ebbe, die Möwe, der Sturm</a:t>
            </a:r>
            <a:endParaRPr lang="ru-RU" i="1" dirty="0" smtClean="0">
              <a:solidFill>
                <a:schemeClr val="tx1"/>
              </a:solidFill>
            </a:endParaRPr>
          </a:p>
        </p:txBody>
      </p:sp>
      <p:sp>
        <p:nvSpPr>
          <p:cNvPr id="76804" name="Rectangle 4"/>
          <p:cNvSpPr>
            <a:spLocks noGrp="1" noChangeArrowheads="1"/>
          </p:cNvSpPr>
          <p:nvPr>
            <p:ph sz="quarter" idx="14"/>
          </p:nvPr>
        </p:nvSpPr>
        <p:spPr/>
        <p:txBody>
          <a:bodyPr/>
          <a:lstStyle/>
          <a:p>
            <a:pPr eaLnBrk="1" hangingPunct="1">
              <a:buFont typeface="Wingdings" pitchFamily="2" charset="2"/>
              <a:buNone/>
            </a:pPr>
            <a:r>
              <a:rPr lang="de-DE" b="1" dirty="0" smtClean="0">
                <a:solidFill>
                  <a:schemeClr val="tx1"/>
                </a:solidFill>
              </a:rPr>
              <a:t>Süddeutsche Wörter</a:t>
            </a:r>
          </a:p>
          <a:p>
            <a:pPr eaLnBrk="1" hangingPunct="1"/>
            <a:r>
              <a:rPr lang="de-DE" dirty="0" smtClean="0">
                <a:solidFill>
                  <a:schemeClr val="tx1"/>
                </a:solidFill>
              </a:rPr>
              <a:t>Bergleben</a:t>
            </a:r>
          </a:p>
          <a:p>
            <a:pPr eaLnBrk="1" hangingPunct="1"/>
            <a:r>
              <a:rPr lang="de-DE" i="1" dirty="0" smtClean="0">
                <a:solidFill>
                  <a:schemeClr val="tx1"/>
                </a:solidFill>
              </a:rPr>
              <a:t>Die Lawine, das Grad</a:t>
            </a:r>
            <a:r>
              <a:rPr lang="ru-RU" dirty="0" smtClean="0">
                <a:solidFill>
                  <a:schemeClr val="tx1"/>
                </a:solidFill>
              </a:rPr>
              <a:t>, </a:t>
            </a:r>
            <a:r>
              <a:rPr lang="de-DE" i="1" dirty="0" smtClean="0">
                <a:solidFill>
                  <a:schemeClr val="tx1"/>
                </a:solidFill>
              </a:rPr>
              <a:t>die Senne, der Senner</a:t>
            </a:r>
            <a:endParaRPr lang="ru-RU" dirty="0" smtClean="0">
              <a:solidFill>
                <a:schemeClr val="tx1"/>
              </a:solidFill>
            </a:endParaRPr>
          </a:p>
        </p:txBody>
      </p:sp>
    </p:spTree>
    <p:extLst>
      <p:ext uri="{BB962C8B-B14F-4D97-AF65-F5344CB8AC3E}">
        <p14:creationId xmlns:p14="http://schemas.microsoft.com/office/powerpoint/2010/main" val="194444412"/>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nodeType="clickEffect">
                                  <p:stCondLst>
                                    <p:cond delay="0"/>
                                  </p:stCondLst>
                                  <p:childTnLst>
                                    <p:set>
                                      <p:cBhvr>
                                        <p:cTn id="6" dur="1" fill="hold">
                                          <p:stCondLst>
                                            <p:cond delay="0"/>
                                          </p:stCondLst>
                                        </p:cTn>
                                        <p:tgtEl>
                                          <p:spTgt spid="76803">
                                            <p:txEl>
                                              <p:pRg st="0" end="0"/>
                                            </p:txEl>
                                          </p:spTgt>
                                        </p:tgtEl>
                                        <p:attrNameLst>
                                          <p:attrName>style.visibility</p:attrName>
                                        </p:attrNameLst>
                                      </p:cBhvr>
                                      <p:to>
                                        <p:strVal val="visible"/>
                                      </p:to>
                                    </p:set>
                                    <p:anim calcmode="lin" valueType="num">
                                      <p:cBhvr additive="base">
                                        <p:cTn id="7" dur="500" fill="hold"/>
                                        <p:tgtEl>
                                          <p:spTgt spid="7680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7680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nodeType="clickEffect">
                                  <p:stCondLst>
                                    <p:cond delay="0"/>
                                  </p:stCondLst>
                                  <p:childTnLst>
                                    <p:set>
                                      <p:cBhvr>
                                        <p:cTn id="12" dur="1" fill="hold">
                                          <p:stCondLst>
                                            <p:cond delay="0"/>
                                          </p:stCondLst>
                                        </p:cTn>
                                        <p:tgtEl>
                                          <p:spTgt spid="76804">
                                            <p:txEl>
                                              <p:pRg st="0" end="0"/>
                                            </p:txEl>
                                          </p:spTgt>
                                        </p:tgtEl>
                                        <p:attrNameLst>
                                          <p:attrName>style.visibility</p:attrName>
                                        </p:attrNameLst>
                                      </p:cBhvr>
                                      <p:to>
                                        <p:strVal val="visible"/>
                                      </p:to>
                                    </p:set>
                                    <p:anim calcmode="lin" valueType="num">
                                      <p:cBhvr additive="base">
                                        <p:cTn id="13" dur="500" fill="hold"/>
                                        <p:tgtEl>
                                          <p:spTgt spid="76804">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7680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3" presetClass="entr" presetSubtype="10" fill="hold" nodeType="clickEffect">
                                  <p:stCondLst>
                                    <p:cond delay="0"/>
                                  </p:stCondLst>
                                  <p:childTnLst>
                                    <p:set>
                                      <p:cBhvr>
                                        <p:cTn id="18" dur="1" fill="hold">
                                          <p:stCondLst>
                                            <p:cond delay="0"/>
                                          </p:stCondLst>
                                        </p:cTn>
                                        <p:tgtEl>
                                          <p:spTgt spid="76803">
                                            <p:txEl>
                                              <p:pRg st="1" end="1"/>
                                            </p:txEl>
                                          </p:spTgt>
                                        </p:tgtEl>
                                        <p:attrNameLst>
                                          <p:attrName>style.visibility</p:attrName>
                                        </p:attrNameLst>
                                      </p:cBhvr>
                                      <p:to>
                                        <p:strVal val="visible"/>
                                      </p:to>
                                    </p:set>
                                    <p:animEffect transition="in" filter="blinds(horizontal)">
                                      <p:cBhvr>
                                        <p:cTn id="19" dur="500"/>
                                        <p:tgtEl>
                                          <p:spTgt spid="76803">
                                            <p:txEl>
                                              <p:pRg st="1" end="1"/>
                                            </p:txEl>
                                          </p:spTgt>
                                        </p:tgtEl>
                                      </p:cBhvr>
                                    </p:animEffect>
                                  </p:childTnLst>
                                </p:cTn>
                              </p:par>
                              <p:par>
                                <p:cTn id="20" presetID="3" presetClass="entr" presetSubtype="10" fill="hold" nodeType="withEffect">
                                  <p:stCondLst>
                                    <p:cond delay="0"/>
                                  </p:stCondLst>
                                  <p:childTnLst>
                                    <p:set>
                                      <p:cBhvr>
                                        <p:cTn id="21" dur="1" fill="hold">
                                          <p:stCondLst>
                                            <p:cond delay="0"/>
                                          </p:stCondLst>
                                        </p:cTn>
                                        <p:tgtEl>
                                          <p:spTgt spid="76803">
                                            <p:txEl>
                                              <p:pRg st="2" end="2"/>
                                            </p:txEl>
                                          </p:spTgt>
                                        </p:tgtEl>
                                        <p:attrNameLst>
                                          <p:attrName>style.visibility</p:attrName>
                                        </p:attrNameLst>
                                      </p:cBhvr>
                                      <p:to>
                                        <p:strVal val="visible"/>
                                      </p:to>
                                    </p:set>
                                    <p:animEffect transition="in" filter="blinds(horizontal)">
                                      <p:cBhvr>
                                        <p:cTn id="22" dur="500"/>
                                        <p:tgtEl>
                                          <p:spTgt spid="76803">
                                            <p:txEl>
                                              <p:pRg st="2" end="2"/>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3" presetClass="entr" presetSubtype="10" fill="hold" nodeType="clickEffect">
                                  <p:stCondLst>
                                    <p:cond delay="0"/>
                                  </p:stCondLst>
                                  <p:childTnLst>
                                    <p:set>
                                      <p:cBhvr>
                                        <p:cTn id="26" dur="1" fill="hold">
                                          <p:stCondLst>
                                            <p:cond delay="0"/>
                                          </p:stCondLst>
                                        </p:cTn>
                                        <p:tgtEl>
                                          <p:spTgt spid="76804">
                                            <p:txEl>
                                              <p:pRg st="1" end="1"/>
                                            </p:txEl>
                                          </p:spTgt>
                                        </p:tgtEl>
                                        <p:attrNameLst>
                                          <p:attrName>style.visibility</p:attrName>
                                        </p:attrNameLst>
                                      </p:cBhvr>
                                      <p:to>
                                        <p:strVal val="visible"/>
                                      </p:to>
                                    </p:set>
                                    <p:animEffect transition="in" filter="blinds(horizontal)">
                                      <p:cBhvr>
                                        <p:cTn id="27" dur="500"/>
                                        <p:tgtEl>
                                          <p:spTgt spid="76804">
                                            <p:txEl>
                                              <p:pRg st="1" end="1"/>
                                            </p:txEl>
                                          </p:spTgt>
                                        </p:tgtEl>
                                      </p:cBhvr>
                                    </p:animEffect>
                                  </p:childTnLst>
                                </p:cTn>
                              </p:par>
                              <p:par>
                                <p:cTn id="28" presetID="3" presetClass="entr" presetSubtype="10" fill="hold" nodeType="withEffect">
                                  <p:stCondLst>
                                    <p:cond delay="0"/>
                                  </p:stCondLst>
                                  <p:childTnLst>
                                    <p:set>
                                      <p:cBhvr>
                                        <p:cTn id="29" dur="1" fill="hold">
                                          <p:stCondLst>
                                            <p:cond delay="0"/>
                                          </p:stCondLst>
                                        </p:cTn>
                                        <p:tgtEl>
                                          <p:spTgt spid="76804">
                                            <p:txEl>
                                              <p:pRg st="2" end="2"/>
                                            </p:txEl>
                                          </p:spTgt>
                                        </p:tgtEl>
                                        <p:attrNameLst>
                                          <p:attrName>style.visibility</p:attrName>
                                        </p:attrNameLst>
                                      </p:cBhvr>
                                      <p:to>
                                        <p:strVal val="visible"/>
                                      </p:to>
                                    </p:set>
                                    <p:animEffect transition="in" filter="blinds(horizontal)">
                                      <p:cBhvr>
                                        <p:cTn id="30" dur="500"/>
                                        <p:tgtEl>
                                          <p:spTgt spid="76804">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lstStyle/>
          <a:p>
            <a:pPr algn="ctr" eaLnBrk="1" hangingPunct="1"/>
            <a:r>
              <a:rPr lang="de-DE" sz="3600" b="1" dirty="0" smtClean="0">
                <a:solidFill>
                  <a:schemeClr val="tx1"/>
                </a:solidFill>
              </a:rPr>
              <a:t>Territorial gefärbte Wörter  </a:t>
            </a:r>
            <a:br>
              <a:rPr lang="de-DE" sz="3600" b="1" dirty="0" smtClean="0">
                <a:solidFill>
                  <a:schemeClr val="tx1"/>
                </a:solidFill>
              </a:rPr>
            </a:br>
            <a:r>
              <a:rPr lang="de-DE" sz="3600" b="1" dirty="0" smtClean="0">
                <a:solidFill>
                  <a:schemeClr val="tx1"/>
                </a:solidFill>
              </a:rPr>
              <a:t>in Synchronie </a:t>
            </a:r>
            <a:endParaRPr lang="ru-RU" sz="3600" b="1" dirty="0" smtClean="0">
              <a:solidFill>
                <a:schemeClr val="tx1"/>
              </a:solidFill>
            </a:endParaRPr>
          </a:p>
        </p:txBody>
      </p:sp>
      <p:sp>
        <p:nvSpPr>
          <p:cNvPr id="78851" name="Rectangle 3"/>
          <p:cNvSpPr>
            <a:spLocks noGrp="1" noChangeArrowheads="1"/>
          </p:cNvSpPr>
          <p:nvPr>
            <p:ph sz="quarter" idx="13"/>
          </p:nvPr>
        </p:nvSpPr>
        <p:spPr/>
        <p:txBody>
          <a:bodyPr>
            <a:normAutofit fontScale="85000" lnSpcReduction="10000"/>
          </a:bodyPr>
          <a:lstStyle/>
          <a:p>
            <a:pPr eaLnBrk="1" hangingPunct="1">
              <a:buFont typeface="Wingdings" pitchFamily="2" charset="2"/>
              <a:buNone/>
            </a:pPr>
            <a:r>
              <a:rPr lang="de-DE" sz="2400" b="1" dirty="0" smtClean="0">
                <a:solidFill>
                  <a:schemeClr val="tx1"/>
                </a:solidFill>
              </a:rPr>
              <a:t>Die mundartlichen Wörter</a:t>
            </a:r>
          </a:p>
          <a:p>
            <a:pPr eaLnBrk="1" hangingPunct="1"/>
            <a:r>
              <a:rPr lang="de-DE" sz="2400" dirty="0" smtClean="0">
                <a:solidFill>
                  <a:schemeClr val="tx1"/>
                </a:solidFill>
              </a:rPr>
              <a:t>sind Überbleibsel der sprachlichen Differenzen des älteren Datums.</a:t>
            </a:r>
          </a:p>
          <a:p>
            <a:pPr eaLnBrk="1" hangingPunct="1"/>
            <a:r>
              <a:rPr lang="de-DE" sz="2400" dirty="0" smtClean="0">
                <a:solidFill>
                  <a:schemeClr val="tx1"/>
                </a:solidFill>
              </a:rPr>
              <a:t>lokalisieren sich auf kleine Gegenden.</a:t>
            </a:r>
          </a:p>
          <a:p>
            <a:pPr eaLnBrk="1" hangingPunct="1"/>
            <a:r>
              <a:rPr lang="de-DE" sz="2400" dirty="0" smtClean="0">
                <a:solidFill>
                  <a:schemeClr val="tx1"/>
                </a:solidFill>
              </a:rPr>
              <a:t>sind oft mit dem dörflichen Leben onomasiologisch verbunden.</a:t>
            </a:r>
          </a:p>
          <a:p>
            <a:pPr eaLnBrk="1" hangingPunct="1"/>
            <a:endParaRPr lang="de-DE" sz="2400" dirty="0" smtClean="0">
              <a:solidFill>
                <a:schemeClr val="tx1"/>
              </a:solidFill>
            </a:endParaRPr>
          </a:p>
          <a:p>
            <a:pPr eaLnBrk="1" hangingPunct="1"/>
            <a:endParaRPr lang="ru-RU" sz="2400" dirty="0" smtClean="0">
              <a:solidFill>
                <a:schemeClr val="tx1"/>
              </a:solidFill>
            </a:endParaRPr>
          </a:p>
        </p:txBody>
      </p:sp>
      <p:sp>
        <p:nvSpPr>
          <p:cNvPr id="78852" name="Rectangle 4"/>
          <p:cNvSpPr>
            <a:spLocks noGrp="1" noChangeArrowheads="1"/>
          </p:cNvSpPr>
          <p:nvPr>
            <p:ph sz="quarter" idx="14"/>
          </p:nvPr>
        </p:nvSpPr>
        <p:spPr/>
        <p:txBody>
          <a:bodyPr>
            <a:normAutofit fontScale="85000" lnSpcReduction="10000"/>
          </a:bodyPr>
          <a:lstStyle/>
          <a:p>
            <a:pPr eaLnBrk="1" hangingPunct="1">
              <a:buFont typeface="Wingdings" pitchFamily="2" charset="2"/>
              <a:buNone/>
            </a:pPr>
            <a:r>
              <a:rPr lang="de-DE" sz="2400" b="1" dirty="0" smtClean="0">
                <a:solidFill>
                  <a:schemeClr val="tx1"/>
                </a:solidFill>
              </a:rPr>
              <a:t>Die territorialen Dubletten</a:t>
            </a:r>
          </a:p>
          <a:p>
            <a:pPr eaLnBrk="1" hangingPunct="1"/>
            <a:r>
              <a:rPr lang="de-DE" sz="2400" dirty="0" smtClean="0">
                <a:solidFill>
                  <a:schemeClr val="tx1"/>
                </a:solidFill>
              </a:rPr>
              <a:t>charakterisieren sich durch die größere territoriale Verbreitung,</a:t>
            </a:r>
          </a:p>
          <a:p>
            <a:pPr eaLnBrk="1" hangingPunct="1"/>
            <a:r>
              <a:rPr lang="de-DE" sz="2400" dirty="0" smtClean="0">
                <a:solidFill>
                  <a:schemeClr val="tx1"/>
                </a:solidFill>
              </a:rPr>
              <a:t>Zugehörigkeit zur Literatursprache,</a:t>
            </a:r>
          </a:p>
          <a:p>
            <a:pPr eaLnBrk="1" hangingPunct="1"/>
            <a:r>
              <a:rPr lang="de-DE" sz="2400" dirty="0" smtClean="0">
                <a:solidFill>
                  <a:schemeClr val="tx1"/>
                </a:solidFill>
              </a:rPr>
              <a:t>deutliche territoriale </a:t>
            </a:r>
            <a:r>
              <a:rPr lang="de-DE" sz="2400" dirty="0" err="1" smtClean="0">
                <a:solidFill>
                  <a:schemeClr val="tx1"/>
                </a:solidFill>
              </a:rPr>
              <a:t>Konnotatiponen</a:t>
            </a:r>
            <a:r>
              <a:rPr lang="de-DE" sz="2400" dirty="0" smtClean="0">
                <a:solidFill>
                  <a:schemeClr val="tx1"/>
                </a:solidFill>
              </a:rPr>
              <a:t> (Norden – Süden, Norden – Westen – Süden). </a:t>
            </a:r>
            <a:endParaRPr lang="ru-RU" sz="2400" dirty="0" smtClean="0">
              <a:solidFill>
                <a:schemeClr val="tx1"/>
              </a:solidFill>
            </a:endParaRPr>
          </a:p>
        </p:txBody>
      </p:sp>
    </p:spTree>
    <p:extLst>
      <p:ext uri="{BB962C8B-B14F-4D97-AF65-F5344CB8AC3E}">
        <p14:creationId xmlns:p14="http://schemas.microsoft.com/office/powerpoint/2010/main" val="2755789736"/>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nodeType="clickEffect">
                                  <p:stCondLst>
                                    <p:cond delay="0"/>
                                  </p:stCondLst>
                                  <p:childTnLst>
                                    <p:set>
                                      <p:cBhvr>
                                        <p:cTn id="6" dur="1" fill="hold">
                                          <p:stCondLst>
                                            <p:cond delay="0"/>
                                          </p:stCondLst>
                                        </p:cTn>
                                        <p:tgtEl>
                                          <p:spTgt spid="78851">
                                            <p:txEl>
                                              <p:pRg st="0" end="0"/>
                                            </p:txEl>
                                          </p:spTgt>
                                        </p:tgtEl>
                                        <p:attrNameLst>
                                          <p:attrName>style.visibility</p:attrName>
                                        </p:attrNameLst>
                                      </p:cBhvr>
                                      <p:to>
                                        <p:strVal val="visible"/>
                                      </p:to>
                                    </p:set>
                                    <p:anim calcmode="lin" valueType="num">
                                      <p:cBhvr additive="base">
                                        <p:cTn id="7" dur="500" fill="hold"/>
                                        <p:tgtEl>
                                          <p:spTgt spid="78851">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78851">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nodeType="clickEffect">
                                  <p:stCondLst>
                                    <p:cond delay="0"/>
                                  </p:stCondLst>
                                  <p:childTnLst>
                                    <p:set>
                                      <p:cBhvr>
                                        <p:cTn id="12" dur="1" fill="hold">
                                          <p:stCondLst>
                                            <p:cond delay="0"/>
                                          </p:stCondLst>
                                        </p:cTn>
                                        <p:tgtEl>
                                          <p:spTgt spid="78852">
                                            <p:txEl>
                                              <p:pRg st="0" end="0"/>
                                            </p:txEl>
                                          </p:spTgt>
                                        </p:tgtEl>
                                        <p:attrNameLst>
                                          <p:attrName>style.visibility</p:attrName>
                                        </p:attrNameLst>
                                      </p:cBhvr>
                                      <p:to>
                                        <p:strVal val="visible"/>
                                      </p:to>
                                    </p:set>
                                    <p:anim calcmode="lin" valueType="num">
                                      <p:cBhvr additive="base">
                                        <p:cTn id="13" dur="500" fill="hold"/>
                                        <p:tgtEl>
                                          <p:spTgt spid="78852">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78852">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3" presetClass="entr" presetSubtype="10" fill="hold" nodeType="clickEffect">
                                  <p:stCondLst>
                                    <p:cond delay="0"/>
                                  </p:stCondLst>
                                  <p:childTnLst>
                                    <p:set>
                                      <p:cBhvr>
                                        <p:cTn id="18" dur="1" fill="hold">
                                          <p:stCondLst>
                                            <p:cond delay="0"/>
                                          </p:stCondLst>
                                        </p:cTn>
                                        <p:tgtEl>
                                          <p:spTgt spid="78851">
                                            <p:txEl>
                                              <p:pRg st="1" end="1"/>
                                            </p:txEl>
                                          </p:spTgt>
                                        </p:tgtEl>
                                        <p:attrNameLst>
                                          <p:attrName>style.visibility</p:attrName>
                                        </p:attrNameLst>
                                      </p:cBhvr>
                                      <p:to>
                                        <p:strVal val="visible"/>
                                      </p:to>
                                    </p:set>
                                    <p:animEffect transition="in" filter="blinds(horizontal)">
                                      <p:cBhvr>
                                        <p:cTn id="19" dur="500"/>
                                        <p:tgtEl>
                                          <p:spTgt spid="78851">
                                            <p:txEl>
                                              <p:pRg st="1" end="1"/>
                                            </p:txEl>
                                          </p:spTgt>
                                        </p:tgtEl>
                                      </p:cBhvr>
                                    </p:animEffect>
                                  </p:childTnLst>
                                </p:cTn>
                              </p:par>
                            </p:childTnLst>
                          </p:cTn>
                        </p:par>
                      </p:childTnLst>
                    </p:cTn>
                  </p:par>
                  <p:par>
                    <p:cTn id="20" fill="hold" nodeType="clickPar">
                      <p:stCondLst>
                        <p:cond delay="indefinite"/>
                      </p:stCondLst>
                      <p:childTnLst>
                        <p:par>
                          <p:cTn id="21" fill="hold" nodeType="withGroup">
                            <p:stCondLst>
                              <p:cond delay="0"/>
                            </p:stCondLst>
                            <p:childTnLst>
                              <p:par>
                                <p:cTn id="22" presetID="3" presetClass="entr" presetSubtype="10" fill="hold" nodeType="clickEffect">
                                  <p:stCondLst>
                                    <p:cond delay="0"/>
                                  </p:stCondLst>
                                  <p:childTnLst>
                                    <p:set>
                                      <p:cBhvr>
                                        <p:cTn id="23" dur="1" fill="hold">
                                          <p:stCondLst>
                                            <p:cond delay="0"/>
                                          </p:stCondLst>
                                        </p:cTn>
                                        <p:tgtEl>
                                          <p:spTgt spid="78851">
                                            <p:txEl>
                                              <p:pRg st="2" end="2"/>
                                            </p:txEl>
                                          </p:spTgt>
                                        </p:tgtEl>
                                        <p:attrNameLst>
                                          <p:attrName>style.visibility</p:attrName>
                                        </p:attrNameLst>
                                      </p:cBhvr>
                                      <p:to>
                                        <p:strVal val="visible"/>
                                      </p:to>
                                    </p:set>
                                    <p:animEffect transition="in" filter="blinds(horizontal)">
                                      <p:cBhvr>
                                        <p:cTn id="24" dur="500"/>
                                        <p:tgtEl>
                                          <p:spTgt spid="78851">
                                            <p:txEl>
                                              <p:pRg st="2" end="2"/>
                                            </p:txEl>
                                          </p:spTgt>
                                        </p:tgtEl>
                                      </p:cBhvr>
                                    </p:animEffect>
                                  </p:childTnLst>
                                </p:cTn>
                              </p:par>
                            </p:childTnLst>
                          </p:cTn>
                        </p:par>
                      </p:childTnLst>
                    </p:cTn>
                  </p:par>
                  <p:par>
                    <p:cTn id="25" fill="hold" nodeType="clickPar">
                      <p:stCondLst>
                        <p:cond delay="indefinite"/>
                      </p:stCondLst>
                      <p:childTnLst>
                        <p:par>
                          <p:cTn id="26" fill="hold" nodeType="withGroup">
                            <p:stCondLst>
                              <p:cond delay="0"/>
                            </p:stCondLst>
                            <p:childTnLst>
                              <p:par>
                                <p:cTn id="27" presetID="3" presetClass="entr" presetSubtype="10" fill="hold" nodeType="clickEffect">
                                  <p:stCondLst>
                                    <p:cond delay="0"/>
                                  </p:stCondLst>
                                  <p:childTnLst>
                                    <p:set>
                                      <p:cBhvr>
                                        <p:cTn id="28" dur="1" fill="hold">
                                          <p:stCondLst>
                                            <p:cond delay="0"/>
                                          </p:stCondLst>
                                        </p:cTn>
                                        <p:tgtEl>
                                          <p:spTgt spid="78851">
                                            <p:txEl>
                                              <p:pRg st="3" end="3"/>
                                            </p:txEl>
                                          </p:spTgt>
                                        </p:tgtEl>
                                        <p:attrNameLst>
                                          <p:attrName>style.visibility</p:attrName>
                                        </p:attrNameLst>
                                      </p:cBhvr>
                                      <p:to>
                                        <p:strVal val="visible"/>
                                      </p:to>
                                    </p:set>
                                    <p:animEffect transition="in" filter="blinds(horizontal)">
                                      <p:cBhvr>
                                        <p:cTn id="29" dur="500"/>
                                        <p:tgtEl>
                                          <p:spTgt spid="78851">
                                            <p:txEl>
                                              <p:pRg st="3" end="3"/>
                                            </p:txEl>
                                          </p:spTgt>
                                        </p:tgtEl>
                                      </p:cBhvr>
                                    </p:animEffect>
                                  </p:childTnLst>
                                </p:cTn>
                              </p:par>
                            </p:childTnLst>
                          </p:cTn>
                        </p:par>
                      </p:childTnLst>
                    </p:cTn>
                  </p:par>
                  <p:par>
                    <p:cTn id="30" fill="hold" nodeType="clickPar">
                      <p:stCondLst>
                        <p:cond delay="indefinite"/>
                      </p:stCondLst>
                      <p:childTnLst>
                        <p:par>
                          <p:cTn id="31" fill="hold" nodeType="withGroup">
                            <p:stCondLst>
                              <p:cond delay="0"/>
                            </p:stCondLst>
                            <p:childTnLst>
                              <p:par>
                                <p:cTn id="32" presetID="3" presetClass="entr" presetSubtype="10" fill="hold" nodeType="clickEffect">
                                  <p:stCondLst>
                                    <p:cond delay="0"/>
                                  </p:stCondLst>
                                  <p:childTnLst>
                                    <p:set>
                                      <p:cBhvr>
                                        <p:cTn id="33" dur="1" fill="hold">
                                          <p:stCondLst>
                                            <p:cond delay="0"/>
                                          </p:stCondLst>
                                        </p:cTn>
                                        <p:tgtEl>
                                          <p:spTgt spid="78852">
                                            <p:txEl>
                                              <p:pRg st="1" end="1"/>
                                            </p:txEl>
                                          </p:spTgt>
                                        </p:tgtEl>
                                        <p:attrNameLst>
                                          <p:attrName>style.visibility</p:attrName>
                                        </p:attrNameLst>
                                      </p:cBhvr>
                                      <p:to>
                                        <p:strVal val="visible"/>
                                      </p:to>
                                    </p:set>
                                    <p:animEffect transition="in" filter="blinds(horizontal)">
                                      <p:cBhvr>
                                        <p:cTn id="34" dur="500"/>
                                        <p:tgtEl>
                                          <p:spTgt spid="78852">
                                            <p:txEl>
                                              <p:pRg st="1" end="1"/>
                                            </p:txEl>
                                          </p:spTgt>
                                        </p:tgtEl>
                                      </p:cBhvr>
                                    </p:animEffect>
                                  </p:childTnLst>
                                </p:cTn>
                              </p:par>
                            </p:childTnLst>
                          </p:cTn>
                        </p:par>
                      </p:childTnLst>
                    </p:cTn>
                  </p:par>
                  <p:par>
                    <p:cTn id="35" fill="hold" nodeType="clickPar">
                      <p:stCondLst>
                        <p:cond delay="indefinite"/>
                      </p:stCondLst>
                      <p:childTnLst>
                        <p:par>
                          <p:cTn id="36" fill="hold" nodeType="withGroup">
                            <p:stCondLst>
                              <p:cond delay="0"/>
                            </p:stCondLst>
                            <p:childTnLst>
                              <p:par>
                                <p:cTn id="37" presetID="3" presetClass="entr" presetSubtype="10" fill="hold" nodeType="clickEffect">
                                  <p:stCondLst>
                                    <p:cond delay="0"/>
                                  </p:stCondLst>
                                  <p:childTnLst>
                                    <p:set>
                                      <p:cBhvr>
                                        <p:cTn id="38" dur="1" fill="hold">
                                          <p:stCondLst>
                                            <p:cond delay="0"/>
                                          </p:stCondLst>
                                        </p:cTn>
                                        <p:tgtEl>
                                          <p:spTgt spid="78852">
                                            <p:txEl>
                                              <p:pRg st="2" end="2"/>
                                            </p:txEl>
                                          </p:spTgt>
                                        </p:tgtEl>
                                        <p:attrNameLst>
                                          <p:attrName>style.visibility</p:attrName>
                                        </p:attrNameLst>
                                      </p:cBhvr>
                                      <p:to>
                                        <p:strVal val="visible"/>
                                      </p:to>
                                    </p:set>
                                    <p:animEffect transition="in" filter="blinds(horizontal)">
                                      <p:cBhvr>
                                        <p:cTn id="39" dur="500"/>
                                        <p:tgtEl>
                                          <p:spTgt spid="78852">
                                            <p:txEl>
                                              <p:pRg st="2" end="2"/>
                                            </p:txEl>
                                          </p:spTgt>
                                        </p:tgtEl>
                                      </p:cBhvr>
                                    </p:animEffect>
                                  </p:childTnLst>
                                </p:cTn>
                              </p:par>
                            </p:childTnLst>
                          </p:cTn>
                        </p:par>
                      </p:childTnLst>
                    </p:cTn>
                  </p:par>
                  <p:par>
                    <p:cTn id="40" fill="hold" nodeType="clickPar">
                      <p:stCondLst>
                        <p:cond delay="indefinite"/>
                      </p:stCondLst>
                      <p:childTnLst>
                        <p:par>
                          <p:cTn id="41" fill="hold" nodeType="withGroup">
                            <p:stCondLst>
                              <p:cond delay="0"/>
                            </p:stCondLst>
                            <p:childTnLst>
                              <p:par>
                                <p:cTn id="42" presetID="3" presetClass="entr" presetSubtype="10" fill="hold" nodeType="clickEffect">
                                  <p:stCondLst>
                                    <p:cond delay="0"/>
                                  </p:stCondLst>
                                  <p:childTnLst>
                                    <p:set>
                                      <p:cBhvr>
                                        <p:cTn id="43" dur="1" fill="hold">
                                          <p:stCondLst>
                                            <p:cond delay="0"/>
                                          </p:stCondLst>
                                        </p:cTn>
                                        <p:tgtEl>
                                          <p:spTgt spid="78852">
                                            <p:txEl>
                                              <p:pRg st="3" end="3"/>
                                            </p:txEl>
                                          </p:spTgt>
                                        </p:tgtEl>
                                        <p:attrNameLst>
                                          <p:attrName>style.visibility</p:attrName>
                                        </p:attrNameLst>
                                      </p:cBhvr>
                                      <p:to>
                                        <p:strVal val="visible"/>
                                      </p:to>
                                    </p:set>
                                    <p:animEffect transition="in" filter="blinds(horizontal)">
                                      <p:cBhvr>
                                        <p:cTn id="44" dur="500"/>
                                        <p:tgtEl>
                                          <p:spTgt spid="7885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pPr algn="ctr" eaLnBrk="1" hangingPunct="1"/>
            <a:r>
              <a:rPr lang="de-DE" sz="3600" b="1" dirty="0" smtClean="0">
                <a:solidFill>
                  <a:schemeClr val="tx1"/>
                </a:solidFill>
              </a:rPr>
              <a:t>Territorial gefärbte Wörter  </a:t>
            </a:r>
            <a:br>
              <a:rPr lang="de-DE" sz="3600" b="1" dirty="0" smtClean="0">
                <a:solidFill>
                  <a:schemeClr val="tx1"/>
                </a:solidFill>
              </a:rPr>
            </a:br>
            <a:r>
              <a:rPr lang="de-DE" sz="3600" b="1" dirty="0" smtClean="0">
                <a:solidFill>
                  <a:schemeClr val="tx1"/>
                </a:solidFill>
              </a:rPr>
              <a:t>in Synchronie</a:t>
            </a:r>
            <a:endParaRPr lang="ru-RU" sz="3600" b="1" dirty="0" smtClean="0">
              <a:solidFill>
                <a:schemeClr val="tx1"/>
              </a:solidFill>
            </a:endParaRPr>
          </a:p>
        </p:txBody>
      </p:sp>
      <p:sp>
        <p:nvSpPr>
          <p:cNvPr id="80899" name="Rectangle 3"/>
          <p:cNvSpPr>
            <a:spLocks noGrp="1" noChangeArrowheads="1"/>
          </p:cNvSpPr>
          <p:nvPr>
            <p:ph sz="quarter" idx="13"/>
          </p:nvPr>
        </p:nvSpPr>
        <p:spPr/>
        <p:txBody>
          <a:bodyPr>
            <a:normAutofit fontScale="85000" lnSpcReduction="10000"/>
          </a:bodyPr>
          <a:lstStyle/>
          <a:p>
            <a:pPr eaLnBrk="1" hangingPunct="1">
              <a:lnSpc>
                <a:spcPct val="90000"/>
              </a:lnSpc>
              <a:buFont typeface="Wingdings" pitchFamily="2" charset="2"/>
              <a:buNone/>
            </a:pPr>
            <a:r>
              <a:rPr lang="de-DE" sz="2400" b="1" dirty="0" smtClean="0">
                <a:solidFill>
                  <a:schemeClr val="tx1"/>
                </a:solidFill>
              </a:rPr>
              <a:t>Die mundartlichen Wörter</a:t>
            </a:r>
          </a:p>
          <a:p>
            <a:pPr eaLnBrk="1" hangingPunct="1">
              <a:lnSpc>
                <a:spcPct val="90000"/>
              </a:lnSpc>
            </a:pPr>
            <a:r>
              <a:rPr lang="de-DE" sz="2400" dirty="0" smtClean="0">
                <a:solidFill>
                  <a:schemeClr val="tx1"/>
                </a:solidFill>
              </a:rPr>
              <a:t>Die Bezeichnungen von Pflanzen, Tieren, Speisen</a:t>
            </a:r>
          </a:p>
          <a:p>
            <a:pPr eaLnBrk="1" hangingPunct="1">
              <a:lnSpc>
                <a:spcPct val="90000"/>
              </a:lnSpc>
              <a:buFont typeface="Wingdings" pitchFamily="2" charset="2"/>
              <a:buNone/>
            </a:pPr>
            <a:r>
              <a:rPr lang="de-DE" sz="2400" b="1" i="1" dirty="0" smtClean="0">
                <a:solidFill>
                  <a:schemeClr val="tx1"/>
                </a:solidFill>
              </a:rPr>
              <a:t>Möhre</a:t>
            </a:r>
            <a:r>
              <a:rPr lang="de-DE" sz="2400" b="1" dirty="0" smtClean="0">
                <a:solidFill>
                  <a:schemeClr val="tx1"/>
                </a:solidFill>
              </a:rPr>
              <a:t> </a:t>
            </a:r>
            <a:r>
              <a:rPr lang="de-DE" sz="2400" i="1" dirty="0" smtClean="0">
                <a:solidFill>
                  <a:schemeClr val="tx1"/>
                </a:solidFill>
              </a:rPr>
              <a:t>(</a:t>
            </a:r>
            <a:r>
              <a:rPr lang="de-DE" sz="2400" i="1" dirty="0" err="1" smtClean="0">
                <a:solidFill>
                  <a:schemeClr val="tx1"/>
                </a:solidFill>
              </a:rPr>
              <a:t>Mörle</a:t>
            </a:r>
            <a:r>
              <a:rPr lang="de-DE" sz="2400" i="1" dirty="0" smtClean="0">
                <a:solidFill>
                  <a:schemeClr val="tx1"/>
                </a:solidFill>
              </a:rPr>
              <a:t>, Moore, Meere, Gelbe Rübe, Karotte, Mohrrübe, </a:t>
            </a:r>
            <a:r>
              <a:rPr lang="de-DE" sz="2400" i="1" dirty="0" err="1" smtClean="0">
                <a:solidFill>
                  <a:schemeClr val="tx1"/>
                </a:solidFill>
              </a:rPr>
              <a:t>Rübli</a:t>
            </a:r>
            <a:r>
              <a:rPr lang="de-DE" sz="2400" i="1" dirty="0" smtClean="0">
                <a:solidFill>
                  <a:schemeClr val="tx1"/>
                </a:solidFill>
              </a:rPr>
              <a:t>, </a:t>
            </a:r>
            <a:r>
              <a:rPr lang="de-DE" sz="2400" i="1" dirty="0" err="1" smtClean="0">
                <a:solidFill>
                  <a:schemeClr val="tx1"/>
                </a:solidFill>
              </a:rPr>
              <a:t>Merkerl</a:t>
            </a:r>
            <a:r>
              <a:rPr lang="de-DE" sz="2400" i="1" dirty="0" smtClean="0">
                <a:solidFill>
                  <a:schemeClr val="tx1"/>
                </a:solidFill>
              </a:rPr>
              <a:t>, Wurzel)</a:t>
            </a:r>
          </a:p>
          <a:p>
            <a:pPr eaLnBrk="1" hangingPunct="1">
              <a:lnSpc>
                <a:spcPct val="90000"/>
              </a:lnSpc>
              <a:buFont typeface="Wingdings" pitchFamily="2" charset="2"/>
              <a:buNone/>
            </a:pPr>
            <a:r>
              <a:rPr lang="de-DE" sz="2400" b="1" i="1" dirty="0" smtClean="0">
                <a:solidFill>
                  <a:schemeClr val="tx1"/>
                </a:solidFill>
              </a:rPr>
              <a:t>Kartoffeln </a:t>
            </a:r>
            <a:r>
              <a:rPr lang="de-DE" sz="2400" i="1" dirty="0" smtClean="0">
                <a:solidFill>
                  <a:schemeClr val="tx1"/>
                </a:solidFill>
              </a:rPr>
              <a:t>(</a:t>
            </a:r>
            <a:r>
              <a:rPr lang="de-DE" sz="2400" i="1" dirty="0" err="1" smtClean="0">
                <a:solidFill>
                  <a:schemeClr val="tx1"/>
                </a:solidFill>
              </a:rPr>
              <a:t>Kartüffel</a:t>
            </a:r>
            <a:r>
              <a:rPr lang="de-DE" sz="2400" i="1" dirty="0" smtClean="0">
                <a:solidFill>
                  <a:schemeClr val="tx1"/>
                </a:solidFill>
              </a:rPr>
              <a:t>, </a:t>
            </a:r>
            <a:r>
              <a:rPr lang="de-DE" sz="2400" i="1" dirty="0" err="1" smtClean="0">
                <a:solidFill>
                  <a:schemeClr val="tx1"/>
                </a:solidFill>
              </a:rPr>
              <a:t>Tüffel</a:t>
            </a:r>
            <a:r>
              <a:rPr lang="de-DE" sz="2400" i="1" dirty="0" smtClean="0">
                <a:solidFill>
                  <a:schemeClr val="tx1"/>
                </a:solidFill>
              </a:rPr>
              <a:t>, Erdäpfel, </a:t>
            </a:r>
            <a:r>
              <a:rPr lang="de-DE" sz="2400" i="1" dirty="0" err="1" smtClean="0">
                <a:solidFill>
                  <a:schemeClr val="tx1"/>
                </a:solidFill>
              </a:rPr>
              <a:t>Erdbirne</a:t>
            </a:r>
            <a:r>
              <a:rPr lang="de-DE" sz="2400" i="1" dirty="0" smtClean="0">
                <a:solidFill>
                  <a:schemeClr val="tx1"/>
                </a:solidFill>
              </a:rPr>
              <a:t>, Knollen, </a:t>
            </a:r>
            <a:r>
              <a:rPr lang="de-DE" sz="2400" i="1" dirty="0" err="1" smtClean="0">
                <a:solidFill>
                  <a:schemeClr val="tx1"/>
                </a:solidFill>
              </a:rPr>
              <a:t>Grummbeeren</a:t>
            </a:r>
            <a:r>
              <a:rPr lang="de-DE" sz="2400" i="1" dirty="0" smtClean="0">
                <a:solidFill>
                  <a:schemeClr val="tx1"/>
                </a:solidFill>
              </a:rPr>
              <a:t>, Erpel, Nudel </a:t>
            </a:r>
            <a:r>
              <a:rPr lang="de-DE" sz="2400" dirty="0" smtClean="0">
                <a:solidFill>
                  <a:schemeClr val="tx1"/>
                </a:solidFill>
              </a:rPr>
              <a:t>usw.)</a:t>
            </a:r>
            <a:r>
              <a:rPr lang="de-DE" sz="2400" i="1" dirty="0" smtClean="0">
                <a:solidFill>
                  <a:schemeClr val="tx1"/>
                </a:solidFill>
              </a:rPr>
              <a:t> </a:t>
            </a:r>
            <a:endParaRPr lang="de-DE" sz="2400" b="1" i="1" dirty="0" smtClean="0">
              <a:solidFill>
                <a:schemeClr val="tx1"/>
              </a:solidFill>
            </a:endParaRPr>
          </a:p>
          <a:p>
            <a:pPr eaLnBrk="1" hangingPunct="1">
              <a:lnSpc>
                <a:spcPct val="90000"/>
              </a:lnSpc>
            </a:pPr>
            <a:endParaRPr lang="ru-RU" sz="2400" b="1" dirty="0" smtClean="0"/>
          </a:p>
        </p:txBody>
      </p:sp>
      <p:sp>
        <p:nvSpPr>
          <p:cNvPr id="80900" name="Rectangle 4"/>
          <p:cNvSpPr>
            <a:spLocks noGrp="1" noChangeArrowheads="1"/>
          </p:cNvSpPr>
          <p:nvPr>
            <p:ph sz="quarter" idx="14"/>
          </p:nvPr>
        </p:nvSpPr>
        <p:spPr>
          <a:xfrm>
            <a:off x="5029200" y="2101850"/>
            <a:ext cx="3810000" cy="4375150"/>
          </a:xfrm>
        </p:spPr>
        <p:txBody>
          <a:bodyPr>
            <a:normAutofit lnSpcReduction="10000"/>
          </a:bodyPr>
          <a:lstStyle/>
          <a:p>
            <a:pPr eaLnBrk="1" hangingPunct="1">
              <a:lnSpc>
                <a:spcPct val="90000"/>
              </a:lnSpc>
              <a:buFont typeface="Wingdings" pitchFamily="2" charset="2"/>
              <a:buNone/>
            </a:pPr>
            <a:r>
              <a:rPr lang="de-DE" sz="2400" b="1" dirty="0" smtClean="0">
                <a:solidFill>
                  <a:schemeClr val="tx1"/>
                </a:solidFill>
              </a:rPr>
              <a:t>Die territorialen Dubletten</a:t>
            </a:r>
          </a:p>
          <a:p>
            <a:pPr eaLnBrk="1" hangingPunct="1">
              <a:lnSpc>
                <a:spcPct val="90000"/>
              </a:lnSpc>
            </a:pPr>
            <a:r>
              <a:rPr lang="de-DE" sz="2400" dirty="0" smtClean="0">
                <a:solidFill>
                  <a:schemeClr val="tx1"/>
                </a:solidFill>
              </a:rPr>
              <a:t>Norden – Süden – Mittendeutschland: </a:t>
            </a:r>
            <a:r>
              <a:rPr lang="de-DE" sz="2400" i="1" dirty="0" smtClean="0">
                <a:solidFill>
                  <a:schemeClr val="tx1"/>
                </a:solidFill>
              </a:rPr>
              <a:t>Schlächter – Fleischer -  Fleischhauer - Metzger</a:t>
            </a:r>
            <a:endParaRPr lang="de-DE" sz="2400" dirty="0" smtClean="0">
              <a:solidFill>
                <a:schemeClr val="tx1"/>
              </a:solidFill>
            </a:endParaRPr>
          </a:p>
          <a:p>
            <a:pPr eaLnBrk="1" hangingPunct="1">
              <a:lnSpc>
                <a:spcPct val="90000"/>
              </a:lnSpc>
            </a:pPr>
            <a:r>
              <a:rPr lang="de-DE" sz="2400" dirty="0" smtClean="0">
                <a:solidFill>
                  <a:schemeClr val="tx1"/>
                </a:solidFill>
              </a:rPr>
              <a:t>Norden – Süden:</a:t>
            </a:r>
          </a:p>
          <a:p>
            <a:pPr eaLnBrk="1" hangingPunct="1">
              <a:lnSpc>
                <a:spcPct val="90000"/>
              </a:lnSpc>
              <a:buFont typeface="Wingdings" pitchFamily="2" charset="2"/>
              <a:buNone/>
            </a:pPr>
            <a:r>
              <a:rPr lang="de-DE" sz="2400" dirty="0" smtClean="0">
                <a:solidFill>
                  <a:schemeClr val="tx1"/>
                </a:solidFill>
              </a:rPr>
              <a:t>	</a:t>
            </a:r>
            <a:r>
              <a:rPr lang="de-DE" sz="2400" i="1" dirty="0" smtClean="0">
                <a:solidFill>
                  <a:schemeClr val="tx1"/>
                </a:solidFill>
              </a:rPr>
              <a:t>Tomate – </a:t>
            </a:r>
            <a:r>
              <a:rPr lang="de-DE" sz="2400" i="1" dirty="0" err="1" smtClean="0">
                <a:solidFill>
                  <a:schemeClr val="tx1"/>
                </a:solidFill>
              </a:rPr>
              <a:t>Paradaiser</a:t>
            </a:r>
            <a:r>
              <a:rPr lang="de-DE" sz="2400" i="1" dirty="0" smtClean="0">
                <a:solidFill>
                  <a:schemeClr val="tx1"/>
                </a:solidFill>
              </a:rPr>
              <a:t>, Blumenkohl – Karfiol, Quark – Topfen,       Sahne – Obers,      Treppe – Stiege,     klingen - schellen</a:t>
            </a:r>
            <a:r>
              <a:rPr lang="de-DE" sz="2400" i="1" dirty="0" smtClean="0"/>
              <a:t>                              </a:t>
            </a:r>
          </a:p>
        </p:txBody>
      </p:sp>
    </p:spTree>
    <p:extLst>
      <p:ext uri="{BB962C8B-B14F-4D97-AF65-F5344CB8AC3E}">
        <p14:creationId xmlns:p14="http://schemas.microsoft.com/office/powerpoint/2010/main" val="246482896"/>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nodeType="clickEffect">
                                  <p:stCondLst>
                                    <p:cond delay="0"/>
                                  </p:stCondLst>
                                  <p:childTnLst>
                                    <p:set>
                                      <p:cBhvr>
                                        <p:cTn id="6" dur="1" fill="hold">
                                          <p:stCondLst>
                                            <p:cond delay="0"/>
                                          </p:stCondLst>
                                        </p:cTn>
                                        <p:tgtEl>
                                          <p:spTgt spid="80899">
                                            <p:txEl>
                                              <p:pRg st="1" end="1"/>
                                            </p:txEl>
                                          </p:spTgt>
                                        </p:tgtEl>
                                        <p:attrNameLst>
                                          <p:attrName>style.visibility</p:attrName>
                                        </p:attrNameLst>
                                      </p:cBhvr>
                                      <p:to>
                                        <p:strVal val="visible"/>
                                      </p:to>
                                    </p:set>
                                    <p:animEffect transition="in" filter="blinds(horizontal)">
                                      <p:cBhvr>
                                        <p:cTn id="7" dur="500"/>
                                        <p:tgtEl>
                                          <p:spTgt spid="80899">
                                            <p:txEl>
                                              <p:pRg st="1" end="1"/>
                                            </p:txEl>
                                          </p:spTgt>
                                        </p:tgtEl>
                                      </p:cBhvr>
                                    </p:animEffect>
                                  </p:childTnLst>
                                </p:cTn>
                              </p:par>
                              <p:par>
                                <p:cTn id="8" presetID="3" presetClass="entr" presetSubtype="10" fill="hold" nodeType="withEffect">
                                  <p:stCondLst>
                                    <p:cond delay="0"/>
                                  </p:stCondLst>
                                  <p:childTnLst>
                                    <p:set>
                                      <p:cBhvr>
                                        <p:cTn id="9" dur="1" fill="hold">
                                          <p:stCondLst>
                                            <p:cond delay="0"/>
                                          </p:stCondLst>
                                        </p:cTn>
                                        <p:tgtEl>
                                          <p:spTgt spid="80899">
                                            <p:txEl>
                                              <p:pRg st="2" end="2"/>
                                            </p:txEl>
                                          </p:spTgt>
                                        </p:tgtEl>
                                        <p:attrNameLst>
                                          <p:attrName>style.visibility</p:attrName>
                                        </p:attrNameLst>
                                      </p:cBhvr>
                                      <p:to>
                                        <p:strVal val="visible"/>
                                      </p:to>
                                    </p:set>
                                    <p:animEffect transition="in" filter="blinds(horizontal)">
                                      <p:cBhvr>
                                        <p:cTn id="10" dur="500"/>
                                        <p:tgtEl>
                                          <p:spTgt spid="80899">
                                            <p:txEl>
                                              <p:pRg st="2" end="2"/>
                                            </p:txEl>
                                          </p:spTgt>
                                        </p:tgtEl>
                                      </p:cBhvr>
                                    </p:animEffect>
                                  </p:childTnLst>
                                </p:cTn>
                              </p:par>
                              <p:par>
                                <p:cTn id="11" presetID="3" presetClass="entr" presetSubtype="10" fill="hold" nodeType="withEffect">
                                  <p:stCondLst>
                                    <p:cond delay="0"/>
                                  </p:stCondLst>
                                  <p:childTnLst>
                                    <p:set>
                                      <p:cBhvr>
                                        <p:cTn id="12" dur="1" fill="hold">
                                          <p:stCondLst>
                                            <p:cond delay="0"/>
                                          </p:stCondLst>
                                        </p:cTn>
                                        <p:tgtEl>
                                          <p:spTgt spid="80899">
                                            <p:txEl>
                                              <p:pRg st="3" end="3"/>
                                            </p:txEl>
                                          </p:spTgt>
                                        </p:tgtEl>
                                        <p:attrNameLst>
                                          <p:attrName>style.visibility</p:attrName>
                                        </p:attrNameLst>
                                      </p:cBhvr>
                                      <p:to>
                                        <p:strVal val="visible"/>
                                      </p:to>
                                    </p:set>
                                    <p:animEffect transition="in" filter="blinds(horizontal)">
                                      <p:cBhvr>
                                        <p:cTn id="13" dur="500"/>
                                        <p:tgtEl>
                                          <p:spTgt spid="80899">
                                            <p:txEl>
                                              <p:pRg st="3" end="3"/>
                                            </p:txEl>
                                          </p:spTgt>
                                        </p:tgtEl>
                                      </p:cBhvr>
                                    </p:animEffect>
                                  </p:childTnLst>
                                </p:cTn>
                              </p:par>
                            </p:childTnLst>
                          </p:cTn>
                        </p:par>
                      </p:childTnLst>
                    </p:cTn>
                  </p:par>
                  <p:par>
                    <p:cTn id="14" fill="hold" nodeType="clickPar">
                      <p:stCondLst>
                        <p:cond delay="indefinite"/>
                      </p:stCondLst>
                      <p:childTnLst>
                        <p:par>
                          <p:cTn id="15" fill="hold" nodeType="withGroup">
                            <p:stCondLst>
                              <p:cond delay="0"/>
                            </p:stCondLst>
                            <p:childTnLst>
                              <p:par>
                                <p:cTn id="16" presetID="3" presetClass="entr" presetSubtype="10" fill="hold" nodeType="clickEffect">
                                  <p:stCondLst>
                                    <p:cond delay="0"/>
                                  </p:stCondLst>
                                  <p:childTnLst>
                                    <p:set>
                                      <p:cBhvr>
                                        <p:cTn id="17" dur="1" fill="hold">
                                          <p:stCondLst>
                                            <p:cond delay="0"/>
                                          </p:stCondLst>
                                        </p:cTn>
                                        <p:tgtEl>
                                          <p:spTgt spid="80900">
                                            <p:txEl>
                                              <p:pRg st="1" end="1"/>
                                            </p:txEl>
                                          </p:spTgt>
                                        </p:tgtEl>
                                        <p:attrNameLst>
                                          <p:attrName>style.visibility</p:attrName>
                                        </p:attrNameLst>
                                      </p:cBhvr>
                                      <p:to>
                                        <p:strVal val="visible"/>
                                      </p:to>
                                    </p:set>
                                    <p:animEffect transition="in" filter="blinds(horizontal)">
                                      <p:cBhvr>
                                        <p:cTn id="18" dur="500"/>
                                        <p:tgtEl>
                                          <p:spTgt spid="80900">
                                            <p:txEl>
                                              <p:pRg st="1" end="1"/>
                                            </p:txEl>
                                          </p:spTgt>
                                        </p:tgtEl>
                                      </p:cBhvr>
                                    </p:animEffect>
                                  </p:childTnLst>
                                </p:cTn>
                              </p:par>
                              <p:par>
                                <p:cTn id="19" presetID="3" presetClass="entr" presetSubtype="10" fill="hold" nodeType="withEffect">
                                  <p:stCondLst>
                                    <p:cond delay="0"/>
                                  </p:stCondLst>
                                  <p:childTnLst>
                                    <p:set>
                                      <p:cBhvr>
                                        <p:cTn id="20" dur="1" fill="hold">
                                          <p:stCondLst>
                                            <p:cond delay="0"/>
                                          </p:stCondLst>
                                        </p:cTn>
                                        <p:tgtEl>
                                          <p:spTgt spid="80900">
                                            <p:txEl>
                                              <p:pRg st="2" end="2"/>
                                            </p:txEl>
                                          </p:spTgt>
                                        </p:tgtEl>
                                        <p:attrNameLst>
                                          <p:attrName>style.visibility</p:attrName>
                                        </p:attrNameLst>
                                      </p:cBhvr>
                                      <p:to>
                                        <p:strVal val="visible"/>
                                      </p:to>
                                    </p:set>
                                    <p:animEffect transition="in" filter="blinds(horizontal)">
                                      <p:cBhvr>
                                        <p:cTn id="21" dur="500"/>
                                        <p:tgtEl>
                                          <p:spTgt spid="80900">
                                            <p:txEl>
                                              <p:pRg st="2" end="2"/>
                                            </p:txEl>
                                          </p:spTgt>
                                        </p:tgtEl>
                                      </p:cBhvr>
                                    </p:animEffect>
                                  </p:childTnLst>
                                </p:cTn>
                              </p:par>
                              <p:par>
                                <p:cTn id="22" presetID="3" presetClass="entr" presetSubtype="10" fill="hold" nodeType="withEffect">
                                  <p:stCondLst>
                                    <p:cond delay="0"/>
                                  </p:stCondLst>
                                  <p:childTnLst>
                                    <p:set>
                                      <p:cBhvr>
                                        <p:cTn id="23" dur="1" fill="hold">
                                          <p:stCondLst>
                                            <p:cond delay="0"/>
                                          </p:stCondLst>
                                        </p:cTn>
                                        <p:tgtEl>
                                          <p:spTgt spid="80900">
                                            <p:txEl>
                                              <p:pRg st="3" end="3"/>
                                            </p:txEl>
                                          </p:spTgt>
                                        </p:tgtEl>
                                        <p:attrNameLst>
                                          <p:attrName>style.visibility</p:attrName>
                                        </p:attrNameLst>
                                      </p:cBhvr>
                                      <p:to>
                                        <p:strVal val="visible"/>
                                      </p:to>
                                    </p:set>
                                    <p:animEffect transition="in" filter="blinds(horizontal)">
                                      <p:cBhvr>
                                        <p:cTn id="24" dur="500"/>
                                        <p:tgtEl>
                                          <p:spTgt spid="80900">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lstStyle/>
          <a:p>
            <a:pPr algn="ctr" eaLnBrk="1" hangingPunct="1"/>
            <a:r>
              <a:rPr lang="de-DE" sz="3600" b="1" dirty="0" smtClean="0">
                <a:solidFill>
                  <a:schemeClr val="tx1"/>
                </a:solidFill>
              </a:rPr>
              <a:t>Mundart / Dialekt</a:t>
            </a:r>
            <a:endParaRPr lang="ru-RU" sz="3600" b="1" dirty="0" smtClean="0">
              <a:solidFill>
                <a:schemeClr val="tx1"/>
              </a:solidFill>
            </a:endParaRPr>
          </a:p>
        </p:txBody>
      </p:sp>
      <p:sp>
        <p:nvSpPr>
          <p:cNvPr id="81923" name="Rectangle 3"/>
          <p:cNvSpPr>
            <a:spLocks noGrp="1" noChangeArrowheads="1"/>
          </p:cNvSpPr>
          <p:nvPr>
            <p:ph sz="quarter" idx="13"/>
          </p:nvPr>
        </p:nvSpPr>
        <p:spPr/>
        <p:txBody>
          <a:bodyPr>
            <a:normAutofit fontScale="85000" lnSpcReduction="10000"/>
          </a:bodyPr>
          <a:lstStyle/>
          <a:p>
            <a:pPr eaLnBrk="1" hangingPunct="1"/>
            <a:r>
              <a:rPr lang="de-DE" sz="2400" dirty="0" smtClean="0">
                <a:solidFill>
                  <a:schemeClr val="tx1"/>
                </a:solidFill>
              </a:rPr>
              <a:t>ist die Sprachform, die in einem bestimmten Sprachgebiet, also nur in einer begrenzten Gegend, gesprochen wird.</a:t>
            </a:r>
          </a:p>
          <a:p>
            <a:pPr eaLnBrk="1" hangingPunct="1"/>
            <a:r>
              <a:rPr lang="de-DE" sz="2400" dirty="0" smtClean="0">
                <a:solidFill>
                  <a:schemeClr val="tx1"/>
                </a:solidFill>
              </a:rPr>
              <a:t>Die mundartlichen Eigenheiten betreffen vor allem den Wortschatz, aber auch Phonetik und Grammatik.</a:t>
            </a:r>
          </a:p>
          <a:p>
            <a:pPr eaLnBrk="1" hangingPunct="1"/>
            <a:r>
              <a:rPr lang="de-DE" sz="2400" dirty="0" smtClean="0">
                <a:solidFill>
                  <a:schemeClr val="tx1"/>
                </a:solidFill>
              </a:rPr>
              <a:t>Dialekte werden kaum geschrieben, sie werden mehr im informellen Umgang benutzt.</a:t>
            </a:r>
          </a:p>
          <a:p>
            <a:pPr eaLnBrk="1" hangingPunct="1"/>
            <a:r>
              <a:rPr lang="de-DE" sz="2400" dirty="0" smtClean="0">
                <a:solidFill>
                  <a:schemeClr val="tx1"/>
                </a:solidFill>
              </a:rPr>
              <a:t>Die mundartlichen Besonderheiten schaffen den lokalen Kolorit und werden als stilistische Mittel bei der Schaffung des  Sprachporträts benutzt.</a:t>
            </a:r>
          </a:p>
          <a:p>
            <a:pPr eaLnBrk="1" hangingPunct="1"/>
            <a:endParaRPr lang="de-DE" sz="2400" dirty="0" smtClean="0"/>
          </a:p>
          <a:p>
            <a:pPr eaLnBrk="1" hangingPunct="1"/>
            <a:endParaRPr lang="ru-RU" sz="2800" dirty="0" smtClean="0"/>
          </a:p>
        </p:txBody>
      </p:sp>
    </p:spTree>
    <p:extLst>
      <p:ext uri="{BB962C8B-B14F-4D97-AF65-F5344CB8AC3E}">
        <p14:creationId xmlns:p14="http://schemas.microsoft.com/office/powerpoint/2010/main" val="1329916182"/>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nodeType="clickEffect">
                                  <p:stCondLst>
                                    <p:cond delay="0"/>
                                  </p:stCondLst>
                                  <p:childTnLst>
                                    <p:set>
                                      <p:cBhvr>
                                        <p:cTn id="6" dur="1" fill="hold">
                                          <p:stCondLst>
                                            <p:cond delay="0"/>
                                          </p:stCondLst>
                                        </p:cTn>
                                        <p:tgtEl>
                                          <p:spTgt spid="81923">
                                            <p:txEl>
                                              <p:pRg st="0" end="0"/>
                                            </p:txEl>
                                          </p:spTgt>
                                        </p:tgtEl>
                                        <p:attrNameLst>
                                          <p:attrName>style.visibility</p:attrName>
                                        </p:attrNameLst>
                                      </p:cBhvr>
                                      <p:to>
                                        <p:strVal val="visible"/>
                                      </p:to>
                                    </p:set>
                                    <p:anim calcmode="lin" valueType="num">
                                      <p:cBhvr additive="base">
                                        <p:cTn id="7" dur="500" fill="hold"/>
                                        <p:tgtEl>
                                          <p:spTgt spid="8192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8192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nodeType="clickEffect">
                                  <p:stCondLst>
                                    <p:cond delay="0"/>
                                  </p:stCondLst>
                                  <p:childTnLst>
                                    <p:set>
                                      <p:cBhvr>
                                        <p:cTn id="12" dur="1" fill="hold">
                                          <p:stCondLst>
                                            <p:cond delay="0"/>
                                          </p:stCondLst>
                                        </p:cTn>
                                        <p:tgtEl>
                                          <p:spTgt spid="81923">
                                            <p:txEl>
                                              <p:pRg st="1" end="1"/>
                                            </p:txEl>
                                          </p:spTgt>
                                        </p:tgtEl>
                                        <p:attrNameLst>
                                          <p:attrName>style.visibility</p:attrName>
                                        </p:attrNameLst>
                                      </p:cBhvr>
                                      <p:to>
                                        <p:strVal val="visible"/>
                                      </p:to>
                                    </p:set>
                                    <p:anim calcmode="lin" valueType="num">
                                      <p:cBhvr additive="base">
                                        <p:cTn id="13" dur="500" fill="hold"/>
                                        <p:tgtEl>
                                          <p:spTgt spid="8192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8192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4" fill="hold" nodeType="clickEffect">
                                  <p:stCondLst>
                                    <p:cond delay="0"/>
                                  </p:stCondLst>
                                  <p:childTnLst>
                                    <p:set>
                                      <p:cBhvr>
                                        <p:cTn id="18" dur="1" fill="hold">
                                          <p:stCondLst>
                                            <p:cond delay="0"/>
                                          </p:stCondLst>
                                        </p:cTn>
                                        <p:tgtEl>
                                          <p:spTgt spid="81923">
                                            <p:txEl>
                                              <p:pRg st="2" end="2"/>
                                            </p:txEl>
                                          </p:spTgt>
                                        </p:tgtEl>
                                        <p:attrNameLst>
                                          <p:attrName>style.visibility</p:attrName>
                                        </p:attrNameLst>
                                      </p:cBhvr>
                                      <p:to>
                                        <p:strVal val="visible"/>
                                      </p:to>
                                    </p:set>
                                    <p:anim calcmode="lin" valueType="num">
                                      <p:cBhvr additive="base">
                                        <p:cTn id="19" dur="500" fill="hold"/>
                                        <p:tgtEl>
                                          <p:spTgt spid="8192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8192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4" fill="hold" nodeType="clickEffect">
                                  <p:stCondLst>
                                    <p:cond delay="0"/>
                                  </p:stCondLst>
                                  <p:childTnLst>
                                    <p:set>
                                      <p:cBhvr>
                                        <p:cTn id="24" dur="1" fill="hold">
                                          <p:stCondLst>
                                            <p:cond delay="0"/>
                                          </p:stCondLst>
                                        </p:cTn>
                                        <p:tgtEl>
                                          <p:spTgt spid="81923">
                                            <p:txEl>
                                              <p:pRg st="3" end="3"/>
                                            </p:txEl>
                                          </p:spTgt>
                                        </p:tgtEl>
                                        <p:attrNameLst>
                                          <p:attrName>style.visibility</p:attrName>
                                        </p:attrNameLst>
                                      </p:cBhvr>
                                      <p:to>
                                        <p:strVal val="visible"/>
                                      </p:to>
                                    </p:set>
                                    <p:anim calcmode="lin" valueType="num">
                                      <p:cBhvr additive="base">
                                        <p:cTn id="25" dur="500" fill="hold"/>
                                        <p:tgtEl>
                                          <p:spTgt spid="8192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8192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pPr algn="ctr" eaLnBrk="1" hangingPunct="1"/>
            <a:r>
              <a:rPr lang="de-DE" sz="3600" b="1" dirty="0" smtClean="0">
                <a:solidFill>
                  <a:schemeClr val="tx1"/>
                </a:solidFill>
              </a:rPr>
              <a:t>Mundart / Dialekt</a:t>
            </a:r>
            <a:endParaRPr lang="ru-RU" sz="3600" b="1" dirty="0" smtClean="0">
              <a:solidFill>
                <a:schemeClr val="tx1"/>
              </a:solidFill>
            </a:endParaRPr>
          </a:p>
        </p:txBody>
      </p:sp>
      <p:sp>
        <p:nvSpPr>
          <p:cNvPr id="84995" name="Rectangle 3"/>
          <p:cNvSpPr>
            <a:spLocks noGrp="1" noChangeArrowheads="1"/>
          </p:cNvSpPr>
          <p:nvPr>
            <p:ph sz="quarter" idx="13"/>
          </p:nvPr>
        </p:nvSpPr>
        <p:spPr/>
        <p:txBody>
          <a:bodyPr>
            <a:normAutofit fontScale="85000" lnSpcReduction="10000"/>
          </a:bodyPr>
          <a:lstStyle/>
          <a:p>
            <a:pPr eaLnBrk="1" hangingPunct="1"/>
            <a:r>
              <a:rPr lang="de-DE" sz="2400" dirty="0" smtClean="0">
                <a:solidFill>
                  <a:schemeClr val="tx1"/>
                </a:solidFill>
              </a:rPr>
              <a:t>Die Dialektgrenzen fallen prinzipiell mit den Stammesgrenzen zusammen. </a:t>
            </a:r>
          </a:p>
          <a:p>
            <a:pPr eaLnBrk="1" hangingPunct="1"/>
            <a:r>
              <a:rPr lang="de-DE" sz="2400" dirty="0" smtClean="0">
                <a:solidFill>
                  <a:schemeClr val="tx1"/>
                </a:solidFill>
              </a:rPr>
              <a:t>3 Dialektgebiete: </a:t>
            </a:r>
            <a:r>
              <a:rPr lang="de-DE" sz="2400" b="1" dirty="0" smtClean="0">
                <a:solidFill>
                  <a:schemeClr val="tx1"/>
                </a:solidFill>
              </a:rPr>
              <a:t>Nieder-, Mittel-</a:t>
            </a:r>
            <a:r>
              <a:rPr lang="de-DE" sz="2400" dirty="0" smtClean="0">
                <a:solidFill>
                  <a:schemeClr val="tx1"/>
                </a:solidFill>
              </a:rPr>
              <a:t> und </a:t>
            </a:r>
            <a:r>
              <a:rPr lang="de-DE" sz="2400" b="1" dirty="0" smtClean="0">
                <a:solidFill>
                  <a:schemeClr val="tx1"/>
                </a:solidFill>
              </a:rPr>
              <a:t>Oberdeutsch</a:t>
            </a:r>
            <a:r>
              <a:rPr lang="de-DE" sz="2400" dirty="0" smtClean="0">
                <a:solidFill>
                  <a:schemeClr val="tx1"/>
                </a:solidFill>
              </a:rPr>
              <a:t>.</a:t>
            </a:r>
          </a:p>
          <a:p>
            <a:pPr eaLnBrk="1" hangingPunct="1"/>
            <a:r>
              <a:rPr lang="de-DE" sz="2400" dirty="0" smtClean="0">
                <a:solidFill>
                  <a:schemeClr val="tx1"/>
                </a:solidFill>
              </a:rPr>
              <a:t>Sprachpolitik: In den 70-er Jahre des 20 </a:t>
            </a:r>
            <a:r>
              <a:rPr lang="de-DE" sz="2400" dirty="0" err="1" smtClean="0">
                <a:solidFill>
                  <a:schemeClr val="tx1"/>
                </a:solidFill>
              </a:rPr>
              <a:t>Jhs</a:t>
            </a:r>
            <a:r>
              <a:rPr lang="de-DE" sz="2400" dirty="0" smtClean="0">
                <a:solidFill>
                  <a:schemeClr val="tx1"/>
                </a:solidFill>
              </a:rPr>
              <a:t>. herrschte das Motto „Dialekte – weg von der Schule“ (Merkmal der unteren Klassen).</a:t>
            </a:r>
          </a:p>
          <a:p>
            <a:pPr eaLnBrk="1" hangingPunct="1"/>
            <a:r>
              <a:rPr lang="de-DE" sz="2400" dirty="0" smtClean="0">
                <a:solidFill>
                  <a:schemeClr val="tx1"/>
                </a:solidFill>
              </a:rPr>
              <a:t>Im Norden spricht man von der regionalen Sprache </a:t>
            </a:r>
            <a:r>
              <a:rPr lang="de-DE" sz="2400" b="1" i="1" dirty="0" smtClean="0">
                <a:solidFill>
                  <a:schemeClr val="tx1"/>
                </a:solidFill>
              </a:rPr>
              <a:t>Plattdeutsch / Niederdeutsch. </a:t>
            </a:r>
            <a:r>
              <a:rPr lang="de-DE" sz="2400" dirty="0" smtClean="0">
                <a:solidFill>
                  <a:schemeClr val="tx1"/>
                </a:solidFill>
              </a:rPr>
              <a:t>Die Dialekte sind ausgestorben (außer dem </a:t>
            </a:r>
            <a:r>
              <a:rPr lang="de-DE" sz="2400" b="1" i="1" dirty="0" smtClean="0">
                <a:solidFill>
                  <a:schemeClr val="tx1"/>
                </a:solidFill>
              </a:rPr>
              <a:t> Hamburgischen</a:t>
            </a:r>
            <a:r>
              <a:rPr lang="de-DE" sz="2400" dirty="0" smtClean="0">
                <a:solidFill>
                  <a:schemeClr val="tx1"/>
                </a:solidFill>
              </a:rPr>
              <a:t>, </a:t>
            </a:r>
            <a:r>
              <a:rPr lang="de-DE" sz="2400" b="1" i="1" dirty="0" smtClean="0">
                <a:solidFill>
                  <a:schemeClr val="tx1"/>
                </a:solidFill>
              </a:rPr>
              <a:t>Ostfriesischem, Berlinischem</a:t>
            </a:r>
            <a:r>
              <a:rPr lang="de-DE" sz="2400" dirty="0" smtClean="0">
                <a:solidFill>
                  <a:schemeClr val="tx1"/>
                </a:solidFill>
              </a:rPr>
              <a:t>).   </a:t>
            </a:r>
            <a:endParaRPr lang="ru-RU" sz="2400" dirty="0" smtClean="0">
              <a:solidFill>
                <a:schemeClr val="tx1"/>
              </a:solidFill>
            </a:endParaRPr>
          </a:p>
        </p:txBody>
      </p:sp>
    </p:spTree>
    <p:extLst>
      <p:ext uri="{BB962C8B-B14F-4D97-AF65-F5344CB8AC3E}">
        <p14:creationId xmlns:p14="http://schemas.microsoft.com/office/powerpoint/2010/main" val="2012245485"/>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nodeType="clickEffect">
                                  <p:stCondLst>
                                    <p:cond delay="0"/>
                                  </p:stCondLst>
                                  <p:childTnLst>
                                    <p:set>
                                      <p:cBhvr>
                                        <p:cTn id="6" dur="1" fill="hold">
                                          <p:stCondLst>
                                            <p:cond delay="0"/>
                                          </p:stCondLst>
                                        </p:cTn>
                                        <p:tgtEl>
                                          <p:spTgt spid="84995">
                                            <p:txEl>
                                              <p:pRg st="0" end="0"/>
                                            </p:txEl>
                                          </p:spTgt>
                                        </p:tgtEl>
                                        <p:attrNameLst>
                                          <p:attrName>style.visibility</p:attrName>
                                        </p:attrNameLst>
                                      </p:cBhvr>
                                      <p:to>
                                        <p:strVal val="visible"/>
                                      </p:to>
                                    </p:set>
                                    <p:anim calcmode="lin" valueType="num">
                                      <p:cBhvr additive="base">
                                        <p:cTn id="7" dur="500" fill="hold"/>
                                        <p:tgtEl>
                                          <p:spTgt spid="84995">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8499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nodeType="clickEffect">
                                  <p:stCondLst>
                                    <p:cond delay="0"/>
                                  </p:stCondLst>
                                  <p:childTnLst>
                                    <p:set>
                                      <p:cBhvr>
                                        <p:cTn id="12" dur="1" fill="hold">
                                          <p:stCondLst>
                                            <p:cond delay="0"/>
                                          </p:stCondLst>
                                        </p:cTn>
                                        <p:tgtEl>
                                          <p:spTgt spid="84995">
                                            <p:txEl>
                                              <p:pRg st="1" end="1"/>
                                            </p:txEl>
                                          </p:spTgt>
                                        </p:tgtEl>
                                        <p:attrNameLst>
                                          <p:attrName>style.visibility</p:attrName>
                                        </p:attrNameLst>
                                      </p:cBhvr>
                                      <p:to>
                                        <p:strVal val="visible"/>
                                      </p:to>
                                    </p:set>
                                    <p:anim calcmode="lin" valueType="num">
                                      <p:cBhvr additive="base">
                                        <p:cTn id="13" dur="500" fill="hold"/>
                                        <p:tgtEl>
                                          <p:spTgt spid="84995">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84995">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4" fill="hold" nodeType="clickEffect">
                                  <p:stCondLst>
                                    <p:cond delay="0"/>
                                  </p:stCondLst>
                                  <p:childTnLst>
                                    <p:set>
                                      <p:cBhvr>
                                        <p:cTn id="18" dur="1" fill="hold">
                                          <p:stCondLst>
                                            <p:cond delay="0"/>
                                          </p:stCondLst>
                                        </p:cTn>
                                        <p:tgtEl>
                                          <p:spTgt spid="84995">
                                            <p:txEl>
                                              <p:pRg st="2" end="2"/>
                                            </p:txEl>
                                          </p:spTgt>
                                        </p:tgtEl>
                                        <p:attrNameLst>
                                          <p:attrName>style.visibility</p:attrName>
                                        </p:attrNameLst>
                                      </p:cBhvr>
                                      <p:to>
                                        <p:strVal val="visible"/>
                                      </p:to>
                                    </p:set>
                                    <p:anim calcmode="lin" valueType="num">
                                      <p:cBhvr additive="base">
                                        <p:cTn id="19" dur="500" fill="hold"/>
                                        <p:tgtEl>
                                          <p:spTgt spid="84995">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84995">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4" fill="hold" nodeType="clickEffect">
                                  <p:stCondLst>
                                    <p:cond delay="0"/>
                                  </p:stCondLst>
                                  <p:childTnLst>
                                    <p:set>
                                      <p:cBhvr>
                                        <p:cTn id="24" dur="1" fill="hold">
                                          <p:stCondLst>
                                            <p:cond delay="0"/>
                                          </p:stCondLst>
                                        </p:cTn>
                                        <p:tgtEl>
                                          <p:spTgt spid="84995">
                                            <p:txEl>
                                              <p:pRg st="3" end="3"/>
                                            </p:txEl>
                                          </p:spTgt>
                                        </p:tgtEl>
                                        <p:attrNameLst>
                                          <p:attrName>style.visibility</p:attrName>
                                        </p:attrNameLst>
                                      </p:cBhvr>
                                      <p:to>
                                        <p:strVal val="visible"/>
                                      </p:to>
                                    </p:set>
                                    <p:anim calcmode="lin" valueType="num">
                                      <p:cBhvr additive="base">
                                        <p:cTn id="25" dur="500" fill="hold"/>
                                        <p:tgtEl>
                                          <p:spTgt spid="84995">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84995">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p:txBody>
          <a:bodyPr>
            <a:normAutofit fontScale="90000"/>
          </a:bodyPr>
          <a:lstStyle/>
          <a:p>
            <a:r>
              <a:rPr lang="de-DE" b="1" dirty="0">
                <a:solidFill>
                  <a:schemeClr val="tx1"/>
                </a:solidFill>
              </a:rPr>
              <a:t>Literatur und Quellen</a:t>
            </a:r>
            <a:endParaRPr lang="ru-RU" dirty="0">
              <a:solidFill>
                <a:schemeClr val="tx1"/>
              </a:solidFill>
            </a:endParaRPr>
          </a:p>
        </p:txBody>
      </p:sp>
      <p:sp>
        <p:nvSpPr>
          <p:cNvPr id="2" name="Объект 1"/>
          <p:cNvSpPr>
            <a:spLocks noGrp="1"/>
          </p:cNvSpPr>
          <p:nvPr>
            <p:ph idx="1"/>
          </p:nvPr>
        </p:nvSpPr>
        <p:spPr>
          <a:xfrm>
            <a:off x="827584" y="2204864"/>
            <a:ext cx="7272807" cy="4176464"/>
          </a:xfrm>
        </p:spPr>
        <p:txBody>
          <a:bodyPr>
            <a:normAutofit/>
          </a:bodyPr>
          <a:lstStyle/>
          <a:p>
            <a:r>
              <a:rPr lang="uk-UA" dirty="0" smtClean="0"/>
              <a:t> </a:t>
            </a:r>
            <a:r>
              <a:rPr lang="uk-UA" dirty="0">
                <a:latin typeface="Arial Narrow" pitchFamily="34" charset="0"/>
              </a:rPr>
              <a:t>Бах А. </a:t>
            </a:r>
            <a:r>
              <a:rPr lang="uk-UA" dirty="0" err="1">
                <a:latin typeface="Arial Narrow" pitchFamily="34" charset="0"/>
              </a:rPr>
              <a:t>История</a:t>
            </a:r>
            <a:r>
              <a:rPr lang="uk-UA" dirty="0">
                <a:latin typeface="Arial Narrow" pitchFamily="34" charset="0"/>
              </a:rPr>
              <a:t> </a:t>
            </a:r>
            <a:r>
              <a:rPr lang="uk-UA" dirty="0" err="1">
                <a:latin typeface="Arial Narrow" pitchFamily="34" charset="0"/>
              </a:rPr>
              <a:t>немецкого</a:t>
            </a:r>
            <a:r>
              <a:rPr lang="uk-UA" dirty="0">
                <a:latin typeface="Arial Narrow" pitchFamily="34" charset="0"/>
              </a:rPr>
              <a:t> </a:t>
            </a:r>
            <a:r>
              <a:rPr lang="uk-UA" dirty="0" err="1">
                <a:latin typeface="Arial Narrow" pitchFamily="34" charset="0"/>
              </a:rPr>
              <a:t>языка</a:t>
            </a:r>
            <a:r>
              <a:rPr lang="uk-UA" dirty="0">
                <a:latin typeface="Arial Narrow" pitchFamily="34" charset="0"/>
              </a:rPr>
              <a:t>: Пер. с </a:t>
            </a:r>
            <a:r>
              <a:rPr lang="uk-UA" dirty="0" err="1">
                <a:latin typeface="Arial Narrow" pitchFamily="34" charset="0"/>
              </a:rPr>
              <a:t>нем</a:t>
            </a:r>
            <a:r>
              <a:rPr lang="uk-UA" dirty="0">
                <a:latin typeface="Arial Narrow" pitchFamily="34" charset="0"/>
              </a:rPr>
              <a:t>. – М., 1996. – 468 с.</a:t>
            </a:r>
            <a:endParaRPr lang="ru-RU" dirty="0">
              <a:latin typeface="Arial Narrow" pitchFamily="34" charset="0"/>
            </a:endParaRPr>
          </a:p>
          <a:p>
            <a:r>
              <a:rPr lang="en-US" dirty="0" err="1" smtClean="0">
                <a:latin typeface="Arial Narrow" pitchFamily="34" charset="0"/>
              </a:rPr>
              <a:t>Moskalskaja</a:t>
            </a:r>
            <a:r>
              <a:rPr lang="en-US" dirty="0" smtClean="0">
                <a:latin typeface="Arial Narrow" pitchFamily="34" charset="0"/>
              </a:rPr>
              <a:t> </a:t>
            </a:r>
            <a:r>
              <a:rPr lang="en-US" dirty="0">
                <a:latin typeface="Arial Narrow" pitchFamily="34" charset="0"/>
              </a:rPr>
              <a:t>O</a:t>
            </a:r>
            <a:r>
              <a:rPr lang="uk-UA" dirty="0">
                <a:latin typeface="Arial Narrow" pitchFamily="34" charset="0"/>
              </a:rPr>
              <a:t>.</a:t>
            </a:r>
            <a:r>
              <a:rPr lang="en-US" dirty="0">
                <a:latin typeface="Arial Narrow" pitchFamily="34" charset="0"/>
              </a:rPr>
              <a:t>I</a:t>
            </a:r>
            <a:r>
              <a:rPr lang="uk-UA" dirty="0">
                <a:latin typeface="Arial Narrow" pitchFamily="34" charset="0"/>
              </a:rPr>
              <a:t>. </a:t>
            </a:r>
            <a:r>
              <a:rPr lang="en-US" dirty="0">
                <a:latin typeface="Arial Narrow" pitchFamily="34" charset="0"/>
              </a:rPr>
              <a:t>Deutsche </a:t>
            </a:r>
            <a:r>
              <a:rPr lang="ru-RU" dirty="0" err="1">
                <a:latin typeface="Arial Narrow" pitchFamily="34" charset="0"/>
              </a:rPr>
              <a:t>Sprachgeschichte</a:t>
            </a:r>
            <a:r>
              <a:rPr lang="ru-RU" dirty="0">
                <a:latin typeface="Arial Narrow" pitchFamily="34" charset="0"/>
              </a:rPr>
              <a:t> </a:t>
            </a:r>
            <a:r>
              <a:rPr lang="uk-UA" dirty="0">
                <a:latin typeface="Arial Narrow" pitchFamily="34" charset="0"/>
              </a:rPr>
              <a:t>(</a:t>
            </a:r>
            <a:r>
              <a:rPr lang="uk-UA" dirty="0" err="1">
                <a:latin typeface="Arial Narrow" pitchFamily="34" charset="0"/>
              </a:rPr>
              <a:t>Москальская</a:t>
            </a:r>
            <a:r>
              <a:rPr lang="uk-UA" dirty="0">
                <a:latin typeface="Arial Narrow" pitchFamily="34" charset="0"/>
              </a:rPr>
              <a:t> О.И. </a:t>
            </a:r>
            <a:r>
              <a:rPr lang="uk-UA" dirty="0" err="1">
                <a:latin typeface="Arial Narrow" pitchFamily="34" charset="0"/>
              </a:rPr>
              <a:t>История</a:t>
            </a:r>
            <a:r>
              <a:rPr lang="uk-UA" dirty="0">
                <a:latin typeface="Arial Narrow" pitchFamily="34" charset="0"/>
              </a:rPr>
              <a:t> </a:t>
            </a:r>
            <a:r>
              <a:rPr lang="uk-UA" dirty="0" err="1">
                <a:latin typeface="Arial Narrow" pitchFamily="34" charset="0"/>
              </a:rPr>
              <a:t>немецкого</a:t>
            </a:r>
            <a:r>
              <a:rPr lang="uk-UA" dirty="0">
                <a:latin typeface="Arial Narrow" pitchFamily="34" charset="0"/>
              </a:rPr>
              <a:t> </a:t>
            </a:r>
            <a:r>
              <a:rPr lang="uk-UA" dirty="0" err="1">
                <a:latin typeface="Arial Narrow" pitchFamily="34" charset="0"/>
              </a:rPr>
              <a:t>языка</a:t>
            </a:r>
            <a:r>
              <a:rPr lang="uk-UA" dirty="0">
                <a:latin typeface="Arial Narrow" pitchFamily="34" charset="0"/>
              </a:rPr>
              <a:t>): </a:t>
            </a:r>
            <a:r>
              <a:rPr lang="uk-UA" dirty="0" err="1">
                <a:latin typeface="Arial Narrow" pitchFamily="34" charset="0"/>
              </a:rPr>
              <a:t>Учеб</a:t>
            </a:r>
            <a:r>
              <a:rPr lang="uk-UA" dirty="0">
                <a:latin typeface="Arial Narrow" pitchFamily="34" charset="0"/>
              </a:rPr>
              <a:t>. </a:t>
            </a:r>
            <a:r>
              <a:rPr lang="uk-UA" dirty="0" err="1">
                <a:latin typeface="Arial Narrow" pitchFamily="34" charset="0"/>
              </a:rPr>
              <a:t>пособие</a:t>
            </a:r>
            <a:r>
              <a:rPr lang="uk-UA" dirty="0">
                <a:latin typeface="Arial Narrow" pitchFamily="34" charset="0"/>
              </a:rPr>
              <a:t> для </a:t>
            </a:r>
            <a:r>
              <a:rPr lang="uk-UA" dirty="0" err="1">
                <a:latin typeface="Arial Narrow" pitchFamily="34" charset="0"/>
              </a:rPr>
              <a:t>студ</a:t>
            </a:r>
            <a:r>
              <a:rPr lang="uk-UA" dirty="0">
                <a:latin typeface="Arial Narrow" pitchFamily="34" charset="0"/>
              </a:rPr>
              <a:t>. </a:t>
            </a:r>
            <a:r>
              <a:rPr lang="uk-UA" dirty="0" err="1">
                <a:latin typeface="Arial Narrow" pitchFamily="34" charset="0"/>
              </a:rPr>
              <a:t>лингв</a:t>
            </a:r>
            <a:r>
              <a:rPr lang="uk-UA" dirty="0">
                <a:latin typeface="Arial Narrow" pitchFamily="34" charset="0"/>
              </a:rPr>
              <a:t>, </a:t>
            </a:r>
            <a:r>
              <a:rPr lang="uk-UA" dirty="0" err="1">
                <a:latin typeface="Arial Narrow" pitchFamily="34" charset="0"/>
              </a:rPr>
              <a:t>ун-тов</a:t>
            </a:r>
            <a:r>
              <a:rPr lang="uk-UA" dirty="0">
                <a:latin typeface="Arial Narrow" pitchFamily="34" charset="0"/>
              </a:rPr>
              <a:t> и фак. </a:t>
            </a:r>
            <a:r>
              <a:rPr lang="uk-UA" dirty="0" err="1">
                <a:latin typeface="Arial Narrow" pitchFamily="34" charset="0"/>
              </a:rPr>
              <a:t>ин</a:t>
            </a:r>
            <a:r>
              <a:rPr lang="uk-UA" dirty="0">
                <a:latin typeface="Arial Narrow" pitchFamily="34" charset="0"/>
              </a:rPr>
              <a:t>. яз. </a:t>
            </a:r>
            <a:r>
              <a:rPr lang="uk-UA" dirty="0" err="1">
                <a:latin typeface="Arial Narrow" pitchFamily="34" charset="0"/>
              </a:rPr>
              <a:t>высш</a:t>
            </a:r>
            <a:r>
              <a:rPr lang="uk-UA" dirty="0">
                <a:latin typeface="Arial Narrow" pitchFamily="34" charset="0"/>
              </a:rPr>
              <a:t>. пед. </a:t>
            </a:r>
            <a:r>
              <a:rPr lang="uk-UA" dirty="0" err="1">
                <a:latin typeface="Arial Narrow" pitchFamily="34" charset="0"/>
              </a:rPr>
              <a:t>учеб</a:t>
            </a:r>
            <a:r>
              <a:rPr lang="uk-UA" dirty="0">
                <a:latin typeface="Arial Narrow" pitchFamily="34" charset="0"/>
              </a:rPr>
              <a:t>. заведений. – М.: </a:t>
            </a:r>
            <a:r>
              <a:rPr lang="uk-UA" dirty="0" err="1">
                <a:latin typeface="Arial Narrow" pitchFamily="34" charset="0"/>
              </a:rPr>
              <a:t>Издательский</a:t>
            </a:r>
            <a:r>
              <a:rPr lang="uk-UA" dirty="0">
                <a:latin typeface="Arial Narrow" pitchFamily="34" charset="0"/>
              </a:rPr>
              <a:t> центр «</a:t>
            </a:r>
            <a:r>
              <a:rPr lang="uk-UA" dirty="0" err="1">
                <a:latin typeface="Arial Narrow" pitchFamily="34" charset="0"/>
              </a:rPr>
              <a:t>Академия</a:t>
            </a:r>
            <a:r>
              <a:rPr lang="uk-UA" dirty="0">
                <a:latin typeface="Arial Narrow" pitchFamily="34" charset="0"/>
              </a:rPr>
              <a:t>», 2003. – 288 с.</a:t>
            </a:r>
            <a:endParaRPr lang="ru-RU" dirty="0">
              <a:latin typeface="Arial Narrow" pitchFamily="34" charset="0"/>
            </a:endParaRPr>
          </a:p>
          <a:p>
            <a:r>
              <a:rPr lang="uk-UA" dirty="0" err="1" smtClean="0">
                <a:latin typeface="Arial Narrow" pitchFamily="34" charset="0"/>
              </a:rPr>
              <a:t>Жирмунский</a:t>
            </a:r>
            <a:r>
              <a:rPr lang="uk-UA" dirty="0" smtClean="0">
                <a:latin typeface="Arial Narrow" pitchFamily="34" charset="0"/>
              </a:rPr>
              <a:t> </a:t>
            </a:r>
            <a:r>
              <a:rPr lang="uk-UA" dirty="0">
                <a:latin typeface="Arial Narrow" pitchFamily="34" charset="0"/>
              </a:rPr>
              <a:t>В. М. </a:t>
            </a:r>
            <a:r>
              <a:rPr lang="uk-UA" dirty="0" err="1">
                <a:latin typeface="Arial Narrow" pitchFamily="34" charset="0"/>
              </a:rPr>
              <a:t>Немецкая</a:t>
            </a:r>
            <a:r>
              <a:rPr lang="uk-UA" dirty="0">
                <a:latin typeface="Arial Narrow" pitchFamily="34" charset="0"/>
              </a:rPr>
              <a:t> </a:t>
            </a:r>
            <a:r>
              <a:rPr lang="uk-UA" dirty="0" err="1">
                <a:latin typeface="Arial Narrow" pitchFamily="34" charset="0"/>
              </a:rPr>
              <a:t>диалектология</a:t>
            </a:r>
            <a:r>
              <a:rPr lang="uk-UA" dirty="0">
                <a:latin typeface="Arial Narrow" pitchFamily="34" charset="0"/>
              </a:rPr>
              <a:t>. — М.; Л., 1996. – 346 с. </a:t>
            </a:r>
            <a:endParaRPr lang="ru-RU" dirty="0">
              <a:latin typeface="Arial Narrow" pitchFamily="34" charset="0"/>
            </a:endParaRPr>
          </a:p>
          <a:p>
            <a:r>
              <a:rPr lang="uk-UA" dirty="0" err="1" smtClean="0">
                <a:latin typeface="Arial Narrow" pitchFamily="34" charset="0"/>
              </a:rPr>
              <a:t>Жирмунский</a:t>
            </a:r>
            <a:r>
              <a:rPr lang="uk-UA" dirty="0" smtClean="0">
                <a:latin typeface="Arial Narrow" pitchFamily="34" charset="0"/>
              </a:rPr>
              <a:t> </a:t>
            </a:r>
            <a:r>
              <a:rPr lang="uk-UA" dirty="0">
                <a:latin typeface="Arial Narrow" pitchFamily="34" charset="0"/>
              </a:rPr>
              <a:t>В. М. </a:t>
            </a:r>
            <a:r>
              <a:rPr lang="uk-UA" dirty="0" err="1">
                <a:latin typeface="Arial Narrow" pitchFamily="34" charset="0"/>
              </a:rPr>
              <a:t>История</a:t>
            </a:r>
            <a:r>
              <a:rPr lang="uk-UA" dirty="0">
                <a:latin typeface="Arial Narrow" pitchFamily="34" charset="0"/>
              </a:rPr>
              <a:t> </a:t>
            </a:r>
            <a:r>
              <a:rPr lang="uk-UA" dirty="0" err="1">
                <a:latin typeface="Arial Narrow" pitchFamily="34" charset="0"/>
              </a:rPr>
              <a:t>немецкого</a:t>
            </a:r>
            <a:r>
              <a:rPr lang="uk-UA" dirty="0">
                <a:latin typeface="Arial Narrow" pitchFamily="34" charset="0"/>
              </a:rPr>
              <a:t> </a:t>
            </a:r>
            <a:r>
              <a:rPr lang="uk-UA" dirty="0" err="1">
                <a:latin typeface="Arial Narrow" pitchFamily="34" charset="0"/>
              </a:rPr>
              <a:t>языка</a:t>
            </a:r>
            <a:r>
              <a:rPr lang="uk-UA" dirty="0">
                <a:latin typeface="Arial Narrow" pitchFamily="34" charset="0"/>
              </a:rPr>
              <a:t>. – М., 1995. – 489 с.</a:t>
            </a:r>
            <a:endParaRPr lang="ru-RU" dirty="0">
              <a:latin typeface="Arial Narrow" pitchFamily="34" charset="0"/>
            </a:endParaRPr>
          </a:p>
          <a:p>
            <a:pPr lvl="0">
              <a:buNone/>
            </a:pPr>
            <a:r>
              <a:rPr lang="de-DE" dirty="0" smtClean="0">
                <a:solidFill>
                  <a:schemeClr val="tx1"/>
                </a:solidFill>
              </a:rPr>
              <a:t>.</a:t>
            </a:r>
            <a:endParaRPr lang="en-US" dirty="0">
              <a:solidFill>
                <a:schemeClr val="tx1"/>
              </a:solidFill>
            </a:endParaRPr>
          </a:p>
          <a:p>
            <a:endParaRPr lang="ru-RU" dirty="0"/>
          </a:p>
        </p:txBody>
      </p:sp>
    </p:spTree>
    <p:extLst>
      <p:ext uri="{BB962C8B-B14F-4D97-AF65-F5344CB8AC3E}">
        <p14:creationId xmlns:p14="http://schemas.microsoft.com/office/powerpoint/2010/main" val="336191335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p:txBody>
          <a:bodyPr>
            <a:normAutofit fontScale="90000"/>
          </a:bodyPr>
          <a:lstStyle/>
          <a:p>
            <a:r>
              <a:rPr lang="de-DE" b="1" dirty="0">
                <a:solidFill>
                  <a:schemeClr val="tx1"/>
                </a:solidFill>
              </a:rPr>
              <a:t>Heutige räumliche Verteilung </a:t>
            </a:r>
            <a:br>
              <a:rPr lang="de-DE" b="1" dirty="0">
                <a:solidFill>
                  <a:schemeClr val="tx1"/>
                </a:solidFill>
              </a:rPr>
            </a:br>
            <a:r>
              <a:rPr lang="de-DE" b="1" dirty="0">
                <a:solidFill>
                  <a:schemeClr val="tx1"/>
                </a:solidFill>
              </a:rPr>
              <a:t>der deutschen Dialekte</a:t>
            </a:r>
            <a:endParaRPr lang="ru-RU" b="1" dirty="0" smtClean="0">
              <a:solidFill>
                <a:schemeClr val="tx1"/>
              </a:solidFill>
            </a:endParaRPr>
          </a:p>
        </p:txBody>
      </p:sp>
      <p:pic>
        <p:nvPicPr>
          <p:cNvPr id="5" name="Picture 4" descr="800px-Heutige_deutsche_Mundarten"/>
          <p:cNvPicPr>
            <a:picLocks noGrp="1" noChangeAspect="1" noChangeArrowheads="1"/>
          </p:cNvPicPr>
          <p:nvPr>
            <p:ph sz="quarter" idx="13"/>
          </p:nvPr>
        </p:nvPicPr>
        <p:blipFill>
          <a:blip r:embed="rId3">
            <a:extLst>
              <a:ext uri="{28A0092B-C50C-407E-A947-70E740481C1C}">
                <a14:useLocalDpi xmlns:a14="http://schemas.microsoft.com/office/drawing/2010/main" val="0"/>
              </a:ext>
            </a:extLst>
          </a:blip>
          <a:srcRect/>
          <a:stretch>
            <a:fillRect/>
          </a:stretch>
        </p:blipFill>
        <p:spPr bwMode="auto">
          <a:xfrm>
            <a:off x="395536" y="116632"/>
            <a:ext cx="8208911" cy="62646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3638159"/>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27584" y="1268760"/>
            <a:ext cx="7408333" cy="4314792"/>
          </a:xfrm>
        </p:spPr>
        <p:txBody>
          <a:bodyPr/>
          <a:lstStyle/>
          <a:p>
            <a:endParaRPr lang="de-DE" dirty="0" smtClean="0"/>
          </a:p>
          <a:p>
            <a:pPr>
              <a:buClr>
                <a:srgbClr val="008000"/>
              </a:buClr>
            </a:pPr>
            <a:r>
              <a:rPr lang="de-DE" sz="3200" dirty="0" smtClean="0">
                <a:solidFill>
                  <a:schemeClr val="tx1"/>
                </a:solidFill>
              </a:rPr>
              <a:t>Terminus „</a:t>
            </a:r>
            <a:r>
              <a:rPr lang="de-DE" sz="3200" dirty="0" err="1" smtClean="0">
                <a:solidFill>
                  <a:schemeClr val="tx1"/>
                </a:solidFill>
              </a:rPr>
              <a:t>Lekt</a:t>
            </a:r>
            <a:r>
              <a:rPr lang="de-DE" sz="3200" dirty="0" smtClean="0">
                <a:solidFill>
                  <a:schemeClr val="tx1"/>
                </a:solidFill>
              </a:rPr>
              <a:t>“ als Synonym zum Terminus „Varietät“</a:t>
            </a:r>
          </a:p>
          <a:p>
            <a:pPr>
              <a:buClr>
                <a:srgbClr val="008000"/>
              </a:buClr>
            </a:pPr>
            <a:r>
              <a:rPr lang="de-DE" sz="3200" dirty="0" smtClean="0">
                <a:solidFill>
                  <a:schemeClr val="tx1"/>
                </a:solidFill>
              </a:rPr>
              <a:t>die Fähigkeit, verschiedene </a:t>
            </a:r>
            <a:r>
              <a:rPr lang="de-DE" sz="3200" dirty="0" err="1" smtClean="0">
                <a:solidFill>
                  <a:schemeClr val="tx1"/>
                </a:solidFill>
              </a:rPr>
              <a:t>Varietä</a:t>
            </a:r>
            <a:r>
              <a:rPr lang="en-US" sz="3200" dirty="0" smtClean="0">
                <a:solidFill>
                  <a:schemeClr val="tx1"/>
                </a:solidFill>
              </a:rPr>
              <a:t>ten </a:t>
            </a:r>
            <a:r>
              <a:rPr lang="en-US" sz="3200" dirty="0" err="1" smtClean="0">
                <a:solidFill>
                  <a:schemeClr val="tx1"/>
                </a:solidFill>
              </a:rPr>
              <a:t>oder</a:t>
            </a:r>
            <a:r>
              <a:rPr lang="en-US" sz="3200" dirty="0" smtClean="0">
                <a:solidFill>
                  <a:schemeClr val="tx1"/>
                </a:solidFill>
              </a:rPr>
              <a:t> </a:t>
            </a:r>
            <a:r>
              <a:rPr lang="en-US" sz="3200" dirty="0" err="1" smtClean="0">
                <a:solidFill>
                  <a:schemeClr val="tx1"/>
                </a:solidFill>
              </a:rPr>
              <a:t>Lekte</a:t>
            </a:r>
            <a:r>
              <a:rPr lang="en-US" sz="3200" dirty="0" smtClean="0">
                <a:solidFill>
                  <a:schemeClr val="tx1"/>
                </a:solidFill>
              </a:rPr>
              <a:t> </a:t>
            </a:r>
            <a:r>
              <a:rPr lang="en-US" sz="3200" dirty="0" err="1" smtClean="0">
                <a:solidFill>
                  <a:schemeClr val="tx1"/>
                </a:solidFill>
              </a:rPr>
              <a:t>zu</a:t>
            </a:r>
            <a:r>
              <a:rPr lang="en-US" sz="3200" dirty="0" smtClean="0">
                <a:solidFill>
                  <a:schemeClr val="tx1"/>
                </a:solidFill>
              </a:rPr>
              <a:t> </a:t>
            </a:r>
            <a:r>
              <a:rPr lang="en-US" sz="3200" dirty="0" err="1" smtClean="0">
                <a:solidFill>
                  <a:schemeClr val="tx1"/>
                </a:solidFill>
              </a:rPr>
              <a:t>beherrschen</a:t>
            </a:r>
            <a:r>
              <a:rPr lang="en-US" sz="3200" dirty="0" smtClean="0">
                <a:solidFill>
                  <a:schemeClr val="tx1"/>
                </a:solidFill>
              </a:rPr>
              <a:t> </a:t>
            </a:r>
            <a:r>
              <a:rPr lang="en-US" sz="3200" dirty="0" err="1" smtClean="0">
                <a:solidFill>
                  <a:schemeClr val="tx1"/>
                </a:solidFill>
              </a:rPr>
              <a:t>als</a:t>
            </a:r>
            <a:r>
              <a:rPr lang="en-US" sz="3200" dirty="0" smtClean="0">
                <a:solidFill>
                  <a:schemeClr val="tx1"/>
                </a:solidFill>
              </a:rPr>
              <a:t> “</a:t>
            </a:r>
            <a:r>
              <a:rPr lang="en-US" sz="3200" dirty="0" err="1" smtClean="0">
                <a:solidFill>
                  <a:schemeClr val="tx1"/>
                </a:solidFill>
              </a:rPr>
              <a:t>panlektale</a:t>
            </a:r>
            <a:r>
              <a:rPr lang="en-US" sz="3200" dirty="0" smtClean="0">
                <a:solidFill>
                  <a:schemeClr val="tx1"/>
                </a:solidFill>
              </a:rPr>
              <a:t> </a:t>
            </a:r>
            <a:r>
              <a:rPr lang="en-US" sz="3200" dirty="0" err="1" smtClean="0">
                <a:solidFill>
                  <a:schemeClr val="tx1"/>
                </a:solidFill>
              </a:rPr>
              <a:t>Kompetenz</a:t>
            </a:r>
            <a:r>
              <a:rPr lang="en-US" sz="3200" dirty="0" smtClean="0">
                <a:solidFill>
                  <a:schemeClr val="tx1"/>
                </a:solidFill>
              </a:rPr>
              <a:t>”</a:t>
            </a:r>
            <a:endParaRPr lang="de-DE" sz="3200" dirty="0" smtClean="0">
              <a:solidFill>
                <a:schemeClr val="tx1"/>
              </a:solidFill>
            </a:endParaRPr>
          </a:p>
        </p:txBody>
      </p:sp>
      <p:sp>
        <p:nvSpPr>
          <p:cNvPr id="2" name="Title 1"/>
          <p:cNvSpPr>
            <a:spLocks noGrp="1"/>
          </p:cNvSpPr>
          <p:nvPr>
            <p:ph type="title"/>
          </p:nvPr>
        </p:nvSpPr>
        <p:spPr/>
        <p:txBody>
          <a:bodyPr>
            <a:normAutofit/>
          </a:bodyPr>
          <a:lstStyle/>
          <a:p>
            <a:r>
              <a:rPr lang="en-US" sz="4000" b="1" dirty="0" err="1" smtClean="0">
                <a:solidFill>
                  <a:schemeClr val="tx1"/>
                </a:solidFill>
              </a:rPr>
              <a:t>Begriff</a:t>
            </a:r>
            <a:r>
              <a:rPr lang="en-US" sz="4000" b="1" dirty="0" smtClean="0">
                <a:solidFill>
                  <a:schemeClr val="tx1"/>
                </a:solidFill>
              </a:rPr>
              <a:t> </a:t>
            </a:r>
            <a:r>
              <a:rPr lang="en-US" sz="4000" b="1" dirty="0" err="1" smtClean="0">
                <a:solidFill>
                  <a:schemeClr val="tx1"/>
                </a:solidFill>
              </a:rPr>
              <a:t>Varietät</a:t>
            </a:r>
            <a:endParaRPr lang="en-US" sz="4000" b="1" dirty="0">
              <a:solidFill>
                <a:schemeClr val="tx1"/>
              </a:solidFill>
            </a:endParaRPr>
          </a:p>
        </p:txBody>
      </p:sp>
    </p:spTree>
    <p:extLst>
      <p:ext uri="{BB962C8B-B14F-4D97-AF65-F5344CB8AC3E}">
        <p14:creationId xmlns:p14="http://schemas.microsoft.com/office/powerpoint/2010/main" val="1427720099"/>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994B2013-711E-439D-8133-7744186E5F99}" type="slidenum">
              <a:rPr lang="en-US" smtClean="0"/>
              <a:pPr/>
              <a:t>22</a:t>
            </a:fld>
            <a:endParaRPr lang="en-US"/>
          </a:p>
        </p:txBody>
      </p:sp>
      <p:sp>
        <p:nvSpPr>
          <p:cNvPr id="2" name="Title 1"/>
          <p:cNvSpPr>
            <a:spLocks noGrp="1"/>
          </p:cNvSpPr>
          <p:nvPr>
            <p:ph type="title"/>
          </p:nvPr>
        </p:nvSpPr>
        <p:spPr/>
        <p:txBody>
          <a:bodyPr/>
          <a:lstStyle/>
          <a:p>
            <a:r>
              <a:rPr lang="de-DE" b="1" dirty="0" smtClean="0">
                <a:solidFill>
                  <a:schemeClr val="tx1"/>
                </a:solidFill>
              </a:rPr>
              <a:t>Übersicht über die Varietäten</a:t>
            </a:r>
            <a:endParaRPr lang="en-US" b="1" dirty="0">
              <a:solidFill>
                <a:schemeClr val="tx1"/>
              </a:solidFill>
            </a:endParaRPr>
          </a:p>
        </p:txBody>
      </p:sp>
      <p:pic>
        <p:nvPicPr>
          <p:cNvPr id="1026" name="Picture 2"/>
          <p:cNvPicPr>
            <a:picLocks noChangeAspect="1" noChangeArrowheads="1"/>
          </p:cNvPicPr>
          <p:nvPr/>
        </p:nvPicPr>
        <p:blipFill>
          <a:blip r:embed="rId2" cstate="print"/>
          <a:srcRect/>
          <a:stretch>
            <a:fillRect/>
          </a:stretch>
        </p:blipFill>
        <p:spPr bwMode="auto">
          <a:xfrm>
            <a:off x="467544" y="1196752"/>
            <a:ext cx="8280920" cy="5310095"/>
          </a:xfrm>
          <a:prstGeom prst="rect">
            <a:avLst/>
          </a:prstGeom>
          <a:noFill/>
          <a:ln w="9525">
            <a:noFill/>
            <a:miter lim="800000"/>
            <a:headEnd/>
            <a:tailEnd/>
          </a:ln>
          <a:effectLst/>
        </p:spPr>
      </p:pic>
    </p:spTree>
    <p:extLst>
      <p:ext uri="{BB962C8B-B14F-4D97-AF65-F5344CB8AC3E}">
        <p14:creationId xmlns:p14="http://schemas.microsoft.com/office/powerpoint/2010/main" val="1050130794"/>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err="1" smtClean="0">
                <a:solidFill>
                  <a:schemeClr val="tx1"/>
                </a:solidFill>
              </a:rPr>
              <a:t>Variet</a:t>
            </a:r>
            <a:r>
              <a:rPr lang="de-DE" b="1" dirty="0" err="1" smtClean="0">
                <a:solidFill>
                  <a:schemeClr val="tx1"/>
                </a:solidFill>
              </a:rPr>
              <a:t>äten</a:t>
            </a:r>
            <a:endParaRPr lang="en-US" b="1" dirty="0">
              <a:solidFill>
                <a:schemeClr val="tx1"/>
              </a:solidFill>
            </a:endParaRPr>
          </a:p>
        </p:txBody>
      </p:sp>
      <p:sp>
        <p:nvSpPr>
          <p:cNvPr id="3" name="Content Placeholder 2"/>
          <p:cNvSpPr>
            <a:spLocks noGrp="1"/>
          </p:cNvSpPr>
          <p:nvPr>
            <p:ph sz="quarter" idx="13"/>
          </p:nvPr>
        </p:nvSpPr>
        <p:spPr/>
        <p:txBody>
          <a:bodyPr>
            <a:normAutofit/>
          </a:bodyPr>
          <a:lstStyle/>
          <a:p>
            <a:pPr>
              <a:buClr>
                <a:srgbClr val="008000"/>
              </a:buClr>
            </a:pPr>
            <a:r>
              <a:rPr lang="de-DE" dirty="0" smtClean="0">
                <a:solidFill>
                  <a:schemeClr val="tx1"/>
                </a:solidFill>
              </a:rPr>
              <a:t>Beeinflussung der Sprache durch </a:t>
            </a:r>
            <a:r>
              <a:rPr lang="de-DE" b="1" dirty="0" err="1" smtClean="0">
                <a:solidFill>
                  <a:schemeClr val="tx1"/>
                </a:solidFill>
              </a:rPr>
              <a:t>außersprachliche</a:t>
            </a:r>
            <a:r>
              <a:rPr lang="de-DE" b="1" dirty="0" smtClean="0">
                <a:solidFill>
                  <a:schemeClr val="tx1"/>
                </a:solidFill>
              </a:rPr>
              <a:t> Parameter, </a:t>
            </a:r>
            <a:r>
              <a:rPr lang="de-DE" dirty="0" smtClean="0">
                <a:solidFill>
                  <a:schemeClr val="tx1"/>
                </a:solidFill>
              </a:rPr>
              <a:t>also verschiedene </a:t>
            </a:r>
            <a:r>
              <a:rPr lang="de-DE" b="1" dirty="0" smtClean="0">
                <a:solidFill>
                  <a:schemeClr val="tx1"/>
                </a:solidFill>
              </a:rPr>
              <a:t>Faktoren</a:t>
            </a:r>
            <a:r>
              <a:rPr lang="de-DE" dirty="0" smtClean="0">
                <a:solidFill>
                  <a:schemeClr val="tx1"/>
                </a:solidFill>
              </a:rPr>
              <a:t> wie Raum, Zeit, Situation/Funktion und soziale Schicht/Status/Gruppe</a:t>
            </a:r>
            <a:endParaRPr lang="de-DE" b="1" dirty="0" smtClean="0">
              <a:solidFill>
                <a:schemeClr val="tx1"/>
              </a:solidFill>
            </a:endParaRPr>
          </a:p>
          <a:p>
            <a:pPr>
              <a:buClr>
                <a:srgbClr val="008000"/>
              </a:buClr>
            </a:pPr>
            <a:r>
              <a:rPr lang="de-DE" dirty="0" smtClean="0">
                <a:solidFill>
                  <a:schemeClr val="tx1"/>
                </a:solidFill>
              </a:rPr>
              <a:t>die Faktoren werden deutlich auf den </a:t>
            </a:r>
            <a:r>
              <a:rPr lang="de-DE" b="1" dirty="0" smtClean="0">
                <a:solidFill>
                  <a:schemeClr val="tx1"/>
                </a:solidFill>
              </a:rPr>
              <a:t>Ebenen</a:t>
            </a:r>
            <a:r>
              <a:rPr lang="de-DE" dirty="0" smtClean="0">
                <a:solidFill>
                  <a:schemeClr val="tx1"/>
                </a:solidFill>
              </a:rPr>
              <a:t> der Lexik, der Morphologie, der Syntax, der Phonetik</a:t>
            </a:r>
            <a:endParaRPr lang="en-US" dirty="0">
              <a:solidFill>
                <a:schemeClr val="tx1"/>
              </a:solidFill>
            </a:endParaRPr>
          </a:p>
        </p:txBody>
      </p:sp>
    </p:spTree>
    <p:extLst>
      <p:ext uri="{BB962C8B-B14F-4D97-AF65-F5344CB8AC3E}">
        <p14:creationId xmlns:p14="http://schemas.microsoft.com/office/powerpoint/2010/main" val="4224523513"/>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188640"/>
            <a:ext cx="8229600" cy="868346"/>
          </a:xfrm>
        </p:spPr>
        <p:txBody>
          <a:bodyPr>
            <a:normAutofit/>
          </a:bodyPr>
          <a:lstStyle/>
          <a:p>
            <a:r>
              <a:rPr lang="de-DE" sz="4000" b="1" dirty="0" smtClean="0">
                <a:solidFill>
                  <a:schemeClr val="tx1"/>
                </a:solidFill>
              </a:rPr>
              <a:t>Sprache und Varietäten</a:t>
            </a:r>
            <a:endParaRPr lang="en-US" sz="4000" b="1" dirty="0">
              <a:solidFill>
                <a:schemeClr val="tx1"/>
              </a:solidFill>
            </a:endParaRPr>
          </a:p>
        </p:txBody>
      </p:sp>
      <p:graphicFrame>
        <p:nvGraphicFramePr>
          <p:cNvPr id="7" name="Diagram 6"/>
          <p:cNvGraphicFramePr/>
          <p:nvPr>
            <p:extLst>
              <p:ext uri="{D42A27DB-BD31-4B8C-83A1-F6EECF244321}">
                <p14:modId xmlns:p14="http://schemas.microsoft.com/office/powerpoint/2010/main" val="1925080616"/>
              </p:ext>
            </p:extLst>
          </p:nvPr>
        </p:nvGraphicFramePr>
        <p:xfrm>
          <a:off x="395536" y="908720"/>
          <a:ext cx="8429684" cy="581212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cxnSp>
        <p:nvCxnSpPr>
          <p:cNvPr id="10" name="Straight Arrow Connector 9"/>
          <p:cNvCxnSpPr/>
          <p:nvPr/>
        </p:nvCxnSpPr>
        <p:spPr>
          <a:xfrm>
            <a:off x="1928794" y="2500306"/>
            <a:ext cx="1643074" cy="78581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p:nvPr/>
        </p:nvCxnSpPr>
        <p:spPr>
          <a:xfrm rot="16200000" flipH="1">
            <a:off x="3679025" y="2678901"/>
            <a:ext cx="500066" cy="14287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6" name="Straight Arrow Connector 15"/>
          <p:cNvCxnSpPr/>
          <p:nvPr/>
        </p:nvCxnSpPr>
        <p:spPr>
          <a:xfrm rot="5400000">
            <a:off x="5250661" y="2678901"/>
            <a:ext cx="500066" cy="14287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p:nvPr/>
        </p:nvCxnSpPr>
        <p:spPr>
          <a:xfrm rot="10800000" flipV="1">
            <a:off x="5857884" y="2428868"/>
            <a:ext cx="1571636" cy="85725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0" name="Straight Arrow Connector 19"/>
          <p:cNvCxnSpPr/>
          <p:nvPr/>
        </p:nvCxnSpPr>
        <p:spPr>
          <a:xfrm rot="10800000" flipV="1">
            <a:off x="1785918" y="4071942"/>
            <a:ext cx="1785950" cy="92869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2" name="Straight Arrow Connector 21"/>
          <p:cNvCxnSpPr/>
          <p:nvPr/>
        </p:nvCxnSpPr>
        <p:spPr>
          <a:xfrm>
            <a:off x="6000760" y="4143380"/>
            <a:ext cx="1428760" cy="92869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4" name="Straight Arrow Connector 23"/>
          <p:cNvCxnSpPr/>
          <p:nvPr/>
        </p:nvCxnSpPr>
        <p:spPr>
          <a:xfrm rot="5400000">
            <a:off x="3750463" y="4607727"/>
            <a:ext cx="428628" cy="21431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6" name="Straight Arrow Connector 25"/>
          <p:cNvCxnSpPr/>
          <p:nvPr/>
        </p:nvCxnSpPr>
        <p:spPr>
          <a:xfrm rot="16200000" flipH="1">
            <a:off x="5250661" y="4679165"/>
            <a:ext cx="428628" cy="21431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66302137"/>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p:txBody>
          <a:bodyPr/>
          <a:lstStyle/>
          <a:p>
            <a:endParaRPr lang="ru-RU"/>
          </a:p>
        </p:txBody>
      </p:sp>
      <p:pic>
        <p:nvPicPr>
          <p:cNvPr id="1026" name="Picture 2" descr="C:\Users\Polina\Pictures\tenor.png"/>
          <p:cNvPicPr>
            <a:picLocks noGrp="1" noChangeAspect="1" noChangeArrowheads="1"/>
          </p:cNvPicPr>
          <p:nvPr>
            <p:ph sz="quarter" idx="13"/>
          </p:nvPr>
        </p:nvPicPr>
        <p:blipFill>
          <a:blip r:embed="rId2">
            <a:extLst>
              <a:ext uri="{28A0092B-C50C-407E-A947-70E740481C1C}">
                <a14:useLocalDpi xmlns:a14="http://schemas.microsoft.com/office/drawing/2010/main" val="0"/>
              </a:ext>
            </a:extLst>
          </a:blip>
          <a:srcRect/>
          <a:stretch>
            <a:fillRect/>
          </a:stretch>
        </p:blipFill>
        <p:spPr bwMode="auto">
          <a:xfrm>
            <a:off x="467544" y="692696"/>
            <a:ext cx="8208912" cy="554461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02588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026"/>
                                        </p:tgtEl>
                                        <p:attrNameLst>
                                          <p:attrName>style.visibility</p:attrName>
                                        </p:attrNameLst>
                                      </p:cBhvr>
                                      <p:to>
                                        <p:strVal val="visible"/>
                                      </p:to>
                                    </p:set>
                                    <p:animEffect transition="in" filter="fade">
                                      <p:cBhvr>
                                        <p:cTn id="7" dur="1000"/>
                                        <p:tgtEl>
                                          <p:spTgt spid="1026"/>
                                        </p:tgtEl>
                                      </p:cBhvr>
                                    </p:animEffect>
                                    <p:anim calcmode="lin" valueType="num">
                                      <p:cBhvr>
                                        <p:cTn id="8" dur="1000" fill="hold"/>
                                        <p:tgtEl>
                                          <p:spTgt spid="1026"/>
                                        </p:tgtEl>
                                        <p:attrNameLst>
                                          <p:attrName>ppt_x</p:attrName>
                                        </p:attrNameLst>
                                      </p:cBhvr>
                                      <p:tavLst>
                                        <p:tav tm="0">
                                          <p:val>
                                            <p:strVal val="#ppt_x"/>
                                          </p:val>
                                        </p:tav>
                                        <p:tav tm="100000">
                                          <p:val>
                                            <p:strVal val="#ppt_x"/>
                                          </p:val>
                                        </p:tav>
                                      </p:tavLst>
                                    </p:anim>
                                    <p:anim calcmode="lin" valueType="num">
                                      <p:cBhvr>
                                        <p:cTn id="9" dur="1000" fill="hold"/>
                                        <p:tgtEl>
                                          <p:spTgt spid="1026"/>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nodeType="clickEffect">
                                  <p:stCondLst>
                                    <p:cond delay="0"/>
                                  </p:stCondLst>
                                  <p:childTnLst>
                                    <p:set>
                                      <p:cBhvr>
                                        <p:cTn id="13" dur="1" fill="hold">
                                          <p:stCondLst>
                                            <p:cond delay="0"/>
                                          </p:stCondLst>
                                        </p:cTn>
                                        <p:tgtEl>
                                          <p:spTgt spid="1026"/>
                                        </p:tgtEl>
                                        <p:attrNameLst>
                                          <p:attrName>style.visibility</p:attrName>
                                        </p:attrNameLst>
                                      </p:cBhvr>
                                      <p:to>
                                        <p:strVal val="visible"/>
                                      </p:to>
                                    </p:set>
                                    <p:anim calcmode="lin" valueType="num">
                                      <p:cBhvr additive="base">
                                        <p:cTn id="14" dur="500" fill="hold"/>
                                        <p:tgtEl>
                                          <p:spTgt spid="1026"/>
                                        </p:tgtEl>
                                        <p:attrNameLst>
                                          <p:attrName>ppt_x</p:attrName>
                                        </p:attrNameLst>
                                      </p:cBhvr>
                                      <p:tavLst>
                                        <p:tav tm="0">
                                          <p:val>
                                            <p:strVal val="#ppt_x"/>
                                          </p:val>
                                        </p:tav>
                                        <p:tav tm="100000">
                                          <p:val>
                                            <p:strVal val="#ppt_x"/>
                                          </p:val>
                                        </p:tav>
                                      </p:tavLst>
                                    </p:anim>
                                    <p:anim calcmode="lin" valueType="num">
                                      <p:cBhvr additive="base">
                                        <p:cTn id="15" dur="500" fill="hold"/>
                                        <p:tgtEl>
                                          <p:spTgt spid="102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395536" y="1988840"/>
            <a:ext cx="8352928" cy="4536504"/>
          </a:xfrm>
        </p:spPr>
        <p:txBody>
          <a:bodyPr>
            <a:normAutofit fontScale="85000" lnSpcReduction="20000"/>
          </a:bodyPr>
          <a:lstStyle/>
          <a:p>
            <a:pPr marL="0" indent="0" algn="ctr">
              <a:buNone/>
            </a:pPr>
            <a:endParaRPr lang="ru-RU" sz="3200" dirty="0" smtClean="0"/>
          </a:p>
          <a:p>
            <a:pPr marL="0" indent="0" algn="ctr">
              <a:buNone/>
            </a:pPr>
            <a:endParaRPr lang="ru-RU" sz="3200" b="1" dirty="0" smtClean="0">
              <a:solidFill>
                <a:schemeClr val="bg1"/>
              </a:solidFill>
            </a:endParaRPr>
          </a:p>
          <a:p>
            <a:pPr marL="0" indent="0" algn="ctr">
              <a:buNone/>
            </a:pPr>
            <a:r>
              <a:rPr lang="de-DE" sz="3200" b="1" dirty="0" smtClean="0">
                <a:solidFill>
                  <a:schemeClr val="tx2">
                    <a:lumMod val="75000"/>
                  </a:schemeClr>
                </a:solidFill>
              </a:rPr>
              <a:t>Plan</a:t>
            </a:r>
            <a:endParaRPr lang="de-DE" sz="3200" b="1" dirty="0">
              <a:solidFill>
                <a:schemeClr val="tx2">
                  <a:lumMod val="75000"/>
                </a:schemeClr>
              </a:solidFill>
            </a:endParaRPr>
          </a:p>
          <a:p>
            <a:pPr marL="0" indent="0" algn="just">
              <a:buNone/>
            </a:pPr>
            <a:r>
              <a:rPr lang="de-DE" sz="3200" b="1" dirty="0">
                <a:solidFill>
                  <a:schemeClr val="tx2">
                    <a:lumMod val="75000"/>
                  </a:schemeClr>
                </a:solidFill>
              </a:rPr>
              <a:t>Der indogermanische Ursprung der heutigen europäischen Sprachen.</a:t>
            </a:r>
          </a:p>
          <a:p>
            <a:pPr marL="0" indent="0" algn="just">
              <a:buNone/>
            </a:pPr>
            <a:r>
              <a:rPr lang="de-DE" sz="3200" b="1" dirty="0">
                <a:solidFill>
                  <a:schemeClr val="tx2">
                    <a:lumMod val="75000"/>
                  </a:schemeClr>
                </a:solidFill>
              </a:rPr>
              <a:t>Die Entstehung des Germanischen.</a:t>
            </a:r>
          </a:p>
          <a:p>
            <a:pPr marL="0" indent="0" algn="just">
              <a:buNone/>
            </a:pPr>
            <a:r>
              <a:rPr lang="de-DE" sz="3200" b="1" dirty="0">
                <a:solidFill>
                  <a:schemeClr val="tx2">
                    <a:lumMod val="75000"/>
                  </a:schemeClr>
                </a:solidFill>
              </a:rPr>
              <a:t>Die Gliederung und Verbreitung der germanischen Sprache.</a:t>
            </a:r>
          </a:p>
          <a:p>
            <a:pPr marL="0" indent="0" algn="just">
              <a:buNone/>
            </a:pPr>
            <a:r>
              <a:rPr lang="de-DE" sz="3200" b="1" dirty="0">
                <a:solidFill>
                  <a:schemeClr val="tx2">
                    <a:lumMod val="75000"/>
                  </a:schemeClr>
                </a:solidFill>
              </a:rPr>
              <a:t>Nationalsprache und territoriale Dialekte.</a:t>
            </a:r>
          </a:p>
          <a:p>
            <a:pPr marL="0" indent="0" algn="just">
              <a:buNone/>
            </a:pPr>
            <a:r>
              <a:rPr lang="de-DE" sz="3200" b="1" dirty="0">
                <a:solidFill>
                  <a:schemeClr val="tx2">
                    <a:lumMod val="75000"/>
                  </a:schemeClr>
                </a:solidFill>
              </a:rPr>
              <a:t>Die Periodisierung der Geschichte der Deutschen Sprache.</a:t>
            </a:r>
            <a:endParaRPr lang="ru-RU" sz="3200" b="1" dirty="0" smtClean="0">
              <a:solidFill>
                <a:schemeClr val="tx2">
                  <a:lumMod val="75000"/>
                </a:schemeClr>
              </a:solidFill>
            </a:endParaRPr>
          </a:p>
          <a:p>
            <a:pPr marL="0" indent="0" algn="ctr">
              <a:buNone/>
            </a:pPr>
            <a:endParaRPr lang="ru-RU" sz="3200" dirty="0"/>
          </a:p>
          <a:p>
            <a:pPr marL="0" indent="0" algn="ctr">
              <a:buNone/>
            </a:pPr>
            <a:endParaRPr lang="de-AT" sz="3200" dirty="0"/>
          </a:p>
        </p:txBody>
      </p:sp>
      <p:sp>
        <p:nvSpPr>
          <p:cNvPr id="2" name="Заголовок 1"/>
          <p:cNvSpPr>
            <a:spLocks noGrp="1"/>
          </p:cNvSpPr>
          <p:nvPr>
            <p:ph type="title"/>
          </p:nvPr>
        </p:nvSpPr>
        <p:spPr>
          <a:xfrm>
            <a:off x="539552" y="404664"/>
            <a:ext cx="8280920" cy="1944216"/>
          </a:xfrm>
        </p:spPr>
        <p:txBody>
          <a:bodyPr>
            <a:normAutofit fontScale="90000"/>
          </a:bodyPr>
          <a:lstStyle/>
          <a:p>
            <a:r>
              <a:rPr lang="de-AT" b="1" dirty="0">
                <a:solidFill>
                  <a:schemeClr val="tx2"/>
                </a:solidFill>
              </a:rPr>
              <a:t>Diatopische Unterschiede im Wortschatz</a:t>
            </a:r>
            <a:r>
              <a:rPr lang="ru-RU" b="1" dirty="0">
                <a:solidFill>
                  <a:schemeClr val="tx2"/>
                </a:solidFill>
              </a:rPr>
              <a:t/>
            </a:r>
            <a:br>
              <a:rPr lang="ru-RU" b="1" dirty="0">
                <a:solidFill>
                  <a:schemeClr val="tx2"/>
                </a:solidFill>
              </a:rPr>
            </a:br>
            <a:r>
              <a:rPr lang="de-DE" b="1" dirty="0">
                <a:solidFill>
                  <a:schemeClr val="tx2"/>
                </a:solidFill>
              </a:rPr>
              <a:t>Geschichte der Deutschen Sprache</a:t>
            </a:r>
            <a:br>
              <a:rPr lang="de-DE" b="1" dirty="0">
                <a:solidFill>
                  <a:schemeClr val="tx2"/>
                </a:solidFill>
              </a:rPr>
            </a:br>
            <a:endParaRPr lang="ru-RU" dirty="0">
              <a:solidFill>
                <a:schemeClr val="tx2"/>
              </a:solidFill>
            </a:endParaRPr>
          </a:p>
        </p:txBody>
      </p:sp>
    </p:spTree>
    <p:extLst>
      <p:ext uri="{BB962C8B-B14F-4D97-AF65-F5344CB8AC3E}">
        <p14:creationId xmlns:p14="http://schemas.microsoft.com/office/powerpoint/2010/main" val="401982746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684213" y="1700213"/>
            <a:ext cx="8064500" cy="1752600"/>
          </a:xfrm>
        </p:spPr>
        <p:txBody>
          <a:bodyPr/>
          <a:lstStyle/>
          <a:p>
            <a:pPr algn="ctr" eaLnBrk="1" hangingPunct="1">
              <a:defRPr/>
            </a:pPr>
            <a:r>
              <a:rPr lang="nl-NL" sz="4400" b="1" dirty="0" smtClean="0">
                <a:solidFill>
                  <a:schemeClr val="bg2">
                    <a:lumMod val="10000"/>
                  </a:schemeClr>
                </a:solidFill>
                <a:effectLst>
                  <a:outerShdw blurRad="38100" dist="38100" dir="2700000" algn="tl">
                    <a:srgbClr val="C0C0C0"/>
                  </a:outerShdw>
                </a:effectLst>
              </a:rPr>
              <a:t>Die Entwicklung der deutschen Sprache</a:t>
            </a:r>
          </a:p>
        </p:txBody>
      </p:sp>
      <p:sp>
        <p:nvSpPr>
          <p:cNvPr id="2051" name="Rectangle 3"/>
          <p:cNvSpPr>
            <a:spLocks noGrp="1" noChangeArrowheads="1"/>
          </p:cNvSpPr>
          <p:nvPr>
            <p:ph type="subTitle" idx="1"/>
          </p:nvPr>
        </p:nvSpPr>
        <p:spPr>
          <a:xfrm>
            <a:off x="1547813" y="4005263"/>
            <a:ext cx="6553200" cy="1752600"/>
          </a:xfrm>
        </p:spPr>
        <p:txBody>
          <a:bodyPr/>
          <a:lstStyle/>
          <a:p>
            <a:pPr algn="ctr" eaLnBrk="1" hangingPunct="1"/>
            <a:r>
              <a:rPr lang="nl-NL" sz="2400" dirty="0" smtClean="0">
                <a:solidFill>
                  <a:schemeClr val="tx2">
                    <a:lumMod val="50000"/>
                  </a:schemeClr>
                </a:solidFill>
              </a:rPr>
              <a:t>Von der indoeuropäischen ‘Ursprache’ zur neuhochdeutschen Sprache</a:t>
            </a:r>
          </a:p>
        </p:txBody>
      </p:sp>
    </p:spTree>
    <p:extLst>
      <p:ext uri="{BB962C8B-B14F-4D97-AF65-F5344CB8AC3E}">
        <p14:creationId xmlns:p14="http://schemas.microsoft.com/office/powerpoint/2010/main" val="750539303"/>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2050"/>
                                        </p:tgtEl>
                                        <p:attrNameLst>
                                          <p:attrName>style.visibility</p:attrName>
                                        </p:attrNameLst>
                                      </p:cBhvr>
                                      <p:to>
                                        <p:strVal val="visible"/>
                                      </p:to>
                                    </p:set>
                                    <p:animEffect transition="in" filter="checkerboard(across)">
                                      <p:cBhvr>
                                        <p:cTn id="7" dur="500"/>
                                        <p:tgtEl>
                                          <p:spTgt spid="2050"/>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2051">
                                            <p:txEl>
                                              <p:pRg st="0" end="0"/>
                                            </p:txEl>
                                          </p:spTgt>
                                        </p:tgtEl>
                                        <p:attrNameLst>
                                          <p:attrName>style.visibility</p:attrName>
                                        </p:attrNameLst>
                                      </p:cBhvr>
                                      <p:to>
                                        <p:strVal val="visible"/>
                                      </p:to>
                                    </p:set>
                                    <p:animEffect transition="in" filter="dissolve">
                                      <p:cBhvr>
                                        <p:cTn id="12" dur="500"/>
                                        <p:tgtEl>
                                          <p:spTgt spid="205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50" grpId="0"/>
      <p:bldP spid="2051"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38328"/>
            <a:ext cx="8229600" cy="2010552"/>
          </a:xfrm>
        </p:spPr>
        <p:txBody>
          <a:bodyPr>
            <a:noAutofit/>
          </a:bodyPr>
          <a:lstStyle/>
          <a:p>
            <a:pPr algn="l"/>
            <a:r>
              <a:rPr lang="de-DE" sz="2000" dirty="0">
                <a:solidFill>
                  <a:schemeClr val="tx1"/>
                </a:solidFill>
              </a:rPr>
              <a:t>Im 5. Jh. begann die Entwicklung der deutschen Sprache aus den Germanischen Stammesdialekten. Bis zum </a:t>
            </a:r>
            <a:r>
              <a:rPr lang="de-DE" sz="2000" dirty="0" smtClean="0">
                <a:solidFill>
                  <a:schemeClr val="tx1"/>
                </a:solidFill>
              </a:rPr>
              <a:t>7</a:t>
            </a:r>
            <a:r>
              <a:rPr lang="ru-RU" sz="2000" dirty="0" smtClean="0">
                <a:solidFill>
                  <a:schemeClr val="tx1"/>
                </a:solidFill>
              </a:rPr>
              <a:t>.</a:t>
            </a:r>
            <a:r>
              <a:rPr lang="de-DE" sz="2000" dirty="0" smtClean="0">
                <a:solidFill>
                  <a:schemeClr val="tx1"/>
                </a:solidFill>
              </a:rPr>
              <a:t> </a:t>
            </a:r>
            <a:r>
              <a:rPr lang="de-DE" sz="2000" dirty="0">
                <a:solidFill>
                  <a:schemeClr val="tx1"/>
                </a:solidFill>
              </a:rPr>
              <a:t>Jh. gab es keine schriftlichen Denkmäler. Diese Periode heißt die vorliterarische Zeit. Ungefähr im Jahre 750 begann die schriftliche Überlieferung und von dieser Zeit an beginnt die Geschichte der deutschen Sprache.</a:t>
            </a:r>
            <a:br>
              <a:rPr lang="de-DE" sz="2000" dirty="0">
                <a:solidFill>
                  <a:schemeClr val="tx1"/>
                </a:solidFill>
              </a:rPr>
            </a:br>
            <a:r>
              <a:rPr lang="de-DE" sz="2000" dirty="0" smtClean="0">
                <a:solidFill>
                  <a:schemeClr val="tx1"/>
                </a:solidFill>
              </a:rPr>
              <a:t>Karte</a:t>
            </a:r>
            <a:r>
              <a:rPr lang="ru-RU" sz="2000" dirty="0" smtClean="0">
                <a:solidFill>
                  <a:schemeClr val="tx1"/>
                </a:solidFill>
              </a:rPr>
              <a:t> </a:t>
            </a:r>
            <a:r>
              <a:rPr lang="de-DE" sz="2000" dirty="0" smtClean="0">
                <a:solidFill>
                  <a:schemeClr val="tx1"/>
                </a:solidFill>
              </a:rPr>
              <a:t>Frankenreich</a:t>
            </a:r>
            <a:r>
              <a:rPr lang="de-DE" sz="2000" dirty="0">
                <a:solidFill>
                  <a:schemeClr val="tx1"/>
                </a:solidFill>
              </a:rPr>
              <a:t/>
            </a:r>
            <a:br>
              <a:rPr lang="de-DE" sz="2000" dirty="0">
                <a:solidFill>
                  <a:schemeClr val="tx1"/>
                </a:solidFill>
              </a:rPr>
            </a:br>
            <a:endParaRPr lang="ru-RU" sz="2000" dirty="0">
              <a:solidFill>
                <a:schemeClr val="tx1"/>
              </a:solidFill>
            </a:endParaRPr>
          </a:p>
        </p:txBody>
      </p:sp>
      <p:pic>
        <p:nvPicPr>
          <p:cNvPr id="1026"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b="6234"/>
          <a:stretch/>
        </p:blipFill>
        <p:spPr bwMode="auto">
          <a:xfrm>
            <a:off x="251520" y="2276872"/>
            <a:ext cx="8640960" cy="43924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46726682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a:xfrm>
            <a:off x="468313" y="549275"/>
            <a:ext cx="8229600" cy="774700"/>
          </a:xfrm>
        </p:spPr>
        <p:txBody>
          <a:bodyPr/>
          <a:lstStyle/>
          <a:p>
            <a:pPr eaLnBrk="1" hangingPunct="1"/>
            <a:r>
              <a:rPr lang="nl-NL" sz="3600" b="1" dirty="0" smtClean="0">
                <a:solidFill>
                  <a:schemeClr val="tx2">
                    <a:lumMod val="50000"/>
                  </a:schemeClr>
                </a:solidFill>
              </a:rPr>
              <a:t>Die ‘Ursprache’: Indoeuropäisch</a:t>
            </a:r>
          </a:p>
        </p:txBody>
      </p:sp>
      <p:sp>
        <p:nvSpPr>
          <p:cNvPr id="19459" name="Rectangle 3"/>
          <p:cNvSpPr>
            <a:spLocks noGrp="1" noChangeArrowheads="1"/>
          </p:cNvSpPr>
          <p:nvPr>
            <p:ph type="body" idx="1"/>
          </p:nvPr>
        </p:nvSpPr>
        <p:spPr>
          <a:xfrm>
            <a:off x="468313" y="1341438"/>
            <a:ext cx="8229600" cy="1252537"/>
          </a:xfrm>
        </p:spPr>
        <p:txBody>
          <a:bodyPr/>
          <a:lstStyle/>
          <a:p>
            <a:pPr eaLnBrk="1" hangingPunct="1"/>
            <a:r>
              <a:rPr lang="nl-NL" sz="2400" dirty="0" smtClean="0">
                <a:solidFill>
                  <a:schemeClr val="tx2">
                    <a:lumMod val="50000"/>
                  </a:schemeClr>
                </a:solidFill>
              </a:rPr>
              <a:t>Man denkt, dass diese Sprachen auf Grund der Grammatik, des Wortschatzes und der Entwicklungen zu einer großen Sprachfamilie gehören:</a:t>
            </a:r>
          </a:p>
        </p:txBody>
      </p:sp>
      <p:sp>
        <p:nvSpPr>
          <p:cNvPr id="19460" name="Text Box 4"/>
          <p:cNvSpPr txBox="1">
            <a:spLocks noChangeArrowheads="1"/>
          </p:cNvSpPr>
          <p:nvPr/>
        </p:nvSpPr>
        <p:spPr bwMode="auto">
          <a:xfrm>
            <a:off x="3851275" y="2781300"/>
            <a:ext cx="2376488" cy="427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spcBef>
                <a:spcPct val="50000"/>
              </a:spcBef>
            </a:pPr>
            <a:r>
              <a:rPr lang="nl-NL" sz="2200" b="1">
                <a:solidFill>
                  <a:schemeClr val="tx2"/>
                </a:solidFill>
              </a:rPr>
              <a:t>Indoeuropäisch</a:t>
            </a:r>
          </a:p>
        </p:txBody>
      </p:sp>
      <p:sp>
        <p:nvSpPr>
          <p:cNvPr id="19461" name="Text Box 5"/>
          <p:cNvSpPr txBox="1">
            <a:spLocks noChangeArrowheads="1"/>
          </p:cNvSpPr>
          <p:nvPr/>
        </p:nvSpPr>
        <p:spPr bwMode="auto">
          <a:xfrm>
            <a:off x="684213" y="3573463"/>
            <a:ext cx="17272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spcBef>
                <a:spcPct val="50000"/>
              </a:spcBef>
            </a:pPr>
            <a:r>
              <a:rPr lang="nl-NL" sz="2000" b="1"/>
              <a:t>Griechisch</a:t>
            </a:r>
          </a:p>
        </p:txBody>
      </p:sp>
      <p:sp>
        <p:nvSpPr>
          <p:cNvPr id="19462" name="Text Box 6"/>
          <p:cNvSpPr txBox="1">
            <a:spLocks noChangeArrowheads="1"/>
          </p:cNvSpPr>
          <p:nvPr/>
        </p:nvSpPr>
        <p:spPr bwMode="auto">
          <a:xfrm>
            <a:off x="1187450" y="4292600"/>
            <a:ext cx="1728788"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spcBef>
                <a:spcPct val="50000"/>
              </a:spcBef>
            </a:pPr>
            <a:r>
              <a:rPr lang="nl-NL" sz="2000" b="1"/>
              <a:t>Italisch</a:t>
            </a:r>
          </a:p>
        </p:txBody>
      </p:sp>
      <p:sp>
        <p:nvSpPr>
          <p:cNvPr id="19463" name="Text Box 7"/>
          <p:cNvSpPr txBox="1">
            <a:spLocks noChangeArrowheads="1"/>
          </p:cNvSpPr>
          <p:nvPr/>
        </p:nvSpPr>
        <p:spPr bwMode="auto">
          <a:xfrm>
            <a:off x="5435600" y="4724400"/>
            <a:ext cx="1655763"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spcBef>
                <a:spcPct val="50000"/>
              </a:spcBef>
            </a:pPr>
            <a:r>
              <a:rPr lang="nl-NL" sz="2000" b="1"/>
              <a:t>Keltisch</a:t>
            </a:r>
          </a:p>
        </p:txBody>
      </p:sp>
      <p:sp>
        <p:nvSpPr>
          <p:cNvPr id="19464" name="Text Box 8"/>
          <p:cNvSpPr txBox="1">
            <a:spLocks noChangeArrowheads="1"/>
          </p:cNvSpPr>
          <p:nvPr/>
        </p:nvSpPr>
        <p:spPr bwMode="auto">
          <a:xfrm>
            <a:off x="3635375" y="4076700"/>
            <a:ext cx="1657350"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spcBef>
                <a:spcPct val="50000"/>
              </a:spcBef>
            </a:pPr>
            <a:r>
              <a:rPr lang="nl-NL" sz="2000" b="1"/>
              <a:t>Baltisch &amp; Slawisch</a:t>
            </a:r>
          </a:p>
        </p:txBody>
      </p:sp>
      <p:sp>
        <p:nvSpPr>
          <p:cNvPr id="19465" name="Text Box 9"/>
          <p:cNvSpPr txBox="1">
            <a:spLocks noChangeArrowheads="1"/>
          </p:cNvSpPr>
          <p:nvPr/>
        </p:nvSpPr>
        <p:spPr bwMode="auto">
          <a:xfrm>
            <a:off x="6227763" y="3933825"/>
            <a:ext cx="2016125"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spcBef>
                <a:spcPct val="50000"/>
              </a:spcBef>
            </a:pPr>
            <a:r>
              <a:rPr lang="nl-NL" sz="2000" b="1"/>
              <a:t>Germanisch</a:t>
            </a:r>
          </a:p>
        </p:txBody>
      </p:sp>
      <p:sp>
        <p:nvSpPr>
          <p:cNvPr id="19466" name="Text Box 10"/>
          <p:cNvSpPr txBox="1">
            <a:spLocks noChangeArrowheads="1"/>
          </p:cNvSpPr>
          <p:nvPr/>
        </p:nvSpPr>
        <p:spPr bwMode="auto">
          <a:xfrm>
            <a:off x="6588125" y="3068638"/>
            <a:ext cx="2232025"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spcBef>
                <a:spcPct val="50000"/>
              </a:spcBef>
            </a:pPr>
            <a:r>
              <a:rPr lang="nl-NL" sz="2000" b="1"/>
              <a:t>ausgestorbene Sprachen</a:t>
            </a:r>
          </a:p>
        </p:txBody>
      </p:sp>
      <p:sp>
        <p:nvSpPr>
          <p:cNvPr id="4107" name="Line 11"/>
          <p:cNvSpPr>
            <a:spLocks noChangeShapeType="1"/>
          </p:cNvSpPr>
          <p:nvPr/>
        </p:nvSpPr>
        <p:spPr bwMode="auto">
          <a:xfrm flipV="1">
            <a:off x="2124075" y="3284538"/>
            <a:ext cx="2303463" cy="43180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a:lstStyle/>
          <a:p>
            <a:endParaRPr lang="ru-RU"/>
          </a:p>
        </p:txBody>
      </p:sp>
      <p:sp>
        <p:nvSpPr>
          <p:cNvPr id="4108" name="Line 12"/>
          <p:cNvSpPr>
            <a:spLocks noChangeShapeType="1"/>
          </p:cNvSpPr>
          <p:nvPr/>
        </p:nvSpPr>
        <p:spPr bwMode="auto">
          <a:xfrm flipV="1">
            <a:off x="2195513" y="3357563"/>
            <a:ext cx="2520950" cy="107950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a:lstStyle/>
          <a:p>
            <a:endParaRPr lang="ru-RU"/>
          </a:p>
        </p:txBody>
      </p:sp>
      <p:sp>
        <p:nvSpPr>
          <p:cNvPr id="4109" name="Line 13"/>
          <p:cNvSpPr>
            <a:spLocks noChangeShapeType="1"/>
          </p:cNvSpPr>
          <p:nvPr/>
        </p:nvSpPr>
        <p:spPr bwMode="auto">
          <a:xfrm flipH="1">
            <a:off x="4643438" y="3357563"/>
            <a:ext cx="144462" cy="719137"/>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a:lstStyle/>
          <a:p>
            <a:endParaRPr lang="ru-RU"/>
          </a:p>
        </p:txBody>
      </p:sp>
      <p:sp>
        <p:nvSpPr>
          <p:cNvPr id="4110" name="Line 14"/>
          <p:cNvSpPr>
            <a:spLocks noChangeShapeType="1"/>
          </p:cNvSpPr>
          <p:nvPr/>
        </p:nvSpPr>
        <p:spPr bwMode="auto">
          <a:xfrm>
            <a:off x="5219700" y="3357563"/>
            <a:ext cx="504825" cy="129540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a:lstStyle/>
          <a:p>
            <a:endParaRPr lang="ru-RU"/>
          </a:p>
        </p:txBody>
      </p:sp>
      <p:sp>
        <p:nvSpPr>
          <p:cNvPr id="4111" name="Line 15"/>
          <p:cNvSpPr>
            <a:spLocks noChangeShapeType="1"/>
          </p:cNvSpPr>
          <p:nvPr/>
        </p:nvSpPr>
        <p:spPr bwMode="auto">
          <a:xfrm flipH="1" flipV="1">
            <a:off x="5508625" y="3357563"/>
            <a:ext cx="863600" cy="64770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a:lstStyle/>
          <a:p>
            <a:endParaRPr lang="ru-RU"/>
          </a:p>
        </p:txBody>
      </p:sp>
      <p:sp>
        <p:nvSpPr>
          <p:cNvPr id="4112" name="Line 16"/>
          <p:cNvSpPr>
            <a:spLocks noChangeShapeType="1"/>
          </p:cNvSpPr>
          <p:nvPr/>
        </p:nvSpPr>
        <p:spPr bwMode="auto">
          <a:xfrm flipH="1" flipV="1">
            <a:off x="5651500" y="3213100"/>
            <a:ext cx="936625" cy="144463"/>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a:lstStyle/>
          <a:p>
            <a:endParaRPr lang="ru-RU"/>
          </a:p>
        </p:txBody>
      </p:sp>
      <p:sp>
        <p:nvSpPr>
          <p:cNvPr id="19" name="Tekstvak 18"/>
          <p:cNvSpPr txBox="1"/>
          <p:nvPr/>
        </p:nvSpPr>
        <p:spPr>
          <a:xfrm>
            <a:off x="755650" y="6381750"/>
            <a:ext cx="7561263" cy="230188"/>
          </a:xfrm>
          <a:prstGeom prst="rect">
            <a:avLst/>
          </a:prstGeom>
          <a:noFill/>
        </p:spPr>
        <p:txBody>
          <a:bodyPr>
            <a:spAutoFit/>
          </a:bodyPr>
          <a:lstStyle/>
          <a:p>
            <a:pPr algn="ctr">
              <a:defRPr/>
            </a:pPr>
            <a:r>
              <a:rPr lang="nl-NL" sz="900" b="1" dirty="0" err="1">
                <a:solidFill>
                  <a:schemeClr val="bg1">
                    <a:lumMod val="85000"/>
                  </a:schemeClr>
                </a:solidFill>
              </a:rPr>
              <a:t>Deutsch</a:t>
            </a:r>
            <a:r>
              <a:rPr lang="nl-NL" sz="900" b="1" dirty="0">
                <a:solidFill>
                  <a:schemeClr val="bg1">
                    <a:lumMod val="85000"/>
                  </a:schemeClr>
                </a:solidFill>
              </a:rPr>
              <a:t> </a:t>
            </a:r>
            <a:r>
              <a:rPr lang="nl-NL" sz="900" b="1" dirty="0" err="1">
                <a:solidFill>
                  <a:schemeClr val="bg1">
                    <a:lumMod val="85000"/>
                  </a:schemeClr>
                </a:solidFill>
              </a:rPr>
              <a:t>Oberstufe</a:t>
            </a:r>
            <a:r>
              <a:rPr lang="nl-NL" sz="900" b="1" dirty="0">
                <a:solidFill>
                  <a:schemeClr val="bg1">
                    <a:lumMod val="85000"/>
                  </a:schemeClr>
                </a:solidFill>
              </a:rPr>
              <a:t> - Die </a:t>
            </a:r>
            <a:r>
              <a:rPr lang="nl-NL" sz="900" b="1" dirty="0" err="1">
                <a:solidFill>
                  <a:schemeClr val="bg1">
                    <a:lumMod val="85000"/>
                  </a:schemeClr>
                </a:solidFill>
              </a:rPr>
              <a:t>Entwicklung</a:t>
            </a:r>
            <a:r>
              <a:rPr lang="nl-NL" sz="900" b="1" dirty="0">
                <a:solidFill>
                  <a:schemeClr val="bg1">
                    <a:lumMod val="85000"/>
                  </a:schemeClr>
                </a:solidFill>
              </a:rPr>
              <a:t> der </a:t>
            </a:r>
            <a:r>
              <a:rPr lang="nl-NL" sz="900" b="1" dirty="0" err="1">
                <a:solidFill>
                  <a:schemeClr val="bg1">
                    <a:lumMod val="85000"/>
                  </a:schemeClr>
                </a:solidFill>
              </a:rPr>
              <a:t>deutschen</a:t>
            </a:r>
            <a:r>
              <a:rPr lang="nl-NL" sz="900" b="1" dirty="0">
                <a:solidFill>
                  <a:schemeClr val="bg1">
                    <a:lumMod val="85000"/>
                  </a:schemeClr>
                </a:solidFill>
              </a:rPr>
              <a:t> </a:t>
            </a:r>
            <a:r>
              <a:rPr lang="nl-NL" sz="900" b="1" dirty="0" err="1">
                <a:solidFill>
                  <a:schemeClr val="bg1">
                    <a:lumMod val="85000"/>
                  </a:schemeClr>
                </a:solidFill>
              </a:rPr>
              <a:t>Sprache</a:t>
            </a:r>
            <a:r>
              <a:rPr lang="nl-NL" sz="900" b="1" dirty="0">
                <a:solidFill>
                  <a:schemeClr val="bg1">
                    <a:lumMod val="85000"/>
                  </a:schemeClr>
                </a:solidFill>
              </a:rPr>
              <a:t> </a:t>
            </a:r>
            <a:r>
              <a:rPr lang="nl-NL" sz="900" b="1" dirty="0" err="1">
                <a:solidFill>
                  <a:schemeClr val="bg1">
                    <a:lumMod val="85000"/>
                  </a:schemeClr>
                </a:solidFill>
              </a:rPr>
              <a:t>und</a:t>
            </a:r>
            <a:r>
              <a:rPr lang="nl-NL" sz="900" b="1" dirty="0">
                <a:solidFill>
                  <a:schemeClr val="bg1">
                    <a:lumMod val="85000"/>
                  </a:schemeClr>
                </a:solidFill>
              </a:rPr>
              <a:t> die </a:t>
            </a:r>
            <a:r>
              <a:rPr lang="nl-NL" sz="900" b="1" dirty="0" err="1">
                <a:solidFill>
                  <a:schemeClr val="bg1">
                    <a:lumMod val="85000"/>
                  </a:schemeClr>
                </a:solidFill>
              </a:rPr>
              <a:t>Literatur</a:t>
            </a:r>
            <a:r>
              <a:rPr lang="nl-NL" sz="900" b="1" dirty="0">
                <a:solidFill>
                  <a:schemeClr val="bg1">
                    <a:lumMod val="85000"/>
                  </a:schemeClr>
                </a:solidFill>
              </a:rPr>
              <a:t> des </a:t>
            </a:r>
            <a:r>
              <a:rPr lang="nl-NL" sz="900" b="1" dirty="0" err="1">
                <a:solidFill>
                  <a:schemeClr val="bg1">
                    <a:lumMod val="85000"/>
                  </a:schemeClr>
                </a:solidFill>
              </a:rPr>
              <a:t>Mittelalters</a:t>
            </a:r>
            <a:r>
              <a:rPr lang="nl-NL" sz="900" b="1" dirty="0">
                <a:solidFill>
                  <a:schemeClr val="bg1">
                    <a:lumMod val="85000"/>
                  </a:schemeClr>
                </a:solidFill>
              </a:rPr>
              <a:t> - JG.03.15</a:t>
            </a:r>
          </a:p>
        </p:txBody>
      </p:sp>
    </p:spTree>
    <p:extLst>
      <p:ext uri="{BB962C8B-B14F-4D97-AF65-F5344CB8AC3E}">
        <p14:creationId xmlns:p14="http://schemas.microsoft.com/office/powerpoint/2010/main" val="3729504827"/>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19458"/>
                                        </p:tgtEl>
                                        <p:attrNameLst>
                                          <p:attrName>style.visibility</p:attrName>
                                        </p:attrNameLst>
                                      </p:cBhvr>
                                      <p:to>
                                        <p:strVal val="visible"/>
                                      </p:to>
                                    </p:set>
                                    <p:animEffect transition="in" filter="checkerboard(across)">
                                      <p:cBhvr>
                                        <p:cTn id="7" dur="500"/>
                                        <p:tgtEl>
                                          <p:spTgt spid="19458"/>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19459">
                                            <p:txEl>
                                              <p:pRg st="0" end="0"/>
                                            </p:txEl>
                                          </p:spTgt>
                                        </p:tgtEl>
                                        <p:attrNameLst>
                                          <p:attrName>style.visibility</p:attrName>
                                        </p:attrNameLst>
                                      </p:cBhvr>
                                      <p:to>
                                        <p:strVal val="visible"/>
                                      </p:to>
                                    </p:set>
                                    <p:animEffect transition="in" filter="dissolve">
                                      <p:cBhvr>
                                        <p:cTn id="12" dur="500"/>
                                        <p:tgtEl>
                                          <p:spTgt spid="19459">
                                            <p:txEl>
                                              <p:pRg st="0" end="0"/>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5" presetClass="entr" presetSubtype="10" fill="hold" grpId="0" nodeType="clickEffect">
                                  <p:stCondLst>
                                    <p:cond delay="0"/>
                                  </p:stCondLst>
                                  <p:childTnLst>
                                    <p:set>
                                      <p:cBhvr>
                                        <p:cTn id="16" dur="1" fill="hold">
                                          <p:stCondLst>
                                            <p:cond delay="0"/>
                                          </p:stCondLst>
                                        </p:cTn>
                                        <p:tgtEl>
                                          <p:spTgt spid="19460"/>
                                        </p:tgtEl>
                                        <p:attrNameLst>
                                          <p:attrName>style.visibility</p:attrName>
                                        </p:attrNameLst>
                                      </p:cBhvr>
                                      <p:to>
                                        <p:strVal val="visible"/>
                                      </p:to>
                                    </p:set>
                                    <p:animEffect transition="in" filter="checkerboard(across)">
                                      <p:cBhvr>
                                        <p:cTn id="17" dur="500"/>
                                        <p:tgtEl>
                                          <p:spTgt spid="19460"/>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9" presetClass="entr" presetSubtype="0" fill="hold" grpId="0" nodeType="clickEffect">
                                  <p:stCondLst>
                                    <p:cond delay="0"/>
                                  </p:stCondLst>
                                  <p:childTnLst>
                                    <p:set>
                                      <p:cBhvr>
                                        <p:cTn id="21" dur="1" fill="hold">
                                          <p:stCondLst>
                                            <p:cond delay="0"/>
                                          </p:stCondLst>
                                        </p:cTn>
                                        <p:tgtEl>
                                          <p:spTgt spid="19461"/>
                                        </p:tgtEl>
                                        <p:attrNameLst>
                                          <p:attrName>style.visibility</p:attrName>
                                        </p:attrNameLst>
                                      </p:cBhvr>
                                      <p:to>
                                        <p:strVal val="visible"/>
                                      </p:to>
                                    </p:set>
                                    <p:animEffect transition="in" filter="dissolve">
                                      <p:cBhvr>
                                        <p:cTn id="22" dur="500"/>
                                        <p:tgtEl>
                                          <p:spTgt spid="19461"/>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9" presetClass="entr" presetSubtype="0" fill="hold" grpId="0" nodeType="clickEffect">
                                  <p:stCondLst>
                                    <p:cond delay="0"/>
                                  </p:stCondLst>
                                  <p:childTnLst>
                                    <p:set>
                                      <p:cBhvr>
                                        <p:cTn id="26" dur="1" fill="hold">
                                          <p:stCondLst>
                                            <p:cond delay="0"/>
                                          </p:stCondLst>
                                        </p:cTn>
                                        <p:tgtEl>
                                          <p:spTgt spid="19462"/>
                                        </p:tgtEl>
                                        <p:attrNameLst>
                                          <p:attrName>style.visibility</p:attrName>
                                        </p:attrNameLst>
                                      </p:cBhvr>
                                      <p:to>
                                        <p:strVal val="visible"/>
                                      </p:to>
                                    </p:set>
                                    <p:animEffect transition="in" filter="dissolve">
                                      <p:cBhvr>
                                        <p:cTn id="27" dur="500"/>
                                        <p:tgtEl>
                                          <p:spTgt spid="19462"/>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9" presetClass="entr" presetSubtype="0" fill="hold" grpId="0" nodeType="clickEffect">
                                  <p:stCondLst>
                                    <p:cond delay="0"/>
                                  </p:stCondLst>
                                  <p:childTnLst>
                                    <p:set>
                                      <p:cBhvr>
                                        <p:cTn id="31" dur="1" fill="hold">
                                          <p:stCondLst>
                                            <p:cond delay="0"/>
                                          </p:stCondLst>
                                        </p:cTn>
                                        <p:tgtEl>
                                          <p:spTgt spid="19464"/>
                                        </p:tgtEl>
                                        <p:attrNameLst>
                                          <p:attrName>style.visibility</p:attrName>
                                        </p:attrNameLst>
                                      </p:cBhvr>
                                      <p:to>
                                        <p:strVal val="visible"/>
                                      </p:to>
                                    </p:set>
                                    <p:animEffect transition="in" filter="dissolve">
                                      <p:cBhvr>
                                        <p:cTn id="32" dur="500"/>
                                        <p:tgtEl>
                                          <p:spTgt spid="19464"/>
                                        </p:tgtEl>
                                      </p:cBhvr>
                                    </p:animEffect>
                                  </p:childTnLst>
                                </p:cTn>
                              </p:par>
                            </p:childTnLst>
                          </p:cTn>
                        </p:par>
                      </p:childTnLst>
                    </p:cTn>
                  </p:par>
                  <p:par>
                    <p:cTn id="33" fill="hold" nodeType="clickPar">
                      <p:stCondLst>
                        <p:cond delay="indefinite"/>
                      </p:stCondLst>
                      <p:childTnLst>
                        <p:par>
                          <p:cTn id="34" fill="hold" nodeType="withGroup">
                            <p:stCondLst>
                              <p:cond delay="0"/>
                            </p:stCondLst>
                            <p:childTnLst>
                              <p:par>
                                <p:cTn id="35" presetID="9" presetClass="entr" presetSubtype="0" fill="hold" grpId="0" nodeType="clickEffect">
                                  <p:stCondLst>
                                    <p:cond delay="0"/>
                                  </p:stCondLst>
                                  <p:childTnLst>
                                    <p:set>
                                      <p:cBhvr>
                                        <p:cTn id="36" dur="1" fill="hold">
                                          <p:stCondLst>
                                            <p:cond delay="0"/>
                                          </p:stCondLst>
                                        </p:cTn>
                                        <p:tgtEl>
                                          <p:spTgt spid="19463"/>
                                        </p:tgtEl>
                                        <p:attrNameLst>
                                          <p:attrName>style.visibility</p:attrName>
                                        </p:attrNameLst>
                                      </p:cBhvr>
                                      <p:to>
                                        <p:strVal val="visible"/>
                                      </p:to>
                                    </p:set>
                                    <p:animEffect transition="in" filter="dissolve">
                                      <p:cBhvr>
                                        <p:cTn id="37" dur="500"/>
                                        <p:tgtEl>
                                          <p:spTgt spid="19463"/>
                                        </p:tgtEl>
                                      </p:cBhvr>
                                    </p:animEffect>
                                  </p:childTnLst>
                                </p:cTn>
                              </p:par>
                            </p:childTnLst>
                          </p:cTn>
                        </p:par>
                      </p:childTnLst>
                    </p:cTn>
                  </p:par>
                  <p:par>
                    <p:cTn id="38" fill="hold" nodeType="clickPar">
                      <p:stCondLst>
                        <p:cond delay="indefinite"/>
                      </p:stCondLst>
                      <p:childTnLst>
                        <p:par>
                          <p:cTn id="39" fill="hold" nodeType="withGroup">
                            <p:stCondLst>
                              <p:cond delay="0"/>
                            </p:stCondLst>
                            <p:childTnLst>
                              <p:par>
                                <p:cTn id="40" presetID="9" presetClass="entr" presetSubtype="0" fill="hold" grpId="0" nodeType="clickEffect">
                                  <p:stCondLst>
                                    <p:cond delay="0"/>
                                  </p:stCondLst>
                                  <p:childTnLst>
                                    <p:set>
                                      <p:cBhvr>
                                        <p:cTn id="41" dur="1" fill="hold">
                                          <p:stCondLst>
                                            <p:cond delay="0"/>
                                          </p:stCondLst>
                                        </p:cTn>
                                        <p:tgtEl>
                                          <p:spTgt spid="19465"/>
                                        </p:tgtEl>
                                        <p:attrNameLst>
                                          <p:attrName>style.visibility</p:attrName>
                                        </p:attrNameLst>
                                      </p:cBhvr>
                                      <p:to>
                                        <p:strVal val="visible"/>
                                      </p:to>
                                    </p:set>
                                    <p:animEffect transition="in" filter="dissolve">
                                      <p:cBhvr>
                                        <p:cTn id="42" dur="500"/>
                                        <p:tgtEl>
                                          <p:spTgt spid="19465"/>
                                        </p:tgtEl>
                                      </p:cBhvr>
                                    </p:animEffect>
                                  </p:childTnLst>
                                </p:cTn>
                              </p:par>
                            </p:childTnLst>
                          </p:cTn>
                        </p:par>
                      </p:childTnLst>
                    </p:cTn>
                  </p:par>
                  <p:par>
                    <p:cTn id="43" fill="hold" nodeType="clickPar">
                      <p:stCondLst>
                        <p:cond delay="indefinite"/>
                      </p:stCondLst>
                      <p:childTnLst>
                        <p:par>
                          <p:cTn id="44" fill="hold" nodeType="withGroup">
                            <p:stCondLst>
                              <p:cond delay="0"/>
                            </p:stCondLst>
                            <p:childTnLst>
                              <p:par>
                                <p:cTn id="45" presetID="9" presetClass="entr" presetSubtype="0" fill="hold" grpId="0" nodeType="clickEffect">
                                  <p:stCondLst>
                                    <p:cond delay="0"/>
                                  </p:stCondLst>
                                  <p:childTnLst>
                                    <p:set>
                                      <p:cBhvr>
                                        <p:cTn id="46" dur="1" fill="hold">
                                          <p:stCondLst>
                                            <p:cond delay="0"/>
                                          </p:stCondLst>
                                        </p:cTn>
                                        <p:tgtEl>
                                          <p:spTgt spid="19466"/>
                                        </p:tgtEl>
                                        <p:attrNameLst>
                                          <p:attrName>style.visibility</p:attrName>
                                        </p:attrNameLst>
                                      </p:cBhvr>
                                      <p:to>
                                        <p:strVal val="visible"/>
                                      </p:to>
                                    </p:set>
                                    <p:animEffect transition="in" filter="dissolve">
                                      <p:cBhvr>
                                        <p:cTn id="47" dur="500"/>
                                        <p:tgtEl>
                                          <p:spTgt spid="1946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458" grpId="0"/>
      <p:bldP spid="19459" grpId="0" build="p"/>
      <p:bldP spid="19460" grpId="0"/>
      <p:bldP spid="19461" grpId="0"/>
      <p:bldP spid="19462" grpId="0"/>
      <p:bldP spid="19463" grpId="0"/>
      <p:bldP spid="19464" grpId="0"/>
      <p:bldP spid="19465" grpId="0"/>
      <p:bldP spid="19466"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a:xfrm>
            <a:off x="457200" y="277813"/>
            <a:ext cx="8229600" cy="847725"/>
          </a:xfrm>
        </p:spPr>
        <p:txBody>
          <a:bodyPr/>
          <a:lstStyle/>
          <a:p>
            <a:pPr eaLnBrk="1" hangingPunct="1">
              <a:defRPr/>
            </a:pPr>
            <a:r>
              <a:rPr lang="nl-NL" sz="3600" b="1" smtClean="0">
                <a:effectLst>
                  <a:outerShdw blurRad="38100" dist="38100" dir="2700000" algn="tl">
                    <a:srgbClr val="C0C0C0"/>
                  </a:outerShdw>
                </a:effectLst>
              </a:rPr>
              <a:t>Indoeuropäische Erbwörter (Bsp.)</a:t>
            </a:r>
          </a:p>
        </p:txBody>
      </p:sp>
      <p:sp>
        <p:nvSpPr>
          <p:cNvPr id="20483" name="Rectangle 3"/>
          <p:cNvSpPr>
            <a:spLocks noGrp="1" noChangeArrowheads="1"/>
          </p:cNvSpPr>
          <p:nvPr>
            <p:ph type="body" idx="1"/>
          </p:nvPr>
        </p:nvSpPr>
        <p:spPr>
          <a:xfrm>
            <a:off x="457200" y="1268413"/>
            <a:ext cx="8229600" cy="5256212"/>
          </a:xfrm>
        </p:spPr>
        <p:txBody>
          <a:bodyPr/>
          <a:lstStyle/>
          <a:p>
            <a:pPr eaLnBrk="1" hangingPunct="1"/>
            <a:r>
              <a:rPr lang="nl-NL" sz="2400" smtClean="0"/>
              <a:t>Ein paar Beispiele von ‘Urwörter’ des Indoeuropäischen:</a:t>
            </a:r>
          </a:p>
          <a:p>
            <a:pPr eaLnBrk="1" hangingPunct="1">
              <a:buFont typeface="Wingdings" pitchFamily="2" charset="2"/>
              <a:buNone/>
            </a:pPr>
            <a:endParaRPr lang="nl-NL" sz="1200" smtClean="0"/>
          </a:p>
          <a:p>
            <a:pPr eaLnBrk="1" hangingPunct="1">
              <a:buFont typeface="Wingdings" pitchFamily="2" charset="2"/>
              <a:buNone/>
            </a:pPr>
            <a:r>
              <a:rPr lang="nl-NL" sz="2200" smtClean="0"/>
              <a:t>germanisch		</a:t>
            </a:r>
            <a:r>
              <a:rPr lang="nl-NL" sz="2200" i="1" smtClean="0"/>
              <a:t>niederländisch		drie	 is</a:t>
            </a:r>
          </a:p>
          <a:p>
            <a:pPr eaLnBrk="1" hangingPunct="1">
              <a:buFont typeface="Wingdings" pitchFamily="2" charset="2"/>
              <a:buNone/>
            </a:pPr>
            <a:r>
              <a:rPr lang="nl-NL" sz="2200" i="1" smtClean="0"/>
              <a:t>				deutsch		drei	ist</a:t>
            </a:r>
          </a:p>
          <a:p>
            <a:pPr eaLnBrk="1" hangingPunct="1">
              <a:buFont typeface="Wingdings" pitchFamily="2" charset="2"/>
              <a:buNone/>
            </a:pPr>
            <a:r>
              <a:rPr lang="nl-NL" sz="2200" i="1" smtClean="0"/>
              <a:t>				englisch		three	is</a:t>
            </a:r>
          </a:p>
          <a:p>
            <a:pPr eaLnBrk="1" hangingPunct="1">
              <a:buFont typeface="Wingdings" pitchFamily="2" charset="2"/>
              <a:buNone/>
            </a:pPr>
            <a:endParaRPr lang="nl-NL" sz="2200" smtClean="0"/>
          </a:p>
          <a:p>
            <a:pPr eaLnBrk="1" hangingPunct="1">
              <a:buFont typeface="Wingdings" pitchFamily="2" charset="2"/>
              <a:buNone/>
            </a:pPr>
            <a:r>
              <a:rPr lang="nl-NL" sz="2200" smtClean="0"/>
              <a:t>italisch			</a:t>
            </a:r>
            <a:r>
              <a:rPr lang="nl-NL" sz="2200" i="1" smtClean="0"/>
              <a:t>lateinisch		très	est</a:t>
            </a:r>
          </a:p>
          <a:p>
            <a:pPr eaLnBrk="1" hangingPunct="1">
              <a:buFont typeface="Wingdings" pitchFamily="2" charset="2"/>
              <a:buNone/>
            </a:pPr>
            <a:r>
              <a:rPr lang="nl-NL" sz="2200" i="1" smtClean="0"/>
              <a:t>				französisch		trois	est</a:t>
            </a:r>
          </a:p>
          <a:p>
            <a:pPr eaLnBrk="1" hangingPunct="1">
              <a:buFont typeface="Wingdings" pitchFamily="2" charset="2"/>
              <a:buNone/>
            </a:pPr>
            <a:endParaRPr lang="nl-NL" sz="2200" i="1" smtClean="0"/>
          </a:p>
          <a:p>
            <a:pPr eaLnBrk="1" hangingPunct="1">
              <a:buFont typeface="Wingdings" pitchFamily="2" charset="2"/>
              <a:buNone/>
            </a:pPr>
            <a:r>
              <a:rPr lang="nl-NL" sz="2200" smtClean="0"/>
              <a:t>griechisch					treís	estí</a:t>
            </a:r>
          </a:p>
          <a:p>
            <a:pPr eaLnBrk="1" hangingPunct="1">
              <a:buFont typeface="Wingdings" pitchFamily="2" charset="2"/>
              <a:buNone/>
            </a:pPr>
            <a:endParaRPr lang="nl-NL" sz="2200" smtClean="0"/>
          </a:p>
          <a:p>
            <a:pPr eaLnBrk="1" hangingPunct="1">
              <a:buFont typeface="Wingdings" pitchFamily="2" charset="2"/>
              <a:buNone/>
            </a:pPr>
            <a:r>
              <a:rPr lang="nl-NL" sz="2200" smtClean="0"/>
              <a:t>indisch			</a:t>
            </a:r>
            <a:r>
              <a:rPr lang="nl-NL" sz="2200" i="1" smtClean="0"/>
              <a:t>altindisch		trayas	ásti</a:t>
            </a:r>
          </a:p>
        </p:txBody>
      </p:sp>
      <p:sp>
        <p:nvSpPr>
          <p:cNvPr id="20484" name="Line 4"/>
          <p:cNvSpPr>
            <a:spLocks noChangeShapeType="1"/>
          </p:cNvSpPr>
          <p:nvPr/>
        </p:nvSpPr>
        <p:spPr bwMode="auto">
          <a:xfrm flipV="1">
            <a:off x="6877050" y="1989138"/>
            <a:ext cx="0" cy="3887787"/>
          </a:xfrm>
          <a:prstGeom prst="line">
            <a:avLst/>
          </a:prstGeom>
          <a:noFill/>
          <a:ln w="15875">
            <a:solidFill>
              <a:schemeClr val="tx1"/>
            </a:solidFill>
            <a:round/>
            <a:headEnd/>
            <a:tailEnd/>
          </a:ln>
          <a:extLst>
            <a:ext uri="{909E8E84-426E-40DD-AFC4-6F175D3DCCD1}">
              <a14:hiddenFill xmlns:a14="http://schemas.microsoft.com/office/drawing/2010/main">
                <a:noFill/>
              </a14:hiddenFill>
            </a:ext>
          </a:extLst>
        </p:spPr>
        <p:txBody>
          <a:bodyPr/>
          <a:lstStyle/>
          <a:p>
            <a:endParaRPr lang="ru-RU"/>
          </a:p>
        </p:txBody>
      </p:sp>
      <p:sp>
        <p:nvSpPr>
          <p:cNvPr id="20485" name="Line 5"/>
          <p:cNvSpPr>
            <a:spLocks noChangeShapeType="1"/>
          </p:cNvSpPr>
          <p:nvPr/>
        </p:nvSpPr>
        <p:spPr bwMode="auto">
          <a:xfrm>
            <a:off x="539750" y="3284538"/>
            <a:ext cx="7561263" cy="0"/>
          </a:xfrm>
          <a:prstGeom prst="line">
            <a:avLst/>
          </a:prstGeom>
          <a:noFill/>
          <a:ln w="15875">
            <a:solidFill>
              <a:schemeClr val="tx1"/>
            </a:solidFill>
            <a:round/>
            <a:headEnd/>
            <a:tailEnd/>
          </a:ln>
          <a:extLst>
            <a:ext uri="{909E8E84-426E-40DD-AFC4-6F175D3DCCD1}">
              <a14:hiddenFill xmlns:a14="http://schemas.microsoft.com/office/drawing/2010/main">
                <a:noFill/>
              </a14:hiddenFill>
            </a:ext>
          </a:extLst>
        </p:spPr>
        <p:txBody>
          <a:bodyPr/>
          <a:lstStyle/>
          <a:p>
            <a:endParaRPr lang="ru-RU"/>
          </a:p>
        </p:txBody>
      </p:sp>
      <p:sp>
        <p:nvSpPr>
          <p:cNvPr id="20486" name="Line 6"/>
          <p:cNvSpPr>
            <a:spLocks noChangeShapeType="1"/>
          </p:cNvSpPr>
          <p:nvPr/>
        </p:nvSpPr>
        <p:spPr bwMode="auto">
          <a:xfrm>
            <a:off x="539750" y="4508500"/>
            <a:ext cx="7561263" cy="0"/>
          </a:xfrm>
          <a:prstGeom prst="line">
            <a:avLst/>
          </a:prstGeom>
          <a:noFill/>
          <a:ln w="15875">
            <a:solidFill>
              <a:schemeClr val="tx1"/>
            </a:solidFill>
            <a:round/>
            <a:headEnd/>
            <a:tailEnd/>
          </a:ln>
          <a:extLst>
            <a:ext uri="{909E8E84-426E-40DD-AFC4-6F175D3DCCD1}">
              <a14:hiddenFill xmlns:a14="http://schemas.microsoft.com/office/drawing/2010/main">
                <a:noFill/>
              </a14:hiddenFill>
            </a:ext>
          </a:extLst>
        </p:spPr>
        <p:txBody>
          <a:bodyPr/>
          <a:lstStyle/>
          <a:p>
            <a:endParaRPr lang="ru-RU"/>
          </a:p>
        </p:txBody>
      </p:sp>
      <p:sp>
        <p:nvSpPr>
          <p:cNvPr id="20487" name="Line 7"/>
          <p:cNvSpPr>
            <a:spLocks noChangeShapeType="1"/>
          </p:cNvSpPr>
          <p:nvPr/>
        </p:nvSpPr>
        <p:spPr bwMode="auto">
          <a:xfrm>
            <a:off x="539750" y="5445125"/>
            <a:ext cx="7561263" cy="0"/>
          </a:xfrm>
          <a:prstGeom prst="line">
            <a:avLst/>
          </a:prstGeom>
          <a:noFill/>
          <a:ln w="15875">
            <a:solidFill>
              <a:schemeClr val="tx1"/>
            </a:solidFill>
            <a:round/>
            <a:headEnd/>
            <a:tailEnd/>
          </a:ln>
          <a:extLst>
            <a:ext uri="{909E8E84-426E-40DD-AFC4-6F175D3DCCD1}">
              <a14:hiddenFill xmlns:a14="http://schemas.microsoft.com/office/drawing/2010/main">
                <a:noFill/>
              </a14:hiddenFill>
            </a:ext>
          </a:extLst>
        </p:spPr>
        <p:txBody>
          <a:bodyPr/>
          <a:lstStyle/>
          <a:p>
            <a:endParaRPr lang="ru-RU"/>
          </a:p>
        </p:txBody>
      </p:sp>
      <p:sp>
        <p:nvSpPr>
          <p:cNvPr id="10" name="Tekstvak 9"/>
          <p:cNvSpPr txBox="1"/>
          <p:nvPr/>
        </p:nvSpPr>
        <p:spPr>
          <a:xfrm>
            <a:off x="755650" y="6381750"/>
            <a:ext cx="7561263" cy="230188"/>
          </a:xfrm>
          <a:prstGeom prst="rect">
            <a:avLst/>
          </a:prstGeom>
          <a:noFill/>
        </p:spPr>
        <p:txBody>
          <a:bodyPr>
            <a:spAutoFit/>
          </a:bodyPr>
          <a:lstStyle/>
          <a:p>
            <a:pPr algn="ctr">
              <a:defRPr/>
            </a:pPr>
            <a:r>
              <a:rPr lang="nl-NL" sz="900" b="1" dirty="0" err="1">
                <a:solidFill>
                  <a:schemeClr val="bg1">
                    <a:lumMod val="85000"/>
                  </a:schemeClr>
                </a:solidFill>
              </a:rPr>
              <a:t>Deutsch</a:t>
            </a:r>
            <a:r>
              <a:rPr lang="nl-NL" sz="900" b="1" dirty="0">
                <a:solidFill>
                  <a:schemeClr val="bg1">
                    <a:lumMod val="85000"/>
                  </a:schemeClr>
                </a:solidFill>
              </a:rPr>
              <a:t> </a:t>
            </a:r>
            <a:r>
              <a:rPr lang="nl-NL" sz="900" b="1" dirty="0" err="1">
                <a:solidFill>
                  <a:schemeClr val="bg1">
                    <a:lumMod val="85000"/>
                  </a:schemeClr>
                </a:solidFill>
              </a:rPr>
              <a:t>Oberstufe</a:t>
            </a:r>
            <a:r>
              <a:rPr lang="nl-NL" sz="900" b="1" dirty="0">
                <a:solidFill>
                  <a:schemeClr val="bg1">
                    <a:lumMod val="85000"/>
                  </a:schemeClr>
                </a:solidFill>
              </a:rPr>
              <a:t> - Die </a:t>
            </a:r>
            <a:r>
              <a:rPr lang="nl-NL" sz="900" b="1" dirty="0" err="1">
                <a:solidFill>
                  <a:schemeClr val="bg1">
                    <a:lumMod val="85000"/>
                  </a:schemeClr>
                </a:solidFill>
              </a:rPr>
              <a:t>Entwicklung</a:t>
            </a:r>
            <a:r>
              <a:rPr lang="nl-NL" sz="900" b="1" dirty="0">
                <a:solidFill>
                  <a:schemeClr val="bg1">
                    <a:lumMod val="85000"/>
                  </a:schemeClr>
                </a:solidFill>
              </a:rPr>
              <a:t> der </a:t>
            </a:r>
            <a:r>
              <a:rPr lang="nl-NL" sz="900" b="1" dirty="0" err="1">
                <a:solidFill>
                  <a:schemeClr val="bg1">
                    <a:lumMod val="85000"/>
                  </a:schemeClr>
                </a:solidFill>
              </a:rPr>
              <a:t>deutschen</a:t>
            </a:r>
            <a:r>
              <a:rPr lang="nl-NL" sz="900" b="1" dirty="0">
                <a:solidFill>
                  <a:schemeClr val="bg1">
                    <a:lumMod val="85000"/>
                  </a:schemeClr>
                </a:solidFill>
              </a:rPr>
              <a:t> </a:t>
            </a:r>
            <a:r>
              <a:rPr lang="nl-NL" sz="900" b="1" dirty="0" err="1">
                <a:solidFill>
                  <a:schemeClr val="bg1">
                    <a:lumMod val="85000"/>
                  </a:schemeClr>
                </a:solidFill>
              </a:rPr>
              <a:t>Sprache</a:t>
            </a:r>
            <a:r>
              <a:rPr lang="nl-NL" sz="900" b="1" dirty="0">
                <a:solidFill>
                  <a:schemeClr val="bg1">
                    <a:lumMod val="85000"/>
                  </a:schemeClr>
                </a:solidFill>
              </a:rPr>
              <a:t> </a:t>
            </a:r>
            <a:r>
              <a:rPr lang="nl-NL" sz="900" b="1" dirty="0" err="1">
                <a:solidFill>
                  <a:schemeClr val="bg1">
                    <a:lumMod val="85000"/>
                  </a:schemeClr>
                </a:solidFill>
              </a:rPr>
              <a:t>und</a:t>
            </a:r>
            <a:r>
              <a:rPr lang="nl-NL" sz="900" b="1" dirty="0">
                <a:solidFill>
                  <a:schemeClr val="bg1">
                    <a:lumMod val="85000"/>
                  </a:schemeClr>
                </a:solidFill>
              </a:rPr>
              <a:t> die </a:t>
            </a:r>
            <a:r>
              <a:rPr lang="nl-NL" sz="900" b="1" dirty="0" err="1">
                <a:solidFill>
                  <a:schemeClr val="bg1">
                    <a:lumMod val="85000"/>
                  </a:schemeClr>
                </a:solidFill>
              </a:rPr>
              <a:t>Literatur</a:t>
            </a:r>
            <a:r>
              <a:rPr lang="nl-NL" sz="900" b="1" dirty="0">
                <a:solidFill>
                  <a:schemeClr val="bg1">
                    <a:lumMod val="85000"/>
                  </a:schemeClr>
                </a:solidFill>
              </a:rPr>
              <a:t> des </a:t>
            </a:r>
            <a:r>
              <a:rPr lang="nl-NL" sz="900" b="1" dirty="0" err="1">
                <a:solidFill>
                  <a:schemeClr val="bg1">
                    <a:lumMod val="85000"/>
                  </a:schemeClr>
                </a:solidFill>
              </a:rPr>
              <a:t>Mittelalters</a:t>
            </a:r>
            <a:r>
              <a:rPr lang="nl-NL" sz="900" b="1" dirty="0">
                <a:solidFill>
                  <a:schemeClr val="bg1">
                    <a:lumMod val="85000"/>
                  </a:schemeClr>
                </a:solidFill>
              </a:rPr>
              <a:t> - JG.03.15</a:t>
            </a:r>
          </a:p>
        </p:txBody>
      </p:sp>
    </p:spTree>
    <p:extLst>
      <p:ext uri="{BB962C8B-B14F-4D97-AF65-F5344CB8AC3E}">
        <p14:creationId xmlns:p14="http://schemas.microsoft.com/office/powerpoint/2010/main" val="2706786045"/>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20482"/>
                                        </p:tgtEl>
                                        <p:attrNameLst>
                                          <p:attrName>style.visibility</p:attrName>
                                        </p:attrNameLst>
                                      </p:cBhvr>
                                      <p:to>
                                        <p:strVal val="visible"/>
                                      </p:to>
                                    </p:set>
                                    <p:animEffect transition="in" filter="checkerboard(across)">
                                      <p:cBhvr>
                                        <p:cTn id="7" dur="500"/>
                                        <p:tgtEl>
                                          <p:spTgt spid="20482"/>
                                        </p:tgtEl>
                                      </p:cBhvr>
                                    </p:animEffect>
                                  </p:childTnLst>
                                </p:cTn>
                              </p:par>
                            </p:childTnLst>
                          </p:cTn>
                        </p:par>
                        <p:par>
                          <p:cTn id="8" fill="hold" nodeType="afterGroup">
                            <p:stCondLst>
                              <p:cond delay="500"/>
                            </p:stCondLst>
                            <p:childTnLst>
                              <p:par>
                                <p:cTn id="9" presetID="5" presetClass="entr" presetSubtype="10" fill="hold" grpId="0" nodeType="afterEffect">
                                  <p:stCondLst>
                                    <p:cond delay="0"/>
                                  </p:stCondLst>
                                  <p:childTnLst>
                                    <p:set>
                                      <p:cBhvr>
                                        <p:cTn id="10" dur="1" fill="hold">
                                          <p:stCondLst>
                                            <p:cond delay="0"/>
                                          </p:stCondLst>
                                        </p:cTn>
                                        <p:tgtEl>
                                          <p:spTgt spid="20483">
                                            <p:txEl>
                                              <p:pRg st="0" end="0"/>
                                            </p:txEl>
                                          </p:spTgt>
                                        </p:tgtEl>
                                        <p:attrNameLst>
                                          <p:attrName>style.visibility</p:attrName>
                                        </p:attrNameLst>
                                      </p:cBhvr>
                                      <p:to>
                                        <p:strVal val="visible"/>
                                      </p:to>
                                    </p:set>
                                    <p:animEffect transition="in" filter="checkerboard(across)">
                                      <p:cBhvr>
                                        <p:cTn id="11" dur="500"/>
                                        <p:tgtEl>
                                          <p:spTgt spid="20483">
                                            <p:txEl>
                                              <p:pRg st="0" end="0"/>
                                            </p:txEl>
                                          </p:spTgt>
                                        </p:tgtEl>
                                      </p:cBhvr>
                                    </p:animEffect>
                                  </p:childTnLst>
                                </p:cTn>
                              </p:par>
                            </p:childTnLst>
                          </p:cTn>
                        </p:par>
                        <p:par>
                          <p:cTn id="12" fill="hold" nodeType="afterGroup">
                            <p:stCondLst>
                              <p:cond delay="1000"/>
                            </p:stCondLst>
                            <p:childTnLst>
                              <p:par>
                                <p:cTn id="13" presetID="5" presetClass="entr" presetSubtype="10" fill="hold" grpId="0" nodeType="afterEffect">
                                  <p:stCondLst>
                                    <p:cond delay="0"/>
                                  </p:stCondLst>
                                  <p:childTnLst>
                                    <p:set>
                                      <p:cBhvr>
                                        <p:cTn id="14" dur="1" fill="hold">
                                          <p:stCondLst>
                                            <p:cond delay="0"/>
                                          </p:stCondLst>
                                        </p:cTn>
                                        <p:tgtEl>
                                          <p:spTgt spid="20483">
                                            <p:txEl>
                                              <p:pRg st="2" end="2"/>
                                            </p:txEl>
                                          </p:spTgt>
                                        </p:tgtEl>
                                        <p:attrNameLst>
                                          <p:attrName>style.visibility</p:attrName>
                                        </p:attrNameLst>
                                      </p:cBhvr>
                                      <p:to>
                                        <p:strVal val="visible"/>
                                      </p:to>
                                    </p:set>
                                    <p:animEffect transition="in" filter="checkerboard(across)">
                                      <p:cBhvr>
                                        <p:cTn id="15" dur="500"/>
                                        <p:tgtEl>
                                          <p:spTgt spid="20483">
                                            <p:txEl>
                                              <p:pRg st="2" end="2"/>
                                            </p:txEl>
                                          </p:spTgt>
                                        </p:tgtEl>
                                      </p:cBhvr>
                                    </p:animEffect>
                                  </p:childTnLst>
                                </p:cTn>
                              </p:par>
                            </p:childTnLst>
                          </p:cTn>
                        </p:par>
                        <p:par>
                          <p:cTn id="16" fill="hold" nodeType="afterGroup">
                            <p:stCondLst>
                              <p:cond delay="1500"/>
                            </p:stCondLst>
                            <p:childTnLst>
                              <p:par>
                                <p:cTn id="17" presetID="5" presetClass="entr" presetSubtype="10" fill="hold" grpId="0" nodeType="afterEffect">
                                  <p:stCondLst>
                                    <p:cond delay="0"/>
                                  </p:stCondLst>
                                  <p:childTnLst>
                                    <p:set>
                                      <p:cBhvr>
                                        <p:cTn id="18" dur="1" fill="hold">
                                          <p:stCondLst>
                                            <p:cond delay="0"/>
                                          </p:stCondLst>
                                        </p:cTn>
                                        <p:tgtEl>
                                          <p:spTgt spid="20483">
                                            <p:txEl>
                                              <p:pRg st="3" end="3"/>
                                            </p:txEl>
                                          </p:spTgt>
                                        </p:tgtEl>
                                        <p:attrNameLst>
                                          <p:attrName>style.visibility</p:attrName>
                                        </p:attrNameLst>
                                      </p:cBhvr>
                                      <p:to>
                                        <p:strVal val="visible"/>
                                      </p:to>
                                    </p:set>
                                    <p:animEffect transition="in" filter="checkerboard(across)">
                                      <p:cBhvr>
                                        <p:cTn id="19" dur="500"/>
                                        <p:tgtEl>
                                          <p:spTgt spid="20483">
                                            <p:txEl>
                                              <p:pRg st="3" end="3"/>
                                            </p:txEl>
                                          </p:spTgt>
                                        </p:tgtEl>
                                      </p:cBhvr>
                                    </p:animEffect>
                                  </p:childTnLst>
                                </p:cTn>
                              </p:par>
                            </p:childTnLst>
                          </p:cTn>
                        </p:par>
                        <p:par>
                          <p:cTn id="20" fill="hold" nodeType="afterGroup">
                            <p:stCondLst>
                              <p:cond delay="2000"/>
                            </p:stCondLst>
                            <p:childTnLst>
                              <p:par>
                                <p:cTn id="21" presetID="5" presetClass="entr" presetSubtype="10" fill="hold" grpId="0" nodeType="afterEffect">
                                  <p:stCondLst>
                                    <p:cond delay="0"/>
                                  </p:stCondLst>
                                  <p:childTnLst>
                                    <p:set>
                                      <p:cBhvr>
                                        <p:cTn id="22" dur="1" fill="hold">
                                          <p:stCondLst>
                                            <p:cond delay="0"/>
                                          </p:stCondLst>
                                        </p:cTn>
                                        <p:tgtEl>
                                          <p:spTgt spid="20483">
                                            <p:txEl>
                                              <p:pRg st="4" end="4"/>
                                            </p:txEl>
                                          </p:spTgt>
                                        </p:tgtEl>
                                        <p:attrNameLst>
                                          <p:attrName>style.visibility</p:attrName>
                                        </p:attrNameLst>
                                      </p:cBhvr>
                                      <p:to>
                                        <p:strVal val="visible"/>
                                      </p:to>
                                    </p:set>
                                    <p:animEffect transition="in" filter="checkerboard(across)">
                                      <p:cBhvr>
                                        <p:cTn id="23" dur="500"/>
                                        <p:tgtEl>
                                          <p:spTgt spid="20483">
                                            <p:txEl>
                                              <p:pRg st="4" end="4"/>
                                            </p:txEl>
                                          </p:spTgt>
                                        </p:tgtEl>
                                      </p:cBhvr>
                                    </p:animEffect>
                                  </p:childTnLst>
                                </p:cTn>
                              </p:par>
                            </p:childTnLst>
                          </p:cTn>
                        </p:par>
                        <p:par>
                          <p:cTn id="24" fill="hold" nodeType="afterGroup">
                            <p:stCondLst>
                              <p:cond delay="2500"/>
                            </p:stCondLst>
                            <p:childTnLst>
                              <p:par>
                                <p:cTn id="25" presetID="5" presetClass="entr" presetSubtype="10" fill="hold" grpId="0" nodeType="afterEffect">
                                  <p:stCondLst>
                                    <p:cond delay="0"/>
                                  </p:stCondLst>
                                  <p:childTnLst>
                                    <p:set>
                                      <p:cBhvr>
                                        <p:cTn id="26" dur="1" fill="hold">
                                          <p:stCondLst>
                                            <p:cond delay="0"/>
                                          </p:stCondLst>
                                        </p:cTn>
                                        <p:tgtEl>
                                          <p:spTgt spid="20483">
                                            <p:txEl>
                                              <p:pRg st="6" end="6"/>
                                            </p:txEl>
                                          </p:spTgt>
                                        </p:tgtEl>
                                        <p:attrNameLst>
                                          <p:attrName>style.visibility</p:attrName>
                                        </p:attrNameLst>
                                      </p:cBhvr>
                                      <p:to>
                                        <p:strVal val="visible"/>
                                      </p:to>
                                    </p:set>
                                    <p:animEffect transition="in" filter="checkerboard(across)">
                                      <p:cBhvr>
                                        <p:cTn id="27" dur="500"/>
                                        <p:tgtEl>
                                          <p:spTgt spid="20483">
                                            <p:txEl>
                                              <p:pRg st="6" end="6"/>
                                            </p:txEl>
                                          </p:spTgt>
                                        </p:tgtEl>
                                      </p:cBhvr>
                                    </p:animEffect>
                                  </p:childTnLst>
                                </p:cTn>
                              </p:par>
                            </p:childTnLst>
                          </p:cTn>
                        </p:par>
                        <p:par>
                          <p:cTn id="28" fill="hold" nodeType="afterGroup">
                            <p:stCondLst>
                              <p:cond delay="3000"/>
                            </p:stCondLst>
                            <p:childTnLst>
                              <p:par>
                                <p:cTn id="29" presetID="5" presetClass="entr" presetSubtype="10" fill="hold" grpId="0" nodeType="afterEffect">
                                  <p:stCondLst>
                                    <p:cond delay="0"/>
                                  </p:stCondLst>
                                  <p:childTnLst>
                                    <p:set>
                                      <p:cBhvr>
                                        <p:cTn id="30" dur="1" fill="hold">
                                          <p:stCondLst>
                                            <p:cond delay="0"/>
                                          </p:stCondLst>
                                        </p:cTn>
                                        <p:tgtEl>
                                          <p:spTgt spid="20483">
                                            <p:txEl>
                                              <p:pRg st="7" end="7"/>
                                            </p:txEl>
                                          </p:spTgt>
                                        </p:tgtEl>
                                        <p:attrNameLst>
                                          <p:attrName>style.visibility</p:attrName>
                                        </p:attrNameLst>
                                      </p:cBhvr>
                                      <p:to>
                                        <p:strVal val="visible"/>
                                      </p:to>
                                    </p:set>
                                    <p:animEffect transition="in" filter="checkerboard(across)">
                                      <p:cBhvr>
                                        <p:cTn id="31" dur="500"/>
                                        <p:tgtEl>
                                          <p:spTgt spid="20483">
                                            <p:txEl>
                                              <p:pRg st="7" end="7"/>
                                            </p:txEl>
                                          </p:spTgt>
                                        </p:tgtEl>
                                      </p:cBhvr>
                                    </p:animEffect>
                                  </p:childTnLst>
                                </p:cTn>
                              </p:par>
                            </p:childTnLst>
                          </p:cTn>
                        </p:par>
                        <p:par>
                          <p:cTn id="32" fill="hold" nodeType="afterGroup">
                            <p:stCondLst>
                              <p:cond delay="3500"/>
                            </p:stCondLst>
                            <p:childTnLst>
                              <p:par>
                                <p:cTn id="33" presetID="5" presetClass="entr" presetSubtype="10" fill="hold" grpId="0" nodeType="afterEffect">
                                  <p:stCondLst>
                                    <p:cond delay="0"/>
                                  </p:stCondLst>
                                  <p:childTnLst>
                                    <p:set>
                                      <p:cBhvr>
                                        <p:cTn id="34" dur="1" fill="hold">
                                          <p:stCondLst>
                                            <p:cond delay="0"/>
                                          </p:stCondLst>
                                        </p:cTn>
                                        <p:tgtEl>
                                          <p:spTgt spid="20483">
                                            <p:txEl>
                                              <p:pRg st="9" end="9"/>
                                            </p:txEl>
                                          </p:spTgt>
                                        </p:tgtEl>
                                        <p:attrNameLst>
                                          <p:attrName>style.visibility</p:attrName>
                                        </p:attrNameLst>
                                      </p:cBhvr>
                                      <p:to>
                                        <p:strVal val="visible"/>
                                      </p:to>
                                    </p:set>
                                    <p:animEffect transition="in" filter="checkerboard(across)">
                                      <p:cBhvr>
                                        <p:cTn id="35" dur="500"/>
                                        <p:tgtEl>
                                          <p:spTgt spid="20483">
                                            <p:txEl>
                                              <p:pRg st="9" end="9"/>
                                            </p:txEl>
                                          </p:spTgt>
                                        </p:tgtEl>
                                      </p:cBhvr>
                                    </p:animEffect>
                                  </p:childTnLst>
                                </p:cTn>
                              </p:par>
                            </p:childTnLst>
                          </p:cTn>
                        </p:par>
                        <p:par>
                          <p:cTn id="36" fill="hold" nodeType="afterGroup">
                            <p:stCondLst>
                              <p:cond delay="4000"/>
                            </p:stCondLst>
                            <p:childTnLst>
                              <p:par>
                                <p:cTn id="37" presetID="5" presetClass="entr" presetSubtype="10" fill="hold" grpId="0" nodeType="afterEffect">
                                  <p:stCondLst>
                                    <p:cond delay="0"/>
                                  </p:stCondLst>
                                  <p:childTnLst>
                                    <p:set>
                                      <p:cBhvr>
                                        <p:cTn id="38" dur="1" fill="hold">
                                          <p:stCondLst>
                                            <p:cond delay="0"/>
                                          </p:stCondLst>
                                        </p:cTn>
                                        <p:tgtEl>
                                          <p:spTgt spid="20483">
                                            <p:txEl>
                                              <p:pRg st="11" end="11"/>
                                            </p:txEl>
                                          </p:spTgt>
                                        </p:tgtEl>
                                        <p:attrNameLst>
                                          <p:attrName>style.visibility</p:attrName>
                                        </p:attrNameLst>
                                      </p:cBhvr>
                                      <p:to>
                                        <p:strVal val="visible"/>
                                      </p:to>
                                    </p:set>
                                    <p:animEffect transition="in" filter="checkerboard(across)">
                                      <p:cBhvr>
                                        <p:cTn id="39" dur="500"/>
                                        <p:tgtEl>
                                          <p:spTgt spid="20483">
                                            <p:txEl>
                                              <p:pRg st="11" end="11"/>
                                            </p:txEl>
                                          </p:spTgt>
                                        </p:tgtEl>
                                      </p:cBhvr>
                                    </p:animEffect>
                                  </p:childTnLst>
                                </p:cTn>
                              </p:par>
                              <p:par>
                                <p:cTn id="40" presetID="9" presetClass="entr" presetSubtype="0" fill="hold" grpId="0" nodeType="withEffect">
                                  <p:stCondLst>
                                    <p:cond delay="0"/>
                                  </p:stCondLst>
                                  <p:childTnLst>
                                    <p:set>
                                      <p:cBhvr>
                                        <p:cTn id="41" dur="1" fill="hold">
                                          <p:stCondLst>
                                            <p:cond delay="0"/>
                                          </p:stCondLst>
                                        </p:cTn>
                                        <p:tgtEl>
                                          <p:spTgt spid="20485"/>
                                        </p:tgtEl>
                                        <p:attrNameLst>
                                          <p:attrName>style.visibility</p:attrName>
                                        </p:attrNameLst>
                                      </p:cBhvr>
                                      <p:to>
                                        <p:strVal val="visible"/>
                                      </p:to>
                                    </p:set>
                                    <p:animEffect transition="in" filter="dissolve">
                                      <p:cBhvr>
                                        <p:cTn id="42" dur="500"/>
                                        <p:tgtEl>
                                          <p:spTgt spid="20485"/>
                                        </p:tgtEl>
                                      </p:cBhvr>
                                    </p:animEffect>
                                  </p:childTnLst>
                                </p:cTn>
                              </p:par>
                              <p:par>
                                <p:cTn id="43" presetID="9" presetClass="entr" presetSubtype="0" fill="hold" grpId="0" nodeType="withEffect">
                                  <p:stCondLst>
                                    <p:cond delay="0"/>
                                  </p:stCondLst>
                                  <p:childTnLst>
                                    <p:set>
                                      <p:cBhvr>
                                        <p:cTn id="44" dur="1" fill="hold">
                                          <p:stCondLst>
                                            <p:cond delay="0"/>
                                          </p:stCondLst>
                                        </p:cTn>
                                        <p:tgtEl>
                                          <p:spTgt spid="20486"/>
                                        </p:tgtEl>
                                        <p:attrNameLst>
                                          <p:attrName>style.visibility</p:attrName>
                                        </p:attrNameLst>
                                      </p:cBhvr>
                                      <p:to>
                                        <p:strVal val="visible"/>
                                      </p:to>
                                    </p:set>
                                    <p:animEffect transition="in" filter="dissolve">
                                      <p:cBhvr>
                                        <p:cTn id="45" dur="500"/>
                                        <p:tgtEl>
                                          <p:spTgt spid="20486"/>
                                        </p:tgtEl>
                                      </p:cBhvr>
                                    </p:animEffect>
                                  </p:childTnLst>
                                </p:cTn>
                              </p:par>
                              <p:par>
                                <p:cTn id="46" presetID="9" presetClass="entr" presetSubtype="0" fill="hold" grpId="0" nodeType="withEffect">
                                  <p:stCondLst>
                                    <p:cond delay="0"/>
                                  </p:stCondLst>
                                  <p:childTnLst>
                                    <p:set>
                                      <p:cBhvr>
                                        <p:cTn id="47" dur="1" fill="hold">
                                          <p:stCondLst>
                                            <p:cond delay="0"/>
                                          </p:stCondLst>
                                        </p:cTn>
                                        <p:tgtEl>
                                          <p:spTgt spid="20487"/>
                                        </p:tgtEl>
                                        <p:attrNameLst>
                                          <p:attrName>style.visibility</p:attrName>
                                        </p:attrNameLst>
                                      </p:cBhvr>
                                      <p:to>
                                        <p:strVal val="visible"/>
                                      </p:to>
                                    </p:set>
                                    <p:animEffect transition="in" filter="dissolve">
                                      <p:cBhvr>
                                        <p:cTn id="48" dur="500"/>
                                        <p:tgtEl>
                                          <p:spTgt spid="20487"/>
                                        </p:tgtEl>
                                      </p:cBhvr>
                                    </p:animEffect>
                                  </p:childTnLst>
                                </p:cTn>
                              </p:par>
                              <p:par>
                                <p:cTn id="49" presetID="9" presetClass="entr" presetSubtype="0" fill="hold" grpId="0" nodeType="withEffect">
                                  <p:stCondLst>
                                    <p:cond delay="0"/>
                                  </p:stCondLst>
                                  <p:childTnLst>
                                    <p:set>
                                      <p:cBhvr>
                                        <p:cTn id="50" dur="1" fill="hold">
                                          <p:stCondLst>
                                            <p:cond delay="0"/>
                                          </p:stCondLst>
                                        </p:cTn>
                                        <p:tgtEl>
                                          <p:spTgt spid="20484"/>
                                        </p:tgtEl>
                                        <p:attrNameLst>
                                          <p:attrName>style.visibility</p:attrName>
                                        </p:attrNameLst>
                                      </p:cBhvr>
                                      <p:to>
                                        <p:strVal val="visible"/>
                                      </p:to>
                                    </p:set>
                                    <p:animEffect transition="in" filter="dissolve">
                                      <p:cBhvr>
                                        <p:cTn id="51" dur="500"/>
                                        <p:tgtEl>
                                          <p:spTgt spid="2048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482" grpId="0"/>
      <p:bldP spid="20483" grpId="0" build="p"/>
      <p:bldP spid="20484" grpId="0" animBg="1"/>
      <p:bldP spid="20485" grpId="0" animBg="1"/>
      <p:bldP spid="20486" grpId="0" animBg="1"/>
      <p:bldP spid="20487"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a:xfrm>
            <a:off x="457200" y="277813"/>
            <a:ext cx="8229600" cy="774700"/>
          </a:xfrm>
        </p:spPr>
        <p:txBody>
          <a:bodyPr/>
          <a:lstStyle/>
          <a:p>
            <a:pPr eaLnBrk="1" hangingPunct="1">
              <a:defRPr/>
            </a:pPr>
            <a:r>
              <a:rPr lang="nl-NL" sz="3600" b="1" smtClean="0">
                <a:effectLst>
                  <a:outerShdw blurRad="38100" dist="38100" dir="2700000" algn="tl">
                    <a:srgbClr val="C0C0C0"/>
                  </a:outerShdw>
                </a:effectLst>
              </a:rPr>
              <a:t>Die deutsche Sprache</a:t>
            </a:r>
          </a:p>
        </p:txBody>
      </p:sp>
      <p:sp>
        <p:nvSpPr>
          <p:cNvPr id="22531" name="Rectangle 3"/>
          <p:cNvSpPr>
            <a:spLocks noGrp="1" noChangeArrowheads="1"/>
          </p:cNvSpPr>
          <p:nvPr>
            <p:ph type="body" idx="1"/>
          </p:nvPr>
        </p:nvSpPr>
        <p:spPr>
          <a:xfrm>
            <a:off x="457200" y="1484313"/>
            <a:ext cx="8229600" cy="4646612"/>
          </a:xfrm>
        </p:spPr>
        <p:txBody>
          <a:bodyPr/>
          <a:lstStyle/>
          <a:p>
            <a:pPr eaLnBrk="1" hangingPunct="1">
              <a:defRPr/>
            </a:pPr>
            <a:r>
              <a:rPr lang="nl-NL" sz="2400" b="1" smtClean="0">
                <a:effectLst>
                  <a:outerShdw blurRad="38100" dist="38100" dir="2700000" algn="tl">
                    <a:srgbClr val="C0C0C0"/>
                  </a:outerShdw>
                </a:effectLst>
              </a:rPr>
              <a:t>Althochdeutsch	( 750-1050 n.Chr. )</a:t>
            </a:r>
          </a:p>
          <a:p>
            <a:pPr eaLnBrk="1" hangingPunct="1">
              <a:buFont typeface="Wingdings" pitchFamily="2" charset="2"/>
              <a:buNone/>
              <a:defRPr/>
            </a:pPr>
            <a:endParaRPr lang="nl-NL" sz="2400" b="1" smtClean="0">
              <a:effectLst>
                <a:outerShdw blurRad="38100" dist="38100" dir="2700000" algn="tl">
                  <a:srgbClr val="C0C0C0"/>
                </a:outerShdw>
              </a:effectLst>
            </a:endParaRPr>
          </a:p>
          <a:p>
            <a:pPr eaLnBrk="1" hangingPunct="1">
              <a:defRPr/>
            </a:pPr>
            <a:r>
              <a:rPr lang="nl-NL" sz="2400" b="1" smtClean="0">
                <a:effectLst>
                  <a:outerShdw blurRad="38100" dist="38100" dir="2700000" algn="tl">
                    <a:srgbClr val="C0C0C0"/>
                  </a:outerShdw>
                </a:effectLst>
              </a:rPr>
              <a:t>Mittelhochdeutsch ( 1050-1350 n.Chr. )</a:t>
            </a:r>
          </a:p>
          <a:p>
            <a:pPr eaLnBrk="1" hangingPunct="1">
              <a:buFont typeface="Wingdings" pitchFamily="2" charset="2"/>
              <a:buNone/>
              <a:defRPr/>
            </a:pPr>
            <a:endParaRPr lang="nl-NL" sz="2400" b="1" smtClean="0">
              <a:effectLst>
                <a:outerShdw blurRad="38100" dist="38100" dir="2700000" algn="tl">
                  <a:srgbClr val="C0C0C0"/>
                </a:outerShdw>
              </a:effectLst>
            </a:endParaRPr>
          </a:p>
          <a:p>
            <a:pPr eaLnBrk="1" hangingPunct="1">
              <a:defRPr/>
            </a:pPr>
            <a:r>
              <a:rPr lang="nl-NL" sz="2400" b="1" smtClean="0">
                <a:effectLst>
                  <a:outerShdw blurRad="38100" dist="38100" dir="2700000" algn="tl">
                    <a:srgbClr val="C0C0C0"/>
                  </a:outerShdw>
                </a:effectLst>
              </a:rPr>
              <a:t>Neuhochdeutsch ( 1350-…… n.Chr. )</a:t>
            </a:r>
          </a:p>
        </p:txBody>
      </p:sp>
      <p:sp>
        <p:nvSpPr>
          <p:cNvPr id="6" name="Tekstvak 5"/>
          <p:cNvSpPr txBox="1"/>
          <p:nvPr/>
        </p:nvSpPr>
        <p:spPr>
          <a:xfrm>
            <a:off x="755650" y="6381750"/>
            <a:ext cx="7561263" cy="230188"/>
          </a:xfrm>
          <a:prstGeom prst="rect">
            <a:avLst/>
          </a:prstGeom>
          <a:noFill/>
        </p:spPr>
        <p:txBody>
          <a:bodyPr>
            <a:spAutoFit/>
          </a:bodyPr>
          <a:lstStyle/>
          <a:p>
            <a:pPr algn="ctr">
              <a:defRPr/>
            </a:pPr>
            <a:r>
              <a:rPr lang="nl-NL" sz="900" b="1" dirty="0" err="1">
                <a:solidFill>
                  <a:schemeClr val="bg1">
                    <a:lumMod val="85000"/>
                  </a:schemeClr>
                </a:solidFill>
              </a:rPr>
              <a:t>Deutsch</a:t>
            </a:r>
            <a:r>
              <a:rPr lang="nl-NL" sz="900" b="1" dirty="0">
                <a:solidFill>
                  <a:schemeClr val="bg1">
                    <a:lumMod val="85000"/>
                  </a:schemeClr>
                </a:solidFill>
              </a:rPr>
              <a:t> </a:t>
            </a:r>
            <a:r>
              <a:rPr lang="nl-NL" sz="900" b="1" dirty="0" err="1">
                <a:solidFill>
                  <a:schemeClr val="bg1">
                    <a:lumMod val="85000"/>
                  </a:schemeClr>
                </a:solidFill>
              </a:rPr>
              <a:t>Oberstufe</a:t>
            </a:r>
            <a:r>
              <a:rPr lang="nl-NL" sz="900" b="1" dirty="0">
                <a:solidFill>
                  <a:schemeClr val="bg1">
                    <a:lumMod val="85000"/>
                  </a:schemeClr>
                </a:solidFill>
              </a:rPr>
              <a:t> - Die </a:t>
            </a:r>
            <a:r>
              <a:rPr lang="nl-NL" sz="900" b="1" dirty="0" err="1">
                <a:solidFill>
                  <a:schemeClr val="bg1">
                    <a:lumMod val="85000"/>
                  </a:schemeClr>
                </a:solidFill>
              </a:rPr>
              <a:t>Entwicklung</a:t>
            </a:r>
            <a:r>
              <a:rPr lang="nl-NL" sz="900" b="1" dirty="0">
                <a:solidFill>
                  <a:schemeClr val="bg1">
                    <a:lumMod val="85000"/>
                  </a:schemeClr>
                </a:solidFill>
              </a:rPr>
              <a:t> der </a:t>
            </a:r>
            <a:r>
              <a:rPr lang="nl-NL" sz="900" b="1" dirty="0" err="1">
                <a:solidFill>
                  <a:schemeClr val="bg1">
                    <a:lumMod val="85000"/>
                  </a:schemeClr>
                </a:solidFill>
              </a:rPr>
              <a:t>deutschen</a:t>
            </a:r>
            <a:r>
              <a:rPr lang="nl-NL" sz="900" b="1" dirty="0">
                <a:solidFill>
                  <a:schemeClr val="bg1">
                    <a:lumMod val="85000"/>
                  </a:schemeClr>
                </a:solidFill>
              </a:rPr>
              <a:t> </a:t>
            </a:r>
            <a:r>
              <a:rPr lang="nl-NL" sz="900" b="1" dirty="0" err="1">
                <a:solidFill>
                  <a:schemeClr val="bg1">
                    <a:lumMod val="85000"/>
                  </a:schemeClr>
                </a:solidFill>
              </a:rPr>
              <a:t>Sprache</a:t>
            </a:r>
            <a:r>
              <a:rPr lang="nl-NL" sz="900" b="1" dirty="0">
                <a:solidFill>
                  <a:schemeClr val="bg1">
                    <a:lumMod val="85000"/>
                  </a:schemeClr>
                </a:solidFill>
              </a:rPr>
              <a:t> </a:t>
            </a:r>
            <a:r>
              <a:rPr lang="nl-NL" sz="900" b="1" dirty="0" err="1">
                <a:solidFill>
                  <a:schemeClr val="bg1">
                    <a:lumMod val="85000"/>
                  </a:schemeClr>
                </a:solidFill>
              </a:rPr>
              <a:t>und</a:t>
            </a:r>
            <a:r>
              <a:rPr lang="nl-NL" sz="900" b="1" dirty="0">
                <a:solidFill>
                  <a:schemeClr val="bg1">
                    <a:lumMod val="85000"/>
                  </a:schemeClr>
                </a:solidFill>
              </a:rPr>
              <a:t> die </a:t>
            </a:r>
            <a:r>
              <a:rPr lang="nl-NL" sz="900" b="1" dirty="0" err="1">
                <a:solidFill>
                  <a:schemeClr val="bg1">
                    <a:lumMod val="85000"/>
                  </a:schemeClr>
                </a:solidFill>
              </a:rPr>
              <a:t>Literatur</a:t>
            </a:r>
            <a:r>
              <a:rPr lang="nl-NL" sz="900" b="1" dirty="0">
                <a:solidFill>
                  <a:schemeClr val="bg1">
                    <a:lumMod val="85000"/>
                  </a:schemeClr>
                </a:solidFill>
              </a:rPr>
              <a:t> des </a:t>
            </a:r>
            <a:r>
              <a:rPr lang="nl-NL" sz="900" b="1" dirty="0" err="1">
                <a:solidFill>
                  <a:schemeClr val="bg1">
                    <a:lumMod val="85000"/>
                  </a:schemeClr>
                </a:solidFill>
              </a:rPr>
              <a:t>Mittelalters</a:t>
            </a:r>
            <a:r>
              <a:rPr lang="nl-NL" sz="900" b="1" dirty="0">
                <a:solidFill>
                  <a:schemeClr val="bg1">
                    <a:lumMod val="85000"/>
                  </a:schemeClr>
                </a:solidFill>
              </a:rPr>
              <a:t> - JG.03.15</a:t>
            </a:r>
          </a:p>
        </p:txBody>
      </p:sp>
    </p:spTree>
    <p:extLst>
      <p:ext uri="{BB962C8B-B14F-4D97-AF65-F5344CB8AC3E}">
        <p14:creationId xmlns:p14="http://schemas.microsoft.com/office/powerpoint/2010/main" val="3224872431"/>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22530"/>
                                        </p:tgtEl>
                                        <p:attrNameLst>
                                          <p:attrName>style.visibility</p:attrName>
                                        </p:attrNameLst>
                                      </p:cBhvr>
                                      <p:to>
                                        <p:strVal val="visible"/>
                                      </p:to>
                                    </p:set>
                                    <p:animEffect transition="in" filter="checkerboard(across)">
                                      <p:cBhvr>
                                        <p:cTn id="7" dur="500"/>
                                        <p:tgtEl>
                                          <p:spTgt spid="22530"/>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22531">
                                            <p:txEl>
                                              <p:pRg st="0" end="0"/>
                                            </p:txEl>
                                          </p:spTgt>
                                        </p:tgtEl>
                                        <p:attrNameLst>
                                          <p:attrName>style.visibility</p:attrName>
                                        </p:attrNameLst>
                                      </p:cBhvr>
                                      <p:to>
                                        <p:strVal val="visible"/>
                                      </p:to>
                                    </p:set>
                                    <p:animEffect transition="in" filter="dissolve">
                                      <p:cBhvr>
                                        <p:cTn id="12" dur="500"/>
                                        <p:tgtEl>
                                          <p:spTgt spid="22531">
                                            <p:txEl>
                                              <p:pRg st="0" end="0"/>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22531">
                                            <p:txEl>
                                              <p:pRg st="2" end="2"/>
                                            </p:txEl>
                                          </p:spTgt>
                                        </p:tgtEl>
                                        <p:attrNameLst>
                                          <p:attrName>style.visibility</p:attrName>
                                        </p:attrNameLst>
                                      </p:cBhvr>
                                      <p:to>
                                        <p:strVal val="visible"/>
                                      </p:to>
                                    </p:set>
                                    <p:animEffect transition="in" filter="dissolve">
                                      <p:cBhvr>
                                        <p:cTn id="17" dur="500"/>
                                        <p:tgtEl>
                                          <p:spTgt spid="22531">
                                            <p:txEl>
                                              <p:pRg st="2" end="2"/>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9" presetClass="entr" presetSubtype="0" fill="hold" grpId="0" nodeType="clickEffect">
                                  <p:stCondLst>
                                    <p:cond delay="0"/>
                                  </p:stCondLst>
                                  <p:childTnLst>
                                    <p:set>
                                      <p:cBhvr>
                                        <p:cTn id="21" dur="1" fill="hold">
                                          <p:stCondLst>
                                            <p:cond delay="0"/>
                                          </p:stCondLst>
                                        </p:cTn>
                                        <p:tgtEl>
                                          <p:spTgt spid="22531">
                                            <p:txEl>
                                              <p:pRg st="4" end="4"/>
                                            </p:txEl>
                                          </p:spTgt>
                                        </p:tgtEl>
                                        <p:attrNameLst>
                                          <p:attrName>style.visibility</p:attrName>
                                        </p:attrNameLst>
                                      </p:cBhvr>
                                      <p:to>
                                        <p:strVal val="visible"/>
                                      </p:to>
                                    </p:set>
                                    <p:animEffect transition="in" filter="dissolve">
                                      <p:cBhvr>
                                        <p:cTn id="22" dur="500"/>
                                        <p:tgtEl>
                                          <p:spTgt spid="22531">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530" grpId="0"/>
      <p:bldP spid="22531"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a:xfrm>
            <a:off x="457200" y="277813"/>
            <a:ext cx="8229600" cy="774700"/>
          </a:xfrm>
        </p:spPr>
        <p:txBody>
          <a:bodyPr/>
          <a:lstStyle/>
          <a:p>
            <a:pPr eaLnBrk="1" hangingPunct="1">
              <a:defRPr/>
            </a:pPr>
            <a:r>
              <a:rPr lang="nl-NL" sz="3600" b="1" dirty="0" smtClean="0">
                <a:effectLst>
                  <a:outerShdw blurRad="38100" dist="38100" dir="2700000" algn="tl">
                    <a:srgbClr val="C0C0C0"/>
                  </a:outerShdw>
                </a:effectLst>
              </a:rPr>
              <a:t>Die </a:t>
            </a:r>
            <a:r>
              <a:rPr lang="nl-NL" sz="3600" b="1" dirty="0" err="1" smtClean="0">
                <a:effectLst>
                  <a:outerShdw blurRad="38100" dist="38100" dir="2700000" algn="tl">
                    <a:srgbClr val="C0C0C0"/>
                  </a:outerShdw>
                </a:effectLst>
              </a:rPr>
              <a:t>Literatur</a:t>
            </a:r>
            <a:r>
              <a:rPr lang="nl-NL" sz="3600" b="1" dirty="0" smtClean="0">
                <a:effectLst>
                  <a:outerShdw blurRad="38100" dist="38100" dir="2700000" algn="tl">
                    <a:srgbClr val="C0C0C0"/>
                  </a:outerShdw>
                </a:effectLst>
              </a:rPr>
              <a:t> </a:t>
            </a:r>
            <a:r>
              <a:rPr lang="nl-NL" sz="3600" b="1" dirty="0" err="1" smtClean="0">
                <a:effectLst>
                  <a:outerShdw blurRad="38100" dist="38100" dir="2700000" algn="tl">
                    <a:srgbClr val="C0C0C0"/>
                  </a:outerShdw>
                </a:effectLst>
              </a:rPr>
              <a:t>im</a:t>
            </a:r>
            <a:r>
              <a:rPr lang="nl-NL" sz="3600" b="1" dirty="0" smtClean="0">
                <a:effectLst>
                  <a:outerShdw blurRad="38100" dist="38100" dir="2700000" algn="tl">
                    <a:srgbClr val="C0C0C0"/>
                  </a:outerShdw>
                </a:effectLst>
              </a:rPr>
              <a:t> </a:t>
            </a:r>
            <a:r>
              <a:rPr lang="nl-NL" sz="3600" b="1" dirty="0" err="1" smtClean="0">
                <a:effectLst>
                  <a:outerShdw blurRad="38100" dist="38100" dir="2700000" algn="tl">
                    <a:srgbClr val="C0C0C0"/>
                  </a:outerShdw>
                </a:effectLst>
              </a:rPr>
              <a:t>Mittelalter</a:t>
            </a:r>
            <a:endParaRPr lang="nl-NL" sz="3600" b="1" dirty="0" smtClean="0">
              <a:effectLst>
                <a:outerShdw blurRad="38100" dist="38100" dir="2700000" algn="tl">
                  <a:srgbClr val="C0C0C0"/>
                </a:outerShdw>
              </a:effectLst>
            </a:endParaRPr>
          </a:p>
        </p:txBody>
      </p:sp>
      <p:sp>
        <p:nvSpPr>
          <p:cNvPr id="22531" name="Rectangle 3"/>
          <p:cNvSpPr>
            <a:spLocks noGrp="1" noChangeArrowheads="1"/>
          </p:cNvSpPr>
          <p:nvPr>
            <p:ph type="body" idx="1"/>
          </p:nvPr>
        </p:nvSpPr>
        <p:spPr>
          <a:xfrm>
            <a:off x="457200" y="1484313"/>
            <a:ext cx="4114800" cy="4646612"/>
          </a:xfrm>
        </p:spPr>
        <p:txBody>
          <a:bodyPr/>
          <a:lstStyle/>
          <a:p>
            <a:pPr eaLnBrk="1" hangingPunct="1">
              <a:defRPr/>
            </a:pPr>
            <a:r>
              <a:rPr lang="nl-NL" sz="2400" dirty="0" err="1" smtClean="0">
                <a:effectLst>
                  <a:outerShdw blurRad="38100" dist="38100" dir="2700000" algn="tl">
                    <a:srgbClr val="C0C0C0"/>
                  </a:outerShdw>
                </a:effectLst>
              </a:rPr>
              <a:t>Frühmittelalter</a:t>
            </a:r>
            <a:r>
              <a:rPr lang="nl-NL" sz="2400" dirty="0" smtClean="0">
                <a:effectLst>
                  <a:outerShdw blurRad="38100" dist="38100" dir="2700000" algn="tl">
                    <a:srgbClr val="C0C0C0"/>
                  </a:outerShdw>
                </a:effectLst>
              </a:rPr>
              <a:t> 500-1180</a:t>
            </a:r>
          </a:p>
          <a:p>
            <a:pPr eaLnBrk="1" hangingPunct="1">
              <a:buFontTx/>
              <a:buChar char="-"/>
              <a:defRPr/>
            </a:pPr>
            <a:r>
              <a:rPr lang="nl-NL" sz="2000" dirty="0" err="1" smtClean="0">
                <a:effectLst>
                  <a:outerShdw blurRad="38100" dist="38100" dir="2700000" algn="tl">
                    <a:srgbClr val="C0C0C0"/>
                  </a:outerShdw>
                </a:effectLst>
              </a:rPr>
              <a:t>Geprägt</a:t>
            </a:r>
            <a:r>
              <a:rPr lang="nl-NL" sz="2000" dirty="0" smtClean="0">
                <a:effectLst>
                  <a:outerShdw blurRad="38100" dist="38100" dir="2700000" algn="tl">
                    <a:srgbClr val="C0C0C0"/>
                  </a:outerShdw>
                </a:effectLst>
              </a:rPr>
              <a:t> </a:t>
            </a:r>
            <a:r>
              <a:rPr lang="nl-NL" sz="2000" dirty="0" err="1" smtClean="0">
                <a:effectLst>
                  <a:outerShdw blurRad="38100" dist="38100" dir="2700000" algn="tl">
                    <a:srgbClr val="C0C0C0"/>
                  </a:outerShdw>
                </a:effectLst>
              </a:rPr>
              <a:t>von</a:t>
            </a:r>
            <a:r>
              <a:rPr lang="nl-NL" sz="2000" dirty="0" smtClean="0">
                <a:effectLst>
                  <a:outerShdw blurRad="38100" dist="38100" dir="2700000" algn="tl">
                    <a:srgbClr val="C0C0C0"/>
                  </a:outerShdw>
                </a:effectLst>
              </a:rPr>
              <a:t> </a:t>
            </a:r>
            <a:r>
              <a:rPr lang="nl-NL" sz="2000" dirty="0" err="1" smtClean="0">
                <a:effectLst>
                  <a:outerShdw blurRad="38100" dist="38100" dir="2700000" algn="tl">
                    <a:srgbClr val="C0C0C0"/>
                  </a:outerShdw>
                </a:effectLst>
              </a:rPr>
              <a:t>Kirche</a:t>
            </a:r>
            <a:r>
              <a:rPr lang="nl-NL" sz="2000" dirty="0" smtClean="0">
                <a:effectLst>
                  <a:outerShdw blurRad="38100" dist="38100" dir="2700000" algn="tl">
                    <a:srgbClr val="C0C0C0"/>
                  </a:outerShdw>
                </a:effectLst>
              </a:rPr>
              <a:t> </a:t>
            </a:r>
            <a:r>
              <a:rPr lang="nl-NL" sz="2000" dirty="0" err="1" smtClean="0">
                <a:effectLst>
                  <a:outerShdw blurRad="38100" dist="38100" dir="2700000" algn="tl">
                    <a:srgbClr val="C0C0C0"/>
                  </a:outerShdw>
                </a:effectLst>
              </a:rPr>
              <a:t>und</a:t>
            </a:r>
            <a:r>
              <a:rPr lang="nl-NL" sz="2000" dirty="0" smtClean="0">
                <a:effectLst>
                  <a:outerShdw blurRad="38100" dist="38100" dir="2700000" algn="tl">
                    <a:srgbClr val="C0C0C0"/>
                  </a:outerShdw>
                </a:effectLst>
              </a:rPr>
              <a:t> </a:t>
            </a:r>
            <a:r>
              <a:rPr lang="nl-NL" sz="2000" dirty="0" err="1" smtClean="0">
                <a:effectLst>
                  <a:outerShdw blurRad="38100" dist="38100" dir="2700000" algn="tl">
                    <a:srgbClr val="C0C0C0"/>
                  </a:outerShdw>
                </a:effectLst>
              </a:rPr>
              <a:t>Bibel</a:t>
            </a:r>
            <a:endParaRPr lang="nl-NL" sz="2000" dirty="0" smtClean="0">
              <a:effectLst>
                <a:outerShdw blurRad="38100" dist="38100" dir="2700000" algn="tl">
                  <a:srgbClr val="C0C0C0"/>
                </a:outerShdw>
              </a:effectLst>
            </a:endParaRPr>
          </a:p>
          <a:p>
            <a:pPr eaLnBrk="1" hangingPunct="1">
              <a:buFontTx/>
              <a:buChar char="-"/>
              <a:defRPr/>
            </a:pPr>
            <a:r>
              <a:rPr lang="nl-NL" sz="2000" dirty="0" err="1" smtClean="0">
                <a:effectLst>
                  <a:outerShdw blurRad="38100" dist="38100" dir="2700000" algn="tl">
                    <a:srgbClr val="C0C0C0"/>
                  </a:outerShdw>
                </a:effectLst>
              </a:rPr>
              <a:t>Völkerwanderung</a:t>
            </a:r>
            <a:endParaRPr lang="nl-NL" sz="2000" dirty="0" smtClean="0">
              <a:effectLst>
                <a:outerShdw blurRad="38100" dist="38100" dir="2700000" algn="tl">
                  <a:srgbClr val="C0C0C0"/>
                </a:outerShdw>
              </a:effectLst>
            </a:endParaRPr>
          </a:p>
          <a:p>
            <a:pPr eaLnBrk="1" hangingPunct="1">
              <a:buFontTx/>
              <a:buChar char="-"/>
              <a:defRPr/>
            </a:pPr>
            <a:r>
              <a:rPr lang="nl-NL" sz="2000" dirty="0" err="1" smtClean="0">
                <a:effectLst>
                  <a:outerShdw blurRad="38100" dist="38100" dir="2700000" algn="tl">
                    <a:srgbClr val="C0C0C0"/>
                  </a:outerShdw>
                </a:effectLst>
              </a:rPr>
              <a:t>Adligen</a:t>
            </a:r>
            <a:r>
              <a:rPr lang="nl-NL" sz="2000" dirty="0" smtClean="0">
                <a:effectLst>
                  <a:outerShdw blurRad="38100" dist="38100" dir="2700000" algn="tl">
                    <a:srgbClr val="C0C0C0"/>
                  </a:outerShdw>
                </a:effectLst>
              </a:rPr>
              <a:t> </a:t>
            </a:r>
            <a:r>
              <a:rPr lang="nl-NL" sz="2000" dirty="0" err="1" smtClean="0">
                <a:effectLst>
                  <a:outerShdw blurRad="38100" dist="38100" dir="2700000" algn="tl">
                    <a:srgbClr val="C0C0C0"/>
                  </a:outerShdw>
                </a:effectLst>
              </a:rPr>
              <a:t>und</a:t>
            </a:r>
            <a:r>
              <a:rPr lang="nl-NL" sz="2000" dirty="0" smtClean="0">
                <a:effectLst>
                  <a:outerShdw blurRad="38100" dist="38100" dir="2700000" algn="tl">
                    <a:srgbClr val="C0C0C0"/>
                  </a:outerShdw>
                </a:effectLst>
              </a:rPr>
              <a:t> </a:t>
            </a:r>
            <a:r>
              <a:rPr lang="nl-NL" sz="2000" dirty="0" err="1" smtClean="0">
                <a:effectLst>
                  <a:outerShdw blurRad="38100" dist="38100" dir="2700000" algn="tl">
                    <a:srgbClr val="C0C0C0"/>
                  </a:outerShdw>
                </a:effectLst>
              </a:rPr>
              <a:t>Kirche</a:t>
            </a:r>
            <a:endParaRPr lang="nl-NL" sz="2000" dirty="0" smtClean="0">
              <a:effectLst>
                <a:outerShdw blurRad="38100" dist="38100" dir="2700000" algn="tl">
                  <a:srgbClr val="C0C0C0"/>
                </a:outerShdw>
              </a:effectLst>
            </a:endParaRPr>
          </a:p>
          <a:p>
            <a:pPr eaLnBrk="1" hangingPunct="1">
              <a:buFontTx/>
              <a:buChar char="-"/>
              <a:defRPr/>
            </a:pPr>
            <a:endParaRPr lang="nl-NL" sz="2000" dirty="0" smtClean="0">
              <a:effectLst>
                <a:outerShdw blurRad="38100" dist="38100" dir="2700000" algn="tl">
                  <a:srgbClr val="C0C0C0"/>
                </a:outerShdw>
              </a:effectLst>
            </a:endParaRPr>
          </a:p>
          <a:p>
            <a:pPr eaLnBrk="1" hangingPunct="1">
              <a:defRPr/>
            </a:pPr>
            <a:r>
              <a:rPr lang="nl-NL" sz="2400" dirty="0" smtClean="0">
                <a:effectLst>
                  <a:outerShdw blurRad="38100" dist="38100" dir="2700000" algn="tl">
                    <a:srgbClr val="C0C0C0"/>
                  </a:outerShdw>
                </a:effectLst>
              </a:rPr>
              <a:t>Sagen</a:t>
            </a:r>
          </a:p>
          <a:p>
            <a:pPr eaLnBrk="1" hangingPunct="1">
              <a:buFontTx/>
              <a:buChar char="-"/>
              <a:defRPr/>
            </a:pPr>
            <a:r>
              <a:rPr lang="nl-NL" sz="2000" dirty="0" err="1" smtClean="0">
                <a:effectLst>
                  <a:outerShdw blurRad="38100" dist="38100" dir="2700000" algn="tl">
                    <a:srgbClr val="C0C0C0"/>
                  </a:outerShdw>
                </a:effectLst>
              </a:rPr>
              <a:t>Merseburger</a:t>
            </a:r>
            <a:r>
              <a:rPr lang="nl-NL" sz="2000" dirty="0" smtClean="0">
                <a:effectLst>
                  <a:outerShdw blurRad="38100" dist="38100" dir="2700000" algn="tl">
                    <a:srgbClr val="C0C0C0"/>
                  </a:outerShdw>
                </a:effectLst>
              </a:rPr>
              <a:t> </a:t>
            </a:r>
            <a:r>
              <a:rPr lang="nl-NL" sz="2000" dirty="0" err="1" smtClean="0">
                <a:effectLst>
                  <a:outerShdw blurRad="38100" dist="38100" dir="2700000" algn="tl">
                    <a:srgbClr val="C0C0C0"/>
                  </a:outerShdw>
                </a:effectLst>
              </a:rPr>
              <a:t>Zaubersprüche</a:t>
            </a:r>
            <a:r>
              <a:rPr lang="nl-NL" sz="2000" dirty="0" smtClean="0">
                <a:effectLst>
                  <a:outerShdw blurRad="38100" dist="38100" dir="2700000" algn="tl">
                    <a:srgbClr val="C0C0C0"/>
                  </a:outerShdw>
                </a:effectLst>
              </a:rPr>
              <a:t> </a:t>
            </a:r>
          </a:p>
          <a:p>
            <a:pPr eaLnBrk="1" hangingPunct="1">
              <a:buFontTx/>
              <a:buChar char="-"/>
              <a:defRPr/>
            </a:pPr>
            <a:r>
              <a:rPr lang="nl-NL" sz="2000" dirty="0" err="1" smtClean="0">
                <a:effectLst>
                  <a:outerShdw blurRad="38100" dist="38100" dir="2700000" algn="tl">
                    <a:srgbClr val="C0C0C0"/>
                  </a:outerShdw>
                </a:effectLst>
              </a:rPr>
              <a:t>Hildebrandslied</a:t>
            </a:r>
            <a:endParaRPr lang="nl-NL" sz="2000" dirty="0" smtClean="0">
              <a:effectLst>
                <a:outerShdw blurRad="38100" dist="38100" dir="2700000" algn="tl">
                  <a:srgbClr val="C0C0C0"/>
                </a:outerShdw>
              </a:effectLst>
            </a:endParaRPr>
          </a:p>
          <a:p>
            <a:pPr eaLnBrk="1" hangingPunct="1">
              <a:buFontTx/>
              <a:buChar char="-"/>
              <a:defRPr/>
            </a:pPr>
            <a:endParaRPr lang="nl-NL" sz="2000" dirty="0" smtClean="0">
              <a:effectLst>
                <a:outerShdw blurRad="38100" dist="38100" dir="2700000" algn="tl">
                  <a:srgbClr val="C0C0C0"/>
                </a:outerShdw>
              </a:effectLst>
            </a:endParaRPr>
          </a:p>
          <a:p>
            <a:pPr eaLnBrk="1" hangingPunct="1">
              <a:defRPr/>
            </a:pPr>
            <a:r>
              <a:rPr lang="nl-NL" sz="2400" dirty="0" err="1" smtClean="0">
                <a:effectLst>
                  <a:outerShdw blurRad="38100" dist="38100" dir="2700000" algn="tl">
                    <a:srgbClr val="C0C0C0"/>
                  </a:outerShdw>
                </a:effectLst>
              </a:rPr>
              <a:t>Christliche</a:t>
            </a:r>
            <a:r>
              <a:rPr lang="nl-NL" sz="2400" dirty="0" smtClean="0">
                <a:effectLst>
                  <a:outerShdw blurRad="38100" dist="38100" dir="2700000" algn="tl">
                    <a:srgbClr val="C0C0C0"/>
                  </a:outerShdw>
                </a:effectLst>
              </a:rPr>
              <a:t> </a:t>
            </a:r>
            <a:r>
              <a:rPr lang="nl-NL" sz="2400" dirty="0" err="1" smtClean="0">
                <a:effectLst>
                  <a:outerShdw blurRad="38100" dist="38100" dir="2700000" algn="tl">
                    <a:srgbClr val="C0C0C0"/>
                  </a:outerShdw>
                </a:effectLst>
              </a:rPr>
              <a:t>Literatur</a:t>
            </a:r>
            <a:endParaRPr lang="nl-NL" sz="2400" dirty="0" smtClean="0">
              <a:effectLst>
                <a:outerShdw blurRad="38100" dist="38100" dir="2700000" algn="tl">
                  <a:srgbClr val="C0C0C0"/>
                </a:outerShdw>
              </a:effectLst>
            </a:endParaRPr>
          </a:p>
          <a:p>
            <a:pPr eaLnBrk="1" hangingPunct="1">
              <a:buFontTx/>
              <a:buChar char="-"/>
              <a:defRPr/>
            </a:pPr>
            <a:r>
              <a:rPr lang="nl-NL" sz="2000" dirty="0" err="1" smtClean="0">
                <a:effectLst>
                  <a:outerShdw blurRad="38100" dist="38100" dir="2700000" algn="tl">
                    <a:srgbClr val="C0C0C0"/>
                  </a:outerShdw>
                </a:effectLst>
              </a:rPr>
              <a:t>Evangelienharmonien</a:t>
            </a:r>
            <a:r>
              <a:rPr lang="nl-NL" sz="2000" dirty="0" smtClean="0">
                <a:effectLst>
                  <a:outerShdw blurRad="38100" dist="38100" dir="2700000" algn="tl">
                    <a:srgbClr val="C0C0C0"/>
                  </a:outerShdw>
                </a:effectLst>
              </a:rPr>
              <a:t> </a:t>
            </a:r>
          </a:p>
          <a:p>
            <a:pPr eaLnBrk="1" hangingPunct="1">
              <a:buFontTx/>
              <a:buChar char="-"/>
              <a:defRPr/>
            </a:pPr>
            <a:r>
              <a:rPr lang="nl-NL" sz="2000" dirty="0" err="1" smtClean="0">
                <a:effectLst>
                  <a:outerShdw blurRad="38100" dist="38100" dir="2700000" algn="tl">
                    <a:srgbClr val="C0C0C0"/>
                  </a:outerShdw>
                </a:effectLst>
              </a:rPr>
              <a:t>Gelöbnisse</a:t>
            </a:r>
            <a:endParaRPr lang="nl-NL" sz="2000" dirty="0" smtClean="0">
              <a:effectLst>
                <a:outerShdw blurRad="38100" dist="38100" dir="2700000" algn="tl">
                  <a:srgbClr val="C0C0C0"/>
                </a:outerShdw>
              </a:effectLst>
            </a:endParaRPr>
          </a:p>
          <a:p>
            <a:pPr eaLnBrk="1" hangingPunct="1">
              <a:buFontTx/>
              <a:buChar char="-"/>
              <a:defRPr/>
            </a:pPr>
            <a:endParaRPr lang="nl-NL" sz="2000" dirty="0" smtClean="0">
              <a:effectLst>
                <a:outerShdw blurRad="38100" dist="38100" dir="2700000" algn="tl">
                  <a:srgbClr val="C0C0C0"/>
                </a:outerShdw>
              </a:effectLst>
            </a:endParaRPr>
          </a:p>
        </p:txBody>
      </p:sp>
      <p:pic>
        <p:nvPicPr>
          <p:cNvPr id="7172" name="Afbeelding 3" descr="Codex_Manesse_Walther_von_der_Vogelweide.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5508625" y="1196975"/>
            <a:ext cx="3048000" cy="424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ekstvak 4"/>
          <p:cNvSpPr txBox="1"/>
          <p:nvPr/>
        </p:nvSpPr>
        <p:spPr>
          <a:xfrm>
            <a:off x="755650" y="6381750"/>
            <a:ext cx="7561263" cy="230188"/>
          </a:xfrm>
          <a:prstGeom prst="rect">
            <a:avLst/>
          </a:prstGeom>
          <a:noFill/>
        </p:spPr>
        <p:txBody>
          <a:bodyPr>
            <a:spAutoFit/>
          </a:bodyPr>
          <a:lstStyle/>
          <a:p>
            <a:pPr algn="ctr">
              <a:defRPr/>
            </a:pPr>
            <a:r>
              <a:rPr lang="nl-NL" sz="900" b="1" dirty="0" err="1">
                <a:solidFill>
                  <a:schemeClr val="bg1">
                    <a:lumMod val="85000"/>
                  </a:schemeClr>
                </a:solidFill>
              </a:rPr>
              <a:t>Deutsch</a:t>
            </a:r>
            <a:r>
              <a:rPr lang="nl-NL" sz="900" b="1" dirty="0">
                <a:solidFill>
                  <a:schemeClr val="bg1">
                    <a:lumMod val="85000"/>
                  </a:schemeClr>
                </a:solidFill>
              </a:rPr>
              <a:t> </a:t>
            </a:r>
            <a:r>
              <a:rPr lang="nl-NL" sz="900" b="1" dirty="0" err="1">
                <a:solidFill>
                  <a:schemeClr val="bg1">
                    <a:lumMod val="85000"/>
                  </a:schemeClr>
                </a:solidFill>
              </a:rPr>
              <a:t>Oberstufe</a:t>
            </a:r>
            <a:r>
              <a:rPr lang="nl-NL" sz="900" b="1" dirty="0">
                <a:solidFill>
                  <a:schemeClr val="bg1">
                    <a:lumMod val="85000"/>
                  </a:schemeClr>
                </a:solidFill>
              </a:rPr>
              <a:t> - Die </a:t>
            </a:r>
            <a:r>
              <a:rPr lang="nl-NL" sz="900" b="1" dirty="0" err="1">
                <a:solidFill>
                  <a:schemeClr val="bg1">
                    <a:lumMod val="85000"/>
                  </a:schemeClr>
                </a:solidFill>
              </a:rPr>
              <a:t>Entwicklung</a:t>
            </a:r>
            <a:r>
              <a:rPr lang="nl-NL" sz="900" b="1" dirty="0">
                <a:solidFill>
                  <a:schemeClr val="bg1">
                    <a:lumMod val="85000"/>
                  </a:schemeClr>
                </a:solidFill>
              </a:rPr>
              <a:t> der </a:t>
            </a:r>
            <a:r>
              <a:rPr lang="nl-NL" sz="900" b="1" dirty="0" err="1">
                <a:solidFill>
                  <a:schemeClr val="bg1">
                    <a:lumMod val="85000"/>
                  </a:schemeClr>
                </a:solidFill>
              </a:rPr>
              <a:t>deutschen</a:t>
            </a:r>
            <a:r>
              <a:rPr lang="nl-NL" sz="900" b="1" dirty="0">
                <a:solidFill>
                  <a:schemeClr val="bg1">
                    <a:lumMod val="85000"/>
                  </a:schemeClr>
                </a:solidFill>
              </a:rPr>
              <a:t> </a:t>
            </a:r>
            <a:r>
              <a:rPr lang="nl-NL" sz="900" b="1" dirty="0" err="1">
                <a:solidFill>
                  <a:schemeClr val="bg1">
                    <a:lumMod val="85000"/>
                  </a:schemeClr>
                </a:solidFill>
              </a:rPr>
              <a:t>Sprache</a:t>
            </a:r>
            <a:r>
              <a:rPr lang="nl-NL" sz="900" b="1" dirty="0">
                <a:solidFill>
                  <a:schemeClr val="bg1">
                    <a:lumMod val="85000"/>
                  </a:schemeClr>
                </a:solidFill>
              </a:rPr>
              <a:t> </a:t>
            </a:r>
            <a:r>
              <a:rPr lang="nl-NL" sz="900" b="1" dirty="0" err="1">
                <a:solidFill>
                  <a:schemeClr val="bg1">
                    <a:lumMod val="85000"/>
                  </a:schemeClr>
                </a:solidFill>
              </a:rPr>
              <a:t>und</a:t>
            </a:r>
            <a:r>
              <a:rPr lang="nl-NL" sz="900" b="1" dirty="0">
                <a:solidFill>
                  <a:schemeClr val="bg1">
                    <a:lumMod val="85000"/>
                  </a:schemeClr>
                </a:solidFill>
              </a:rPr>
              <a:t> die </a:t>
            </a:r>
            <a:r>
              <a:rPr lang="nl-NL" sz="900" b="1" dirty="0" err="1">
                <a:solidFill>
                  <a:schemeClr val="bg1">
                    <a:lumMod val="85000"/>
                  </a:schemeClr>
                </a:solidFill>
              </a:rPr>
              <a:t>Literatur</a:t>
            </a:r>
            <a:r>
              <a:rPr lang="nl-NL" sz="900" b="1" dirty="0">
                <a:solidFill>
                  <a:schemeClr val="bg1">
                    <a:lumMod val="85000"/>
                  </a:schemeClr>
                </a:solidFill>
              </a:rPr>
              <a:t> des </a:t>
            </a:r>
            <a:r>
              <a:rPr lang="nl-NL" sz="900" b="1" dirty="0" err="1">
                <a:solidFill>
                  <a:schemeClr val="bg1">
                    <a:lumMod val="85000"/>
                  </a:schemeClr>
                </a:solidFill>
              </a:rPr>
              <a:t>Mittelalters</a:t>
            </a:r>
            <a:r>
              <a:rPr lang="nl-NL" sz="900" b="1" dirty="0">
                <a:solidFill>
                  <a:schemeClr val="bg1">
                    <a:lumMod val="85000"/>
                  </a:schemeClr>
                </a:solidFill>
              </a:rPr>
              <a:t> - JG.03.15</a:t>
            </a:r>
          </a:p>
        </p:txBody>
      </p:sp>
    </p:spTree>
    <p:extLst>
      <p:ext uri="{BB962C8B-B14F-4D97-AF65-F5344CB8AC3E}">
        <p14:creationId xmlns:p14="http://schemas.microsoft.com/office/powerpoint/2010/main" val="503385061"/>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22530"/>
                                        </p:tgtEl>
                                        <p:attrNameLst>
                                          <p:attrName>style.visibility</p:attrName>
                                        </p:attrNameLst>
                                      </p:cBhvr>
                                      <p:to>
                                        <p:strVal val="visible"/>
                                      </p:to>
                                    </p:set>
                                    <p:animEffect transition="in" filter="checkerboard(across)">
                                      <p:cBhvr>
                                        <p:cTn id="7" dur="500"/>
                                        <p:tgtEl>
                                          <p:spTgt spid="22530"/>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22531">
                                            <p:txEl>
                                              <p:pRg st="0" end="0"/>
                                            </p:txEl>
                                          </p:spTgt>
                                        </p:tgtEl>
                                        <p:attrNameLst>
                                          <p:attrName>style.visibility</p:attrName>
                                        </p:attrNameLst>
                                      </p:cBhvr>
                                      <p:to>
                                        <p:strVal val="visible"/>
                                      </p:to>
                                    </p:set>
                                    <p:animEffect transition="in" filter="dissolve">
                                      <p:cBhvr>
                                        <p:cTn id="12" dur="500"/>
                                        <p:tgtEl>
                                          <p:spTgt spid="22531">
                                            <p:txEl>
                                              <p:pRg st="0" end="0"/>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22531">
                                            <p:txEl>
                                              <p:pRg st="1" end="1"/>
                                            </p:txEl>
                                          </p:spTgt>
                                        </p:tgtEl>
                                        <p:attrNameLst>
                                          <p:attrName>style.visibility</p:attrName>
                                        </p:attrNameLst>
                                      </p:cBhvr>
                                      <p:to>
                                        <p:strVal val="visible"/>
                                      </p:to>
                                    </p:set>
                                    <p:animEffect transition="in" filter="dissolve">
                                      <p:cBhvr>
                                        <p:cTn id="17" dur="500"/>
                                        <p:tgtEl>
                                          <p:spTgt spid="22531">
                                            <p:txEl>
                                              <p:pRg st="1" end="1"/>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9" presetClass="entr" presetSubtype="0" fill="hold" grpId="0" nodeType="clickEffect">
                                  <p:stCondLst>
                                    <p:cond delay="0"/>
                                  </p:stCondLst>
                                  <p:childTnLst>
                                    <p:set>
                                      <p:cBhvr>
                                        <p:cTn id="21" dur="1" fill="hold">
                                          <p:stCondLst>
                                            <p:cond delay="0"/>
                                          </p:stCondLst>
                                        </p:cTn>
                                        <p:tgtEl>
                                          <p:spTgt spid="22531">
                                            <p:txEl>
                                              <p:pRg st="2" end="2"/>
                                            </p:txEl>
                                          </p:spTgt>
                                        </p:tgtEl>
                                        <p:attrNameLst>
                                          <p:attrName>style.visibility</p:attrName>
                                        </p:attrNameLst>
                                      </p:cBhvr>
                                      <p:to>
                                        <p:strVal val="visible"/>
                                      </p:to>
                                    </p:set>
                                    <p:animEffect transition="in" filter="dissolve">
                                      <p:cBhvr>
                                        <p:cTn id="22" dur="500"/>
                                        <p:tgtEl>
                                          <p:spTgt spid="22531">
                                            <p:txEl>
                                              <p:pRg st="2" end="2"/>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9" presetClass="entr" presetSubtype="0" fill="hold" grpId="0" nodeType="clickEffect">
                                  <p:stCondLst>
                                    <p:cond delay="0"/>
                                  </p:stCondLst>
                                  <p:childTnLst>
                                    <p:set>
                                      <p:cBhvr>
                                        <p:cTn id="26" dur="1" fill="hold">
                                          <p:stCondLst>
                                            <p:cond delay="0"/>
                                          </p:stCondLst>
                                        </p:cTn>
                                        <p:tgtEl>
                                          <p:spTgt spid="22531">
                                            <p:txEl>
                                              <p:pRg st="3" end="3"/>
                                            </p:txEl>
                                          </p:spTgt>
                                        </p:tgtEl>
                                        <p:attrNameLst>
                                          <p:attrName>style.visibility</p:attrName>
                                        </p:attrNameLst>
                                      </p:cBhvr>
                                      <p:to>
                                        <p:strVal val="visible"/>
                                      </p:to>
                                    </p:set>
                                    <p:animEffect transition="in" filter="dissolve">
                                      <p:cBhvr>
                                        <p:cTn id="27" dur="500"/>
                                        <p:tgtEl>
                                          <p:spTgt spid="22531">
                                            <p:txEl>
                                              <p:pRg st="3" end="3"/>
                                            </p:txEl>
                                          </p:spTgt>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9" presetClass="entr" presetSubtype="0" fill="hold" grpId="0" nodeType="clickEffect">
                                  <p:stCondLst>
                                    <p:cond delay="0"/>
                                  </p:stCondLst>
                                  <p:childTnLst>
                                    <p:set>
                                      <p:cBhvr>
                                        <p:cTn id="31" dur="1" fill="hold">
                                          <p:stCondLst>
                                            <p:cond delay="0"/>
                                          </p:stCondLst>
                                        </p:cTn>
                                        <p:tgtEl>
                                          <p:spTgt spid="22531">
                                            <p:txEl>
                                              <p:pRg st="5" end="5"/>
                                            </p:txEl>
                                          </p:spTgt>
                                        </p:tgtEl>
                                        <p:attrNameLst>
                                          <p:attrName>style.visibility</p:attrName>
                                        </p:attrNameLst>
                                      </p:cBhvr>
                                      <p:to>
                                        <p:strVal val="visible"/>
                                      </p:to>
                                    </p:set>
                                    <p:animEffect transition="in" filter="dissolve">
                                      <p:cBhvr>
                                        <p:cTn id="32" dur="500"/>
                                        <p:tgtEl>
                                          <p:spTgt spid="22531">
                                            <p:txEl>
                                              <p:pRg st="5" end="5"/>
                                            </p:txEl>
                                          </p:spTgt>
                                        </p:tgtEl>
                                      </p:cBhvr>
                                    </p:animEffect>
                                  </p:childTnLst>
                                </p:cTn>
                              </p:par>
                            </p:childTnLst>
                          </p:cTn>
                        </p:par>
                      </p:childTnLst>
                    </p:cTn>
                  </p:par>
                  <p:par>
                    <p:cTn id="33" fill="hold" nodeType="clickPar">
                      <p:stCondLst>
                        <p:cond delay="indefinite"/>
                      </p:stCondLst>
                      <p:childTnLst>
                        <p:par>
                          <p:cTn id="34" fill="hold" nodeType="withGroup">
                            <p:stCondLst>
                              <p:cond delay="0"/>
                            </p:stCondLst>
                            <p:childTnLst>
                              <p:par>
                                <p:cTn id="35" presetID="9" presetClass="entr" presetSubtype="0" fill="hold" grpId="0" nodeType="clickEffect">
                                  <p:stCondLst>
                                    <p:cond delay="0"/>
                                  </p:stCondLst>
                                  <p:childTnLst>
                                    <p:set>
                                      <p:cBhvr>
                                        <p:cTn id="36" dur="1" fill="hold">
                                          <p:stCondLst>
                                            <p:cond delay="0"/>
                                          </p:stCondLst>
                                        </p:cTn>
                                        <p:tgtEl>
                                          <p:spTgt spid="22531">
                                            <p:txEl>
                                              <p:pRg st="6" end="6"/>
                                            </p:txEl>
                                          </p:spTgt>
                                        </p:tgtEl>
                                        <p:attrNameLst>
                                          <p:attrName>style.visibility</p:attrName>
                                        </p:attrNameLst>
                                      </p:cBhvr>
                                      <p:to>
                                        <p:strVal val="visible"/>
                                      </p:to>
                                    </p:set>
                                    <p:animEffect transition="in" filter="dissolve">
                                      <p:cBhvr>
                                        <p:cTn id="37" dur="500"/>
                                        <p:tgtEl>
                                          <p:spTgt spid="22531">
                                            <p:txEl>
                                              <p:pRg st="6" end="6"/>
                                            </p:txEl>
                                          </p:spTgt>
                                        </p:tgtEl>
                                      </p:cBhvr>
                                    </p:animEffect>
                                  </p:childTnLst>
                                </p:cTn>
                              </p:par>
                            </p:childTnLst>
                          </p:cTn>
                        </p:par>
                      </p:childTnLst>
                    </p:cTn>
                  </p:par>
                  <p:par>
                    <p:cTn id="38" fill="hold" nodeType="clickPar">
                      <p:stCondLst>
                        <p:cond delay="indefinite"/>
                      </p:stCondLst>
                      <p:childTnLst>
                        <p:par>
                          <p:cTn id="39" fill="hold" nodeType="withGroup">
                            <p:stCondLst>
                              <p:cond delay="0"/>
                            </p:stCondLst>
                            <p:childTnLst>
                              <p:par>
                                <p:cTn id="40" presetID="9" presetClass="entr" presetSubtype="0" fill="hold" grpId="0" nodeType="clickEffect">
                                  <p:stCondLst>
                                    <p:cond delay="0"/>
                                  </p:stCondLst>
                                  <p:childTnLst>
                                    <p:set>
                                      <p:cBhvr>
                                        <p:cTn id="41" dur="1" fill="hold">
                                          <p:stCondLst>
                                            <p:cond delay="0"/>
                                          </p:stCondLst>
                                        </p:cTn>
                                        <p:tgtEl>
                                          <p:spTgt spid="22531">
                                            <p:txEl>
                                              <p:pRg st="7" end="7"/>
                                            </p:txEl>
                                          </p:spTgt>
                                        </p:tgtEl>
                                        <p:attrNameLst>
                                          <p:attrName>style.visibility</p:attrName>
                                        </p:attrNameLst>
                                      </p:cBhvr>
                                      <p:to>
                                        <p:strVal val="visible"/>
                                      </p:to>
                                    </p:set>
                                    <p:animEffect transition="in" filter="dissolve">
                                      <p:cBhvr>
                                        <p:cTn id="42" dur="500"/>
                                        <p:tgtEl>
                                          <p:spTgt spid="22531">
                                            <p:txEl>
                                              <p:pRg st="7" end="7"/>
                                            </p:txEl>
                                          </p:spTgt>
                                        </p:tgtEl>
                                      </p:cBhvr>
                                    </p:animEffect>
                                  </p:childTnLst>
                                </p:cTn>
                              </p:par>
                            </p:childTnLst>
                          </p:cTn>
                        </p:par>
                      </p:childTnLst>
                    </p:cTn>
                  </p:par>
                  <p:par>
                    <p:cTn id="43" fill="hold" nodeType="clickPar">
                      <p:stCondLst>
                        <p:cond delay="indefinite"/>
                      </p:stCondLst>
                      <p:childTnLst>
                        <p:par>
                          <p:cTn id="44" fill="hold" nodeType="withGroup">
                            <p:stCondLst>
                              <p:cond delay="0"/>
                            </p:stCondLst>
                            <p:childTnLst>
                              <p:par>
                                <p:cTn id="45" presetID="9" presetClass="entr" presetSubtype="0" fill="hold" grpId="0" nodeType="clickEffect">
                                  <p:stCondLst>
                                    <p:cond delay="0"/>
                                  </p:stCondLst>
                                  <p:childTnLst>
                                    <p:set>
                                      <p:cBhvr>
                                        <p:cTn id="46" dur="1" fill="hold">
                                          <p:stCondLst>
                                            <p:cond delay="0"/>
                                          </p:stCondLst>
                                        </p:cTn>
                                        <p:tgtEl>
                                          <p:spTgt spid="22531">
                                            <p:txEl>
                                              <p:pRg st="9" end="9"/>
                                            </p:txEl>
                                          </p:spTgt>
                                        </p:tgtEl>
                                        <p:attrNameLst>
                                          <p:attrName>style.visibility</p:attrName>
                                        </p:attrNameLst>
                                      </p:cBhvr>
                                      <p:to>
                                        <p:strVal val="visible"/>
                                      </p:to>
                                    </p:set>
                                    <p:animEffect transition="in" filter="dissolve">
                                      <p:cBhvr>
                                        <p:cTn id="47" dur="500"/>
                                        <p:tgtEl>
                                          <p:spTgt spid="22531">
                                            <p:txEl>
                                              <p:pRg st="9" end="9"/>
                                            </p:txEl>
                                          </p:spTgt>
                                        </p:tgtEl>
                                      </p:cBhvr>
                                    </p:animEffect>
                                  </p:childTnLst>
                                </p:cTn>
                              </p:par>
                            </p:childTnLst>
                          </p:cTn>
                        </p:par>
                      </p:childTnLst>
                    </p:cTn>
                  </p:par>
                  <p:par>
                    <p:cTn id="48" fill="hold" nodeType="clickPar">
                      <p:stCondLst>
                        <p:cond delay="indefinite"/>
                      </p:stCondLst>
                      <p:childTnLst>
                        <p:par>
                          <p:cTn id="49" fill="hold" nodeType="withGroup">
                            <p:stCondLst>
                              <p:cond delay="0"/>
                            </p:stCondLst>
                            <p:childTnLst>
                              <p:par>
                                <p:cTn id="50" presetID="9" presetClass="entr" presetSubtype="0" fill="hold" grpId="0" nodeType="clickEffect">
                                  <p:stCondLst>
                                    <p:cond delay="0"/>
                                  </p:stCondLst>
                                  <p:childTnLst>
                                    <p:set>
                                      <p:cBhvr>
                                        <p:cTn id="51" dur="1" fill="hold">
                                          <p:stCondLst>
                                            <p:cond delay="0"/>
                                          </p:stCondLst>
                                        </p:cTn>
                                        <p:tgtEl>
                                          <p:spTgt spid="22531">
                                            <p:txEl>
                                              <p:pRg st="10" end="10"/>
                                            </p:txEl>
                                          </p:spTgt>
                                        </p:tgtEl>
                                        <p:attrNameLst>
                                          <p:attrName>style.visibility</p:attrName>
                                        </p:attrNameLst>
                                      </p:cBhvr>
                                      <p:to>
                                        <p:strVal val="visible"/>
                                      </p:to>
                                    </p:set>
                                    <p:animEffect transition="in" filter="dissolve">
                                      <p:cBhvr>
                                        <p:cTn id="52" dur="500"/>
                                        <p:tgtEl>
                                          <p:spTgt spid="22531">
                                            <p:txEl>
                                              <p:pRg st="10" end="10"/>
                                            </p:txEl>
                                          </p:spTgt>
                                        </p:tgtEl>
                                      </p:cBhvr>
                                    </p:animEffect>
                                  </p:childTnLst>
                                </p:cTn>
                              </p:par>
                            </p:childTnLst>
                          </p:cTn>
                        </p:par>
                      </p:childTnLst>
                    </p:cTn>
                  </p:par>
                  <p:par>
                    <p:cTn id="53" fill="hold" nodeType="clickPar">
                      <p:stCondLst>
                        <p:cond delay="indefinite"/>
                      </p:stCondLst>
                      <p:childTnLst>
                        <p:par>
                          <p:cTn id="54" fill="hold" nodeType="withGroup">
                            <p:stCondLst>
                              <p:cond delay="0"/>
                            </p:stCondLst>
                            <p:childTnLst>
                              <p:par>
                                <p:cTn id="55" presetID="9" presetClass="entr" presetSubtype="0" fill="hold" grpId="0" nodeType="clickEffect">
                                  <p:stCondLst>
                                    <p:cond delay="0"/>
                                  </p:stCondLst>
                                  <p:childTnLst>
                                    <p:set>
                                      <p:cBhvr>
                                        <p:cTn id="56" dur="1" fill="hold">
                                          <p:stCondLst>
                                            <p:cond delay="0"/>
                                          </p:stCondLst>
                                        </p:cTn>
                                        <p:tgtEl>
                                          <p:spTgt spid="22531">
                                            <p:txEl>
                                              <p:pRg st="11" end="11"/>
                                            </p:txEl>
                                          </p:spTgt>
                                        </p:tgtEl>
                                        <p:attrNameLst>
                                          <p:attrName>style.visibility</p:attrName>
                                        </p:attrNameLst>
                                      </p:cBhvr>
                                      <p:to>
                                        <p:strVal val="visible"/>
                                      </p:to>
                                    </p:set>
                                    <p:animEffect transition="in" filter="dissolve">
                                      <p:cBhvr>
                                        <p:cTn id="57" dur="500"/>
                                        <p:tgtEl>
                                          <p:spTgt spid="22531">
                                            <p:txEl>
                                              <p:pRg st="11" end="1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530" grpId="0"/>
      <p:bldP spid="22531" grpId="0" build="p"/>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_rels/theme3.xml.rels><?xml version="1.0" encoding="UTF-8" standalone="yes"?>
<Relationships xmlns="http://schemas.openxmlformats.org/package/2006/relationships"><Relationship Id="rId1" Type="http://schemas.openxmlformats.org/officeDocument/2006/relationships/image" Target="../media/image2.jpeg"/></Relationships>
</file>

<file path=ppt/theme/_rels/theme4.xml.rels><?xml version="1.0" encoding="UTF-8" standalone="yes"?>
<Relationships xmlns="http://schemas.openxmlformats.org/package/2006/relationships"><Relationship Id="rId1" Type="http://schemas.openxmlformats.org/officeDocument/2006/relationships/image" Target="../media/image2.jpeg"/></Relationships>
</file>

<file path=ppt/theme/_rels/theme5.xml.rels><?xml version="1.0" encoding="UTF-8" standalone="yes"?>
<Relationships xmlns="http://schemas.openxmlformats.org/package/2006/relationships"><Relationship Id="rId1" Type="http://schemas.openxmlformats.org/officeDocument/2006/relationships/image" Target="../media/image3.jpeg"/></Relationships>
</file>

<file path=ppt/theme/theme1.xml><?xml version="1.0" encoding="utf-8"?>
<a:theme xmlns:a="http://schemas.openxmlformats.org/drawingml/2006/main" name="Волна">
  <a:themeElements>
    <a:clrScheme name="Волна">
      <a:dk1>
        <a:sysClr val="windowText" lastClr="000000"/>
      </a:dk1>
      <a:lt1>
        <a:sysClr val="window" lastClr="FFFFFF"/>
      </a:lt1>
      <a:dk2>
        <a:srgbClr val="073E87"/>
      </a:dk2>
      <a:lt2>
        <a:srgbClr val="C6E7FC"/>
      </a:lt2>
      <a:accent1>
        <a:srgbClr val="31B6FD"/>
      </a:accent1>
      <a:accent2>
        <a:srgbClr val="4584D3"/>
      </a:accent2>
      <a:accent3>
        <a:srgbClr val="5BD078"/>
      </a:accent3>
      <a:accent4>
        <a:srgbClr val="A5D028"/>
      </a:accent4>
      <a:accent5>
        <a:srgbClr val="F5C040"/>
      </a:accent5>
      <a:accent6>
        <a:srgbClr val="05E0DB"/>
      </a:accent6>
      <a:hlink>
        <a:srgbClr val="0080FF"/>
      </a:hlink>
      <a:folHlink>
        <a:srgbClr val="5EAEFF"/>
      </a:folHlink>
    </a:clrScheme>
    <a:fontScheme name="Волна">
      <a:majorFont>
        <a:latin typeface="Candara"/>
        <a:ea typeface=""/>
        <a:cs typeface=""/>
        <a:font script="Jpan" typeface="HGP明朝E"/>
        <a:font script="Hang" typeface="HY그래픽M"/>
        <a:font script="Hans" typeface="华文新魏"/>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ndara"/>
        <a:ea typeface=""/>
        <a:cs typeface=""/>
        <a:font script="Jpan" typeface="HGP明朝E"/>
        <a:font script="Hang" typeface="HY그래픽M"/>
        <a:font script="Hans" typeface="华文楷体"/>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Волна">
      <a:fillStyleLst>
        <a:solidFill>
          <a:schemeClr val="phClr"/>
        </a:solidFill>
        <a:gradFill rotWithShape="1">
          <a:gsLst>
            <a:gs pos="0">
              <a:schemeClr val="phClr">
                <a:tint val="0"/>
              </a:schemeClr>
            </a:gs>
            <a:gs pos="44000">
              <a:schemeClr val="phClr">
                <a:tint val="60000"/>
                <a:satMod val="120000"/>
              </a:schemeClr>
            </a:gs>
            <a:gs pos="100000">
              <a:schemeClr val="phClr">
                <a:tint val="90000"/>
                <a:alpha val="100000"/>
                <a:lumMod val="90000"/>
              </a:schemeClr>
            </a:gs>
          </a:gsLst>
          <a:lin ang="5400000" scaled="0"/>
        </a:gradFill>
        <a:gradFill rotWithShape="1">
          <a:gsLst>
            <a:gs pos="0">
              <a:schemeClr val="phClr">
                <a:tint val="96000"/>
                <a:satMod val="120000"/>
                <a:lumMod val="120000"/>
              </a:schemeClr>
            </a:gs>
            <a:gs pos="100000">
              <a:schemeClr val="phClr">
                <a:shade val="89000"/>
                <a:lumMod val="90000"/>
              </a:schemeClr>
            </a:gs>
          </a:gsLst>
          <a:lin ang="5400000" scaled="0"/>
        </a:gradFill>
      </a:fillStyleLst>
      <a:lnStyleLst>
        <a:ln w="9525" cap="flat" cmpd="sng" algn="ctr">
          <a:solidFill>
            <a:schemeClr val="phClr"/>
          </a:solidFill>
          <a:prstDash val="solid"/>
        </a:ln>
        <a:ln w="15875" cap="flat" cmpd="sng" algn="ctr">
          <a:solidFill>
            <a:schemeClr val="phClr">
              <a:shade val="75000"/>
              <a:lumMod val="80000"/>
            </a:schemeClr>
          </a:solidFill>
          <a:prstDash val="solid"/>
        </a:ln>
        <a:ln w="25400" cap="flat" cmpd="sng" algn="ctr">
          <a:solidFill>
            <a:schemeClr val="phClr"/>
          </a:solidFill>
          <a:prstDash val="solid"/>
        </a:ln>
      </a:lnStyleLst>
      <a:effectStyleLst>
        <a:effectStyle>
          <a:effectLst/>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prstMaterial="flat">
            <a:bevelT w="12700" h="12700"/>
          </a:sp3d>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contourW="19050" prstMaterial="flat">
            <a:bevelT w="63500" h="63500"/>
            <a:contourClr>
              <a:schemeClr val="phClr">
                <a:shade val="25000"/>
                <a:satMod val="180000"/>
              </a:schemeClr>
            </a:contourClr>
          </a:sp3d>
        </a:effectStyle>
      </a:effectStyleLst>
      <a:bgFillStyleLst>
        <a:solidFill>
          <a:schemeClr val="phClr"/>
        </a:solidFill>
        <a:gradFill rotWithShape="1">
          <a:gsLst>
            <a:gs pos="40000">
              <a:schemeClr val="phClr">
                <a:tint val="94000"/>
                <a:shade val="94000"/>
                <a:alpha val="100000"/>
                <a:satMod val="114000"/>
                <a:lumMod val="114000"/>
              </a:schemeClr>
            </a:gs>
            <a:gs pos="74000">
              <a:schemeClr val="phClr">
                <a:tint val="94000"/>
                <a:shade val="94000"/>
                <a:satMod val="128000"/>
                <a:lumMod val="100000"/>
              </a:schemeClr>
            </a:gs>
            <a:gs pos="100000">
              <a:schemeClr val="phClr">
                <a:tint val="98000"/>
                <a:shade val="100000"/>
                <a:hueMod val="98000"/>
                <a:satMod val="100000"/>
                <a:lumMod val="74000"/>
              </a:schemeClr>
            </a:gs>
          </a:gsLst>
          <a:path path="circle">
            <a:fillToRect l="20000" t="-40000" r="20000" b="140000"/>
          </a:path>
        </a:gradFill>
        <a:blipFill rotWithShape="1">
          <a:blip xmlns:r="http://schemas.openxmlformats.org/officeDocument/2006/relationships" r:embed="rId1">
            <a:duotone>
              <a:schemeClr val="phClr">
                <a:tint val="96000"/>
                <a:satMod val="130000"/>
                <a:lumMod val="50000"/>
              </a:schemeClr>
              <a:schemeClr val="phClr">
                <a:tint val="96000"/>
                <a:satMod val="114000"/>
                <a:lumMod val="114000"/>
              </a:schemeClr>
            </a:duotone>
          </a:blip>
          <a:stretch/>
        </a:blipFill>
      </a:bgFillStyleLst>
    </a:fmtScheme>
  </a:themeElements>
  <a:objectDefaults/>
  <a:extraClrSchemeLst/>
</a:theme>
</file>

<file path=ppt/theme/theme2.xml><?xml version="1.0" encoding="utf-8"?>
<a:theme xmlns:a="http://schemas.openxmlformats.org/drawingml/2006/main" name="Воздушный поток">
  <a:themeElements>
    <a:clrScheme name="Воздушный поток">
      <a:dk1>
        <a:sysClr val="windowText" lastClr="000000"/>
      </a:dk1>
      <a:lt1>
        <a:sysClr val="window" lastClr="FFFFFF"/>
      </a:lt1>
      <a:dk2>
        <a:srgbClr val="212745"/>
      </a:dk2>
      <a:lt2>
        <a:srgbClr val="B4DCFA"/>
      </a:lt2>
      <a:accent1>
        <a:srgbClr val="4E67C8"/>
      </a:accent1>
      <a:accent2>
        <a:srgbClr val="5ECCF3"/>
      </a:accent2>
      <a:accent3>
        <a:srgbClr val="A7EA52"/>
      </a:accent3>
      <a:accent4>
        <a:srgbClr val="5DCEAF"/>
      </a:accent4>
      <a:accent5>
        <a:srgbClr val="FF8021"/>
      </a:accent5>
      <a:accent6>
        <a:srgbClr val="F14124"/>
      </a:accent6>
      <a:hlink>
        <a:srgbClr val="56C7AA"/>
      </a:hlink>
      <a:folHlink>
        <a:srgbClr val="59A8D1"/>
      </a:folHlink>
    </a:clrScheme>
    <a:fontScheme name="Воздушный поток">
      <a:majorFont>
        <a:latin typeface="Trebuchet MS"/>
        <a:ea typeface=""/>
        <a:cs typeface=""/>
        <a:font script="Jpan" typeface="HGｺﾞｼｯｸM"/>
        <a:font script="Hang" typeface="HY그래픽B"/>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HGｺﾞｼｯｸM"/>
        <a:font script="Hang" typeface="HY그래픽M"/>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Воздушный поток">
      <a:fillStyleLst>
        <a:solidFill>
          <a:schemeClr val="phClr"/>
        </a:solidFill>
        <a:gradFill rotWithShape="1">
          <a:gsLst>
            <a:gs pos="28000">
              <a:schemeClr val="phClr">
                <a:tint val="18000"/>
                <a:satMod val="120000"/>
                <a:lumMod val="88000"/>
              </a:schemeClr>
            </a:gs>
            <a:gs pos="100000">
              <a:schemeClr val="phClr">
                <a:tint val="40000"/>
                <a:satMod val="100000"/>
                <a:lumMod val="78000"/>
              </a:schemeClr>
            </a:gs>
          </a:gsLst>
          <a:lin ang="5400000" scaled="0"/>
        </a:gradFill>
        <a:gradFill rotWithShape="1">
          <a:gsLst>
            <a:gs pos="0">
              <a:schemeClr val="phClr">
                <a:lumMod val="95000"/>
              </a:schemeClr>
            </a:gs>
            <a:gs pos="100000">
              <a:schemeClr val="phClr">
                <a:shade val="82000"/>
                <a:satMod val="125000"/>
                <a:lumMod val="74000"/>
              </a:schemeClr>
            </a:gs>
          </a:gsLst>
          <a:lin ang="5400000" scaled="0"/>
        </a:gradFill>
      </a:fillStyleLst>
      <a:lnStyleLst>
        <a:ln w="9525" cap="flat" cmpd="sng" algn="ctr">
          <a:solidFill>
            <a:schemeClr val="phClr"/>
          </a:solidFill>
          <a:prstDash val="solid"/>
        </a:ln>
        <a:ln w="15875" cap="flat" cmpd="sng" algn="ctr">
          <a:solidFill>
            <a:schemeClr val="phClr">
              <a:shade val="75000"/>
              <a:satMod val="125000"/>
              <a:lumMod val="75000"/>
            </a:schemeClr>
          </a:solidFill>
          <a:prstDash val="solid"/>
        </a:ln>
        <a:ln w="25400" cap="flat" cmpd="sng" algn="ctr">
          <a:solidFill>
            <a:schemeClr val="phClr"/>
          </a:solidFill>
          <a:prstDash val="solid"/>
        </a:ln>
      </a:lnStyleLst>
      <a:effectStyleLst>
        <a:effectStyle>
          <a:effectLst>
            <a:outerShdw blurRad="63500" dist="50800" dir="5400000" sx="98000" sy="98000" rotWithShape="0">
              <a:srgbClr val="000000">
                <a:alpha val="20000"/>
              </a:srgbClr>
            </a:outerShdw>
          </a:effectLst>
        </a:effectStyle>
        <a:effectStyle>
          <a:effectLst>
            <a:outerShdw blurRad="40005" dist="22984" dir="5400000" rotWithShape="0">
              <a:srgbClr val="000000">
                <a:alpha val="45000"/>
              </a:srgbClr>
            </a:outerShdw>
          </a:effectLst>
          <a:scene3d>
            <a:camera prst="orthographicFront">
              <a:rot lat="0" lon="0" rev="0"/>
            </a:camera>
            <a:lightRig rig="balanced" dir="tr"/>
          </a:scene3d>
          <a:sp3d prstMaterial="matte">
            <a:bevelT w="19050" h="38100"/>
          </a:sp3d>
        </a:effectStyle>
        <a:effectStyle>
          <a:effectLst>
            <a:reflection blurRad="38100" stA="26000" endPos="23000" dist="25400" dir="5400000" sy="-100000" rotWithShape="0"/>
          </a:effectLst>
          <a:scene3d>
            <a:camera prst="orthographicFront">
              <a:rot lat="0" lon="0" rev="0"/>
            </a:camera>
            <a:lightRig rig="balanced" dir="tr"/>
          </a:scene3d>
          <a:sp3d contourW="14605" prstMaterial="plastic">
            <a:bevelT w="50800"/>
            <a:contourClr>
              <a:schemeClr val="phClr">
                <a:shade val="30000"/>
                <a:satMod val="120000"/>
              </a:schemeClr>
            </a:contourClr>
          </a:sp3d>
        </a:effectStyle>
      </a:effectStyleLst>
      <a:bgFillStyleLst>
        <a:solidFill>
          <a:schemeClr val="phClr"/>
        </a:solidFill>
        <a:gradFill rotWithShape="1">
          <a:gsLst>
            <a:gs pos="0">
              <a:schemeClr val="phClr">
                <a:tint val="98000"/>
                <a:shade val="90000"/>
                <a:satMod val="160000"/>
                <a:lumMod val="100000"/>
              </a:schemeClr>
            </a:gs>
            <a:gs pos="60000">
              <a:schemeClr val="phClr">
                <a:tint val="95000"/>
                <a:shade val="100000"/>
                <a:satMod val="130000"/>
                <a:lumMod val="130000"/>
              </a:schemeClr>
            </a:gs>
            <a:gs pos="100000">
              <a:schemeClr val="phClr">
                <a:tint val="97000"/>
                <a:shade val="100000"/>
                <a:hueMod val="100000"/>
                <a:satMod val="140000"/>
                <a:lumMod val="80000"/>
              </a:schemeClr>
            </a:gs>
          </a:gsLst>
          <a:path path="circle">
            <a:fillToRect l="20000" t="10000" r="20000" b="60000"/>
          </a:path>
        </a:gradFill>
        <a:gradFill rotWithShape="1">
          <a:gsLst>
            <a:gs pos="0">
              <a:schemeClr val="phClr">
                <a:tint val="94000"/>
                <a:satMod val="160000"/>
                <a:lumMod val="160000"/>
              </a:schemeClr>
            </a:gs>
            <a:gs pos="42000">
              <a:schemeClr val="phClr">
                <a:tint val="94000"/>
                <a:shade val="94000"/>
                <a:satMod val="160000"/>
                <a:lumMod val="130000"/>
              </a:schemeClr>
            </a:gs>
            <a:gs pos="100000">
              <a:schemeClr val="phClr">
                <a:tint val="97000"/>
                <a:shade val="94000"/>
                <a:satMod val="180000"/>
                <a:lumMod val="84000"/>
              </a:schemeClr>
            </a:gs>
          </a:gsLst>
          <a:path path="circle">
            <a:fillToRect l="24000" t="44000" r="24000" b="12000"/>
          </a:path>
        </a:gradFill>
      </a:bgFillStyleLst>
    </a:fmtScheme>
  </a:themeElements>
  <a:objectDefaults/>
  <a:extraClrSchemeLst/>
</a:theme>
</file>

<file path=ppt/theme/theme3.xml><?xml version="1.0" encoding="utf-8"?>
<a:theme xmlns:a="http://schemas.openxmlformats.org/drawingml/2006/main" name="Базовая">
  <a:themeElements>
    <a:clrScheme name="Базовая">
      <a:dk1>
        <a:sysClr val="windowText" lastClr="000000"/>
      </a:dk1>
      <a:lt1>
        <a:sysClr val="window" lastClr="FFFFFF"/>
      </a:lt1>
      <a:dk2>
        <a:srgbClr val="242852"/>
      </a:dk2>
      <a:lt2>
        <a:srgbClr val="ACCBF9"/>
      </a:lt2>
      <a:accent1>
        <a:srgbClr val="629DD1"/>
      </a:accent1>
      <a:accent2>
        <a:srgbClr val="297FD5"/>
      </a:accent2>
      <a:accent3>
        <a:srgbClr val="7F8FA9"/>
      </a:accent3>
      <a:accent4>
        <a:srgbClr val="4A66AC"/>
      </a:accent4>
      <a:accent5>
        <a:srgbClr val="5AA2AE"/>
      </a:accent5>
      <a:accent6>
        <a:srgbClr val="9D90A0"/>
      </a:accent6>
      <a:hlink>
        <a:srgbClr val="9454C3"/>
      </a:hlink>
      <a:folHlink>
        <a:srgbClr val="3EBBF0"/>
      </a:folHlink>
    </a:clrScheme>
    <a:fontScheme name="Базовая">
      <a:majorFont>
        <a:latin typeface="Palatino Linotype"/>
        <a:ea typeface=""/>
        <a:cs typeface=""/>
        <a:font script="Jpan" typeface="HGS明朝E"/>
        <a:font script="Hang" typeface="맑은 고딕"/>
        <a:font script="Hans" typeface="宋体"/>
        <a:font script="Hant" typeface="新細明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Palatino Linotype"/>
        <a:ea typeface=""/>
        <a:cs typeface=""/>
        <a:font script="Jpan" typeface="HGS明朝E"/>
        <a:font script="Hang" typeface="맑은 고딕"/>
        <a:font script="Hans" typeface="宋体"/>
        <a:font script="Hant" typeface="新細明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Базовая">
      <a:fillStyleLst>
        <a:solidFill>
          <a:schemeClr val="phClr"/>
        </a:solidFill>
        <a:gradFill rotWithShape="1">
          <a:gsLst>
            <a:gs pos="0">
              <a:schemeClr val="phClr">
                <a:tint val="90000"/>
              </a:schemeClr>
            </a:gs>
            <a:gs pos="48000">
              <a:schemeClr val="phClr">
                <a:tint val="54000"/>
                <a:satMod val="140000"/>
              </a:schemeClr>
            </a:gs>
            <a:gs pos="100000">
              <a:schemeClr val="phClr">
                <a:tint val="24000"/>
                <a:satMod val="260000"/>
              </a:schemeClr>
            </a:gs>
          </a:gsLst>
          <a:lin ang="16200000" scaled="1"/>
        </a:gradFill>
        <a:gradFill rotWithShape="1">
          <a:gsLst>
            <a:gs pos="0">
              <a:schemeClr val="phClr"/>
            </a:gs>
            <a:gs pos="100000">
              <a:schemeClr val="phClr">
                <a:shade val="48000"/>
                <a:satMod val="180000"/>
                <a:lumMod val="94000"/>
              </a:schemeClr>
            </a:gs>
            <a:gs pos="100000">
              <a:schemeClr val="phClr">
                <a:shade val="48000"/>
                <a:satMod val="180000"/>
                <a:lumMod val="94000"/>
              </a:schemeClr>
            </a:gs>
          </a:gsLst>
          <a:lin ang="4140000" scaled="1"/>
        </a:gradFill>
      </a:fillStyleLst>
      <a:lnStyleLst>
        <a:ln w="12700" cap="flat" cmpd="sng" algn="ctr">
          <a:solidFill>
            <a:schemeClr val="phClr"/>
          </a:solidFill>
          <a:prstDash val="solid"/>
        </a:ln>
        <a:ln w="19050" cap="flat" cmpd="sng" algn="ctr">
          <a:solidFill>
            <a:schemeClr val="phClr"/>
          </a:solidFill>
          <a:prstDash val="solid"/>
        </a:ln>
        <a:ln w="28575" cap="flat" cmpd="sng" algn="ctr">
          <a:solidFill>
            <a:schemeClr val="phClr"/>
          </a:solidFill>
          <a:prstDash val="solid"/>
        </a:ln>
      </a:lnStyleLst>
      <a:effectStyleLst>
        <a:effectStyle>
          <a:effectLst>
            <a:outerShdw blurRad="63500" dist="12700" dir="5400000" sx="102000" sy="102000" rotWithShape="0">
              <a:srgbClr val="000000">
                <a:alpha val="32000"/>
              </a:srgbClr>
            </a:outerShdw>
          </a:effectLst>
        </a:effectStyle>
        <a:effectStyle>
          <a:effectLst>
            <a:outerShdw blurRad="76200" dist="38100" dir="5400000" rotWithShape="0">
              <a:srgbClr val="000000">
                <a:alpha val="60000"/>
              </a:srgbClr>
            </a:outerShdw>
          </a:effectLst>
          <a:scene3d>
            <a:camera prst="orthographicFront">
              <a:rot lat="0" lon="0" rev="0"/>
            </a:camera>
            <a:lightRig rig="glow" dir="tl">
              <a:rot lat="0" lon="0" rev="19800000"/>
            </a:lightRig>
          </a:scene3d>
          <a:sp3d prstMaterial="metal">
            <a:bevelT w="38100" h="38100"/>
          </a:sp3d>
        </a:effectStyle>
        <a:effectStyle>
          <a:effectLst>
            <a:outerShdw blurRad="114300" dist="114300" dir="5400000" rotWithShape="0">
              <a:srgbClr val="000000">
                <a:alpha val="70000"/>
              </a:srgbClr>
            </a:outerShdw>
          </a:effectLst>
          <a:scene3d>
            <a:camera prst="orthographicFront">
              <a:rot lat="0" lon="0" rev="0"/>
            </a:camera>
            <a:lightRig rig="threePt" dir="t">
              <a:rot lat="0" lon="0" rev="19800000"/>
            </a:lightRig>
          </a:scene3d>
          <a:sp3d prstMaterial="plastic">
            <a:bevelT w="50800" h="50800"/>
          </a:sp3d>
        </a:effectStyle>
      </a:effectStyleLst>
      <a:bgFillStyleLst>
        <a:solidFill>
          <a:schemeClr val="phClr"/>
        </a:solidFill>
        <a:gradFill rotWithShape="1">
          <a:gsLst>
            <a:gs pos="0">
              <a:schemeClr val="phClr">
                <a:tint val="95000"/>
              </a:schemeClr>
            </a:gs>
            <a:gs pos="100000">
              <a:schemeClr val="phClr">
                <a:shade val="40000"/>
                <a:satMod val="180000"/>
              </a:schemeClr>
            </a:gs>
          </a:gsLst>
          <a:lin ang="5400000" scaled="0"/>
        </a:gradFill>
        <a:blipFill>
          <a:blip xmlns:r="http://schemas.openxmlformats.org/officeDocument/2006/relationships" r:embed="rId1">
            <a:duotone>
              <a:schemeClr val="phClr">
                <a:shade val="14000"/>
                <a:satMod val="280000"/>
              </a:schemeClr>
              <a:schemeClr val="phClr">
                <a:tint val="60000"/>
                <a:satMod val="120000"/>
              </a:schemeClr>
            </a:duotone>
          </a:blip>
          <a:stretch/>
        </a:blipFill>
      </a:bgFillStyleLst>
    </a:fmtScheme>
  </a:themeElements>
  <a:objectDefaults/>
  <a:extraClrSchemeLst/>
</a:theme>
</file>

<file path=ppt/theme/theme4.xml><?xml version="1.0" encoding="utf-8"?>
<a:theme xmlns:a="http://schemas.openxmlformats.org/drawingml/2006/main" name="1_Базовая">
  <a:themeElements>
    <a:clrScheme name="Базовая">
      <a:dk1>
        <a:sysClr val="windowText" lastClr="000000"/>
      </a:dk1>
      <a:lt1>
        <a:sysClr val="window" lastClr="FFFFFF"/>
      </a:lt1>
      <a:dk2>
        <a:srgbClr val="242852"/>
      </a:dk2>
      <a:lt2>
        <a:srgbClr val="ACCBF9"/>
      </a:lt2>
      <a:accent1>
        <a:srgbClr val="629DD1"/>
      </a:accent1>
      <a:accent2>
        <a:srgbClr val="297FD5"/>
      </a:accent2>
      <a:accent3>
        <a:srgbClr val="7F8FA9"/>
      </a:accent3>
      <a:accent4>
        <a:srgbClr val="4A66AC"/>
      </a:accent4>
      <a:accent5>
        <a:srgbClr val="5AA2AE"/>
      </a:accent5>
      <a:accent6>
        <a:srgbClr val="9D90A0"/>
      </a:accent6>
      <a:hlink>
        <a:srgbClr val="9454C3"/>
      </a:hlink>
      <a:folHlink>
        <a:srgbClr val="3EBBF0"/>
      </a:folHlink>
    </a:clrScheme>
    <a:fontScheme name="Базовая">
      <a:majorFont>
        <a:latin typeface="Palatino Linotype"/>
        <a:ea typeface=""/>
        <a:cs typeface=""/>
        <a:font script="Jpan" typeface="HGS明朝E"/>
        <a:font script="Hang" typeface="맑은 고딕"/>
        <a:font script="Hans" typeface="宋体"/>
        <a:font script="Hant" typeface="新細明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Palatino Linotype"/>
        <a:ea typeface=""/>
        <a:cs typeface=""/>
        <a:font script="Jpan" typeface="HGS明朝E"/>
        <a:font script="Hang" typeface="맑은 고딕"/>
        <a:font script="Hans" typeface="宋体"/>
        <a:font script="Hant" typeface="新細明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Базовая">
      <a:fillStyleLst>
        <a:solidFill>
          <a:schemeClr val="phClr"/>
        </a:solidFill>
        <a:gradFill rotWithShape="1">
          <a:gsLst>
            <a:gs pos="0">
              <a:schemeClr val="phClr">
                <a:tint val="90000"/>
              </a:schemeClr>
            </a:gs>
            <a:gs pos="48000">
              <a:schemeClr val="phClr">
                <a:tint val="54000"/>
                <a:satMod val="140000"/>
              </a:schemeClr>
            </a:gs>
            <a:gs pos="100000">
              <a:schemeClr val="phClr">
                <a:tint val="24000"/>
                <a:satMod val="260000"/>
              </a:schemeClr>
            </a:gs>
          </a:gsLst>
          <a:lin ang="16200000" scaled="1"/>
        </a:gradFill>
        <a:gradFill rotWithShape="1">
          <a:gsLst>
            <a:gs pos="0">
              <a:schemeClr val="phClr"/>
            </a:gs>
            <a:gs pos="100000">
              <a:schemeClr val="phClr">
                <a:shade val="48000"/>
                <a:satMod val="180000"/>
                <a:lumMod val="94000"/>
              </a:schemeClr>
            </a:gs>
            <a:gs pos="100000">
              <a:schemeClr val="phClr">
                <a:shade val="48000"/>
                <a:satMod val="180000"/>
                <a:lumMod val="94000"/>
              </a:schemeClr>
            </a:gs>
          </a:gsLst>
          <a:lin ang="4140000" scaled="1"/>
        </a:gradFill>
      </a:fillStyleLst>
      <a:lnStyleLst>
        <a:ln w="12700" cap="flat" cmpd="sng" algn="ctr">
          <a:solidFill>
            <a:schemeClr val="phClr"/>
          </a:solidFill>
          <a:prstDash val="solid"/>
        </a:ln>
        <a:ln w="19050" cap="flat" cmpd="sng" algn="ctr">
          <a:solidFill>
            <a:schemeClr val="phClr"/>
          </a:solidFill>
          <a:prstDash val="solid"/>
        </a:ln>
        <a:ln w="28575" cap="flat" cmpd="sng" algn="ctr">
          <a:solidFill>
            <a:schemeClr val="phClr"/>
          </a:solidFill>
          <a:prstDash val="solid"/>
        </a:ln>
      </a:lnStyleLst>
      <a:effectStyleLst>
        <a:effectStyle>
          <a:effectLst>
            <a:outerShdw blurRad="63500" dist="12700" dir="5400000" sx="102000" sy="102000" rotWithShape="0">
              <a:srgbClr val="000000">
                <a:alpha val="32000"/>
              </a:srgbClr>
            </a:outerShdw>
          </a:effectLst>
        </a:effectStyle>
        <a:effectStyle>
          <a:effectLst>
            <a:outerShdw blurRad="76200" dist="38100" dir="5400000" rotWithShape="0">
              <a:srgbClr val="000000">
                <a:alpha val="60000"/>
              </a:srgbClr>
            </a:outerShdw>
          </a:effectLst>
          <a:scene3d>
            <a:camera prst="orthographicFront">
              <a:rot lat="0" lon="0" rev="0"/>
            </a:camera>
            <a:lightRig rig="glow" dir="tl">
              <a:rot lat="0" lon="0" rev="19800000"/>
            </a:lightRig>
          </a:scene3d>
          <a:sp3d prstMaterial="metal">
            <a:bevelT w="38100" h="38100"/>
          </a:sp3d>
        </a:effectStyle>
        <a:effectStyle>
          <a:effectLst>
            <a:outerShdw blurRad="114300" dist="114300" dir="5400000" rotWithShape="0">
              <a:srgbClr val="000000">
                <a:alpha val="70000"/>
              </a:srgbClr>
            </a:outerShdw>
          </a:effectLst>
          <a:scene3d>
            <a:camera prst="orthographicFront">
              <a:rot lat="0" lon="0" rev="0"/>
            </a:camera>
            <a:lightRig rig="threePt" dir="t">
              <a:rot lat="0" lon="0" rev="19800000"/>
            </a:lightRig>
          </a:scene3d>
          <a:sp3d prstMaterial="plastic">
            <a:bevelT w="50800" h="50800"/>
          </a:sp3d>
        </a:effectStyle>
      </a:effectStyleLst>
      <a:bgFillStyleLst>
        <a:solidFill>
          <a:schemeClr val="phClr"/>
        </a:solidFill>
        <a:gradFill rotWithShape="1">
          <a:gsLst>
            <a:gs pos="0">
              <a:schemeClr val="phClr">
                <a:tint val="95000"/>
              </a:schemeClr>
            </a:gs>
            <a:gs pos="100000">
              <a:schemeClr val="phClr">
                <a:shade val="40000"/>
                <a:satMod val="180000"/>
              </a:schemeClr>
            </a:gs>
          </a:gsLst>
          <a:lin ang="5400000" scaled="0"/>
        </a:gradFill>
        <a:blipFill>
          <a:blip xmlns:r="http://schemas.openxmlformats.org/officeDocument/2006/relationships" r:embed="rId1">
            <a:duotone>
              <a:schemeClr val="phClr">
                <a:shade val="14000"/>
                <a:satMod val="280000"/>
              </a:schemeClr>
              <a:schemeClr val="phClr">
                <a:tint val="60000"/>
                <a:satMod val="120000"/>
              </a:schemeClr>
            </a:duotone>
          </a:blip>
          <a:stretch/>
        </a:blipFill>
      </a:bgFillStyleLst>
    </a:fmtScheme>
  </a:themeElements>
  <a:objectDefaults/>
  <a:extraClrSchemeLst/>
</a:theme>
</file>

<file path=ppt/theme/theme5.xml><?xml version="1.0" encoding="utf-8"?>
<a:theme xmlns:a="http://schemas.openxmlformats.org/drawingml/2006/main" name="Кутюр">
  <a:themeElements>
    <a:clrScheme name="Кутюр">
      <a:dk1>
        <a:sysClr val="windowText" lastClr="000000"/>
      </a:dk1>
      <a:lt1>
        <a:sysClr val="window" lastClr="FFFFFF"/>
      </a:lt1>
      <a:dk2>
        <a:srgbClr val="37302A"/>
      </a:dk2>
      <a:lt2>
        <a:srgbClr val="D0CCB9"/>
      </a:lt2>
      <a:accent1>
        <a:srgbClr val="9E8E5C"/>
      </a:accent1>
      <a:accent2>
        <a:srgbClr val="A09781"/>
      </a:accent2>
      <a:accent3>
        <a:srgbClr val="85776D"/>
      </a:accent3>
      <a:accent4>
        <a:srgbClr val="AEAFA9"/>
      </a:accent4>
      <a:accent5>
        <a:srgbClr val="8D878B"/>
      </a:accent5>
      <a:accent6>
        <a:srgbClr val="6B6149"/>
      </a:accent6>
      <a:hlink>
        <a:srgbClr val="B6A272"/>
      </a:hlink>
      <a:folHlink>
        <a:srgbClr val="8A784F"/>
      </a:folHlink>
    </a:clrScheme>
    <a:fontScheme name="Смокинг">
      <a:majorFont>
        <a:latin typeface="Garamond"/>
        <a:ea typeface=""/>
        <a:cs typeface=""/>
        <a:font script="Grek" typeface="Constantia"/>
        <a:font script="Cyrl" typeface="Constantia"/>
        <a:font script="Jpan" typeface="ＭＳ Ｐ明朝"/>
        <a:font script="Hang" typeface="궁서"/>
        <a:font script="Hans" typeface="仿宋"/>
        <a:font script="Hant" typeface="標楷體"/>
        <a:font script="Arab" typeface="Times New Roman"/>
        <a:font script="Hebr" typeface="Times New Roman"/>
        <a:font script="Thai" typeface="Angsan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Garamond"/>
        <a:ea typeface=""/>
        <a:cs typeface=""/>
        <a:font script="Grek" typeface="Constantia"/>
        <a:font script="Cyrl" typeface="Constantia"/>
        <a:font script="Jpan" typeface="ＭＳ Ｐ明朝"/>
        <a:font script="Hang" typeface="궁서"/>
        <a:font script="Hans" typeface="仿宋"/>
        <a:font script="Hant" typeface="標楷體"/>
        <a:font script="Arab" typeface="Times New Roman"/>
        <a:font script="Hebr" typeface="Times New Roman"/>
        <a:font script="Thai" typeface="Angsan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Кутюр">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70000"/>
              </a:schemeClr>
            </a:gs>
            <a:gs pos="100000">
              <a:schemeClr val="phClr">
                <a:shade val="80000"/>
              </a:schemeClr>
            </a:gs>
          </a:gsLst>
          <a:path path="circle">
            <a:fillToRect l="50000" t="100000" r="100000" b="100000"/>
          </a:path>
        </a:gradFill>
        <a:blipFill rotWithShape="1">
          <a:blip xmlns:r="http://schemas.openxmlformats.org/officeDocument/2006/relationships" r:embed="rId1">
            <a:duotone>
              <a:schemeClr val="phClr">
                <a:shade val="30000"/>
                <a:satMod val="200000"/>
              </a:schemeClr>
              <a:schemeClr val="phClr">
                <a:tint val="20000"/>
              </a:schemeClr>
            </a:duotone>
          </a:blip>
          <a:stretch/>
        </a:blipFill>
      </a:bgFillStyleLst>
    </a:fmtScheme>
  </a:themeElements>
  <a:objectDefaults/>
  <a:extraClrSchemeLst/>
</a:theme>
</file>

<file path=ppt/theme/theme6.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Couture</Template>
  <TotalTime>109</TotalTime>
  <Words>1029</Words>
  <Application>Microsoft Office PowerPoint</Application>
  <PresentationFormat>Экран (4:3)</PresentationFormat>
  <Paragraphs>166</Paragraphs>
  <Slides>25</Slides>
  <Notes>7</Notes>
  <HiddenSlides>0</HiddenSlides>
  <MMClips>0</MMClips>
  <ScaleCrop>false</ScaleCrop>
  <HeadingPairs>
    <vt:vector size="4" baseType="variant">
      <vt:variant>
        <vt:lpstr>Тема</vt:lpstr>
      </vt:variant>
      <vt:variant>
        <vt:i4>5</vt:i4>
      </vt:variant>
      <vt:variant>
        <vt:lpstr>Заголовки слайдов</vt:lpstr>
      </vt:variant>
      <vt:variant>
        <vt:i4>25</vt:i4>
      </vt:variant>
    </vt:vector>
  </HeadingPairs>
  <TitlesOfParts>
    <vt:vector size="30" baseType="lpstr">
      <vt:lpstr>Волна</vt:lpstr>
      <vt:lpstr>Воздушный поток</vt:lpstr>
      <vt:lpstr>Базовая</vt:lpstr>
      <vt:lpstr>1_Базовая</vt:lpstr>
      <vt:lpstr>Кутюр</vt:lpstr>
      <vt:lpstr>Geschichte der deutschen Sprache</vt:lpstr>
      <vt:lpstr>Literatur und Quellen</vt:lpstr>
      <vt:lpstr>Diatopische Unterschiede im Wortschatz Geschichte der Deutschen Sprache </vt:lpstr>
      <vt:lpstr>Die Entwicklung der deutschen Sprache</vt:lpstr>
      <vt:lpstr>Im 5. Jh. begann die Entwicklung der deutschen Sprache aus den Germanischen Stammesdialekten. Bis zum 7. Jh. gab es keine schriftlichen Denkmäler. Diese Periode heißt die vorliterarische Zeit. Ungefähr im Jahre 750 begann die schriftliche Überlieferung und von dieser Zeit an beginnt die Geschichte der deutschen Sprache. Karte Frankenreich </vt:lpstr>
      <vt:lpstr>Die ‘Ursprache’: Indoeuropäisch</vt:lpstr>
      <vt:lpstr>Indoeuropäische Erbwörter (Bsp.)</vt:lpstr>
      <vt:lpstr>Die deutsche Sprache</vt:lpstr>
      <vt:lpstr>Die Literatur im Mittelalter</vt:lpstr>
      <vt:lpstr>Das Hildebrandlied (Ahd. 8. Jh.)</vt:lpstr>
      <vt:lpstr>Die Literatur im Mittelalter</vt:lpstr>
      <vt:lpstr>Die Literatur im Mittelalter</vt:lpstr>
      <vt:lpstr>Nach dem Mittelalter 1500 - 1600</vt:lpstr>
      <vt:lpstr>Regionale Lexik  im deutschen Wortschatz</vt:lpstr>
      <vt:lpstr>Außerlinguistische Aspekte  der regionalen Lexik </vt:lpstr>
      <vt:lpstr>Territorial gefärbte Wörter   in Synchronie </vt:lpstr>
      <vt:lpstr>Territorial gefärbte Wörter   in Synchronie</vt:lpstr>
      <vt:lpstr>Mundart / Dialekt</vt:lpstr>
      <vt:lpstr>Mundart / Dialekt</vt:lpstr>
      <vt:lpstr>Heutige räumliche Verteilung  der deutschen Dialekte</vt:lpstr>
      <vt:lpstr>Begriff Varietät</vt:lpstr>
      <vt:lpstr>Übersicht über die Varietäten</vt:lpstr>
      <vt:lpstr>Varietäten</vt:lpstr>
      <vt:lpstr>Sprache und Varietäten</vt:lpstr>
      <vt:lpstr>Презентация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Theorie der sprachlichen Varietät</dc:title>
  <dc:creator>Polina</dc:creator>
  <cp:lastModifiedBy>Polina</cp:lastModifiedBy>
  <cp:revision>20</cp:revision>
  <dcterms:created xsi:type="dcterms:W3CDTF">2018-09-02T15:35:04Z</dcterms:created>
  <dcterms:modified xsi:type="dcterms:W3CDTF">2021-02-10T07:20:59Z</dcterms:modified>
</cp:coreProperties>
</file>