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80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6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305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03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8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572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63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31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51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06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98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1F3D1-7B58-40F0-8D34-A2ECCA8F6F24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0A1F1-87B3-4529-8B58-D2B089C7F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98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Екологічний ПР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uk-UA" dirty="0" smtClean="0"/>
          </a:p>
          <a:p>
            <a:r>
              <a:rPr lang="uk-UA" sz="3600" b="1" dirty="0" smtClean="0">
                <a:solidFill>
                  <a:srgbClr val="FFC000"/>
                </a:solidFill>
              </a:rPr>
              <a:t>Презентація курсу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485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dirty="0" smtClean="0"/>
              <a:t>Анотація курсу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b="1" dirty="0" smtClean="0">
                <a:effectLst/>
              </a:rPr>
              <a:t>Мета курсу: </a:t>
            </a:r>
            <a:r>
              <a:rPr lang="uk-UA" dirty="0"/>
              <a:t>дати майбутнім фахівцям систематизоване й емпірично аргументоване уявлення про функціонування екологічних </a:t>
            </a:r>
            <a:r>
              <a:rPr lang="uk-UA" dirty="0" err="1"/>
              <a:t>паблік</a:t>
            </a:r>
            <a:r>
              <a:rPr lang="uk-UA" dirty="0"/>
              <a:t> </a:t>
            </a:r>
            <a:r>
              <a:rPr lang="uk-UA" dirty="0" err="1"/>
              <a:t>рилейшнз</a:t>
            </a:r>
            <a:r>
              <a:rPr lang="uk-UA" dirty="0"/>
              <a:t> у сучасному світі, зокрема розкрити інформаційно-комунікаційну природу екологічного (зеленого) ПР.</a:t>
            </a:r>
            <a:r>
              <a:rPr lang="ru-RU" dirty="0"/>
              <a:t> </a:t>
            </a:r>
            <a:r>
              <a:rPr lang="uk-UA" dirty="0"/>
              <a:t>Також </a:t>
            </a:r>
            <a:r>
              <a:rPr lang="uk-UA" dirty="0" smtClean="0">
                <a:effectLst/>
              </a:rPr>
              <a:t>засвоїти види та особливості екологічних </a:t>
            </a:r>
            <a:r>
              <a:rPr lang="en-US" dirty="0" smtClean="0">
                <a:effectLst/>
              </a:rPr>
              <a:t>PR</a:t>
            </a:r>
            <a:r>
              <a:rPr lang="uk-UA" dirty="0" smtClean="0">
                <a:effectLst/>
              </a:rPr>
              <a:t>-технологій, їх створення та вплив на виборчий процес в Україні та країнах світу.</a:t>
            </a:r>
            <a:endParaRPr lang="ru-RU" dirty="0" smtClean="0">
              <a:effectLst/>
            </a:endParaRPr>
          </a:p>
          <a:p>
            <a:r>
              <a:rPr lang="uk-UA" b="1" dirty="0" smtClean="0">
                <a:effectLst/>
              </a:rPr>
              <a:t>Предметом </a:t>
            </a:r>
            <a:r>
              <a:rPr lang="uk-UA" dirty="0" smtClean="0">
                <a:effectLst/>
              </a:rPr>
              <a:t>вивчення навчальної дисципліни є основні принципи організації ПР-кампаній </a:t>
            </a:r>
            <a:r>
              <a:rPr lang="uk-UA" dirty="0" err="1" smtClean="0">
                <a:effectLst/>
              </a:rPr>
              <a:t>еклогічної</a:t>
            </a:r>
            <a:r>
              <a:rPr lang="uk-UA" dirty="0" smtClean="0">
                <a:effectLst/>
              </a:rPr>
              <a:t> проблематики, функціонування ПР-програм в сфері екології  із застосуванням сучасних комунікаційних технологій в Україні і світі.</a:t>
            </a:r>
            <a:endParaRPr lang="ru-RU" dirty="0" smtClean="0">
              <a:effectLst/>
            </a:endParaRPr>
          </a:p>
          <a:p>
            <a:r>
              <a:rPr lang="uk-UA" dirty="0"/>
              <a:t> Це специфічний вид</a:t>
            </a:r>
            <a:r>
              <a:rPr lang="ru-RU" dirty="0"/>
              <a:t> </a:t>
            </a:r>
            <a:r>
              <a:rPr lang="uk-UA" dirty="0"/>
              <a:t> </a:t>
            </a:r>
            <a:r>
              <a:rPr lang="uk-UA" dirty="0" err="1"/>
              <a:t>паблік</a:t>
            </a:r>
            <a:r>
              <a:rPr lang="uk-UA" dirty="0"/>
              <a:t> </a:t>
            </a:r>
            <a:r>
              <a:rPr lang="uk-UA" dirty="0" err="1" smtClean="0"/>
              <a:t>рилейшнз</a:t>
            </a:r>
            <a:r>
              <a:rPr lang="uk-UA" dirty="0" smtClean="0"/>
              <a:t>, </a:t>
            </a:r>
            <a:r>
              <a:rPr lang="uk-UA" dirty="0"/>
              <a:t>який передбачає орієнтацію усієї комунікаційної діяльності підприємства на формування та задоволення екологічно орієнтованого попиту з метою отримання прибутку та збереження довкілля і здоров'я людей.</a:t>
            </a:r>
            <a:endParaRPr lang="ru-RU" dirty="0" smtClean="0">
              <a:effectLst/>
            </a:endParaRPr>
          </a:p>
          <a:p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897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дна планета — одне майбутнє»: чернігівців запрошують долучитися до  екологічного конкурсу – ЧЕline |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56" y="589935"/>
            <a:ext cx="10363200" cy="575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742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. Екологічні п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335" y="1150374"/>
            <a:ext cx="8750709" cy="472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32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цінка стану навколишнього природного середовища за допомогою екологічних  індикаторних показників | Промислова екологі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22" y="183587"/>
            <a:ext cx="5712543" cy="639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Екологічні показники - Міністерство захисту довкілля та природних ресурсів  Украї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464" y="183587"/>
            <a:ext cx="5260258" cy="658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732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ідприємства лісового комплексу: екологічний менеджмент. Реферат – Освіта.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819" y="1012723"/>
            <a:ext cx="8406581" cy="474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664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алі ріки України та їх екологічний стан - презентація з ек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749" y="293175"/>
            <a:ext cx="7334250" cy="549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3065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Екологічний ПР</vt:lpstr>
      <vt:lpstr>Анотація курсу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Екологічний ПР</dc:title>
  <dc:creator>admin</dc:creator>
  <cp:lastModifiedBy>admin</cp:lastModifiedBy>
  <cp:revision>6</cp:revision>
  <dcterms:created xsi:type="dcterms:W3CDTF">2020-11-22T16:40:38Z</dcterms:created>
  <dcterms:modified xsi:type="dcterms:W3CDTF">2020-11-22T16:48:26Z</dcterms:modified>
</cp:coreProperties>
</file>