
<file path=[Content_Types].xml><?xml version="1.0" encoding="utf-8"?>
<Types xmlns="http://schemas.openxmlformats.org/package/2006/content-types">
  <Override PartName="/ppt/diagrams/data17.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diagrams/colors14.xml" ContentType="application/vnd.openxmlformats-officedocument.drawingml.diagramColors+xml"/>
  <Override PartName="/ppt/diagrams/colors16.xml" ContentType="application/vnd.openxmlformats-officedocument.drawingml.diagramColors+xml"/>
  <Override PartName="/ppt/diagrams/drawing10.xml" ContentType="application/vnd.ms-office.drawingml.diagramDrawing+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diagrams/colors12.xml" ContentType="application/vnd.openxmlformats-officedocument.drawingml.diagramColors+xml"/>
  <Override PartName="/ppt/diagrams/data16.xml" ContentType="application/vnd.openxmlformats-officedocument.drawingml.diagramData+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docProps/app.xml" ContentType="application/vnd.openxmlformats-officedocument.extended-properties+xml"/>
  <Override PartName="/ppt/diagrams/drawing17.xml" ContentType="application/vnd.ms-office.drawingml.diagramDrawing+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drawing13.xml" ContentType="application/vnd.ms-office.drawingml.diagramDrawing+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drawing6.xml" ContentType="application/vnd.ms-office.drawingml.diagramDrawing+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drawing9.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notesMasterIdLst>
    <p:notesMasterId r:id="rId28"/>
  </p:notesMasterIdLst>
  <p:sldIdLst>
    <p:sldId id="256" r:id="rId2"/>
    <p:sldId id="288" r:id="rId3"/>
    <p:sldId id="257" r:id="rId4"/>
    <p:sldId id="294" r:id="rId5"/>
    <p:sldId id="295" r:id="rId6"/>
    <p:sldId id="269" r:id="rId7"/>
    <p:sldId id="265" r:id="rId8"/>
    <p:sldId id="271" r:id="rId9"/>
    <p:sldId id="273" r:id="rId10"/>
    <p:sldId id="275" r:id="rId11"/>
    <p:sldId id="276" r:id="rId12"/>
    <p:sldId id="297" r:id="rId13"/>
    <p:sldId id="260" r:id="rId14"/>
    <p:sldId id="261" r:id="rId15"/>
    <p:sldId id="289" r:id="rId16"/>
    <p:sldId id="291" r:id="rId17"/>
    <p:sldId id="292" r:id="rId18"/>
    <p:sldId id="293" r:id="rId19"/>
    <p:sldId id="283" r:id="rId20"/>
    <p:sldId id="262" r:id="rId21"/>
    <p:sldId id="278" r:id="rId22"/>
    <p:sldId id="286" r:id="rId23"/>
    <p:sldId id="287" r:id="rId24"/>
    <p:sldId id="279" r:id="rId25"/>
    <p:sldId id="280" r:id="rId26"/>
    <p:sldId id="285" r:id="rId27"/>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338" autoAdjust="0"/>
    <p:restoredTop sz="86477" autoAdjust="0"/>
  </p:normalViewPr>
  <p:slideViewPr>
    <p:cSldViewPr>
      <p:cViewPr varScale="1">
        <p:scale>
          <a:sx n="46" d="100"/>
          <a:sy n="46" d="100"/>
        </p:scale>
        <p:origin x="-90" y="-744"/>
      </p:cViewPr>
      <p:guideLst>
        <p:guide orient="horz" pos="2160"/>
        <p:guide pos="2880"/>
      </p:guideLst>
    </p:cSldViewPr>
  </p:slideViewPr>
  <p:outlineViewPr>
    <p:cViewPr>
      <p:scale>
        <a:sx n="33" d="100"/>
        <a:sy n="33" d="100"/>
      </p:scale>
      <p:origin x="0" y="131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79797C-0F81-4C79-94FF-4B257F31C89B}" type="doc">
      <dgm:prSet loTypeId="urn:microsoft.com/office/officeart/2005/8/layout/process2" loCatId="process" qsTypeId="urn:microsoft.com/office/officeart/2005/8/quickstyle/simple1" qsCatId="simple" csTypeId="urn:microsoft.com/office/officeart/2005/8/colors/accent4_1" csCatId="accent4"/>
      <dgm:spPr/>
      <dgm:t>
        <a:bodyPr/>
        <a:lstStyle/>
        <a:p>
          <a:endParaRPr lang="ru-RU"/>
        </a:p>
      </dgm:t>
    </dgm:pt>
    <dgm:pt modelId="{6CABACE8-B96B-4DBE-B5F5-8BA90180C8C2}">
      <dgm:prSet custT="1"/>
      <dgm:spPr/>
      <dgm:t>
        <a:bodyPr/>
        <a:lstStyle/>
        <a:p>
          <a:pPr rtl="0"/>
          <a:r>
            <a:rPr lang="ru-RU" sz="2400" b="1" i="1" dirty="0" err="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Умови</a:t>
          </a:r>
          <a:r>
            <a:rPr lang="ru-RU" sz="2400" b="1" i="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uk-UA" sz="2400" b="1" i="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біржових угод </a:t>
          </a:r>
          <a:endParaRPr lang="ru-RU" sz="2400" b="1" i="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A00D735A-1338-453C-9BF3-CD512178657D}" type="parTrans" cxnId="{FAD480CC-CFB4-4CC5-8D7C-B07D2A7C7BD8}">
      <dgm:prSet/>
      <dgm:spPr/>
      <dgm:t>
        <a:bodyPr/>
        <a:lstStyle/>
        <a:p>
          <a:endParaRPr lang="ru-RU"/>
        </a:p>
      </dgm:t>
    </dgm:pt>
    <dgm:pt modelId="{29E6C473-E536-429E-9558-E8EEDFE27503}" type="sibTrans" cxnId="{FAD480CC-CFB4-4CC5-8D7C-B07D2A7C7BD8}">
      <dgm:prSet/>
      <dgm:spPr/>
      <dgm:t>
        <a:bodyPr/>
        <a:lstStyle/>
        <a:p>
          <a:endParaRPr lang="ru-RU"/>
        </a:p>
      </dgm:t>
    </dgm:pt>
    <dgm:pt modelId="{69F665C8-1C93-4508-92FC-FDA50A32D7D6}">
      <dgm:prSet custT="1"/>
      <dgm:spPr/>
      <dgm:t>
        <a:bodyPr/>
        <a:lstStyle/>
        <a:p>
          <a:pPr rtl="0"/>
          <a:r>
            <a:rPr lang="uk-UA" sz="2400" smtClean="0">
              <a:latin typeface="Times New Roman" panose="02020603050405020304" pitchFamily="18" charset="0"/>
              <a:cs typeface="Times New Roman" panose="02020603050405020304" pitchFamily="18" charset="0"/>
            </a:rPr>
            <a:t>Предмет </a:t>
          </a:r>
          <a:endParaRPr lang="ru-RU" sz="2400">
            <a:latin typeface="Times New Roman" panose="02020603050405020304" pitchFamily="18" charset="0"/>
            <a:cs typeface="Times New Roman" panose="02020603050405020304" pitchFamily="18" charset="0"/>
          </a:endParaRPr>
        </a:p>
      </dgm:t>
    </dgm:pt>
    <dgm:pt modelId="{43A40B74-8C19-4247-8637-6CC0B2BD2345}" type="parTrans" cxnId="{B0081AA5-CB33-4BCD-8A79-A06828E12AA3}">
      <dgm:prSet/>
      <dgm:spPr/>
      <dgm:t>
        <a:bodyPr/>
        <a:lstStyle/>
        <a:p>
          <a:endParaRPr lang="ru-RU"/>
        </a:p>
      </dgm:t>
    </dgm:pt>
    <dgm:pt modelId="{0C79132E-1481-4A17-843D-F828F0138BD5}" type="sibTrans" cxnId="{B0081AA5-CB33-4BCD-8A79-A06828E12AA3}">
      <dgm:prSet/>
      <dgm:spPr/>
      <dgm:t>
        <a:bodyPr/>
        <a:lstStyle/>
        <a:p>
          <a:endParaRPr lang="ru-RU"/>
        </a:p>
      </dgm:t>
    </dgm:pt>
    <dgm:pt modelId="{8B77D205-E791-434C-AC10-F6117A182637}">
      <dgm:prSet custT="1"/>
      <dgm:spPr/>
      <dgm:t>
        <a:bodyPr/>
        <a:lstStyle/>
        <a:p>
          <a:pPr rtl="0"/>
          <a:r>
            <a:rPr lang="uk-UA" sz="2400" smtClean="0">
              <a:latin typeface="Times New Roman" panose="02020603050405020304" pitchFamily="18" charset="0"/>
              <a:cs typeface="Times New Roman" panose="02020603050405020304" pitchFamily="18" charset="0"/>
            </a:rPr>
            <a:t>Кількість </a:t>
          </a:r>
          <a:endParaRPr lang="ru-RU" sz="2400">
            <a:latin typeface="Times New Roman" panose="02020603050405020304" pitchFamily="18" charset="0"/>
            <a:cs typeface="Times New Roman" panose="02020603050405020304" pitchFamily="18" charset="0"/>
          </a:endParaRPr>
        </a:p>
      </dgm:t>
    </dgm:pt>
    <dgm:pt modelId="{93C6B730-D3E1-4FE9-BFED-43F88FB96CDD}" type="parTrans" cxnId="{874C6580-7145-4E32-814A-69FA8D937B83}">
      <dgm:prSet/>
      <dgm:spPr/>
      <dgm:t>
        <a:bodyPr/>
        <a:lstStyle/>
        <a:p>
          <a:endParaRPr lang="ru-RU"/>
        </a:p>
      </dgm:t>
    </dgm:pt>
    <dgm:pt modelId="{D3E242AD-5DCC-4693-90FE-C2EAE5BEB46D}" type="sibTrans" cxnId="{874C6580-7145-4E32-814A-69FA8D937B83}">
      <dgm:prSet/>
      <dgm:spPr/>
      <dgm:t>
        <a:bodyPr/>
        <a:lstStyle/>
        <a:p>
          <a:endParaRPr lang="ru-RU"/>
        </a:p>
      </dgm:t>
    </dgm:pt>
    <dgm:pt modelId="{4289D11D-5EFB-428D-B69A-50735BABD59E}">
      <dgm:prSet custT="1"/>
      <dgm:spPr/>
      <dgm:t>
        <a:bodyPr/>
        <a:lstStyle/>
        <a:p>
          <a:pPr rtl="0"/>
          <a:r>
            <a:rPr lang="uk-UA" sz="2400" smtClean="0">
              <a:latin typeface="Times New Roman" panose="02020603050405020304" pitchFamily="18" charset="0"/>
              <a:cs typeface="Times New Roman" panose="02020603050405020304" pitchFamily="18" charset="0"/>
            </a:rPr>
            <a:t>Якість </a:t>
          </a:r>
          <a:endParaRPr lang="ru-RU" sz="2400">
            <a:latin typeface="Times New Roman" panose="02020603050405020304" pitchFamily="18" charset="0"/>
            <a:cs typeface="Times New Roman" panose="02020603050405020304" pitchFamily="18" charset="0"/>
          </a:endParaRPr>
        </a:p>
      </dgm:t>
    </dgm:pt>
    <dgm:pt modelId="{FE5AB865-D1A2-4307-B0A5-2DA547C28683}" type="parTrans" cxnId="{D14E8758-508B-41F4-80B3-E00A64298B51}">
      <dgm:prSet/>
      <dgm:spPr/>
      <dgm:t>
        <a:bodyPr/>
        <a:lstStyle/>
        <a:p>
          <a:endParaRPr lang="ru-RU"/>
        </a:p>
      </dgm:t>
    </dgm:pt>
    <dgm:pt modelId="{FFB63BB4-95B2-4541-ACE3-A54E40030331}" type="sibTrans" cxnId="{D14E8758-508B-41F4-80B3-E00A64298B51}">
      <dgm:prSet/>
      <dgm:spPr/>
      <dgm:t>
        <a:bodyPr/>
        <a:lstStyle/>
        <a:p>
          <a:endParaRPr lang="ru-RU"/>
        </a:p>
      </dgm:t>
    </dgm:pt>
    <dgm:pt modelId="{71BB4467-0A16-470E-B72A-FA956301D38B}">
      <dgm:prSet custT="1"/>
      <dgm:spPr/>
      <dgm:t>
        <a:bodyPr/>
        <a:lstStyle/>
        <a:p>
          <a:pPr rtl="0"/>
          <a:r>
            <a:rPr lang="uk-UA" sz="2400" smtClean="0">
              <a:latin typeface="Times New Roman" panose="02020603050405020304" pitchFamily="18" charset="0"/>
              <a:cs typeface="Times New Roman" panose="02020603050405020304" pitchFamily="18" charset="0"/>
            </a:rPr>
            <a:t>Ціна </a:t>
          </a:r>
          <a:endParaRPr lang="ru-RU" sz="2400">
            <a:latin typeface="Times New Roman" panose="02020603050405020304" pitchFamily="18" charset="0"/>
            <a:cs typeface="Times New Roman" panose="02020603050405020304" pitchFamily="18" charset="0"/>
          </a:endParaRPr>
        </a:p>
      </dgm:t>
    </dgm:pt>
    <dgm:pt modelId="{C00A2CD7-946F-4F5C-A9AC-30601182614A}" type="parTrans" cxnId="{214656AF-4060-445B-A79C-97B76C7E081A}">
      <dgm:prSet/>
      <dgm:spPr/>
      <dgm:t>
        <a:bodyPr/>
        <a:lstStyle/>
        <a:p>
          <a:endParaRPr lang="ru-RU"/>
        </a:p>
      </dgm:t>
    </dgm:pt>
    <dgm:pt modelId="{2316ABD4-5450-4EC6-B91E-0636DDB5AFC2}" type="sibTrans" cxnId="{214656AF-4060-445B-A79C-97B76C7E081A}">
      <dgm:prSet/>
      <dgm:spPr/>
      <dgm:t>
        <a:bodyPr/>
        <a:lstStyle/>
        <a:p>
          <a:endParaRPr lang="ru-RU"/>
        </a:p>
      </dgm:t>
    </dgm:pt>
    <dgm:pt modelId="{11553F76-646E-48D3-9C9E-236C44EA17A8}">
      <dgm:prSet custT="1"/>
      <dgm:spPr/>
      <dgm:t>
        <a:bodyPr/>
        <a:lstStyle/>
        <a:p>
          <a:pPr rtl="0"/>
          <a:r>
            <a:rPr lang="uk-UA" sz="2400" smtClean="0">
              <a:latin typeface="Times New Roman" panose="02020603050405020304" pitchFamily="18" charset="0"/>
              <a:cs typeface="Times New Roman" panose="02020603050405020304" pitchFamily="18" charset="0"/>
            </a:rPr>
            <a:t>Термін дії </a:t>
          </a:r>
          <a:endParaRPr lang="ru-RU" sz="2400">
            <a:latin typeface="Times New Roman" panose="02020603050405020304" pitchFamily="18" charset="0"/>
            <a:cs typeface="Times New Roman" panose="02020603050405020304" pitchFamily="18" charset="0"/>
          </a:endParaRPr>
        </a:p>
      </dgm:t>
    </dgm:pt>
    <dgm:pt modelId="{D2B51765-4652-4FB7-BEC4-1EEA87C3F65A}" type="parTrans" cxnId="{B44D895C-C29E-4990-8DCB-BFA9955D247E}">
      <dgm:prSet/>
      <dgm:spPr/>
      <dgm:t>
        <a:bodyPr/>
        <a:lstStyle/>
        <a:p>
          <a:endParaRPr lang="ru-RU"/>
        </a:p>
      </dgm:t>
    </dgm:pt>
    <dgm:pt modelId="{43A42165-B3BA-4120-9F26-62042B425087}" type="sibTrans" cxnId="{B44D895C-C29E-4990-8DCB-BFA9955D247E}">
      <dgm:prSet/>
      <dgm:spPr/>
      <dgm:t>
        <a:bodyPr/>
        <a:lstStyle/>
        <a:p>
          <a:endParaRPr lang="ru-RU"/>
        </a:p>
      </dgm:t>
    </dgm:pt>
    <dgm:pt modelId="{04D485A1-8C3C-4297-9A7D-7D16CABFDC02}" type="pres">
      <dgm:prSet presAssocID="{4079797C-0F81-4C79-94FF-4B257F31C89B}" presName="linearFlow" presStyleCnt="0">
        <dgm:presLayoutVars>
          <dgm:resizeHandles val="exact"/>
        </dgm:presLayoutVars>
      </dgm:prSet>
      <dgm:spPr/>
      <dgm:t>
        <a:bodyPr/>
        <a:lstStyle/>
        <a:p>
          <a:endParaRPr lang="uk-UA"/>
        </a:p>
      </dgm:t>
    </dgm:pt>
    <dgm:pt modelId="{6291C21D-575C-49BB-80CD-D4F3FF4846E2}" type="pres">
      <dgm:prSet presAssocID="{6CABACE8-B96B-4DBE-B5F5-8BA90180C8C2}" presName="node" presStyleLbl="node1" presStyleIdx="0" presStyleCnt="6" custLinFactNeighborX="-63830" custLinFactNeighborY="22147">
        <dgm:presLayoutVars>
          <dgm:bulletEnabled val="1"/>
        </dgm:presLayoutVars>
      </dgm:prSet>
      <dgm:spPr/>
      <dgm:t>
        <a:bodyPr/>
        <a:lstStyle/>
        <a:p>
          <a:endParaRPr lang="uk-UA"/>
        </a:p>
      </dgm:t>
    </dgm:pt>
    <dgm:pt modelId="{89FF9134-D25F-4323-A7F5-32A4A697F869}" type="pres">
      <dgm:prSet presAssocID="{29E6C473-E536-429E-9558-E8EEDFE27503}" presName="sibTrans" presStyleLbl="sibTrans2D1" presStyleIdx="0" presStyleCnt="5"/>
      <dgm:spPr/>
      <dgm:t>
        <a:bodyPr/>
        <a:lstStyle/>
        <a:p>
          <a:endParaRPr lang="uk-UA"/>
        </a:p>
      </dgm:t>
    </dgm:pt>
    <dgm:pt modelId="{9EAB4040-C9D6-4A5A-A01E-AB62F3310CB1}" type="pres">
      <dgm:prSet presAssocID="{29E6C473-E536-429E-9558-E8EEDFE27503}" presName="connectorText" presStyleLbl="sibTrans2D1" presStyleIdx="0" presStyleCnt="5"/>
      <dgm:spPr/>
      <dgm:t>
        <a:bodyPr/>
        <a:lstStyle/>
        <a:p>
          <a:endParaRPr lang="uk-UA"/>
        </a:p>
      </dgm:t>
    </dgm:pt>
    <dgm:pt modelId="{06A03FCC-E6E1-4138-A847-EFE2D7A881CA}" type="pres">
      <dgm:prSet presAssocID="{69F665C8-1C93-4508-92FC-FDA50A32D7D6}" presName="node" presStyleLbl="node1" presStyleIdx="1" presStyleCnt="6" custLinFactNeighborX="-63830" custLinFactNeighborY="22147">
        <dgm:presLayoutVars>
          <dgm:bulletEnabled val="1"/>
        </dgm:presLayoutVars>
      </dgm:prSet>
      <dgm:spPr/>
      <dgm:t>
        <a:bodyPr/>
        <a:lstStyle/>
        <a:p>
          <a:endParaRPr lang="uk-UA"/>
        </a:p>
      </dgm:t>
    </dgm:pt>
    <dgm:pt modelId="{30FCCE6E-4AEF-4BA2-B142-780524D6B8E0}" type="pres">
      <dgm:prSet presAssocID="{0C79132E-1481-4A17-843D-F828F0138BD5}" presName="sibTrans" presStyleLbl="sibTrans2D1" presStyleIdx="1" presStyleCnt="5"/>
      <dgm:spPr/>
      <dgm:t>
        <a:bodyPr/>
        <a:lstStyle/>
        <a:p>
          <a:endParaRPr lang="uk-UA"/>
        </a:p>
      </dgm:t>
    </dgm:pt>
    <dgm:pt modelId="{1A91EED7-20BC-494B-A0D0-CE853DABD222}" type="pres">
      <dgm:prSet presAssocID="{0C79132E-1481-4A17-843D-F828F0138BD5}" presName="connectorText" presStyleLbl="sibTrans2D1" presStyleIdx="1" presStyleCnt="5"/>
      <dgm:spPr/>
      <dgm:t>
        <a:bodyPr/>
        <a:lstStyle/>
        <a:p>
          <a:endParaRPr lang="uk-UA"/>
        </a:p>
      </dgm:t>
    </dgm:pt>
    <dgm:pt modelId="{4FA8CA56-0A39-4187-B931-0D41323F183A}" type="pres">
      <dgm:prSet presAssocID="{8B77D205-E791-434C-AC10-F6117A182637}" presName="node" presStyleLbl="node1" presStyleIdx="2" presStyleCnt="6" custLinFactNeighborX="-63830" custLinFactNeighborY="22147">
        <dgm:presLayoutVars>
          <dgm:bulletEnabled val="1"/>
        </dgm:presLayoutVars>
      </dgm:prSet>
      <dgm:spPr/>
      <dgm:t>
        <a:bodyPr/>
        <a:lstStyle/>
        <a:p>
          <a:endParaRPr lang="uk-UA"/>
        </a:p>
      </dgm:t>
    </dgm:pt>
    <dgm:pt modelId="{A4AEAB0C-7C0B-47E9-8F47-BC5DD958326D}" type="pres">
      <dgm:prSet presAssocID="{D3E242AD-5DCC-4693-90FE-C2EAE5BEB46D}" presName="sibTrans" presStyleLbl="sibTrans2D1" presStyleIdx="2" presStyleCnt="5"/>
      <dgm:spPr/>
      <dgm:t>
        <a:bodyPr/>
        <a:lstStyle/>
        <a:p>
          <a:endParaRPr lang="uk-UA"/>
        </a:p>
      </dgm:t>
    </dgm:pt>
    <dgm:pt modelId="{C724D7BD-72A3-4489-98B7-555772D089D7}" type="pres">
      <dgm:prSet presAssocID="{D3E242AD-5DCC-4693-90FE-C2EAE5BEB46D}" presName="connectorText" presStyleLbl="sibTrans2D1" presStyleIdx="2" presStyleCnt="5"/>
      <dgm:spPr/>
      <dgm:t>
        <a:bodyPr/>
        <a:lstStyle/>
        <a:p>
          <a:endParaRPr lang="uk-UA"/>
        </a:p>
      </dgm:t>
    </dgm:pt>
    <dgm:pt modelId="{7E7E79A9-732C-40E4-AE96-8E34D17A0D1F}" type="pres">
      <dgm:prSet presAssocID="{4289D11D-5EFB-428D-B69A-50735BABD59E}" presName="node" presStyleLbl="node1" presStyleIdx="3" presStyleCnt="6" custLinFactNeighborX="-63830" custLinFactNeighborY="22147">
        <dgm:presLayoutVars>
          <dgm:bulletEnabled val="1"/>
        </dgm:presLayoutVars>
      </dgm:prSet>
      <dgm:spPr/>
      <dgm:t>
        <a:bodyPr/>
        <a:lstStyle/>
        <a:p>
          <a:endParaRPr lang="uk-UA"/>
        </a:p>
      </dgm:t>
    </dgm:pt>
    <dgm:pt modelId="{77277A8C-EDDE-412F-87C7-E1023C8C7423}" type="pres">
      <dgm:prSet presAssocID="{FFB63BB4-95B2-4541-ACE3-A54E40030331}" presName="sibTrans" presStyleLbl="sibTrans2D1" presStyleIdx="3" presStyleCnt="5"/>
      <dgm:spPr/>
      <dgm:t>
        <a:bodyPr/>
        <a:lstStyle/>
        <a:p>
          <a:endParaRPr lang="uk-UA"/>
        </a:p>
      </dgm:t>
    </dgm:pt>
    <dgm:pt modelId="{8EA68B21-8409-416F-A763-CAB419812D6C}" type="pres">
      <dgm:prSet presAssocID="{FFB63BB4-95B2-4541-ACE3-A54E40030331}" presName="connectorText" presStyleLbl="sibTrans2D1" presStyleIdx="3" presStyleCnt="5"/>
      <dgm:spPr/>
      <dgm:t>
        <a:bodyPr/>
        <a:lstStyle/>
        <a:p>
          <a:endParaRPr lang="uk-UA"/>
        </a:p>
      </dgm:t>
    </dgm:pt>
    <dgm:pt modelId="{1069A3D7-6273-4AD7-9F44-835626C914B3}" type="pres">
      <dgm:prSet presAssocID="{71BB4467-0A16-470E-B72A-FA956301D38B}" presName="node" presStyleLbl="node1" presStyleIdx="4" presStyleCnt="6" custLinFactNeighborX="-63830" custLinFactNeighborY="22147">
        <dgm:presLayoutVars>
          <dgm:bulletEnabled val="1"/>
        </dgm:presLayoutVars>
      </dgm:prSet>
      <dgm:spPr/>
      <dgm:t>
        <a:bodyPr/>
        <a:lstStyle/>
        <a:p>
          <a:endParaRPr lang="uk-UA"/>
        </a:p>
      </dgm:t>
    </dgm:pt>
    <dgm:pt modelId="{082FDFB0-E8A5-4680-ABC0-E313C8F85444}" type="pres">
      <dgm:prSet presAssocID="{2316ABD4-5450-4EC6-B91E-0636DDB5AFC2}" presName="sibTrans" presStyleLbl="sibTrans2D1" presStyleIdx="4" presStyleCnt="5"/>
      <dgm:spPr/>
      <dgm:t>
        <a:bodyPr/>
        <a:lstStyle/>
        <a:p>
          <a:endParaRPr lang="uk-UA"/>
        </a:p>
      </dgm:t>
    </dgm:pt>
    <dgm:pt modelId="{AA992785-98BD-49CC-A341-0D920627CF8F}" type="pres">
      <dgm:prSet presAssocID="{2316ABD4-5450-4EC6-B91E-0636DDB5AFC2}" presName="connectorText" presStyleLbl="sibTrans2D1" presStyleIdx="4" presStyleCnt="5"/>
      <dgm:spPr/>
      <dgm:t>
        <a:bodyPr/>
        <a:lstStyle/>
        <a:p>
          <a:endParaRPr lang="uk-UA"/>
        </a:p>
      </dgm:t>
    </dgm:pt>
    <dgm:pt modelId="{293E407E-FDC4-45E8-982E-0C08EFBB4299}" type="pres">
      <dgm:prSet presAssocID="{11553F76-646E-48D3-9C9E-236C44EA17A8}" presName="node" presStyleLbl="node1" presStyleIdx="5" presStyleCnt="6" custLinFactNeighborX="-63830" custLinFactNeighborY="22147">
        <dgm:presLayoutVars>
          <dgm:bulletEnabled val="1"/>
        </dgm:presLayoutVars>
      </dgm:prSet>
      <dgm:spPr/>
      <dgm:t>
        <a:bodyPr/>
        <a:lstStyle/>
        <a:p>
          <a:endParaRPr lang="uk-UA"/>
        </a:p>
      </dgm:t>
    </dgm:pt>
  </dgm:ptLst>
  <dgm:cxnLst>
    <dgm:cxn modelId="{ED2C759A-ACE6-4BD2-A0FC-308CDA83834D}" type="presOf" srcId="{8B77D205-E791-434C-AC10-F6117A182637}" destId="{4FA8CA56-0A39-4187-B931-0D41323F183A}" srcOrd="0" destOrd="0" presId="urn:microsoft.com/office/officeart/2005/8/layout/process2"/>
    <dgm:cxn modelId="{A472D3BC-848B-4E69-ACAB-722BEBC1071C}" type="presOf" srcId="{0C79132E-1481-4A17-843D-F828F0138BD5}" destId="{1A91EED7-20BC-494B-A0D0-CE853DABD222}" srcOrd="1" destOrd="0" presId="urn:microsoft.com/office/officeart/2005/8/layout/process2"/>
    <dgm:cxn modelId="{EFED299B-B08F-4C1F-BCC9-3450DA5E557D}" type="presOf" srcId="{29E6C473-E536-429E-9558-E8EEDFE27503}" destId="{9EAB4040-C9D6-4A5A-A01E-AB62F3310CB1}" srcOrd="1" destOrd="0" presId="urn:microsoft.com/office/officeart/2005/8/layout/process2"/>
    <dgm:cxn modelId="{4F49BD59-E080-4817-9346-A5C4ED2E4B85}" type="presOf" srcId="{4289D11D-5EFB-428D-B69A-50735BABD59E}" destId="{7E7E79A9-732C-40E4-AE96-8E34D17A0D1F}" srcOrd="0" destOrd="0" presId="urn:microsoft.com/office/officeart/2005/8/layout/process2"/>
    <dgm:cxn modelId="{523227EA-7B0B-4162-B310-B40B83BA5CA2}" type="presOf" srcId="{FFB63BB4-95B2-4541-ACE3-A54E40030331}" destId="{8EA68B21-8409-416F-A763-CAB419812D6C}" srcOrd="1" destOrd="0" presId="urn:microsoft.com/office/officeart/2005/8/layout/process2"/>
    <dgm:cxn modelId="{7EB43C0E-43B8-4EF3-8D80-2BC2B8FA3D56}" type="presOf" srcId="{D3E242AD-5DCC-4693-90FE-C2EAE5BEB46D}" destId="{C724D7BD-72A3-4489-98B7-555772D089D7}" srcOrd="1" destOrd="0" presId="urn:microsoft.com/office/officeart/2005/8/layout/process2"/>
    <dgm:cxn modelId="{1D3F0C87-0422-400D-9563-2499064FD242}" type="presOf" srcId="{29E6C473-E536-429E-9558-E8EEDFE27503}" destId="{89FF9134-D25F-4323-A7F5-32A4A697F869}" srcOrd="0" destOrd="0" presId="urn:microsoft.com/office/officeart/2005/8/layout/process2"/>
    <dgm:cxn modelId="{7AE6172F-48E0-42C5-B023-C065722BC02D}" type="presOf" srcId="{D3E242AD-5DCC-4693-90FE-C2EAE5BEB46D}" destId="{A4AEAB0C-7C0B-47E9-8F47-BC5DD958326D}" srcOrd="0" destOrd="0" presId="urn:microsoft.com/office/officeart/2005/8/layout/process2"/>
    <dgm:cxn modelId="{631C6406-E96C-499C-9613-ED4FA0B40AFF}" type="presOf" srcId="{4079797C-0F81-4C79-94FF-4B257F31C89B}" destId="{04D485A1-8C3C-4297-9A7D-7D16CABFDC02}" srcOrd="0" destOrd="0" presId="urn:microsoft.com/office/officeart/2005/8/layout/process2"/>
    <dgm:cxn modelId="{0251B45E-3B52-4995-A4B7-F4F2B22A61D3}" type="presOf" srcId="{2316ABD4-5450-4EC6-B91E-0636DDB5AFC2}" destId="{082FDFB0-E8A5-4680-ABC0-E313C8F85444}" srcOrd="0" destOrd="0" presId="urn:microsoft.com/office/officeart/2005/8/layout/process2"/>
    <dgm:cxn modelId="{B0081AA5-CB33-4BCD-8A79-A06828E12AA3}" srcId="{4079797C-0F81-4C79-94FF-4B257F31C89B}" destId="{69F665C8-1C93-4508-92FC-FDA50A32D7D6}" srcOrd="1" destOrd="0" parTransId="{43A40B74-8C19-4247-8637-6CC0B2BD2345}" sibTransId="{0C79132E-1481-4A17-843D-F828F0138BD5}"/>
    <dgm:cxn modelId="{B696AC47-7B30-4D07-8044-8D606CB9A110}" type="presOf" srcId="{FFB63BB4-95B2-4541-ACE3-A54E40030331}" destId="{77277A8C-EDDE-412F-87C7-E1023C8C7423}" srcOrd="0" destOrd="0" presId="urn:microsoft.com/office/officeart/2005/8/layout/process2"/>
    <dgm:cxn modelId="{1E20D19D-9E5B-4D10-8A0D-17E2DFA7C4D6}" type="presOf" srcId="{2316ABD4-5450-4EC6-B91E-0636DDB5AFC2}" destId="{AA992785-98BD-49CC-A341-0D920627CF8F}" srcOrd="1" destOrd="0" presId="urn:microsoft.com/office/officeart/2005/8/layout/process2"/>
    <dgm:cxn modelId="{B44D895C-C29E-4990-8DCB-BFA9955D247E}" srcId="{4079797C-0F81-4C79-94FF-4B257F31C89B}" destId="{11553F76-646E-48D3-9C9E-236C44EA17A8}" srcOrd="5" destOrd="0" parTransId="{D2B51765-4652-4FB7-BEC4-1EEA87C3F65A}" sibTransId="{43A42165-B3BA-4120-9F26-62042B425087}"/>
    <dgm:cxn modelId="{37FF3283-D6DF-460F-A365-0080CE82EBF7}" type="presOf" srcId="{0C79132E-1481-4A17-843D-F828F0138BD5}" destId="{30FCCE6E-4AEF-4BA2-B142-780524D6B8E0}" srcOrd="0" destOrd="0" presId="urn:microsoft.com/office/officeart/2005/8/layout/process2"/>
    <dgm:cxn modelId="{874C6580-7145-4E32-814A-69FA8D937B83}" srcId="{4079797C-0F81-4C79-94FF-4B257F31C89B}" destId="{8B77D205-E791-434C-AC10-F6117A182637}" srcOrd="2" destOrd="0" parTransId="{93C6B730-D3E1-4FE9-BFED-43F88FB96CDD}" sibTransId="{D3E242AD-5DCC-4693-90FE-C2EAE5BEB46D}"/>
    <dgm:cxn modelId="{1224BCFB-54D7-44EE-8F77-6DED8D509728}" type="presOf" srcId="{71BB4467-0A16-470E-B72A-FA956301D38B}" destId="{1069A3D7-6273-4AD7-9F44-835626C914B3}" srcOrd="0" destOrd="0" presId="urn:microsoft.com/office/officeart/2005/8/layout/process2"/>
    <dgm:cxn modelId="{A6FDDAED-5C48-4F4B-A2E4-CE237AC714D0}" type="presOf" srcId="{11553F76-646E-48D3-9C9E-236C44EA17A8}" destId="{293E407E-FDC4-45E8-982E-0C08EFBB4299}" srcOrd="0" destOrd="0" presId="urn:microsoft.com/office/officeart/2005/8/layout/process2"/>
    <dgm:cxn modelId="{FAD480CC-CFB4-4CC5-8D7C-B07D2A7C7BD8}" srcId="{4079797C-0F81-4C79-94FF-4B257F31C89B}" destId="{6CABACE8-B96B-4DBE-B5F5-8BA90180C8C2}" srcOrd="0" destOrd="0" parTransId="{A00D735A-1338-453C-9BF3-CD512178657D}" sibTransId="{29E6C473-E536-429E-9558-E8EEDFE27503}"/>
    <dgm:cxn modelId="{F8303272-35C8-4453-9308-A823BCBCA5A7}" type="presOf" srcId="{6CABACE8-B96B-4DBE-B5F5-8BA90180C8C2}" destId="{6291C21D-575C-49BB-80CD-D4F3FF4846E2}" srcOrd="0" destOrd="0" presId="urn:microsoft.com/office/officeart/2005/8/layout/process2"/>
    <dgm:cxn modelId="{214656AF-4060-445B-A79C-97B76C7E081A}" srcId="{4079797C-0F81-4C79-94FF-4B257F31C89B}" destId="{71BB4467-0A16-470E-B72A-FA956301D38B}" srcOrd="4" destOrd="0" parTransId="{C00A2CD7-946F-4F5C-A9AC-30601182614A}" sibTransId="{2316ABD4-5450-4EC6-B91E-0636DDB5AFC2}"/>
    <dgm:cxn modelId="{D14E8758-508B-41F4-80B3-E00A64298B51}" srcId="{4079797C-0F81-4C79-94FF-4B257F31C89B}" destId="{4289D11D-5EFB-428D-B69A-50735BABD59E}" srcOrd="3" destOrd="0" parTransId="{FE5AB865-D1A2-4307-B0A5-2DA547C28683}" sibTransId="{FFB63BB4-95B2-4541-ACE3-A54E40030331}"/>
    <dgm:cxn modelId="{0718BB53-8E15-4251-AA5D-413D54AFCB2F}" type="presOf" srcId="{69F665C8-1C93-4508-92FC-FDA50A32D7D6}" destId="{06A03FCC-E6E1-4138-A847-EFE2D7A881CA}" srcOrd="0" destOrd="0" presId="urn:microsoft.com/office/officeart/2005/8/layout/process2"/>
    <dgm:cxn modelId="{2C0B4609-C0EF-424D-BF1A-49ECA0523A6D}" type="presParOf" srcId="{04D485A1-8C3C-4297-9A7D-7D16CABFDC02}" destId="{6291C21D-575C-49BB-80CD-D4F3FF4846E2}" srcOrd="0" destOrd="0" presId="urn:microsoft.com/office/officeart/2005/8/layout/process2"/>
    <dgm:cxn modelId="{ED2CBA0D-A98B-4D97-89B3-73F89F0D6BAC}" type="presParOf" srcId="{04D485A1-8C3C-4297-9A7D-7D16CABFDC02}" destId="{89FF9134-D25F-4323-A7F5-32A4A697F869}" srcOrd="1" destOrd="0" presId="urn:microsoft.com/office/officeart/2005/8/layout/process2"/>
    <dgm:cxn modelId="{0A7E6121-304B-4A67-9155-2887BFB6A80C}" type="presParOf" srcId="{89FF9134-D25F-4323-A7F5-32A4A697F869}" destId="{9EAB4040-C9D6-4A5A-A01E-AB62F3310CB1}" srcOrd="0" destOrd="0" presId="urn:microsoft.com/office/officeart/2005/8/layout/process2"/>
    <dgm:cxn modelId="{63710D3A-8622-4730-894E-2510758C5134}" type="presParOf" srcId="{04D485A1-8C3C-4297-9A7D-7D16CABFDC02}" destId="{06A03FCC-E6E1-4138-A847-EFE2D7A881CA}" srcOrd="2" destOrd="0" presId="urn:microsoft.com/office/officeart/2005/8/layout/process2"/>
    <dgm:cxn modelId="{23101B2B-B4FE-448B-81B8-C074A3F0D194}" type="presParOf" srcId="{04D485A1-8C3C-4297-9A7D-7D16CABFDC02}" destId="{30FCCE6E-4AEF-4BA2-B142-780524D6B8E0}" srcOrd="3" destOrd="0" presId="urn:microsoft.com/office/officeart/2005/8/layout/process2"/>
    <dgm:cxn modelId="{6465A5A3-4533-4C93-9EDD-54AA15C18382}" type="presParOf" srcId="{30FCCE6E-4AEF-4BA2-B142-780524D6B8E0}" destId="{1A91EED7-20BC-494B-A0D0-CE853DABD222}" srcOrd="0" destOrd="0" presId="urn:microsoft.com/office/officeart/2005/8/layout/process2"/>
    <dgm:cxn modelId="{25F4BB3B-299E-4984-85BF-5F06F6ED45E8}" type="presParOf" srcId="{04D485A1-8C3C-4297-9A7D-7D16CABFDC02}" destId="{4FA8CA56-0A39-4187-B931-0D41323F183A}" srcOrd="4" destOrd="0" presId="urn:microsoft.com/office/officeart/2005/8/layout/process2"/>
    <dgm:cxn modelId="{41E894B5-CADB-443F-B262-0FBAD76E7739}" type="presParOf" srcId="{04D485A1-8C3C-4297-9A7D-7D16CABFDC02}" destId="{A4AEAB0C-7C0B-47E9-8F47-BC5DD958326D}" srcOrd="5" destOrd="0" presId="urn:microsoft.com/office/officeart/2005/8/layout/process2"/>
    <dgm:cxn modelId="{3E0E4438-E5D0-4492-B838-D7DB0075F711}" type="presParOf" srcId="{A4AEAB0C-7C0B-47E9-8F47-BC5DD958326D}" destId="{C724D7BD-72A3-4489-98B7-555772D089D7}" srcOrd="0" destOrd="0" presId="urn:microsoft.com/office/officeart/2005/8/layout/process2"/>
    <dgm:cxn modelId="{7159B9F3-077F-4710-B517-173EB366F21E}" type="presParOf" srcId="{04D485A1-8C3C-4297-9A7D-7D16CABFDC02}" destId="{7E7E79A9-732C-40E4-AE96-8E34D17A0D1F}" srcOrd="6" destOrd="0" presId="urn:microsoft.com/office/officeart/2005/8/layout/process2"/>
    <dgm:cxn modelId="{BA8579CB-D13B-4EB7-8592-579FF829B0BF}" type="presParOf" srcId="{04D485A1-8C3C-4297-9A7D-7D16CABFDC02}" destId="{77277A8C-EDDE-412F-87C7-E1023C8C7423}" srcOrd="7" destOrd="0" presId="urn:microsoft.com/office/officeart/2005/8/layout/process2"/>
    <dgm:cxn modelId="{74821DD9-87E5-4ED8-9781-62C6637714A2}" type="presParOf" srcId="{77277A8C-EDDE-412F-87C7-E1023C8C7423}" destId="{8EA68B21-8409-416F-A763-CAB419812D6C}" srcOrd="0" destOrd="0" presId="urn:microsoft.com/office/officeart/2005/8/layout/process2"/>
    <dgm:cxn modelId="{4B32C43B-9BA9-40C9-83F9-5831E51A6841}" type="presParOf" srcId="{04D485A1-8C3C-4297-9A7D-7D16CABFDC02}" destId="{1069A3D7-6273-4AD7-9F44-835626C914B3}" srcOrd="8" destOrd="0" presId="urn:microsoft.com/office/officeart/2005/8/layout/process2"/>
    <dgm:cxn modelId="{CDFC18AE-4794-44D2-93BF-F07929B4A062}" type="presParOf" srcId="{04D485A1-8C3C-4297-9A7D-7D16CABFDC02}" destId="{082FDFB0-E8A5-4680-ABC0-E313C8F85444}" srcOrd="9" destOrd="0" presId="urn:microsoft.com/office/officeart/2005/8/layout/process2"/>
    <dgm:cxn modelId="{731FA57B-6070-4CFC-B166-2EFF06335F14}" type="presParOf" srcId="{082FDFB0-E8A5-4680-ABC0-E313C8F85444}" destId="{AA992785-98BD-49CC-A341-0D920627CF8F}" srcOrd="0" destOrd="0" presId="urn:microsoft.com/office/officeart/2005/8/layout/process2"/>
    <dgm:cxn modelId="{256797B4-79DF-428A-8369-54A0379FF835}" type="presParOf" srcId="{04D485A1-8C3C-4297-9A7D-7D16CABFDC02}" destId="{293E407E-FDC4-45E8-982E-0C08EFBB4299}" srcOrd="10"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440F15A-22DB-4E29-89C6-BB3EBF4D8F18}"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99217F5F-819F-4990-9C58-D48870910AF8}">
      <dgm:prSet custT="1"/>
      <dgm:spPr/>
      <dgm:t>
        <a:bodyPr/>
        <a:lstStyle/>
        <a:p>
          <a:pPr rtl="0"/>
          <a:r>
            <a:rPr lang="ru-RU" sz="3600" dirty="0" smtClean="0">
              <a:latin typeface="Times New Roman" panose="02020603050405020304" pitchFamily="18" charset="0"/>
              <a:cs typeface="Times New Roman" panose="02020603050405020304" pitchFamily="18" charset="0"/>
            </a:rPr>
            <a:t>Перша </a:t>
          </a:r>
          <a:r>
            <a:rPr lang="ru-RU" sz="3600" dirty="0" err="1" smtClean="0">
              <a:latin typeface="Times New Roman" panose="02020603050405020304" pitchFamily="18" charset="0"/>
              <a:cs typeface="Times New Roman" panose="02020603050405020304" pitchFamily="18" charset="0"/>
            </a:rPr>
            <a:t>вимога</a:t>
          </a:r>
          <a:r>
            <a:rPr lang="ru-RU" sz="3600" dirty="0" smtClean="0">
              <a:latin typeface="Times New Roman" panose="02020603050405020304" pitchFamily="18" charset="0"/>
              <a:cs typeface="Times New Roman" panose="02020603050405020304" pitchFamily="18" charset="0"/>
            </a:rPr>
            <a:t> </a:t>
          </a:r>
          <a:endParaRPr lang="uk-UA" sz="3600" dirty="0">
            <a:latin typeface="Times New Roman" panose="02020603050405020304" pitchFamily="18" charset="0"/>
            <a:cs typeface="Times New Roman" panose="02020603050405020304" pitchFamily="18" charset="0"/>
          </a:endParaRPr>
        </a:p>
      </dgm:t>
    </dgm:pt>
    <dgm:pt modelId="{F6EADC12-835F-4AB2-BA8F-17953345E32C}" type="parTrans" cxnId="{412906B3-B711-4DDB-BF13-D65C99EC37DA}">
      <dgm:prSet/>
      <dgm:spPr/>
      <dgm:t>
        <a:bodyPr/>
        <a:lstStyle/>
        <a:p>
          <a:endParaRPr lang="uk-UA"/>
        </a:p>
      </dgm:t>
    </dgm:pt>
    <dgm:pt modelId="{DDC143FB-30B8-4E5B-8EA9-DEA10E7DEF9D}" type="sibTrans" cxnId="{412906B3-B711-4DDB-BF13-D65C99EC37DA}">
      <dgm:prSet/>
      <dgm:spPr/>
      <dgm:t>
        <a:bodyPr/>
        <a:lstStyle/>
        <a:p>
          <a:endParaRPr lang="uk-UA"/>
        </a:p>
      </dgm:t>
    </dgm:pt>
    <dgm:pt modelId="{FC6C8F44-8A97-401C-A551-50E74D6FD8FE}">
      <dgm:prSet/>
      <dgm:spPr/>
      <dgm:t>
        <a:bodyPr/>
        <a:lstStyle/>
        <a:p>
          <a:pPr rtl="0"/>
          <a:r>
            <a:rPr lang="uk-UA" dirty="0" smtClean="0">
              <a:latin typeface="Times New Roman" panose="02020603050405020304" pitchFamily="18" charset="0"/>
              <a:cs typeface="Times New Roman" panose="02020603050405020304" pitchFamily="18" charset="0"/>
            </a:rPr>
            <a:t>Достатня визначеність оферти. Ця вимога припускає, що будь-який учасник біржової торгівлі здатний зробити правильний висновок про волю </a:t>
          </a:r>
          <a:r>
            <a:rPr lang="uk-UA" dirty="0" err="1" smtClean="0">
              <a:latin typeface="Times New Roman" panose="02020603050405020304" pitchFamily="18" charset="0"/>
              <a:cs typeface="Times New Roman" panose="02020603050405020304" pitchFamily="18" charset="0"/>
            </a:rPr>
            <a:t>оферента</a:t>
          </a:r>
          <a:r>
            <a:rPr lang="ru-RU" dirty="0" smtClean="0">
              <a:latin typeface="Times New Roman" panose="02020603050405020304" pitchFamily="18" charset="0"/>
              <a:cs typeface="Times New Roman" panose="02020603050405020304" pitchFamily="18" charset="0"/>
            </a:rPr>
            <a:t>. </a:t>
          </a:r>
          <a:endParaRPr lang="uk-UA" dirty="0">
            <a:latin typeface="Times New Roman" panose="02020603050405020304" pitchFamily="18" charset="0"/>
            <a:cs typeface="Times New Roman" panose="02020603050405020304" pitchFamily="18" charset="0"/>
          </a:endParaRPr>
        </a:p>
      </dgm:t>
    </dgm:pt>
    <dgm:pt modelId="{C47375E3-74A9-4389-A3A1-A85E77907B94}" type="parTrans" cxnId="{C12C3591-947A-460A-B6A0-F293CB29D6D7}">
      <dgm:prSet/>
      <dgm:spPr/>
      <dgm:t>
        <a:bodyPr/>
        <a:lstStyle/>
        <a:p>
          <a:endParaRPr lang="uk-UA"/>
        </a:p>
      </dgm:t>
    </dgm:pt>
    <dgm:pt modelId="{A4A56241-6231-40AE-A4FC-BA50F53F0349}" type="sibTrans" cxnId="{C12C3591-947A-460A-B6A0-F293CB29D6D7}">
      <dgm:prSet/>
      <dgm:spPr/>
      <dgm:t>
        <a:bodyPr/>
        <a:lstStyle/>
        <a:p>
          <a:endParaRPr lang="uk-UA"/>
        </a:p>
      </dgm:t>
    </dgm:pt>
    <dgm:pt modelId="{6F0D98CD-29EE-4833-959E-7451C3ABA765}" type="pres">
      <dgm:prSet presAssocID="{3440F15A-22DB-4E29-89C6-BB3EBF4D8F18}" presName="linearFlow" presStyleCnt="0">
        <dgm:presLayoutVars>
          <dgm:resizeHandles val="exact"/>
        </dgm:presLayoutVars>
      </dgm:prSet>
      <dgm:spPr/>
      <dgm:t>
        <a:bodyPr/>
        <a:lstStyle/>
        <a:p>
          <a:endParaRPr lang="uk-UA"/>
        </a:p>
      </dgm:t>
    </dgm:pt>
    <dgm:pt modelId="{DB043045-FDBD-4993-93FE-1CF950F27B3F}" type="pres">
      <dgm:prSet presAssocID="{99217F5F-819F-4990-9C58-D48870910AF8}" presName="node" presStyleLbl="node1" presStyleIdx="0" presStyleCnt="2" custLinFactNeighborX="-1046" custLinFactNeighborY="7547">
        <dgm:presLayoutVars>
          <dgm:bulletEnabled val="1"/>
        </dgm:presLayoutVars>
      </dgm:prSet>
      <dgm:spPr/>
      <dgm:t>
        <a:bodyPr/>
        <a:lstStyle/>
        <a:p>
          <a:endParaRPr lang="uk-UA"/>
        </a:p>
      </dgm:t>
    </dgm:pt>
    <dgm:pt modelId="{4474E2BF-F7AE-4A1F-ACA3-47529D586751}" type="pres">
      <dgm:prSet presAssocID="{DDC143FB-30B8-4E5B-8EA9-DEA10E7DEF9D}" presName="sibTrans" presStyleLbl="sibTrans2D1" presStyleIdx="0" presStyleCnt="1"/>
      <dgm:spPr/>
      <dgm:t>
        <a:bodyPr/>
        <a:lstStyle/>
        <a:p>
          <a:endParaRPr lang="uk-UA"/>
        </a:p>
      </dgm:t>
    </dgm:pt>
    <dgm:pt modelId="{9E20E087-2999-43E2-9FE2-0A0B4558BEBB}" type="pres">
      <dgm:prSet presAssocID="{DDC143FB-30B8-4E5B-8EA9-DEA10E7DEF9D}" presName="connectorText" presStyleLbl="sibTrans2D1" presStyleIdx="0" presStyleCnt="1"/>
      <dgm:spPr/>
      <dgm:t>
        <a:bodyPr/>
        <a:lstStyle/>
        <a:p>
          <a:endParaRPr lang="uk-UA"/>
        </a:p>
      </dgm:t>
    </dgm:pt>
    <dgm:pt modelId="{DFD080F6-9AB4-4E30-8E52-E07CB3218E2F}" type="pres">
      <dgm:prSet presAssocID="{FC6C8F44-8A97-401C-A551-50E74D6FD8FE}" presName="node" presStyleLbl="node1" presStyleIdx="1" presStyleCnt="2">
        <dgm:presLayoutVars>
          <dgm:bulletEnabled val="1"/>
        </dgm:presLayoutVars>
      </dgm:prSet>
      <dgm:spPr/>
      <dgm:t>
        <a:bodyPr/>
        <a:lstStyle/>
        <a:p>
          <a:endParaRPr lang="uk-UA"/>
        </a:p>
      </dgm:t>
    </dgm:pt>
  </dgm:ptLst>
  <dgm:cxnLst>
    <dgm:cxn modelId="{C12C3591-947A-460A-B6A0-F293CB29D6D7}" srcId="{3440F15A-22DB-4E29-89C6-BB3EBF4D8F18}" destId="{FC6C8F44-8A97-401C-A551-50E74D6FD8FE}" srcOrd="1" destOrd="0" parTransId="{C47375E3-74A9-4389-A3A1-A85E77907B94}" sibTransId="{A4A56241-6231-40AE-A4FC-BA50F53F0349}"/>
    <dgm:cxn modelId="{52780C05-BF01-4943-978B-717D4E8BBB92}" type="presOf" srcId="{FC6C8F44-8A97-401C-A551-50E74D6FD8FE}" destId="{DFD080F6-9AB4-4E30-8E52-E07CB3218E2F}" srcOrd="0" destOrd="0" presId="urn:microsoft.com/office/officeart/2005/8/layout/process2"/>
    <dgm:cxn modelId="{603CB99C-7779-41E9-B34C-47DC64212BA4}" type="presOf" srcId="{3440F15A-22DB-4E29-89C6-BB3EBF4D8F18}" destId="{6F0D98CD-29EE-4833-959E-7451C3ABA765}" srcOrd="0" destOrd="0" presId="urn:microsoft.com/office/officeart/2005/8/layout/process2"/>
    <dgm:cxn modelId="{95918D90-FC8E-49E5-A821-804415F72B10}" type="presOf" srcId="{DDC143FB-30B8-4E5B-8EA9-DEA10E7DEF9D}" destId="{9E20E087-2999-43E2-9FE2-0A0B4558BEBB}" srcOrd="1" destOrd="0" presId="urn:microsoft.com/office/officeart/2005/8/layout/process2"/>
    <dgm:cxn modelId="{B51E6A6F-A401-4FC1-A116-5CA2FAFF0731}" type="presOf" srcId="{99217F5F-819F-4990-9C58-D48870910AF8}" destId="{DB043045-FDBD-4993-93FE-1CF950F27B3F}" srcOrd="0" destOrd="0" presId="urn:microsoft.com/office/officeart/2005/8/layout/process2"/>
    <dgm:cxn modelId="{412906B3-B711-4DDB-BF13-D65C99EC37DA}" srcId="{3440F15A-22DB-4E29-89C6-BB3EBF4D8F18}" destId="{99217F5F-819F-4990-9C58-D48870910AF8}" srcOrd="0" destOrd="0" parTransId="{F6EADC12-835F-4AB2-BA8F-17953345E32C}" sibTransId="{DDC143FB-30B8-4E5B-8EA9-DEA10E7DEF9D}"/>
    <dgm:cxn modelId="{028C26FA-F6FB-48AC-981D-0875130E514A}" type="presOf" srcId="{DDC143FB-30B8-4E5B-8EA9-DEA10E7DEF9D}" destId="{4474E2BF-F7AE-4A1F-ACA3-47529D586751}" srcOrd="0" destOrd="0" presId="urn:microsoft.com/office/officeart/2005/8/layout/process2"/>
    <dgm:cxn modelId="{1A491864-AC3C-444D-A03E-BE02276785ED}" type="presParOf" srcId="{6F0D98CD-29EE-4833-959E-7451C3ABA765}" destId="{DB043045-FDBD-4993-93FE-1CF950F27B3F}" srcOrd="0" destOrd="0" presId="urn:microsoft.com/office/officeart/2005/8/layout/process2"/>
    <dgm:cxn modelId="{30F80C42-3AB4-4454-9B28-150C0ED6936D}" type="presParOf" srcId="{6F0D98CD-29EE-4833-959E-7451C3ABA765}" destId="{4474E2BF-F7AE-4A1F-ACA3-47529D586751}" srcOrd="1" destOrd="0" presId="urn:microsoft.com/office/officeart/2005/8/layout/process2"/>
    <dgm:cxn modelId="{BDDF341B-6669-4BA4-8745-30C5A875B5B3}" type="presParOf" srcId="{4474E2BF-F7AE-4A1F-ACA3-47529D586751}" destId="{9E20E087-2999-43E2-9FE2-0A0B4558BEBB}" srcOrd="0" destOrd="0" presId="urn:microsoft.com/office/officeart/2005/8/layout/process2"/>
    <dgm:cxn modelId="{5271F29F-5054-4500-8362-CBCF2DD0B5AC}" type="presParOf" srcId="{6F0D98CD-29EE-4833-959E-7451C3ABA765}" destId="{DFD080F6-9AB4-4E30-8E52-E07CB3218E2F}"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C2F1CC2-BC63-40DE-8C8A-EF9AA4B6156A}"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14336C80-BAC1-426D-BBB7-F4FED6F41FEE}">
      <dgm:prSet/>
      <dgm:spPr/>
      <dgm:t>
        <a:bodyPr/>
        <a:lstStyle/>
        <a:p>
          <a:pPr rtl="0"/>
          <a:r>
            <a:rPr lang="uk-UA" dirty="0" smtClean="0">
              <a:latin typeface="Times New Roman" panose="02020603050405020304" pitchFamily="18" charset="0"/>
              <a:cs typeface="Times New Roman" panose="02020603050405020304" pitchFamily="18" charset="0"/>
            </a:rPr>
            <a:t>Належить до спрямованості оферти вона повинна виражати намір особи, що виступає із пропозицією, уважати себе такою, яка уклала договір на умовах зазначених у договорі з адресатом, у випадку, якщо останній прийме пропозицію. </a:t>
          </a:r>
          <a:endParaRPr lang="uk-UA" dirty="0">
            <a:latin typeface="Times New Roman" panose="02020603050405020304" pitchFamily="18" charset="0"/>
            <a:cs typeface="Times New Roman" panose="02020603050405020304" pitchFamily="18" charset="0"/>
          </a:endParaRPr>
        </a:p>
      </dgm:t>
    </dgm:pt>
    <dgm:pt modelId="{9DC4A63F-C379-474A-93DD-FDD5C40C5742}" type="parTrans" cxnId="{36143BA4-BA98-442E-9582-90EDC0FDBC94}">
      <dgm:prSet/>
      <dgm:spPr/>
      <dgm:t>
        <a:bodyPr/>
        <a:lstStyle/>
        <a:p>
          <a:endParaRPr lang="uk-UA"/>
        </a:p>
      </dgm:t>
    </dgm:pt>
    <dgm:pt modelId="{89B370EF-FA25-4F20-8C28-D993AE88F824}" type="sibTrans" cxnId="{36143BA4-BA98-442E-9582-90EDC0FDBC94}">
      <dgm:prSet/>
      <dgm:spPr/>
      <dgm:t>
        <a:bodyPr/>
        <a:lstStyle/>
        <a:p>
          <a:endParaRPr lang="uk-UA"/>
        </a:p>
      </dgm:t>
    </dgm:pt>
    <dgm:pt modelId="{A3F4F3AD-8790-416D-9FD7-96AE704717D9}">
      <dgm:prSet custT="1"/>
      <dgm:spPr/>
      <dgm:t>
        <a:bodyPr/>
        <a:lstStyle/>
        <a:p>
          <a:pPr rtl="0"/>
          <a:r>
            <a:rPr lang="ru-RU" sz="3600" dirty="0" smtClean="0">
              <a:latin typeface="Times New Roman" panose="02020603050405020304" pitchFamily="18" charset="0"/>
              <a:cs typeface="Times New Roman" panose="02020603050405020304" pitchFamily="18" charset="0"/>
            </a:rPr>
            <a:t>Друга </a:t>
          </a:r>
          <a:r>
            <a:rPr lang="ru-RU" sz="3600" dirty="0" err="1" smtClean="0">
              <a:latin typeface="Times New Roman" panose="02020603050405020304" pitchFamily="18" charset="0"/>
              <a:cs typeface="Times New Roman" panose="02020603050405020304" pitchFamily="18" charset="0"/>
            </a:rPr>
            <a:t>вимога</a:t>
          </a:r>
          <a:r>
            <a:rPr lang="ru-RU" sz="3600" dirty="0" smtClean="0">
              <a:latin typeface="Times New Roman" panose="02020603050405020304" pitchFamily="18" charset="0"/>
              <a:cs typeface="Times New Roman" panose="02020603050405020304" pitchFamily="18" charset="0"/>
            </a:rPr>
            <a:t> </a:t>
          </a:r>
          <a:endParaRPr lang="uk-UA" sz="3600" dirty="0">
            <a:latin typeface="Times New Roman" panose="02020603050405020304" pitchFamily="18" charset="0"/>
            <a:cs typeface="Times New Roman" panose="02020603050405020304" pitchFamily="18" charset="0"/>
          </a:endParaRPr>
        </a:p>
      </dgm:t>
    </dgm:pt>
    <dgm:pt modelId="{8FD18C34-3253-4F95-BB4A-877ED51FCCD9}" type="sibTrans" cxnId="{6250291D-7C08-4017-A449-5F58169ABD31}">
      <dgm:prSet/>
      <dgm:spPr/>
      <dgm:t>
        <a:bodyPr/>
        <a:lstStyle/>
        <a:p>
          <a:endParaRPr lang="uk-UA"/>
        </a:p>
      </dgm:t>
    </dgm:pt>
    <dgm:pt modelId="{116487CB-D752-44B1-BBD0-36D3E7A75AD7}" type="parTrans" cxnId="{6250291D-7C08-4017-A449-5F58169ABD31}">
      <dgm:prSet/>
      <dgm:spPr/>
      <dgm:t>
        <a:bodyPr/>
        <a:lstStyle/>
        <a:p>
          <a:endParaRPr lang="uk-UA"/>
        </a:p>
      </dgm:t>
    </dgm:pt>
    <dgm:pt modelId="{9303E549-005D-426B-91EE-BA95145C203F}" type="pres">
      <dgm:prSet presAssocID="{DC2F1CC2-BC63-40DE-8C8A-EF9AA4B6156A}" presName="linearFlow" presStyleCnt="0">
        <dgm:presLayoutVars>
          <dgm:resizeHandles val="exact"/>
        </dgm:presLayoutVars>
      </dgm:prSet>
      <dgm:spPr/>
      <dgm:t>
        <a:bodyPr/>
        <a:lstStyle/>
        <a:p>
          <a:endParaRPr lang="uk-UA"/>
        </a:p>
      </dgm:t>
    </dgm:pt>
    <dgm:pt modelId="{F9E727C3-137B-41B0-8E51-27E1DF374305}" type="pres">
      <dgm:prSet presAssocID="{A3F4F3AD-8790-416D-9FD7-96AE704717D9}" presName="node" presStyleLbl="node1" presStyleIdx="0" presStyleCnt="2" custLinFactNeighborX="-68" custLinFactNeighborY="-4649">
        <dgm:presLayoutVars>
          <dgm:bulletEnabled val="1"/>
        </dgm:presLayoutVars>
      </dgm:prSet>
      <dgm:spPr/>
      <dgm:t>
        <a:bodyPr/>
        <a:lstStyle/>
        <a:p>
          <a:endParaRPr lang="uk-UA"/>
        </a:p>
      </dgm:t>
    </dgm:pt>
    <dgm:pt modelId="{8FBDD8E3-F69E-4900-9CBC-E47BB80D78D1}" type="pres">
      <dgm:prSet presAssocID="{8FD18C34-3253-4F95-BB4A-877ED51FCCD9}" presName="sibTrans" presStyleLbl="sibTrans2D1" presStyleIdx="0" presStyleCnt="1"/>
      <dgm:spPr/>
      <dgm:t>
        <a:bodyPr/>
        <a:lstStyle/>
        <a:p>
          <a:endParaRPr lang="uk-UA"/>
        </a:p>
      </dgm:t>
    </dgm:pt>
    <dgm:pt modelId="{AFA041F0-471F-485C-A601-2C247DA243D9}" type="pres">
      <dgm:prSet presAssocID="{8FD18C34-3253-4F95-BB4A-877ED51FCCD9}" presName="connectorText" presStyleLbl="sibTrans2D1" presStyleIdx="0" presStyleCnt="1"/>
      <dgm:spPr/>
      <dgm:t>
        <a:bodyPr/>
        <a:lstStyle/>
        <a:p>
          <a:endParaRPr lang="uk-UA"/>
        </a:p>
      </dgm:t>
    </dgm:pt>
    <dgm:pt modelId="{2B7C6114-C01D-437B-8A3D-12F6E2A4D709}" type="pres">
      <dgm:prSet presAssocID="{14336C80-BAC1-426D-BBB7-F4FED6F41FEE}" presName="node" presStyleLbl="node1" presStyleIdx="1" presStyleCnt="2" custScaleX="139446" custScaleY="126306">
        <dgm:presLayoutVars>
          <dgm:bulletEnabled val="1"/>
        </dgm:presLayoutVars>
      </dgm:prSet>
      <dgm:spPr/>
      <dgm:t>
        <a:bodyPr/>
        <a:lstStyle/>
        <a:p>
          <a:endParaRPr lang="uk-UA"/>
        </a:p>
      </dgm:t>
    </dgm:pt>
  </dgm:ptLst>
  <dgm:cxnLst>
    <dgm:cxn modelId="{36143BA4-BA98-442E-9582-90EDC0FDBC94}" srcId="{DC2F1CC2-BC63-40DE-8C8A-EF9AA4B6156A}" destId="{14336C80-BAC1-426D-BBB7-F4FED6F41FEE}" srcOrd="1" destOrd="0" parTransId="{9DC4A63F-C379-474A-93DD-FDD5C40C5742}" sibTransId="{89B370EF-FA25-4F20-8C28-D993AE88F824}"/>
    <dgm:cxn modelId="{8DA30126-2A56-42B7-B968-9BC1F59DFA37}" type="presOf" srcId="{14336C80-BAC1-426D-BBB7-F4FED6F41FEE}" destId="{2B7C6114-C01D-437B-8A3D-12F6E2A4D709}" srcOrd="0" destOrd="0" presId="urn:microsoft.com/office/officeart/2005/8/layout/process2"/>
    <dgm:cxn modelId="{86AA69DD-BA8F-4BE0-9729-9EA8F3C291D5}" type="presOf" srcId="{8FD18C34-3253-4F95-BB4A-877ED51FCCD9}" destId="{8FBDD8E3-F69E-4900-9CBC-E47BB80D78D1}" srcOrd="0" destOrd="0" presId="urn:microsoft.com/office/officeart/2005/8/layout/process2"/>
    <dgm:cxn modelId="{27A5548A-6518-4D96-AE74-8B3E3889C2DE}" type="presOf" srcId="{DC2F1CC2-BC63-40DE-8C8A-EF9AA4B6156A}" destId="{9303E549-005D-426B-91EE-BA95145C203F}" srcOrd="0" destOrd="0" presId="urn:microsoft.com/office/officeart/2005/8/layout/process2"/>
    <dgm:cxn modelId="{4F604A09-ACA8-44B0-A93B-7DE318A80B5A}" type="presOf" srcId="{A3F4F3AD-8790-416D-9FD7-96AE704717D9}" destId="{F9E727C3-137B-41B0-8E51-27E1DF374305}" srcOrd="0" destOrd="0" presId="urn:microsoft.com/office/officeart/2005/8/layout/process2"/>
    <dgm:cxn modelId="{F2DC5D78-CFFA-42E9-BBEA-6086492448BE}" type="presOf" srcId="{8FD18C34-3253-4F95-BB4A-877ED51FCCD9}" destId="{AFA041F0-471F-485C-A601-2C247DA243D9}" srcOrd="1" destOrd="0" presId="urn:microsoft.com/office/officeart/2005/8/layout/process2"/>
    <dgm:cxn modelId="{6250291D-7C08-4017-A449-5F58169ABD31}" srcId="{DC2F1CC2-BC63-40DE-8C8A-EF9AA4B6156A}" destId="{A3F4F3AD-8790-416D-9FD7-96AE704717D9}" srcOrd="0" destOrd="0" parTransId="{116487CB-D752-44B1-BBD0-36D3E7A75AD7}" sibTransId="{8FD18C34-3253-4F95-BB4A-877ED51FCCD9}"/>
    <dgm:cxn modelId="{07BA43CE-5763-49F2-A3A2-02E2CC28995D}" type="presParOf" srcId="{9303E549-005D-426B-91EE-BA95145C203F}" destId="{F9E727C3-137B-41B0-8E51-27E1DF374305}" srcOrd="0" destOrd="0" presId="urn:microsoft.com/office/officeart/2005/8/layout/process2"/>
    <dgm:cxn modelId="{F34DA1DE-F60D-4449-9471-0A949A9CD0AD}" type="presParOf" srcId="{9303E549-005D-426B-91EE-BA95145C203F}" destId="{8FBDD8E3-F69E-4900-9CBC-E47BB80D78D1}" srcOrd="1" destOrd="0" presId="urn:microsoft.com/office/officeart/2005/8/layout/process2"/>
    <dgm:cxn modelId="{BCD0ABC6-8BB7-4F00-B358-9E8685CF3CC0}" type="presParOf" srcId="{8FBDD8E3-F69E-4900-9CBC-E47BB80D78D1}" destId="{AFA041F0-471F-485C-A601-2C247DA243D9}" srcOrd="0" destOrd="0" presId="urn:microsoft.com/office/officeart/2005/8/layout/process2"/>
    <dgm:cxn modelId="{AC1957F6-E896-47BA-91DA-FC5DD48B02CC}" type="presParOf" srcId="{9303E549-005D-426B-91EE-BA95145C203F}" destId="{2B7C6114-C01D-437B-8A3D-12F6E2A4D709}"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CFF29AE-C63F-4EA9-9301-D7D4C1F284D2}"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D61FE41F-6B41-413A-968D-1DCDD14F5734}">
      <dgm:prSet custT="1"/>
      <dgm:spPr/>
      <dgm:t>
        <a:bodyPr/>
        <a:lstStyle/>
        <a:p>
          <a:pPr rtl="0"/>
          <a:r>
            <a:rPr lang="uk-UA" sz="3600" dirty="0" smtClean="0">
              <a:latin typeface="Times New Roman" panose="02020603050405020304" pitchFamily="18" charset="0"/>
              <a:cs typeface="Times New Roman" panose="02020603050405020304" pitchFamily="18" charset="0"/>
            </a:rPr>
            <a:t>Третя вимога</a:t>
          </a:r>
          <a:endParaRPr lang="uk-UA" sz="3600" dirty="0">
            <a:latin typeface="Times New Roman" panose="02020603050405020304" pitchFamily="18" charset="0"/>
            <a:cs typeface="Times New Roman" panose="02020603050405020304" pitchFamily="18" charset="0"/>
          </a:endParaRPr>
        </a:p>
      </dgm:t>
    </dgm:pt>
    <dgm:pt modelId="{724847F6-987B-4D01-922A-CEDF0EBC5024}" type="parTrans" cxnId="{EE461147-9DD2-435E-A59A-4A92046CF604}">
      <dgm:prSet/>
      <dgm:spPr/>
      <dgm:t>
        <a:bodyPr/>
        <a:lstStyle/>
        <a:p>
          <a:endParaRPr lang="uk-UA"/>
        </a:p>
      </dgm:t>
    </dgm:pt>
    <dgm:pt modelId="{E0CB9BFA-DFA9-44F0-B487-91661DF64F60}" type="sibTrans" cxnId="{EE461147-9DD2-435E-A59A-4A92046CF604}">
      <dgm:prSet/>
      <dgm:spPr/>
      <dgm:t>
        <a:bodyPr/>
        <a:lstStyle/>
        <a:p>
          <a:endParaRPr lang="uk-UA"/>
        </a:p>
      </dgm:t>
    </dgm:pt>
    <dgm:pt modelId="{7782A962-E81B-4D73-B80E-590A28593A53}">
      <dgm:prSet/>
      <dgm:spPr/>
      <dgm:t>
        <a:bodyPr/>
        <a:lstStyle/>
        <a:p>
          <a:pPr rtl="0"/>
          <a:r>
            <a:rPr lang="uk-UA" dirty="0" smtClean="0">
              <a:latin typeface="Times New Roman" panose="02020603050405020304" pitchFamily="18" charset="0"/>
              <a:cs typeface="Times New Roman" panose="02020603050405020304" pitchFamily="18" charset="0"/>
            </a:rPr>
            <a:t>Зміст оферти. Законодавство визначає, що оферта включає всі істотні умови договору (ст. 641 ГК України). </a:t>
          </a:r>
          <a:endParaRPr lang="uk-UA" dirty="0">
            <a:latin typeface="Times New Roman" panose="02020603050405020304" pitchFamily="18" charset="0"/>
            <a:cs typeface="Times New Roman" panose="02020603050405020304" pitchFamily="18" charset="0"/>
          </a:endParaRPr>
        </a:p>
      </dgm:t>
    </dgm:pt>
    <dgm:pt modelId="{2AE8A111-D99B-49FC-A84D-2D32D50A6715}" type="parTrans" cxnId="{D5D2EB31-F64A-4E52-98B9-DBB8E005573F}">
      <dgm:prSet/>
      <dgm:spPr/>
      <dgm:t>
        <a:bodyPr/>
        <a:lstStyle/>
        <a:p>
          <a:endParaRPr lang="uk-UA"/>
        </a:p>
      </dgm:t>
    </dgm:pt>
    <dgm:pt modelId="{EB8154A7-E212-46B5-BD66-5F301DE158D8}" type="sibTrans" cxnId="{D5D2EB31-F64A-4E52-98B9-DBB8E005573F}">
      <dgm:prSet/>
      <dgm:spPr/>
      <dgm:t>
        <a:bodyPr/>
        <a:lstStyle/>
        <a:p>
          <a:endParaRPr lang="uk-UA"/>
        </a:p>
      </dgm:t>
    </dgm:pt>
    <dgm:pt modelId="{3A6B6B9B-BF70-44CF-BC70-0DAA6E63183F}" type="pres">
      <dgm:prSet presAssocID="{2CFF29AE-C63F-4EA9-9301-D7D4C1F284D2}" presName="linearFlow" presStyleCnt="0">
        <dgm:presLayoutVars>
          <dgm:resizeHandles val="exact"/>
        </dgm:presLayoutVars>
      </dgm:prSet>
      <dgm:spPr/>
      <dgm:t>
        <a:bodyPr/>
        <a:lstStyle/>
        <a:p>
          <a:endParaRPr lang="uk-UA"/>
        </a:p>
      </dgm:t>
    </dgm:pt>
    <dgm:pt modelId="{9EFC4221-4C27-492A-94EC-A7E14AE0AF00}" type="pres">
      <dgm:prSet presAssocID="{D61FE41F-6B41-413A-968D-1DCDD14F5734}" presName="node" presStyleLbl="node1" presStyleIdx="0" presStyleCnt="2" custLinFactNeighborX="755" custLinFactNeighborY="-61">
        <dgm:presLayoutVars>
          <dgm:bulletEnabled val="1"/>
        </dgm:presLayoutVars>
      </dgm:prSet>
      <dgm:spPr/>
      <dgm:t>
        <a:bodyPr/>
        <a:lstStyle/>
        <a:p>
          <a:endParaRPr lang="uk-UA"/>
        </a:p>
      </dgm:t>
    </dgm:pt>
    <dgm:pt modelId="{17EA9293-C577-473A-A648-1199B8EF8672}" type="pres">
      <dgm:prSet presAssocID="{E0CB9BFA-DFA9-44F0-B487-91661DF64F60}" presName="sibTrans" presStyleLbl="sibTrans2D1" presStyleIdx="0" presStyleCnt="1"/>
      <dgm:spPr/>
      <dgm:t>
        <a:bodyPr/>
        <a:lstStyle/>
        <a:p>
          <a:endParaRPr lang="uk-UA"/>
        </a:p>
      </dgm:t>
    </dgm:pt>
    <dgm:pt modelId="{659C1195-130C-42BF-AC3B-AD54B3961030}" type="pres">
      <dgm:prSet presAssocID="{E0CB9BFA-DFA9-44F0-B487-91661DF64F60}" presName="connectorText" presStyleLbl="sibTrans2D1" presStyleIdx="0" presStyleCnt="1"/>
      <dgm:spPr/>
      <dgm:t>
        <a:bodyPr/>
        <a:lstStyle/>
        <a:p>
          <a:endParaRPr lang="uk-UA"/>
        </a:p>
      </dgm:t>
    </dgm:pt>
    <dgm:pt modelId="{A84021BC-20DD-44EB-A8B6-96CD658C5296}" type="pres">
      <dgm:prSet presAssocID="{7782A962-E81B-4D73-B80E-590A28593A53}" presName="node" presStyleLbl="node1" presStyleIdx="1" presStyleCnt="2">
        <dgm:presLayoutVars>
          <dgm:bulletEnabled val="1"/>
        </dgm:presLayoutVars>
      </dgm:prSet>
      <dgm:spPr/>
      <dgm:t>
        <a:bodyPr/>
        <a:lstStyle/>
        <a:p>
          <a:endParaRPr lang="uk-UA"/>
        </a:p>
      </dgm:t>
    </dgm:pt>
  </dgm:ptLst>
  <dgm:cxnLst>
    <dgm:cxn modelId="{D5D2EB31-F64A-4E52-98B9-DBB8E005573F}" srcId="{2CFF29AE-C63F-4EA9-9301-D7D4C1F284D2}" destId="{7782A962-E81B-4D73-B80E-590A28593A53}" srcOrd="1" destOrd="0" parTransId="{2AE8A111-D99B-49FC-A84D-2D32D50A6715}" sibTransId="{EB8154A7-E212-46B5-BD66-5F301DE158D8}"/>
    <dgm:cxn modelId="{2F1C0B0C-851D-44F2-822D-C3316DF39FA5}" type="presOf" srcId="{7782A962-E81B-4D73-B80E-590A28593A53}" destId="{A84021BC-20DD-44EB-A8B6-96CD658C5296}" srcOrd="0" destOrd="0" presId="urn:microsoft.com/office/officeart/2005/8/layout/process2"/>
    <dgm:cxn modelId="{EE461147-9DD2-435E-A59A-4A92046CF604}" srcId="{2CFF29AE-C63F-4EA9-9301-D7D4C1F284D2}" destId="{D61FE41F-6B41-413A-968D-1DCDD14F5734}" srcOrd="0" destOrd="0" parTransId="{724847F6-987B-4D01-922A-CEDF0EBC5024}" sibTransId="{E0CB9BFA-DFA9-44F0-B487-91661DF64F60}"/>
    <dgm:cxn modelId="{9B078942-092E-44D1-BE6A-6E38B33D6FBD}" type="presOf" srcId="{2CFF29AE-C63F-4EA9-9301-D7D4C1F284D2}" destId="{3A6B6B9B-BF70-44CF-BC70-0DAA6E63183F}" srcOrd="0" destOrd="0" presId="urn:microsoft.com/office/officeart/2005/8/layout/process2"/>
    <dgm:cxn modelId="{4EDF3038-8FF3-41FD-96FC-BEE478D48D0A}" type="presOf" srcId="{E0CB9BFA-DFA9-44F0-B487-91661DF64F60}" destId="{17EA9293-C577-473A-A648-1199B8EF8672}" srcOrd="0" destOrd="0" presId="urn:microsoft.com/office/officeart/2005/8/layout/process2"/>
    <dgm:cxn modelId="{77D5951D-0EE3-493C-A7D3-BE48E956053F}" type="presOf" srcId="{D61FE41F-6B41-413A-968D-1DCDD14F5734}" destId="{9EFC4221-4C27-492A-94EC-A7E14AE0AF00}" srcOrd="0" destOrd="0" presId="urn:microsoft.com/office/officeart/2005/8/layout/process2"/>
    <dgm:cxn modelId="{E26AE90E-0F9E-430C-AE5A-9CDB4EBBA95D}" type="presOf" srcId="{E0CB9BFA-DFA9-44F0-B487-91661DF64F60}" destId="{659C1195-130C-42BF-AC3B-AD54B3961030}" srcOrd="1" destOrd="0" presId="urn:microsoft.com/office/officeart/2005/8/layout/process2"/>
    <dgm:cxn modelId="{94304341-9CB6-4DAE-A68E-850197F03CC4}" type="presParOf" srcId="{3A6B6B9B-BF70-44CF-BC70-0DAA6E63183F}" destId="{9EFC4221-4C27-492A-94EC-A7E14AE0AF00}" srcOrd="0" destOrd="0" presId="urn:microsoft.com/office/officeart/2005/8/layout/process2"/>
    <dgm:cxn modelId="{B84BB76A-1091-4B5C-854E-F079CFFAB6AA}" type="presParOf" srcId="{3A6B6B9B-BF70-44CF-BC70-0DAA6E63183F}" destId="{17EA9293-C577-473A-A648-1199B8EF8672}" srcOrd="1" destOrd="0" presId="urn:microsoft.com/office/officeart/2005/8/layout/process2"/>
    <dgm:cxn modelId="{A7A40B80-97C5-4105-8427-02BEAFAA0B9E}" type="presParOf" srcId="{17EA9293-C577-473A-A648-1199B8EF8672}" destId="{659C1195-130C-42BF-AC3B-AD54B3961030}" srcOrd="0" destOrd="0" presId="urn:microsoft.com/office/officeart/2005/8/layout/process2"/>
    <dgm:cxn modelId="{2C6E13FA-B19B-4D57-8AB6-7322EAD19023}" type="presParOf" srcId="{3A6B6B9B-BF70-44CF-BC70-0DAA6E63183F}" destId="{A84021BC-20DD-44EB-A8B6-96CD658C5296}"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382D97F-18A7-43CA-A119-4A88E873209F}"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F08514CC-62ED-4672-AD40-E1792CD8D788}">
      <dgm:prSet custT="1"/>
      <dgm:spPr/>
      <dgm:t>
        <a:bodyPr/>
        <a:lstStyle/>
        <a:p>
          <a:pPr rtl="0"/>
          <a:r>
            <a:rPr lang="uk-UA" sz="3600" dirty="0" smtClean="0">
              <a:latin typeface="Times New Roman" panose="02020603050405020304" pitchFamily="18" charset="0"/>
              <a:cs typeface="Times New Roman" panose="02020603050405020304" pitchFamily="18" charset="0"/>
            </a:rPr>
            <a:t>Четверта вимога </a:t>
          </a:r>
          <a:endParaRPr lang="uk-UA" sz="3600" dirty="0">
            <a:latin typeface="Times New Roman" panose="02020603050405020304" pitchFamily="18" charset="0"/>
            <a:cs typeface="Times New Roman" panose="02020603050405020304" pitchFamily="18" charset="0"/>
          </a:endParaRPr>
        </a:p>
      </dgm:t>
    </dgm:pt>
    <dgm:pt modelId="{F218C770-596F-4772-ACF6-C540F63DFFE3}" type="parTrans" cxnId="{A507E7F0-2848-4A0E-9380-4A9965C2AD12}">
      <dgm:prSet/>
      <dgm:spPr/>
      <dgm:t>
        <a:bodyPr/>
        <a:lstStyle/>
        <a:p>
          <a:endParaRPr lang="uk-UA"/>
        </a:p>
      </dgm:t>
    </dgm:pt>
    <dgm:pt modelId="{ED7B2EC1-D410-4244-8B42-32916F321726}" type="sibTrans" cxnId="{A507E7F0-2848-4A0E-9380-4A9965C2AD12}">
      <dgm:prSet/>
      <dgm:spPr/>
      <dgm:t>
        <a:bodyPr/>
        <a:lstStyle/>
        <a:p>
          <a:endParaRPr lang="uk-UA"/>
        </a:p>
      </dgm:t>
    </dgm:pt>
    <dgm:pt modelId="{37F42C47-9B6F-4CA8-9A73-C587C244C7D3}">
      <dgm:prSet/>
      <dgm:spPr/>
      <dgm:t>
        <a:bodyPr/>
        <a:lstStyle/>
        <a:p>
          <a:pPr rtl="0"/>
          <a:r>
            <a:rPr lang="uk-UA" dirty="0" smtClean="0">
              <a:latin typeface="Times New Roman" panose="02020603050405020304" pitchFamily="18" charset="0"/>
              <a:cs typeface="Times New Roman" panose="02020603050405020304" pitchFamily="18" charset="0"/>
            </a:rPr>
            <a:t>Адресність оферти. Зміст адресності оферти при укладенні біржової угоди на товарній біржі полягає в тому, що ця пропозиція адресована конкретним особам </a:t>
          </a:r>
          <a:endParaRPr lang="uk-UA" dirty="0">
            <a:latin typeface="Times New Roman" panose="02020603050405020304" pitchFamily="18" charset="0"/>
            <a:cs typeface="Times New Roman" panose="02020603050405020304" pitchFamily="18" charset="0"/>
          </a:endParaRPr>
        </a:p>
      </dgm:t>
    </dgm:pt>
    <dgm:pt modelId="{B883501C-AC91-4405-8C32-190DD72F06CB}" type="parTrans" cxnId="{8E1E3362-EB8C-4D1A-9B51-FC448C97DE63}">
      <dgm:prSet/>
      <dgm:spPr/>
      <dgm:t>
        <a:bodyPr/>
        <a:lstStyle/>
        <a:p>
          <a:endParaRPr lang="uk-UA"/>
        </a:p>
      </dgm:t>
    </dgm:pt>
    <dgm:pt modelId="{E263F63B-08AE-41B3-A92B-1E36CF5FD205}" type="sibTrans" cxnId="{8E1E3362-EB8C-4D1A-9B51-FC448C97DE63}">
      <dgm:prSet/>
      <dgm:spPr/>
      <dgm:t>
        <a:bodyPr/>
        <a:lstStyle/>
        <a:p>
          <a:endParaRPr lang="uk-UA"/>
        </a:p>
      </dgm:t>
    </dgm:pt>
    <dgm:pt modelId="{FDD2A544-EB67-4B93-BF8C-38662D200614}" type="pres">
      <dgm:prSet presAssocID="{4382D97F-18A7-43CA-A119-4A88E873209F}" presName="linearFlow" presStyleCnt="0">
        <dgm:presLayoutVars>
          <dgm:resizeHandles val="exact"/>
        </dgm:presLayoutVars>
      </dgm:prSet>
      <dgm:spPr/>
      <dgm:t>
        <a:bodyPr/>
        <a:lstStyle/>
        <a:p>
          <a:endParaRPr lang="uk-UA"/>
        </a:p>
      </dgm:t>
    </dgm:pt>
    <dgm:pt modelId="{3045A4A6-F446-49A7-840B-3C6B115E87C8}" type="pres">
      <dgm:prSet presAssocID="{F08514CC-62ED-4672-AD40-E1792CD8D788}" presName="node" presStyleLbl="node1" presStyleIdx="0" presStyleCnt="2">
        <dgm:presLayoutVars>
          <dgm:bulletEnabled val="1"/>
        </dgm:presLayoutVars>
      </dgm:prSet>
      <dgm:spPr/>
      <dgm:t>
        <a:bodyPr/>
        <a:lstStyle/>
        <a:p>
          <a:endParaRPr lang="uk-UA"/>
        </a:p>
      </dgm:t>
    </dgm:pt>
    <dgm:pt modelId="{BC722A1B-8517-4CAA-86DA-1AF14E7A953F}" type="pres">
      <dgm:prSet presAssocID="{ED7B2EC1-D410-4244-8B42-32916F321726}" presName="sibTrans" presStyleLbl="sibTrans2D1" presStyleIdx="0" presStyleCnt="1"/>
      <dgm:spPr/>
      <dgm:t>
        <a:bodyPr/>
        <a:lstStyle/>
        <a:p>
          <a:endParaRPr lang="uk-UA"/>
        </a:p>
      </dgm:t>
    </dgm:pt>
    <dgm:pt modelId="{060B36CE-E52A-44BA-89AF-448357599863}" type="pres">
      <dgm:prSet presAssocID="{ED7B2EC1-D410-4244-8B42-32916F321726}" presName="connectorText" presStyleLbl="sibTrans2D1" presStyleIdx="0" presStyleCnt="1"/>
      <dgm:spPr/>
      <dgm:t>
        <a:bodyPr/>
        <a:lstStyle/>
        <a:p>
          <a:endParaRPr lang="uk-UA"/>
        </a:p>
      </dgm:t>
    </dgm:pt>
    <dgm:pt modelId="{05576E3A-3228-4384-8826-EB1252799E20}" type="pres">
      <dgm:prSet presAssocID="{37F42C47-9B6F-4CA8-9A73-C587C244C7D3}" presName="node" presStyleLbl="node1" presStyleIdx="1" presStyleCnt="2">
        <dgm:presLayoutVars>
          <dgm:bulletEnabled val="1"/>
        </dgm:presLayoutVars>
      </dgm:prSet>
      <dgm:spPr/>
      <dgm:t>
        <a:bodyPr/>
        <a:lstStyle/>
        <a:p>
          <a:endParaRPr lang="uk-UA"/>
        </a:p>
      </dgm:t>
    </dgm:pt>
  </dgm:ptLst>
  <dgm:cxnLst>
    <dgm:cxn modelId="{A507E7F0-2848-4A0E-9380-4A9965C2AD12}" srcId="{4382D97F-18A7-43CA-A119-4A88E873209F}" destId="{F08514CC-62ED-4672-AD40-E1792CD8D788}" srcOrd="0" destOrd="0" parTransId="{F218C770-596F-4772-ACF6-C540F63DFFE3}" sibTransId="{ED7B2EC1-D410-4244-8B42-32916F321726}"/>
    <dgm:cxn modelId="{0587C5E2-3F3A-4491-8A4A-ABFD1951239D}" type="presOf" srcId="{ED7B2EC1-D410-4244-8B42-32916F321726}" destId="{BC722A1B-8517-4CAA-86DA-1AF14E7A953F}" srcOrd="0" destOrd="0" presId="urn:microsoft.com/office/officeart/2005/8/layout/process2"/>
    <dgm:cxn modelId="{8E1E3362-EB8C-4D1A-9B51-FC448C97DE63}" srcId="{4382D97F-18A7-43CA-A119-4A88E873209F}" destId="{37F42C47-9B6F-4CA8-9A73-C587C244C7D3}" srcOrd="1" destOrd="0" parTransId="{B883501C-AC91-4405-8C32-190DD72F06CB}" sibTransId="{E263F63B-08AE-41B3-A92B-1E36CF5FD205}"/>
    <dgm:cxn modelId="{DCC595B0-AB63-4A26-BD75-7965B15B6168}" type="presOf" srcId="{4382D97F-18A7-43CA-A119-4A88E873209F}" destId="{FDD2A544-EB67-4B93-BF8C-38662D200614}" srcOrd="0" destOrd="0" presId="urn:microsoft.com/office/officeart/2005/8/layout/process2"/>
    <dgm:cxn modelId="{9FEA610F-2E69-45F4-B5EB-1921D900FE83}" type="presOf" srcId="{F08514CC-62ED-4672-AD40-E1792CD8D788}" destId="{3045A4A6-F446-49A7-840B-3C6B115E87C8}" srcOrd="0" destOrd="0" presId="urn:microsoft.com/office/officeart/2005/8/layout/process2"/>
    <dgm:cxn modelId="{389A09DA-3CAC-49D9-9D22-F52000FCDF99}" type="presOf" srcId="{ED7B2EC1-D410-4244-8B42-32916F321726}" destId="{060B36CE-E52A-44BA-89AF-448357599863}" srcOrd="1" destOrd="0" presId="urn:microsoft.com/office/officeart/2005/8/layout/process2"/>
    <dgm:cxn modelId="{2CA3DAE8-C3D5-4F5A-804B-A04D8A3618B3}" type="presOf" srcId="{37F42C47-9B6F-4CA8-9A73-C587C244C7D3}" destId="{05576E3A-3228-4384-8826-EB1252799E20}" srcOrd="0" destOrd="0" presId="urn:microsoft.com/office/officeart/2005/8/layout/process2"/>
    <dgm:cxn modelId="{F4FF6F03-1BB2-4A29-9F06-6C2F683B4757}" type="presParOf" srcId="{FDD2A544-EB67-4B93-BF8C-38662D200614}" destId="{3045A4A6-F446-49A7-840B-3C6B115E87C8}" srcOrd="0" destOrd="0" presId="urn:microsoft.com/office/officeart/2005/8/layout/process2"/>
    <dgm:cxn modelId="{C32313A7-EFBF-4F0F-B92B-BC0EA8CED812}" type="presParOf" srcId="{FDD2A544-EB67-4B93-BF8C-38662D200614}" destId="{BC722A1B-8517-4CAA-86DA-1AF14E7A953F}" srcOrd="1" destOrd="0" presId="urn:microsoft.com/office/officeart/2005/8/layout/process2"/>
    <dgm:cxn modelId="{1B75F834-ACC1-4254-A2D3-7255370AB0CE}" type="presParOf" srcId="{BC722A1B-8517-4CAA-86DA-1AF14E7A953F}" destId="{060B36CE-E52A-44BA-89AF-448357599863}" srcOrd="0" destOrd="0" presId="urn:microsoft.com/office/officeart/2005/8/layout/process2"/>
    <dgm:cxn modelId="{06013518-8EB2-47B1-B812-770EC9AE6A8F}" type="presParOf" srcId="{FDD2A544-EB67-4B93-BF8C-38662D200614}" destId="{05576E3A-3228-4384-8826-EB1252799E20}"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2F403FD-5B82-4267-83D4-DFB4A559A5D0}"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63509D81-8AEC-4B40-830F-46B9406384FB}">
      <dgm:prSet custT="1"/>
      <dgm:spPr/>
      <dgm:t>
        <a:bodyPr/>
        <a:lstStyle/>
        <a:p>
          <a:pPr rtl="0"/>
          <a:r>
            <a:rPr lang="uk-UA" sz="3600" dirty="0" smtClean="0">
              <a:latin typeface="Times New Roman" panose="02020603050405020304" pitchFamily="18" charset="0"/>
              <a:cs typeface="Times New Roman" panose="02020603050405020304" pitchFamily="18" charset="0"/>
            </a:rPr>
            <a:t>Вимога другої стадії </a:t>
          </a:r>
          <a:endParaRPr lang="uk-UA" sz="3600" dirty="0">
            <a:latin typeface="Times New Roman" panose="02020603050405020304" pitchFamily="18" charset="0"/>
            <a:cs typeface="Times New Roman" panose="02020603050405020304" pitchFamily="18" charset="0"/>
          </a:endParaRPr>
        </a:p>
      </dgm:t>
    </dgm:pt>
    <dgm:pt modelId="{33162915-237E-48DE-A349-AFEA336FC519}" type="parTrans" cxnId="{AB96973D-14DB-4E86-81F3-C82F5A90B800}">
      <dgm:prSet/>
      <dgm:spPr/>
      <dgm:t>
        <a:bodyPr/>
        <a:lstStyle/>
        <a:p>
          <a:endParaRPr lang="uk-UA"/>
        </a:p>
      </dgm:t>
    </dgm:pt>
    <dgm:pt modelId="{790BC5C0-0F26-4DA9-AEF0-6D58DA9DB51E}" type="sibTrans" cxnId="{AB96973D-14DB-4E86-81F3-C82F5A90B800}">
      <dgm:prSet/>
      <dgm:spPr/>
      <dgm:t>
        <a:bodyPr/>
        <a:lstStyle/>
        <a:p>
          <a:endParaRPr lang="uk-UA"/>
        </a:p>
      </dgm:t>
    </dgm:pt>
    <dgm:pt modelId="{1AAF14B4-375F-46DE-9084-11E890C0D60F}">
      <dgm:prSet custT="1"/>
      <dgm:spPr/>
      <dgm:t>
        <a:bodyPr/>
        <a:lstStyle/>
        <a:p>
          <a:pPr rtl="0"/>
          <a:r>
            <a:rPr lang="uk-UA" sz="2000" dirty="0" smtClean="0">
              <a:latin typeface="Times New Roman" panose="02020603050405020304" pitchFamily="18" charset="0"/>
              <a:cs typeface="Times New Roman" panose="02020603050405020304" pitchFamily="18" charset="0"/>
            </a:rPr>
            <a:t>Коли ведучий торгів повідомляє оферту продавця або покупця, учасники торгів підтверджують свою готовність до укладання договору, шляхом підняття реєстраційного номера, що можна розглядати як відповідь про прийняття пропозиції — акцепт. У кожному разі відповідь особи, якій адресовано пропозиція про укладання договору, про її прийняття, повинна бути повною й безумовною (ст. 642 ГК України). Правила біржової торгівлі багатьох товарних бірж в Україні передбачають, що після оголошення оферти учасники торгів мають право, за допомогою голосу й професійних жестів, протягом певного часу, домовлятися про умови угоди</a:t>
          </a:r>
          <a:endParaRPr lang="uk-UA" sz="2000" dirty="0">
            <a:latin typeface="Times New Roman" panose="02020603050405020304" pitchFamily="18" charset="0"/>
            <a:cs typeface="Times New Roman" panose="02020603050405020304" pitchFamily="18" charset="0"/>
          </a:endParaRPr>
        </a:p>
      </dgm:t>
    </dgm:pt>
    <dgm:pt modelId="{B62D2AD9-3676-4951-B6E8-CC40A635DDFF}" type="parTrans" cxnId="{80C78884-0816-4277-880B-61E1955290EC}">
      <dgm:prSet/>
      <dgm:spPr/>
      <dgm:t>
        <a:bodyPr/>
        <a:lstStyle/>
        <a:p>
          <a:endParaRPr lang="uk-UA"/>
        </a:p>
      </dgm:t>
    </dgm:pt>
    <dgm:pt modelId="{13FC0F0F-988D-49D3-BEA2-6EFC4867A01D}" type="sibTrans" cxnId="{80C78884-0816-4277-880B-61E1955290EC}">
      <dgm:prSet/>
      <dgm:spPr/>
      <dgm:t>
        <a:bodyPr/>
        <a:lstStyle/>
        <a:p>
          <a:endParaRPr lang="uk-UA"/>
        </a:p>
      </dgm:t>
    </dgm:pt>
    <dgm:pt modelId="{4E698C4F-CC9A-4AD8-B46A-5D8D06390DFB}" type="pres">
      <dgm:prSet presAssocID="{32F403FD-5B82-4267-83D4-DFB4A559A5D0}" presName="linearFlow" presStyleCnt="0">
        <dgm:presLayoutVars>
          <dgm:resizeHandles val="exact"/>
        </dgm:presLayoutVars>
      </dgm:prSet>
      <dgm:spPr/>
      <dgm:t>
        <a:bodyPr/>
        <a:lstStyle/>
        <a:p>
          <a:endParaRPr lang="uk-UA"/>
        </a:p>
      </dgm:t>
    </dgm:pt>
    <dgm:pt modelId="{C388439E-451D-4795-9656-76D861BCB99B}" type="pres">
      <dgm:prSet presAssocID="{63509D81-8AEC-4B40-830F-46B9406384FB}" presName="node" presStyleLbl="node1" presStyleIdx="0" presStyleCnt="2" custScaleY="30713" custLinFactNeighborX="-248" custLinFactNeighborY="-206">
        <dgm:presLayoutVars>
          <dgm:bulletEnabled val="1"/>
        </dgm:presLayoutVars>
      </dgm:prSet>
      <dgm:spPr/>
      <dgm:t>
        <a:bodyPr/>
        <a:lstStyle/>
        <a:p>
          <a:endParaRPr lang="uk-UA"/>
        </a:p>
      </dgm:t>
    </dgm:pt>
    <dgm:pt modelId="{B377F1D7-19D9-4898-A5B9-8F99D5660A27}" type="pres">
      <dgm:prSet presAssocID="{790BC5C0-0F26-4DA9-AEF0-6D58DA9DB51E}" presName="sibTrans" presStyleLbl="sibTrans2D1" presStyleIdx="0" presStyleCnt="1"/>
      <dgm:spPr/>
      <dgm:t>
        <a:bodyPr/>
        <a:lstStyle/>
        <a:p>
          <a:endParaRPr lang="uk-UA"/>
        </a:p>
      </dgm:t>
    </dgm:pt>
    <dgm:pt modelId="{F4554F10-18D3-4716-8E72-E89A69B37C93}" type="pres">
      <dgm:prSet presAssocID="{790BC5C0-0F26-4DA9-AEF0-6D58DA9DB51E}" presName="connectorText" presStyleLbl="sibTrans2D1" presStyleIdx="0" presStyleCnt="1"/>
      <dgm:spPr/>
      <dgm:t>
        <a:bodyPr/>
        <a:lstStyle/>
        <a:p>
          <a:endParaRPr lang="uk-UA"/>
        </a:p>
      </dgm:t>
    </dgm:pt>
    <dgm:pt modelId="{DB960C49-2F26-4877-AD64-FAECA32D7131}" type="pres">
      <dgm:prSet presAssocID="{1AAF14B4-375F-46DE-9084-11E890C0D60F}" presName="node" presStyleLbl="node1" presStyleIdx="1" presStyleCnt="2" custScaleX="125774" custScaleY="149489">
        <dgm:presLayoutVars>
          <dgm:bulletEnabled val="1"/>
        </dgm:presLayoutVars>
      </dgm:prSet>
      <dgm:spPr/>
      <dgm:t>
        <a:bodyPr/>
        <a:lstStyle/>
        <a:p>
          <a:endParaRPr lang="uk-UA"/>
        </a:p>
      </dgm:t>
    </dgm:pt>
  </dgm:ptLst>
  <dgm:cxnLst>
    <dgm:cxn modelId="{8F46CB08-734C-42BC-844D-619954F101D4}" type="presOf" srcId="{790BC5C0-0F26-4DA9-AEF0-6D58DA9DB51E}" destId="{F4554F10-18D3-4716-8E72-E89A69B37C93}" srcOrd="1" destOrd="0" presId="urn:microsoft.com/office/officeart/2005/8/layout/process2"/>
    <dgm:cxn modelId="{11E979D6-FD60-4C3C-ABC5-E1F36F380ED2}" type="presOf" srcId="{63509D81-8AEC-4B40-830F-46B9406384FB}" destId="{C388439E-451D-4795-9656-76D861BCB99B}" srcOrd="0" destOrd="0" presId="urn:microsoft.com/office/officeart/2005/8/layout/process2"/>
    <dgm:cxn modelId="{CE422529-3D75-4FBB-9A2A-E3EB0522DDE9}" type="presOf" srcId="{1AAF14B4-375F-46DE-9084-11E890C0D60F}" destId="{DB960C49-2F26-4877-AD64-FAECA32D7131}" srcOrd="0" destOrd="0" presId="urn:microsoft.com/office/officeart/2005/8/layout/process2"/>
    <dgm:cxn modelId="{74B3B0BC-5523-4036-B945-FF96F591EC4E}" type="presOf" srcId="{32F403FD-5B82-4267-83D4-DFB4A559A5D0}" destId="{4E698C4F-CC9A-4AD8-B46A-5D8D06390DFB}" srcOrd="0" destOrd="0" presId="urn:microsoft.com/office/officeart/2005/8/layout/process2"/>
    <dgm:cxn modelId="{73609831-A1E7-460B-AD96-6B0A0393B647}" type="presOf" srcId="{790BC5C0-0F26-4DA9-AEF0-6D58DA9DB51E}" destId="{B377F1D7-19D9-4898-A5B9-8F99D5660A27}" srcOrd="0" destOrd="0" presId="urn:microsoft.com/office/officeart/2005/8/layout/process2"/>
    <dgm:cxn modelId="{80C78884-0816-4277-880B-61E1955290EC}" srcId="{32F403FD-5B82-4267-83D4-DFB4A559A5D0}" destId="{1AAF14B4-375F-46DE-9084-11E890C0D60F}" srcOrd="1" destOrd="0" parTransId="{B62D2AD9-3676-4951-B6E8-CC40A635DDFF}" sibTransId="{13FC0F0F-988D-49D3-BEA2-6EFC4867A01D}"/>
    <dgm:cxn modelId="{AB96973D-14DB-4E86-81F3-C82F5A90B800}" srcId="{32F403FD-5B82-4267-83D4-DFB4A559A5D0}" destId="{63509D81-8AEC-4B40-830F-46B9406384FB}" srcOrd="0" destOrd="0" parTransId="{33162915-237E-48DE-A349-AFEA336FC519}" sibTransId="{790BC5C0-0F26-4DA9-AEF0-6D58DA9DB51E}"/>
    <dgm:cxn modelId="{3AF10A9D-6EAC-4AED-924A-F460FBA0ECCA}" type="presParOf" srcId="{4E698C4F-CC9A-4AD8-B46A-5D8D06390DFB}" destId="{C388439E-451D-4795-9656-76D861BCB99B}" srcOrd="0" destOrd="0" presId="urn:microsoft.com/office/officeart/2005/8/layout/process2"/>
    <dgm:cxn modelId="{D0CA2FD4-26D6-404A-82D9-213F090AE28C}" type="presParOf" srcId="{4E698C4F-CC9A-4AD8-B46A-5D8D06390DFB}" destId="{B377F1D7-19D9-4898-A5B9-8F99D5660A27}" srcOrd="1" destOrd="0" presId="urn:microsoft.com/office/officeart/2005/8/layout/process2"/>
    <dgm:cxn modelId="{019DB37F-54CD-4489-834E-1CAD7FF1BE57}" type="presParOf" srcId="{B377F1D7-19D9-4898-A5B9-8F99D5660A27}" destId="{F4554F10-18D3-4716-8E72-E89A69B37C93}" srcOrd="0" destOrd="0" presId="urn:microsoft.com/office/officeart/2005/8/layout/process2"/>
    <dgm:cxn modelId="{1EDD92EB-A51B-4E06-860E-55908F4D1B40}" type="presParOf" srcId="{4E698C4F-CC9A-4AD8-B46A-5D8D06390DFB}" destId="{DB960C49-2F26-4877-AD64-FAECA32D7131}"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FA9D83F-242A-46D6-9E25-5C36C4A16C4E}" type="doc">
      <dgm:prSet loTypeId="urn:microsoft.com/office/officeart/2005/8/layout/vList5" loCatId="list" qsTypeId="urn:microsoft.com/office/officeart/2005/8/quickstyle/simple1" qsCatId="simple" csTypeId="urn:microsoft.com/office/officeart/2005/8/colors/accent4_1" csCatId="accent4"/>
      <dgm:spPr/>
      <dgm:t>
        <a:bodyPr/>
        <a:lstStyle/>
        <a:p>
          <a:endParaRPr lang="ru-RU"/>
        </a:p>
      </dgm:t>
    </dgm:pt>
    <dgm:pt modelId="{AC0FA44F-ED58-43AC-A2E7-C32B432E2CE5}">
      <dgm:prSet/>
      <dgm:spPr/>
      <dgm:t>
        <a:bodyPr/>
        <a:lstStyle/>
        <a:p>
          <a:r>
            <a:rPr lang="uk-UA" b="0" i="0" u="none" smtClean="0">
              <a:effectLst>
                <a:outerShdw blurRad="38100" dist="38100" dir="2700000" algn="tl">
                  <a:srgbClr val="000000">
                    <a:alpha val="43137"/>
                  </a:srgbClr>
                </a:outerShdw>
              </a:effectLst>
            </a:rPr>
            <a:t>Аналіз практики укладення біржових угод з використанням ETC дозволяє затверджувати, що для таких відносин характерні наступні риси:</a:t>
          </a:r>
          <a:endParaRPr lang="ru-RU" b="0" i="0" u="none" dirty="0">
            <a:effectLst>
              <a:outerShdw blurRad="38100" dist="38100" dir="2700000" algn="tl">
                <a:srgbClr val="000000">
                  <a:alpha val="43137"/>
                </a:srgbClr>
              </a:outerShdw>
            </a:effectLst>
          </a:endParaRPr>
        </a:p>
      </dgm:t>
    </dgm:pt>
    <dgm:pt modelId="{0B7E88EB-7455-4CFB-8528-2AEAA322223B}" type="parTrans" cxnId="{E0753FF6-21B0-4859-AF32-03D8FBC9D82F}">
      <dgm:prSet/>
      <dgm:spPr/>
      <dgm:t>
        <a:bodyPr/>
        <a:lstStyle/>
        <a:p>
          <a:endParaRPr lang="ru-RU"/>
        </a:p>
      </dgm:t>
    </dgm:pt>
    <dgm:pt modelId="{1BA363DE-6C63-4021-A2C7-2C79C63C241C}" type="sibTrans" cxnId="{E0753FF6-21B0-4859-AF32-03D8FBC9D82F}">
      <dgm:prSet/>
      <dgm:spPr/>
      <dgm:t>
        <a:bodyPr/>
        <a:lstStyle/>
        <a:p>
          <a:endParaRPr lang="ru-RU"/>
        </a:p>
      </dgm:t>
    </dgm:pt>
    <dgm:pt modelId="{EED8E02A-A3D5-44D8-AFF5-067F7023A6FB}">
      <dgm:prSet/>
      <dgm:spPr/>
      <dgm:t>
        <a:bodyPr/>
        <a:lstStyle/>
        <a:p>
          <a:r>
            <a:rPr lang="uk-UA"/>
            <a:t>по-перше, укладення угод здійснюється особами фізично відсутніми в торгівельному залі біржі;</a:t>
          </a:r>
          <a:endParaRPr lang="ru-RU"/>
        </a:p>
      </dgm:t>
    </dgm:pt>
    <dgm:pt modelId="{F05F2CDC-5B96-465E-8ED6-08D15B452CE0}" type="parTrans" cxnId="{43FE0774-D351-4A45-8F01-A96D22DDA0BA}">
      <dgm:prSet/>
      <dgm:spPr/>
      <dgm:t>
        <a:bodyPr/>
        <a:lstStyle/>
        <a:p>
          <a:endParaRPr lang="ru-RU"/>
        </a:p>
      </dgm:t>
    </dgm:pt>
    <dgm:pt modelId="{68A92ED2-2B63-404F-90D0-AC0A0BF05A6F}" type="sibTrans" cxnId="{43FE0774-D351-4A45-8F01-A96D22DDA0BA}">
      <dgm:prSet/>
      <dgm:spPr/>
      <dgm:t>
        <a:bodyPr/>
        <a:lstStyle/>
        <a:p>
          <a:endParaRPr lang="ru-RU"/>
        </a:p>
      </dgm:t>
    </dgm:pt>
    <dgm:pt modelId="{46AB3329-2C43-4EBC-A01B-91087F33379B}">
      <dgm:prSet/>
      <dgm:spPr/>
      <dgm:t>
        <a:bodyPr/>
        <a:lstStyle/>
        <a:p>
          <a:r>
            <a:rPr lang="uk-UA"/>
            <a:t>по-друге, кожний із продавців і покупців, направляючи заявки, виступають із пропозицією про укладання договору, тобто в ролі оферента;</a:t>
          </a:r>
          <a:endParaRPr lang="ru-RU"/>
        </a:p>
      </dgm:t>
    </dgm:pt>
    <dgm:pt modelId="{31923325-EDCD-4C84-926A-53ADD9022C52}" type="parTrans" cxnId="{1A139339-59E7-4032-9169-876B7ACFA7E1}">
      <dgm:prSet/>
      <dgm:spPr/>
      <dgm:t>
        <a:bodyPr/>
        <a:lstStyle/>
        <a:p>
          <a:endParaRPr lang="ru-RU"/>
        </a:p>
      </dgm:t>
    </dgm:pt>
    <dgm:pt modelId="{345C200C-B822-4429-9A13-9CD90D4CAB8D}" type="sibTrans" cxnId="{1A139339-59E7-4032-9169-876B7ACFA7E1}">
      <dgm:prSet/>
      <dgm:spPr/>
      <dgm:t>
        <a:bodyPr/>
        <a:lstStyle/>
        <a:p>
          <a:endParaRPr lang="ru-RU"/>
        </a:p>
      </dgm:t>
    </dgm:pt>
    <dgm:pt modelId="{A2C9FBE9-DAF4-420B-9217-F83A8B834485}">
      <dgm:prSet/>
      <dgm:spPr/>
      <dgm:t>
        <a:bodyPr/>
        <a:lstStyle/>
        <a:p>
          <a:r>
            <a:rPr lang="uk-UA" dirty="0"/>
            <a:t>по-третє, заявка розглядається як оферта й має стандартну форму, затверджену </a:t>
          </a:r>
          <a:r>
            <a:rPr lang="uk-UA" dirty="0" err="1"/>
            <a:t>біржею</a:t>
          </a:r>
          <a:r>
            <a:rPr lang="uk-UA" dirty="0"/>
            <a:t> </a:t>
          </a:r>
          <a:endParaRPr lang="ru-RU" dirty="0"/>
        </a:p>
      </dgm:t>
    </dgm:pt>
    <dgm:pt modelId="{C91B2D31-7C87-415F-88A3-B034E4F42D0F}" type="parTrans" cxnId="{2EE75C62-7B18-4CAB-8EE8-EF9942C4E58A}">
      <dgm:prSet/>
      <dgm:spPr/>
      <dgm:t>
        <a:bodyPr/>
        <a:lstStyle/>
        <a:p>
          <a:endParaRPr lang="ru-RU"/>
        </a:p>
      </dgm:t>
    </dgm:pt>
    <dgm:pt modelId="{A92C86A1-306E-4A3F-8D9F-81CDEEC3C448}" type="sibTrans" cxnId="{2EE75C62-7B18-4CAB-8EE8-EF9942C4E58A}">
      <dgm:prSet/>
      <dgm:spPr/>
      <dgm:t>
        <a:bodyPr/>
        <a:lstStyle/>
        <a:p>
          <a:endParaRPr lang="ru-RU"/>
        </a:p>
      </dgm:t>
    </dgm:pt>
    <dgm:pt modelId="{5E209BE7-8839-4CEE-96DA-460FF0180661}">
      <dgm:prSet/>
      <dgm:spPr/>
      <dgm:t>
        <a:bodyPr/>
        <a:lstStyle/>
        <a:p>
          <a:r>
            <a:rPr lang="uk-UA" dirty="0"/>
            <a:t>по-четверте, акцепт відбувається кліринговим центром відповідно до алгоритму ціна/час;</a:t>
          </a:r>
          <a:endParaRPr lang="ru-RU" dirty="0"/>
        </a:p>
      </dgm:t>
    </dgm:pt>
    <dgm:pt modelId="{44A3B8B8-4AD3-4DFB-9A59-3227C2DC8A32}" type="parTrans" cxnId="{54518CA5-032F-4005-BD62-639D9539BC65}">
      <dgm:prSet/>
      <dgm:spPr/>
      <dgm:t>
        <a:bodyPr/>
        <a:lstStyle/>
        <a:p>
          <a:endParaRPr lang="ru-RU"/>
        </a:p>
      </dgm:t>
    </dgm:pt>
    <dgm:pt modelId="{C475D950-9AD3-4E7C-A1E4-08FB7556B7D1}" type="sibTrans" cxnId="{54518CA5-032F-4005-BD62-639D9539BC65}">
      <dgm:prSet/>
      <dgm:spPr/>
      <dgm:t>
        <a:bodyPr/>
        <a:lstStyle/>
        <a:p>
          <a:endParaRPr lang="ru-RU"/>
        </a:p>
      </dgm:t>
    </dgm:pt>
    <dgm:pt modelId="{76B8543E-864D-4650-B94E-5224C5887061}">
      <dgm:prSet/>
      <dgm:spPr/>
      <dgm:t>
        <a:bodyPr/>
        <a:lstStyle/>
        <a:p>
          <a:r>
            <a:rPr lang="uk-UA"/>
            <a:t>по-п'яте, біржова угода вважається укладеною з моменту внесення запису до реєстру угод;</a:t>
          </a:r>
          <a:endParaRPr lang="ru-RU"/>
        </a:p>
      </dgm:t>
    </dgm:pt>
    <dgm:pt modelId="{4D2269D7-B9D5-4DA6-9325-85AE2F5995FC}" type="parTrans" cxnId="{941DABB9-9385-4FD8-B588-F67D27815196}">
      <dgm:prSet/>
      <dgm:spPr/>
      <dgm:t>
        <a:bodyPr/>
        <a:lstStyle/>
        <a:p>
          <a:endParaRPr lang="ru-RU"/>
        </a:p>
      </dgm:t>
    </dgm:pt>
    <dgm:pt modelId="{BB69E256-5775-40B9-AB4C-F736846E2E0E}" type="sibTrans" cxnId="{941DABB9-9385-4FD8-B588-F67D27815196}">
      <dgm:prSet/>
      <dgm:spPr/>
      <dgm:t>
        <a:bodyPr/>
        <a:lstStyle/>
        <a:p>
          <a:endParaRPr lang="ru-RU"/>
        </a:p>
      </dgm:t>
    </dgm:pt>
    <dgm:pt modelId="{4E877F87-2F56-42EB-81A1-04559897E4DE}">
      <dgm:prSet/>
      <dgm:spPr/>
      <dgm:t>
        <a:bodyPr/>
        <a:lstStyle/>
        <a:p>
          <a:r>
            <a:rPr lang="uk-UA"/>
            <a:t>по-шосте, всі зареєстровані біржею в торгівельній системі біржові угоди мають юридичну чинність і не вимагають із боку учасника торгів підписання додаткових документів;</a:t>
          </a:r>
          <a:endParaRPr lang="ru-RU"/>
        </a:p>
      </dgm:t>
    </dgm:pt>
    <dgm:pt modelId="{533DF1F5-EF21-41E8-9B4F-A4E0A9D38CAA}" type="parTrans" cxnId="{2B7AF4D6-1D00-49D8-A03A-9756B91B3E60}">
      <dgm:prSet/>
      <dgm:spPr/>
      <dgm:t>
        <a:bodyPr/>
        <a:lstStyle/>
        <a:p>
          <a:endParaRPr lang="ru-RU"/>
        </a:p>
      </dgm:t>
    </dgm:pt>
    <dgm:pt modelId="{E79288B5-E9BB-4E86-9302-F2706E1D24B4}" type="sibTrans" cxnId="{2B7AF4D6-1D00-49D8-A03A-9756B91B3E60}">
      <dgm:prSet/>
      <dgm:spPr/>
      <dgm:t>
        <a:bodyPr/>
        <a:lstStyle/>
        <a:p>
          <a:endParaRPr lang="ru-RU"/>
        </a:p>
      </dgm:t>
    </dgm:pt>
    <dgm:pt modelId="{A6E5D7E8-F3C5-46A9-B18B-786C2A6193FD}">
      <dgm:prSet/>
      <dgm:spPr/>
      <dgm:t>
        <a:bodyPr/>
        <a:lstStyle/>
        <a:p>
          <a:r>
            <a:rPr lang="uk-UA"/>
            <a:t>по-сьоме, укладення біржової угоди фіксується на матеріальному носії — твердому комп'ютерному диску, сервері й ін.</a:t>
          </a:r>
          <a:endParaRPr lang="ru-RU"/>
        </a:p>
      </dgm:t>
    </dgm:pt>
    <dgm:pt modelId="{04D3725A-A7C2-4F72-A084-DC1879BCD1F4}" type="parTrans" cxnId="{BDFD9C29-C77D-4FB9-959F-13CA5C8CC059}">
      <dgm:prSet/>
      <dgm:spPr/>
      <dgm:t>
        <a:bodyPr/>
        <a:lstStyle/>
        <a:p>
          <a:endParaRPr lang="ru-RU"/>
        </a:p>
      </dgm:t>
    </dgm:pt>
    <dgm:pt modelId="{601110A9-DC33-47B3-943E-4321B1DBECF7}" type="sibTrans" cxnId="{BDFD9C29-C77D-4FB9-959F-13CA5C8CC059}">
      <dgm:prSet/>
      <dgm:spPr/>
      <dgm:t>
        <a:bodyPr/>
        <a:lstStyle/>
        <a:p>
          <a:endParaRPr lang="ru-RU"/>
        </a:p>
      </dgm:t>
    </dgm:pt>
    <dgm:pt modelId="{02B67F09-B507-401A-82B0-A52782931FF2}" type="pres">
      <dgm:prSet presAssocID="{2FA9D83F-242A-46D6-9E25-5C36C4A16C4E}" presName="Name0" presStyleCnt="0">
        <dgm:presLayoutVars>
          <dgm:dir/>
          <dgm:animLvl val="lvl"/>
          <dgm:resizeHandles val="exact"/>
        </dgm:presLayoutVars>
      </dgm:prSet>
      <dgm:spPr/>
      <dgm:t>
        <a:bodyPr/>
        <a:lstStyle/>
        <a:p>
          <a:endParaRPr lang="uk-UA"/>
        </a:p>
      </dgm:t>
    </dgm:pt>
    <dgm:pt modelId="{853D24EF-E784-4E5F-A872-F47F9CCBAE6F}" type="pres">
      <dgm:prSet presAssocID="{AC0FA44F-ED58-43AC-A2E7-C32B432E2CE5}" presName="linNode" presStyleCnt="0"/>
      <dgm:spPr/>
      <dgm:t>
        <a:bodyPr/>
        <a:lstStyle/>
        <a:p>
          <a:endParaRPr lang="ru-RU"/>
        </a:p>
      </dgm:t>
    </dgm:pt>
    <dgm:pt modelId="{6109DA1C-A3BB-4818-AE60-5B4EB14E8A44}" type="pres">
      <dgm:prSet presAssocID="{AC0FA44F-ED58-43AC-A2E7-C32B432E2CE5}" presName="parentText" presStyleLbl="node1" presStyleIdx="0" presStyleCnt="1">
        <dgm:presLayoutVars>
          <dgm:chMax val="1"/>
          <dgm:bulletEnabled val="1"/>
        </dgm:presLayoutVars>
      </dgm:prSet>
      <dgm:spPr/>
      <dgm:t>
        <a:bodyPr/>
        <a:lstStyle/>
        <a:p>
          <a:endParaRPr lang="uk-UA"/>
        </a:p>
      </dgm:t>
    </dgm:pt>
    <dgm:pt modelId="{4E685FF0-E924-4D7E-B895-7A1E4BDB3B39}" type="pres">
      <dgm:prSet presAssocID="{AC0FA44F-ED58-43AC-A2E7-C32B432E2CE5}" presName="descendantText" presStyleLbl="alignAccFollowNode1" presStyleIdx="0" presStyleCnt="1">
        <dgm:presLayoutVars>
          <dgm:bulletEnabled val="1"/>
        </dgm:presLayoutVars>
      </dgm:prSet>
      <dgm:spPr/>
      <dgm:t>
        <a:bodyPr/>
        <a:lstStyle/>
        <a:p>
          <a:endParaRPr lang="uk-UA"/>
        </a:p>
      </dgm:t>
    </dgm:pt>
  </dgm:ptLst>
  <dgm:cxnLst>
    <dgm:cxn modelId="{BDFD9C29-C77D-4FB9-959F-13CA5C8CC059}" srcId="{AC0FA44F-ED58-43AC-A2E7-C32B432E2CE5}" destId="{A6E5D7E8-F3C5-46A9-B18B-786C2A6193FD}" srcOrd="6" destOrd="0" parTransId="{04D3725A-A7C2-4F72-A084-DC1879BCD1F4}" sibTransId="{601110A9-DC33-47B3-943E-4321B1DBECF7}"/>
    <dgm:cxn modelId="{DBD205BA-8FD5-4CD4-BA21-279D87BE891A}" type="presOf" srcId="{76B8543E-864D-4650-B94E-5224C5887061}" destId="{4E685FF0-E924-4D7E-B895-7A1E4BDB3B39}" srcOrd="0" destOrd="4" presId="urn:microsoft.com/office/officeart/2005/8/layout/vList5"/>
    <dgm:cxn modelId="{EA2AB26B-0D20-4C45-ABB2-3AE5C09BD9E1}" type="presOf" srcId="{5E209BE7-8839-4CEE-96DA-460FF0180661}" destId="{4E685FF0-E924-4D7E-B895-7A1E4BDB3B39}" srcOrd="0" destOrd="3" presId="urn:microsoft.com/office/officeart/2005/8/layout/vList5"/>
    <dgm:cxn modelId="{43FE0774-D351-4A45-8F01-A96D22DDA0BA}" srcId="{AC0FA44F-ED58-43AC-A2E7-C32B432E2CE5}" destId="{EED8E02A-A3D5-44D8-AFF5-067F7023A6FB}" srcOrd="0" destOrd="0" parTransId="{F05F2CDC-5B96-465E-8ED6-08D15B452CE0}" sibTransId="{68A92ED2-2B63-404F-90D0-AC0A0BF05A6F}"/>
    <dgm:cxn modelId="{1777EACE-72B1-481D-A058-24B6D1D59C23}" type="presOf" srcId="{4E877F87-2F56-42EB-81A1-04559897E4DE}" destId="{4E685FF0-E924-4D7E-B895-7A1E4BDB3B39}" srcOrd="0" destOrd="5" presId="urn:microsoft.com/office/officeart/2005/8/layout/vList5"/>
    <dgm:cxn modelId="{8480B706-8E14-4170-8A51-35E6DCFD04C0}" type="presOf" srcId="{2FA9D83F-242A-46D6-9E25-5C36C4A16C4E}" destId="{02B67F09-B507-401A-82B0-A52782931FF2}" srcOrd="0" destOrd="0" presId="urn:microsoft.com/office/officeart/2005/8/layout/vList5"/>
    <dgm:cxn modelId="{2B7AF4D6-1D00-49D8-A03A-9756B91B3E60}" srcId="{AC0FA44F-ED58-43AC-A2E7-C32B432E2CE5}" destId="{4E877F87-2F56-42EB-81A1-04559897E4DE}" srcOrd="5" destOrd="0" parTransId="{533DF1F5-EF21-41E8-9B4F-A4E0A9D38CAA}" sibTransId="{E79288B5-E9BB-4E86-9302-F2706E1D24B4}"/>
    <dgm:cxn modelId="{58852D33-F898-40B3-B1A0-722D87E7F2DD}" type="presOf" srcId="{A2C9FBE9-DAF4-420B-9217-F83A8B834485}" destId="{4E685FF0-E924-4D7E-B895-7A1E4BDB3B39}" srcOrd="0" destOrd="2" presId="urn:microsoft.com/office/officeart/2005/8/layout/vList5"/>
    <dgm:cxn modelId="{941DABB9-9385-4FD8-B588-F67D27815196}" srcId="{AC0FA44F-ED58-43AC-A2E7-C32B432E2CE5}" destId="{76B8543E-864D-4650-B94E-5224C5887061}" srcOrd="4" destOrd="0" parTransId="{4D2269D7-B9D5-4DA6-9325-85AE2F5995FC}" sibTransId="{BB69E256-5775-40B9-AB4C-F736846E2E0E}"/>
    <dgm:cxn modelId="{2CD82076-94B9-4776-8852-1637145FEB87}" type="presOf" srcId="{46AB3329-2C43-4EBC-A01B-91087F33379B}" destId="{4E685FF0-E924-4D7E-B895-7A1E4BDB3B39}" srcOrd="0" destOrd="1" presId="urn:microsoft.com/office/officeart/2005/8/layout/vList5"/>
    <dgm:cxn modelId="{B290D0A2-531F-4F53-84E4-D65B982EF549}" type="presOf" srcId="{A6E5D7E8-F3C5-46A9-B18B-786C2A6193FD}" destId="{4E685FF0-E924-4D7E-B895-7A1E4BDB3B39}" srcOrd="0" destOrd="6" presId="urn:microsoft.com/office/officeart/2005/8/layout/vList5"/>
    <dgm:cxn modelId="{1A139339-59E7-4032-9169-876B7ACFA7E1}" srcId="{AC0FA44F-ED58-43AC-A2E7-C32B432E2CE5}" destId="{46AB3329-2C43-4EBC-A01B-91087F33379B}" srcOrd="1" destOrd="0" parTransId="{31923325-EDCD-4C84-926A-53ADD9022C52}" sibTransId="{345C200C-B822-4429-9A13-9CD90D4CAB8D}"/>
    <dgm:cxn modelId="{E0753FF6-21B0-4859-AF32-03D8FBC9D82F}" srcId="{2FA9D83F-242A-46D6-9E25-5C36C4A16C4E}" destId="{AC0FA44F-ED58-43AC-A2E7-C32B432E2CE5}" srcOrd="0" destOrd="0" parTransId="{0B7E88EB-7455-4CFB-8528-2AEAA322223B}" sibTransId="{1BA363DE-6C63-4021-A2C7-2C79C63C241C}"/>
    <dgm:cxn modelId="{2EE75C62-7B18-4CAB-8EE8-EF9942C4E58A}" srcId="{AC0FA44F-ED58-43AC-A2E7-C32B432E2CE5}" destId="{A2C9FBE9-DAF4-420B-9217-F83A8B834485}" srcOrd="2" destOrd="0" parTransId="{C91B2D31-7C87-415F-88A3-B034E4F42D0F}" sibTransId="{A92C86A1-306E-4A3F-8D9F-81CDEEC3C448}"/>
    <dgm:cxn modelId="{E4EAE4E0-05EF-4F88-98DB-C7A358C75AAA}" type="presOf" srcId="{AC0FA44F-ED58-43AC-A2E7-C32B432E2CE5}" destId="{6109DA1C-A3BB-4818-AE60-5B4EB14E8A44}" srcOrd="0" destOrd="0" presId="urn:microsoft.com/office/officeart/2005/8/layout/vList5"/>
    <dgm:cxn modelId="{54518CA5-032F-4005-BD62-639D9539BC65}" srcId="{AC0FA44F-ED58-43AC-A2E7-C32B432E2CE5}" destId="{5E209BE7-8839-4CEE-96DA-460FF0180661}" srcOrd="3" destOrd="0" parTransId="{44A3B8B8-4AD3-4DFB-9A59-3227C2DC8A32}" sibTransId="{C475D950-9AD3-4E7C-A1E4-08FB7556B7D1}"/>
    <dgm:cxn modelId="{5FBB2B97-67EC-4A8B-8425-FFF431CDF096}" type="presOf" srcId="{EED8E02A-A3D5-44D8-AFF5-067F7023A6FB}" destId="{4E685FF0-E924-4D7E-B895-7A1E4BDB3B39}" srcOrd="0" destOrd="0" presId="urn:microsoft.com/office/officeart/2005/8/layout/vList5"/>
    <dgm:cxn modelId="{16D6352B-E060-4EEE-B30E-553AABC39669}" type="presParOf" srcId="{02B67F09-B507-401A-82B0-A52782931FF2}" destId="{853D24EF-E784-4E5F-A872-F47F9CCBAE6F}" srcOrd="0" destOrd="0" presId="urn:microsoft.com/office/officeart/2005/8/layout/vList5"/>
    <dgm:cxn modelId="{AA8F4EFD-1101-401D-AA32-010540961466}" type="presParOf" srcId="{853D24EF-E784-4E5F-A872-F47F9CCBAE6F}" destId="{6109DA1C-A3BB-4818-AE60-5B4EB14E8A44}" srcOrd="0" destOrd="0" presId="urn:microsoft.com/office/officeart/2005/8/layout/vList5"/>
    <dgm:cxn modelId="{C16CB001-F22D-41CB-BCB2-724A3E3812EA}" type="presParOf" srcId="{853D24EF-E784-4E5F-A872-F47F9CCBAE6F}" destId="{4E685FF0-E924-4D7E-B895-7A1E4BDB3B39}"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a:ext uri="{C62137D5-CB1D-491B-B009-E17868A290BF}">
      <dgm14:recolorImg xmlns:dgm14="http://schemas.microsoft.com/office/drawing/2010/diagram" xmlns="" val="1"/>
    </a:ext>
  </dgm:extLst>
</dgm:dataModel>
</file>

<file path=ppt/diagrams/data16.xml><?xml version="1.0" encoding="utf-8"?>
<dgm:dataModel xmlns:dgm="http://schemas.openxmlformats.org/drawingml/2006/diagram" xmlns:a="http://schemas.openxmlformats.org/drawingml/2006/main">
  <dgm:ptLst>
    <dgm:pt modelId="{059497C9-F231-4F46-A8AC-09F47837B7A5}" type="doc">
      <dgm:prSet loTypeId="urn:microsoft.com/office/officeart/2005/8/layout/chevron2" loCatId="list" qsTypeId="urn:microsoft.com/office/officeart/2005/8/quickstyle/simple1" qsCatId="simple" csTypeId="urn:microsoft.com/office/officeart/2005/8/colors/accent4_1" csCatId="accent4" phldr="1"/>
      <dgm:spPr/>
      <dgm:t>
        <a:bodyPr/>
        <a:lstStyle/>
        <a:p>
          <a:endParaRPr lang="ru-RU"/>
        </a:p>
      </dgm:t>
    </dgm:pt>
    <dgm:pt modelId="{6554577D-E05D-43B2-9700-01761C50FDDE}">
      <dgm:prSet custT="1"/>
      <dgm:spPr/>
      <dgm:t>
        <a:bodyPr/>
        <a:lstStyle/>
        <a:p>
          <a:r>
            <a:rPr lang="uk-UA" sz="2000" dirty="0">
              <a:latin typeface="Times New Roman" panose="02020603050405020304" pitchFamily="18" charset="0"/>
              <a:cs typeface="Times New Roman" panose="02020603050405020304" pitchFamily="18" charset="0"/>
            </a:rPr>
            <a:t>Згідно ГК України, при укладенні господарських договорів сторони можуть визначати зміст договору на основі:</a:t>
          </a:r>
          <a:endParaRPr lang="ru-RU" sz="2000" dirty="0">
            <a:latin typeface="Times New Roman" panose="02020603050405020304" pitchFamily="18" charset="0"/>
            <a:cs typeface="Times New Roman" panose="02020603050405020304" pitchFamily="18" charset="0"/>
          </a:endParaRPr>
        </a:p>
      </dgm:t>
    </dgm:pt>
    <dgm:pt modelId="{F478CE6E-BD07-45A0-B28F-F1FE3C2791AC}" type="parTrans" cxnId="{84D9564D-0926-4450-B2C7-E46250EB0002}">
      <dgm:prSet/>
      <dgm:spPr/>
      <dgm:t>
        <a:bodyPr/>
        <a:lstStyle/>
        <a:p>
          <a:endParaRPr lang="ru-RU"/>
        </a:p>
      </dgm:t>
    </dgm:pt>
    <dgm:pt modelId="{F95F2529-6E20-455F-833F-99D5140C31CE}" type="sibTrans" cxnId="{84D9564D-0926-4450-B2C7-E46250EB0002}">
      <dgm:prSet/>
      <dgm:spPr/>
      <dgm:t>
        <a:bodyPr/>
        <a:lstStyle/>
        <a:p>
          <a:endParaRPr lang="ru-RU"/>
        </a:p>
      </dgm:t>
    </dgm:pt>
    <dgm:pt modelId="{31EAEC58-FB58-48E2-A9F1-4AF6E90E9003}">
      <dgm:prSet custT="1"/>
      <dgm:spPr/>
      <dgm:t>
        <a:bodyPr/>
        <a:lstStyle/>
        <a:p>
          <a:r>
            <a:rPr lang="uk-UA" sz="1600" dirty="0">
              <a:latin typeface="Times New Roman" panose="02020603050405020304" pitchFamily="18" charset="0"/>
              <a:cs typeface="Times New Roman" panose="02020603050405020304" pitchFamily="18" charset="0"/>
            </a:rPr>
            <a:t>вільного волевиявлення, коли сторони мають право погоджувати на свій розсуд будь-які умови договору, які не суперечать законодавству;</a:t>
          </a:r>
          <a:endParaRPr lang="ru-RU" sz="1600" dirty="0">
            <a:latin typeface="Times New Roman" panose="02020603050405020304" pitchFamily="18" charset="0"/>
            <a:cs typeface="Times New Roman" panose="02020603050405020304" pitchFamily="18" charset="0"/>
          </a:endParaRPr>
        </a:p>
      </dgm:t>
    </dgm:pt>
    <dgm:pt modelId="{78AEEB60-27AE-4F04-9821-4AF5A02350F6}" type="parTrans" cxnId="{663E4E20-E69B-4930-B322-B11A085837ED}">
      <dgm:prSet/>
      <dgm:spPr/>
      <dgm:t>
        <a:bodyPr/>
        <a:lstStyle/>
        <a:p>
          <a:endParaRPr lang="ru-RU"/>
        </a:p>
      </dgm:t>
    </dgm:pt>
    <dgm:pt modelId="{33D76A7D-45A2-4188-9348-F5D8458382CF}" type="sibTrans" cxnId="{663E4E20-E69B-4930-B322-B11A085837ED}">
      <dgm:prSet/>
      <dgm:spPr/>
      <dgm:t>
        <a:bodyPr/>
        <a:lstStyle/>
        <a:p>
          <a:endParaRPr lang="ru-RU"/>
        </a:p>
      </dgm:t>
    </dgm:pt>
    <dgm:pt modelId="{672638F5-7475-451F-A283-42E2A51C54DE}">
      <dgm:prSet custT="1"/>
      <dgm:spPr/>
      <dgm:t>
        <a:bodyPr/>
        <a:lstStyle/>
        <a:p>
          <a:r>
            <a:rPr lang="uk-UA" sz="1600" dirty="0">
              <a:latin typeface="Times New Roman" panose="02020603050405020304" pitchFamily="18" charset="0"/>
              <a:cs typeface="Times New Roman" panose="02020603050405020304" pitchFamily="18" charset="0"/>
            </a:rPr>
            <a:t>зразкового договору, рекомендованого органом управління суб'єктам господарювання для використання при укладенні ними договорів, коли сторони мають право по взаємній згоді змінювати окремі умови, передбачені зразковим договором або доповнювати його зміст;</a:t>
          </a:r>
          <a:endParaRPr lang="ru-RU" sz="1600" dirty="0">
            <a:latin typeface="Times New Roman" panose="02020603050405020304" pitchFamily="18" charset="0"/>
            <a:cs typeface="Times New Roman" panose="02020603050405020304" pitchFamily="18" charset="0"/>
          </a:endParaRPr>
        </a:p>
      </dgm:t>
    </dgm:pt>
    <dgm:pt modelId="{B2831F37-33A8-46EC-8523-50578F82925C}" type="parTrans" cxnId="{38570E1D-7E4E-4A27-93B1-2010F393255F}">
      <dgm:prSet/>
      <dgm:spPr/>
      <dgm:t>
        <a:bodyPr/>
        <a:lstStyle/>
        <a:p>
          <a:endParaRPr lang="ru-RU"/>
        </a:p>
      </dgm:t>
    </dgm:pt>
    <dgm:pt modelId="{9F3430E6-2FFE-405F-BE98-B84AC3299078}" type="sibTrans" cxnId="{38570E1D-7E4E-4A27-93B1-2010F393255F}">
      <dgm:prSet/>
      <dgm:spPr/>
      <dgm:t>
        <a:bodyPr/>
        <a:lstStyle/>
        <a:p>
          <a:endParaRPr lang="ru-RU"/>
        </a:p>
      </dgm:t>
    </dgm:pt>
    <dgm:pt modelId="{894F7C80-FF1B-42AA-B823-68E657A9EF41}">
      <dgm:prSet custT="1"/>
      <dgm:spPr/>
      <dgm:t>
        <a:bodyPr/>
        <a:lstStyle/>
        <a:p>
          <a:r>
            <a:rPr lang="uk-UA" sz="1600">
              <a:latin typeface="Times New Roman" panose="02020603050405020304" pitchFamily="18" charset="0"/>
              <a:cs typeface="Times New Roman" panose="02020603050405020304" pitchFamily="18" charset="0"/>
            </a:rPr>
            <a:t>типового договору, затвердженого Кабінетом Міністрів України, а у випадках, передбачених законом, іншим органом державної влади, коли сторони не можуть відступати від змісту типового договору, але мають право конкретизувати його умови.</a:t>
          </a:r>
          <a:endParaRPr lang="ru-RU" sz="1600">
            <a:latin typeface="Times New Roman" panose="02020603050405020304" pitchFamily="18" charset="0"/>
            <a:cs typeface="Times New Roman" panose="02020603050405020304" pitchFamily="18" charset="0"/>
          </a:endParaRPr>
        </a:p>
      </dgm:t>
    </dgm:pt>
    <dgm:pt modelId="{371887AD-B2DE-4A0D-A47A-FEF57CB7296C}" type="parTrans" cxnId="{2B84138A-BEFE-4292-9E2B-6F7E40365757}">
      <dgm:prSet/>
      <dgm:spPr/>
      <dgm:t>
        <a:bodyPr/>
        <a:lstStyle/>
        <a:p>
          <a:endParaRPr lang="ru-RU"/>
        </a:p>
      </dgm:t>
    </dgm:pt>
    <dgm:pt modelId="{50AFF7CE-1C6E-4197-81E9-0DF4664E7AC6}" type="sibTrans" cxnId="{2B84138A-BEFE-4292-9E2B-6F7E40365757}">
      <dgm:prSet/>
      <dgm:spPr/>
      <dgm:t>
        <a:bodyPr/>
        <a:lstStyle/>
        <a:p>
          <a:endParaRPr lang="ru-RU"/>
        </a:p>
      </dgm:t>
    </dgm:pt>
    <dgm:pt modelId="{0905DDDA-97B5-427A-AE29-D1CA16E254E1}" type="pres">
      <dgm:prSet presAssocID="{059497C9-F231-4F46-A8AC-09F47837B7A5}" presName="linearFlow" presStyleCnt="0">
        <dgm:presLayoutVars>
          <dgm:dir/>
          <dgm:animLvl val="lvl"/>
          <dgm:resizeHandles val="exact"/>
        </dgm:presLayoutVars>
      </dgm:prSet>
      <dgm:spPr/>
      <dgm:t>
        <a:bodyPr/>
        <a:lstStyle/>
        <a:p>
          <a:endParaRPr lang="uk-UA"/>
        </a:p>
      </dgm:t>
    </dgm:pt>
    <dgm:pt modelId="{14FB78FB-3F6C-4DE3-91AC-5D70817E06C9}" type="pres">
      <dgm:prSet presAssocID="{6554577D-E05D-43B2-9700-01761C50FDDE}" presName="composite" presStyleCnt="0"/>
      <dgm:spPr/>
      <dgm:t>
        <a:bodyPr/>
        <a:lstStyle/>
        <a:p>
          <a:endParaRPr lang="ru-RU"/>
        </a:p>
      </dgm:t>
    </dgm:pt>
    <dgm:pt modelId="{6C4A4A92-40CC-4739-9C4A-14022818D9AF}" type="pres">
      <dgm:prSet presAssocID="{6554577D-E05D-43B2-9700-01761C50FDDE}" presName="parentText" presStyleLbl="alignNode1" presStyleIdx="0" presStyleCnt="1" custLinFactNeighborX="322" custLinFactNeighborY="2376">
        <dgm:presLayoutVars>
          <dgm:chMax val="1"/>
          <dgm:bulletEnabled val="1"/>
        </dgm:presLayoutVars>
      </dgm:prSet>
      <dgm:spPr/>
      <dgm:t>
        <a:bodyPr/>
        <a:lstStyle/>
        <a:p>
          <a:endParaRPr lang="uk-UA"/>
        </a:p>
      </dgm:t>
    </dgm:pt>
    <dgm:pt modelId="{9FB99BCC-8818-4F6F-8E6B-9ECED2231D08}" type="pres">
      <dgm:prSet presAssocID="{6554577D-E05D-43B2-9700-01761C50FDDE}" presName="descendantText" presStyleLbl="alignAcc1" presStyleIdx="0" presStyleCnt="1" custScaleY="138535">
        <dgm:presLayoutVars>
          <dgm:bulletEnabled val="1"/>
        </dgm:presLayoutVars>
      </dgm:prSet>
      <dgm:spPr/>
      <dgm:t>
        <a:bodyPr/>
        <a:lstStyle/>
        <a:p>
          <a:endParaRPr lang="uk-UA"/>
        </a:p>
      </dgm:t>
    </dgm:pt>
  </dgm:ptLst>
  <dgm:cxnLst>
    <dgm:cxn modelId="{6CDE5C50-BCBC-4269-87AE-6002F620FF23}" type="presOf" srcId="{894F7C80-FF1B-42AA-B823-68E657A9EF41}" destId="{9FB99BCC-8818-4F6F-8E6B-9ECED2231D08}" srcOrd="0" destOrd="2" presId="urn:microsoft.com/office/officeart/2005/8/layout/chevron2"/>
    <dgm:cxn modelId="{CD973FAB-D745-4395-BD3A-326A50EF119A}" type="presOf" srcId="{059497C9-F231-4F46-A8AC-09F47837B7A5}" destId="{0905DDDA-97B5-427A-AE29-D1CA16E254E1}" srcOrd="0" destOrd="0" presId="urn:microsoft.com/office/officeart/2005/8/layout/chevron2"/>
    <dgm:cxn modelId="{84D9564D-0926-4450-B2C7-E46250EB0002}" srcId="{059497C9-F231-4F46-A8AC-09F47837B7A5}" destId="{6554577D-E05D-43B2-9700-01761C50FDDE}" srcOrd="0" destOrd="0" parTransId="{F478CE6E-BD07-45A0-B28F-F1FE3C2791AC}" sibTransId="{F95F2529-6E20-455F-833F-99D5140C31CE}"/>
    <dgm:cxn modelId="{D14B165A-C2E3-4B2B-A3CE-BF1028694868}" type="presOf" srcId="{31EAEC58-FB58-48E2-A9F1-4AF6E90E9003}" destId="{9FB99BCC-8818-4F6F-8E6B-9ECED2231D08}" srcOrd="0" destOrd="0" presId="urn:microsoft.com/office/officeart/2005/8/layout/chevron2"/>
    <dgm:cxn modelId="{663E4E20-E69B-4930-B322-B11A085837ED}" srcId="{6554577D-E05D-43B2-9700-01761C50FDDE}" destId="{31EAEC58-FB58-48E2-A9F1-4AF6E90E9003}" srcOrd="0" destOrd="0" parTransId="{78AEEB60-27AE-4F04-9821-4AF5A02350F6}" sibTransId="{33D76A7D-45A2-4188-9348-F5D8458382CF}"/>
    <dgm:cxn modelId="{2B84138A-BEFE-4292-9E2B-6F7E40365757}" srcId="{6554577D-E05D-43B2-9700-01761C50FDDE}" destId="{894F7C80-FF1B-42AA-B823-68E657A9EF41}" srcOrd="2" destOrd="0" parTransId="{371887AD-B2DE-4A0D-A47A-FEF57CB7296C}" sibTransId="{50AFF7CE-1C6E-4197-81E9-0DF4664E7AC6}"/>
    <dgm:cxn modelId="{7F79FA3F-32F2-4BD7-84A4-A9CAC4901E4B}" type="presOf" srcId="{6554577D-E05D-43B2-9700-01761C50FDDE}" destId="{6C4A4A92-40CC-4739-9C4A-14022818D9AF}" srcOrd="0" destOrd="0" presId="urn:microsoft.com/office/officeart/2005/8/layout/chevron2"/>
    <dgm:cxn modelId="{38570E1D-7E4E-4A27-93B1-2010F393255F}" srcId="{6554577D-E05D-43B2-9700-01761C50FDDE}" destId="{672638F5-7475-451F-A283-42E2A51C54DE}" srcOrd="1" destOrd="0" parTransId="{B2831F37-33A8-46EC-8523-50578F82925C}" sibTransId="{9F3430E6-2FFE-405F-BE98-B84AC3299078}"/>
    <dgm:cxn modelId="{354C2463-809E-4F65-848F-2EFC7C78F791}" type="presOf" srcId="{672638F5-7475-451F-A283-42E2A51C54DE}" destId="{9FB99BCC-8818-4F6F-8E6B-9ECED2231D08}" srcOrd="0" destOrd="1" presId="urn:microsoft.com/office/officeart/2005/8/layout/chevron2"/>
    <dgm:cxn modelId="{114374E1-5479-4886-864E-B67AB19E9875}" type="presParOf" srcId="{0905DDDA-97B5-427A-AE29-D1CA16E254E1}" destId="{14FB78FB-3F6C-4DE3-91AC-5D70817E06C9}" srcOrd="0" destOrd="0" presId="urn:microsoft.com/office/officeart/2005/8/layout/chevron2"/>
    <dgm:cxn modelId="{122012C5-7053-4F11-A769-2ED2E10F9182}" type="presParOf" srcId="{14FB78FB-3F6C-4DE3-91AC-5D70817E06C9}" destId="{6C4A4A92-40CC-4739-9C4A-14022818D9AF}" srcOrd="0" destOrd="0" presId="urn:microsoft.com/office/officeart/2005/8/layout/chevron2"/>
    <dgm:cxn modelId="{555C6880-FCD2-409D-A7D3-9B831B2589AB}" type="presParOf" srcId="{14FB78FB-3F6C-4DE3-91AC-5D70817E06C9}" destId="{9FB99BCC-8818-4F6F-8E6B-9ECED2231D08}"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755A50A-EE3B-47AF-864E-0E43D39C6C1D}" type="doc">
      <dgm:prSet loTypeId="urn:microsoft.com/office/officeart/2005/8/layout/vList5" loCatId="list" qsTypeId="urn:microsoft.com/office/officeart/2005/8/quickstyle/simple1" qsCatId="simple" csTypeId="urn:microsoft.com/office/officeart/2005/8/colors/accent4_1" csCatId="accent4" phldr="1"/>
      <dgm:spPr/>
      <dgm:t>
        <a:bodyPr/>
        <a:lstStyle/>
        <a:p>
          <a:endParaRPr lang="ru-RU"/>
        </a:p>
      </dgm:t>
    </dgm:pt>
    <dgm:pt modelId="{D5AC0F37-ECD8-4DD5-AA38-EB13965DA726}">
      <dgm:prSet custT="1"/>
      <dgm:spPr/>
      <dgm:t>
        <a:bodyPr/>
        <a:lstStyle/>
        <a:p>
          <a:r>
            <a:rPr lang="uk-UA" sz="2800" b="1" u="sng" smtClean="0">
              <a:latin typeface="Times New Roman" panose="02020603050405020304" pitchFamily="18" charset="0"/>
              <a:cs typeface="Times New Roman" panose="02020603050405020304" pitchFamily="18" charset="0"/>
            </a:rPr>
            <a:t>Треба підкреслити!!!</a:t>
          </a:r>
          <a:endParaRPr lang="ru-RU" sz="2800" dirty="0">
            <a:latin typeface="Times New Roman" panose="02020603050405020304" pitchFamily="18" charset="0"/>
            <a:cs typeface="Times New Roman" panose="02020603050405020304" pitchFamily="18" charset="0"/>
          </a:endParaRPr>
        </a:p>
      </dgm:t>
    </dgm:pt>
    <dgm:pt modelId="{7BED6782-19A3-4249-826F-756BE224B1DC}" type="parTrans" cxnId="{DD3DE7E5-035D-4366-A79D-8287F3837DBF}">
      <dgm:prSet/>
      <dgm:spPr/>
      <dgm:t>
        <a:bodyPr/>
        <a:lstStyle/>
        <a:p>
          <a:endParaRPr lang="ru-RU"/>
        </a:p>
      </dgm:t>
    </dgm:pt>
    <dgm:pt modelId="{8DE3EBBA-8AD8-4B09-B9E2-49BD1FEDB086}" type="sibTrans" cxnId="{DD3DE7E5-035D-4366-A79D-8287F3837DBF}">
      <dgm:prSet/>
      <dgm:spPr/>
      <dgm:t>
        <a:bodyPr/>
        <a:lstStyle/>
        <a:p>
          <a:endParaRPr lang="ru-RU"/>
        </a:p>
      </dgm:t>
    </dgm:pt>
    <dgm:pt modelId="{4692BCCC-9762-486A-A7DF-0A3173E43D61}">
      <dgm:prSet custT="1"/>
      <dgm:spPr/>
      <dgm:t>
        <a:bodyPr/>
        <a:lstStyle/>
        <a:p>
          <a:r>
            <a:rPr lang="uk-UA" sz="2000" dirty="0">
              <a:latin typeface="Times New Roman" panose="02020603050405020304" pitchFamily="18" charset="0"/>
              <a:cs typeface="Times New Roman" panose="02020603050405020304" pitchFamily="18" charset="0"/>
            </a:rPr>
            <a:t>Що відповідно до Закону біржова угода вважається укладена з моменту реєстрації на біржі.</a:t>
          </a:r>
          <a:endParaRPr lang="ru-RU" sz="2000" dirty="0">
            <a:latin typeface="Times New Roman" panose="02020603050405020304" pitchFamily="18" charset="0"/>
            <a:cs typeface="Times New Roman" panose="02020603050405020304" pitchFamily="18" charset="0"/>
          </a:endParaRPr>
        </a:p>
      </dgm:t>
    </dgm:pt>
    <dgm:pt modelId="{A3A28089-482B-466D-A273-79B236ECFFC3}" type="parTrans" cxnId="{B42966C0-5154-4BB4-8BA5-7B9B4E62FBBF}">
      <dgm:prSet/>
      <dgm:spPr/>
      <dgm:t>
        <a:bodyPr/>
        <a:lstStyle/>
        <a:p>
          <a:endParaRPr lang="ru-RU"/>
        </a:p>
      </dgm:t>
    </dgm:pt>
    <dgm:pt modelId="{90547EAC-B204-40F6-9EFF-53C4F018438E}" type="sibTrans" cxnId="{B42966C0-5154-4BB4-8BA5-7B9B4E62FBBF}">
      <dgm:prSet/>
      <dgm:spPr/>
      <dgm:t>
        <a:bodyPr/>
        <a:lstStyle/>
        <a:p>
          <a:endParaRPr lang="ru-RU"/>
        </a:p>
      </dgm:t>
    </dgm:pt>
    <dgm:pt modelId="{337128B3-0D9C-4EF6-9E82-7F9D66C369E8}">
      <dgm:prSet custT="1"/>
      <dgm:spPr/>
      <dgm:t>
        <a:bodyPr/>
        <a:lstStyle/>
        <a:p>
          <a:r>
            <a:rPr lang="uk-UA" sz="2000" dirty="0">
              <a:latin typeface="Times New Roman" panose="02020603050405020304" pitchFamily="18" charset="0"/>
              <a:cs typeface="Times New Roman" panose="02020603050405020304" pitchFamily="18" charset="0"/>
            </a:rPr>
            <a:t>Певні особливості щодо реєстрації біржових угод на товарних біржах, які здійснюють торгівлю сільськогосподарської продукцію, установлюють Типові правила біржової торгівлі сільськогосподарською продукцією. Таким чином, реєстрація біржових угод є самостійним право утворюючим юридичним фактом, що має конкретні правові наслідки.</a:t>
          </a:r>
          <a:br>
            <a:rPr lang="uk-UA"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dgm:t>
    </dgm:pt>
    <dgm:pt modelId="{7EC554B3-7433-4C16-8D0D-914C92DDA379}" type="parTrans" cxnId="{7AE05EB9-B144-41C0-823E-0AC309103314}">
      <dgm:prSet/>
      <dgm:spPr/>
      <dgm:t>
        <a:bodyPr/>
        <a:lstStyle/>
        <a:p>
          <a:endParaRPr lang="ru-RU"/>
        </a:p>
      </dgm:t>
    </dgm:pt>
    <dgm:pt modelId="{B573DD0C-8129-4391-9FBC-07ED8BDAB98D}" type="sibTrans" cxnId="{7AE05EB9-B144-41C0-823E-0AC309103314}">
      <dgm:prSet/>
      <dgm:spPr/>
      <dgm:t>
        <a:bodyPr/>
        <a:lstStyle/>
        <a:p>
          <a:endParaRPr lang="ru-RU"/>
        </a:p>
      </dgm:t>
    </dgm:pt>
    <dgm:pt modelId="{7CEB55AD-C2B4-4BBA-A7AE-108CE255F1A5}" type="pres">
      <dgm:prSet presAssocID="{F755A50A-EE3B-47AF-864E-0E43D39C6C1D}" presName="Name0" presStyleCnt="0">
        <dgm:presLayoutVars>
          <dgm:dir/>
          <dgm:animLvl val="lvl"/>
          <dgm:resizeHandles val="exact"/>
        </dgm:presLayoutVars>
      </dgm:prSet>
      <dgm:spPr/>
      <dgm:t>
        <a:bodyPr/>
        <a:lstStyle/>
        <a:p>
          <a:endParaRPr lang="uk-UA"/>
        </a:p>
      </dgm:t>
    </dgm:pt>
    <dgm:pt modelId="{4D5058F8-3CBC-41E1-873D-BA7A0948E138}" type="pres">
      <dgm:prSet presAssocID="{D5AC0F37-ECD8-4DD5-AA38-EB13965DA726}" presName="linNode" presStyleCnt="0"/>
      <dgm:spPr/>
      <dgm:t>
        <a:bodyPr/>
        <a:lstStyle/>
        <a:p>
          <a:endParaRPr lang="ru-RU"/>
        </a:p>
      </dgm:t>
    </dgm:pt>
    <dgm:pt modelId="{9D92ED83-1F41-4885-9597-C2AFEB636021}" type="pres">
      <dgm:prSet presAssocID="{D5AC0F37-ECD8-4DD5-AA38-EB13965DA726}" presName="parentText" presStyleLbl="node1" presStyleIdx="0" presStyleCnt="1" custScaleX="85995">
        <dgm:presLayoutVars>
          <dgm:chMax val="1"/>
          <dgm:bulletEnabled val="1"/>
        </dgm:presLayoutVars>
      </dgm:prSet>
      <dgm:spPr/>
      <dgm:t>
        <a:bodyPr/>
        <a:lstStyle/>
        <a:p>
          <a:endParaRPr lang="uk-UA"/>
        </a:p>
      </dgm:t>
    </dgm:pt>
    <dgm:pt modelId="{60C554CA-1F2A-404B-9850-F0285381B447}" type="pres">
      <dgm:prSet presAssocID="{D5AC0F37-ECD8-4DD5-AA38-EB13965DA726}" presName="descendantText" presStyleLbl="alignAccFollowNode1" presStyleIdx="0" presStyleCnt="1" custScaleX="105402" custScaleY="125122">
        <dgm:presLayoutVars>
          <dgm:bulletEnabled val="1"/>
        </dgm:presLayoutVars>
      </dgm:prSet>
      <dgm:spPr/>
      <dgm:t>
        <a:bodyPr/>
        <a:lstStyle/>
        <a:p>
          <a:endParaRPr lang="uk-UA"/>
        </a:p>
      </dgm:t>
    </dgm:pt>
  </dgm:ptLst>
  <dgm:cxnLst>
    <dgm:cxn modelId="{B42966C0-5154-4BB4-8BA5-7B9B4E62FBBF}" srcId="{D5AC0F37-ECD8-4DD5-AA38-EB13965DA726}" destId="{4692BCCC-9762-486A-A7DF-0A3173E43D61}" srcOrd="0" destOrd="0" parTransId="{A3A28089-482B-466D-A273-79B236ECFFC3}" sibTransId="{90547EAC-B204-40F6-9EFF-53C4F018438E}"/>
    <dgm:cxn modelId="{C7196002-59E4-4E57-9307-287D1DD29A1F}" type="presOf" srcId="{337128B3-0D9C-4EF6-9E82-7F9D66C369E8}" destId="{60C554CA-1F2A-404B-9850-F0285381B447}" srcOrd="0" destOrd="1" presId="urn:microsoft.com/office/officeart/2005/8/layout/vList5"/>
    <dgm:cxn modelId="{548980E8-DBFD-4DE0-919F-0D0B119C7CFB}" type="presOf" srcId="{F755A50A-EE3B-47AF-864E-0E43D39C6C1D}" destId="{7CEB55AD-C2B4-4BBA-A7AE-108CE255F1A5}" srcOrd="0" destOrd="0" presId="urn:microsoft.com/office/officeart/2005/8/layout/vList5"/>
    <dgm:cxn modelId="{8854FA15-2805-4B3B-9491-1BF151A47250}" type="presOf" srcId="{D5AC0F37-ECD8-4DD5-AA38-EB13965DA726}" destId="{9D92ED83-1F41-4885-9597-C2AFEB636021}" srcOrd="0" destOrd="0" presId="urn:microsoft.com/office/officeart/2005/8/layout/vList5"/>
    <dgm:cxn modelId="{7AE05EB9-B144-41C0-823E-0AC309103314}" srcId="{D5AC0F37-ECD8-4DD5-AA38-EB13965DA726}" destId="{337128B3-0D9C-4EF6-9E82-7F9D66C369E8}" srcOrd="1" destOrd="0" parTransId="{7EC554B3-7433-4C16-8D0D-914C92DDA379}" sibTransId="{B573DD0C-8129-4391-9FBC-07ED8BDAB98D}"/>
    <dgm:cxn modelId="{DD3DE7E5-035D-4366-A79D-8287F3837DBF}" srcId="{F755A50A-EE3B-47AF-864E-0E43D39C6C1D}" destId="{D5AC0F37-ECD8-4DD5-AA38-EB13965DA726}" srcOrd="0" destOrd="0" parTransId="{7BED6782-19A3-4249-826F-756BE224B1DC}" sibTransId="{8DE3EBBA-8AD8-4B09-B9E2-49BD1FEDB086}"/>
    <dgm:cxn modelId="{E4A018BC-4224-4668-9A59-E2A5C905BAE3}" type="presOf" srcId="{4692BCCC-9762-486A-A7DF-0A3173E43D61}" destId="{60C554CA-1F2A-404B-9850-F0285381B447}" srcOrd="0" destOrd="0" presId="urn:microsoft.com/office/officeart/2005/8/layout/vList5"/>
    <dgm:cxn modelId="{7FC7F6ED-20B0-42F3-B6B5-8A76FB31BF30}" type="presParOf" srcId="{7CEB55AD-C2B4-4BBA-A7AE-108CE255F1A5}" destId="{4D5058F8-3CBC-41E1-873D-BA7A0948E138}" srcOrd="0" destOrd="0" presId="urn:microsoft.com/office/officeart/2005/8/layout/vList5"/>
    <dgm:cxn modelId="{07C4D11A-1EA9-466E-B041-46A6789A3887}" type="presParOf" srcId="{4D5058F8-3CBC-41E1-873D-BA7A0948E138}" destId="{9D92ED83-1F41-4885-9597-C2AFEB636021}" srcOrd="0" destOrd="0" presId="urn:microsoft.com/office/officeart/2005/8/layout/vList5"/>
    <dgm:cxn modelId="{08E691F8-A7A1-4AD9-9E0C-8D58F1049CC5}" type="presParOf" srcId="{4D5058F8-3CBC-41E1-873D-BA7A0948E138}" destId="{60C554CA-1F2A-404B-9850-F0285381B447}"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4617E9-0B02-4CA4-934F-2E15309383BF}" type="doc">
      <dgm:prSet loTypeId="urn:microsoft.com/office/officeart/2005/8/layout/process2" loCatId="process" qsTypeId="urn:microsoft.com/office/officeart/2005/8/quickstyle/simple1" qsCatId="simple" csTypeId="urn:microsoft.com/office/officeart/2005/8/colors/accent4_1" csCatId="accent4"/>
      <dgm:spPr/>
      <dgm:t>
        <a:bodyPr/>
        <a:lstStyle/>
        <a:p>
          <a:endParaRPr lang="ru-RU"/>
        </a:p>
      </dgm:t>
    </dgm:pt>
    <dgm:pt modelId="{0BC12029-D2E4-4BB8-8EEC-6C7E086855B3}">
      <dgm:prSet custT="1"/>
      <dgm:spPr/>
      <dgm:t>
        <a:bodyPr/>
        <a:lstStyle/>
        <a:p>
          <a:pPr rtl="0"/>
          <a:r>
            <a:rPr lang="ru-RU" sz="2400" smtClean="0">
              <a:latin typeface="Times New Roman" panose="02020603050405020304" pitchFamily="18" charset="0"/>
              <a:cs typeface="Times New Roman" panose="02020603050405020304" pitchFamily="18" charset="0"/>
            </a:rPr>
            <a:t>Предмет  біржової угоди</a:t>
          </a:r>
          <a:endParaRPr lang="ru-RU" sz="2400">
            <a:latin typeface="Times New Roman" panose="02020603050405020304" pitchFamily="18" charset="0"/>
            <a:cs typeface="Times New Roman" panose="02020603050405020304" pitchFamily="18" charset="0"/>
          </a:endParaRPr>
        </a:p>
      </dgm:t>
    </dgm:pt>
    <dgm:pt modelId="{2257FCCA-F659-46CA-BC2A-9D262E860BBC}" type="parTrans" cxnId="{C2B0347C-C510-487E-A8A1-F29711551AAB}">
      <dgm:prSet/>
      <dgm:spPr/>
      <dgm:t>
        <a:bodyPr/>
        <a:lstStyle/>
        <a:p>
          <a:endParaRPr lang="ru-RU"/>
        </a:p>
      </dgm:t>
    </dgm:pt>
    <dgm:pt modelId="{5F8868E0-3121-494E-AD4E-3F8D669460D1}" type="sibTrans" cxnId="{C2B0347C-C510-487E-A8A1-F29711551AAB}">
      <dgm:prSet/>
      <dgm:spPr/>
      <dgm:t>
        <a:bodyPr/>
        <a:lstStyle/>
        <a:p>
          <a:endParaRPr lang="ru-RU"/>
        </a:p>
      </dgm:t>
    </dgm:pt>
    <dgm:pt modelId="{72A01770-BE52-4B0C-9C1D-0F4A2C10721A}">
      <dgm:prSet custT="1"/>
      <dgm:spPr/>
      <dgm:t>
        <a:bodyPr/>
        <a:lstStyle/>
        <a:p>
          <a:pPr rtl="0"/>
          <a:r>
            <a:rPr lang="uk-UA" sz="2400" noProof="0" dirty="0" smtClean="0">
              <a:latin typeface="Times New Roman" panose="02020603050405020304" pitchFamily="18" charset="0"/>
              <a:cs typeface="Times New Roman" panose="02020603050405020304" pitchFamily="18" charset="0"/>
            </a:rPr>
            <a:t>Товар  повинен відповідати встановленим стандартам якості, певним умовам зберігання, транспортування. Це необхідно для того, щоб його можна було продавати без попереднього огляду, по зразках або технічних описах.</a:t>
          </a:r>
          <a:endParaRPr lang="uk-UA" sz="2400" noProof="0" dirty="0">
            <a:latin typeface="Times New Roman" panose="02020603050405020304" pitchFamily="18" charset="0"/>
            <a:cs typeface="Times New Roman" panose="02020603050405020304" pitchFamily="18" charset="0"/>
          </a:endParaRPr>
        </a:p>
      </dgm:t>
    </dgm:pt>
    <dgm:pt modelId="{CB0C8761-C2B4-4569-8282-A9BAFC2BC51F}" type="parTrans" cxnId="{579B9B60-33CF-4148-B587-B299144A2436}">
      <dgm:prSet/>
      <dgm:spPr/>
      <dgm:t>
        <a:bodyPr/>
        <a:lstStyle/>
        <a:p>
          <a:endParaRPr lang="ru-RU"/>
        </a:p>
      </dgm:t>
    </dgm:pt>
    <dgm:pt modelId="{2AEAA913-E081-4A9C-8380-6BB0365586E3}" type="sibTrans" cxnId="{579B9B60-33CF-4148-B587-B299144A2436}">
      <dgm:prSet/>
      <dgm:spPr/>
      <dgm:t>
        <a:bodyPr/>
        <a:lstStyle/>
        <a:p>
          <a:endParaRPr lang="ru-RU"/>
        </a:p>
      </dgm:t>
    </dgm:pt>
    <dgm:pt modelId="{929D2DC0-3936-405B-81E4-35A5EAE1A525}" type="pres">
      <dgm:prSet presAssocID="{E84617E9-0B02-4CA4-934F-2E15309383BF}" presName="linearFlow" presStyleCnt="0">
        <dgm:presLayoutVars>
          <dgm:resizeHandles val="exact"/>
        </dgm:presLayoutVars>
      </dgm:prSet>
      <dgm:spPr/>
      <dgm:t>
        <a:bodyPr/>
        <a:lstStyle/>
        <a:p>
          <a:endParaRPr lang="uk-UA"/>
        </a:p>
      </dgm:t>
    </dgm:pt>
    <dgm:pt modelId="{F0E1DB23-8105-4052-BA05-5DC1E31B9CE1}" type="pres">
      <dgm:prSet presAssocID="{0BC12029-D2E4-4BB8-8EEC-6C7E086855B3}" presName="node" presStyleLbl="node1" presStyleIdx="0" presStyleCnt="2">
        <dgm:presLayoutVars>
          <dgm:bulletEnabled val="1"/>
        </dgm:presLayoutVars>
      </dgm:prSet>
      <dgm:spPr/>
      <dgm:t>
        <a:bodyPr/>
        <a:lstStyle/>
        <a:p>
          <a:endParaRPr lang="uk-UA"/>
        </a:p>
      </dgm:t>
    </dgm:pt>
    <dgm:pt modelId="{31555080-AB40-419F-93CA-234EB94BDF6D}" type="pres">
      <dgm:prSet presAssocID="{5F8868E0-3121-494E-AD4E-3F8D669460D1}" presName="sibTrans" presStyleLbl="sibTrans2D1" presStyleIdx="0" presStyleCnt="1"/>
      <dgm:spPr/>
      <dgm:t>
        <a:bodyPr/>
        <a:lstStyle/>
        <a:p>
          <a:endParaRPr lang="uk-UA"/>
        </a:p>
      </dgm:t>
    </dgm:pt>
    <dgm:pt modelId="{FCD32E92-EDCE-4BF8-92C2-E2440725B15B}" type="pres">
      <dgm:prSet presAssocID="{5F8868E0-3121-494E-AD4E-3F8D669460D1}" presName="connectorText" presStyleLbl="sibTrans2D1" presStyleIdx="0" presStyleCnt="1"/>
      <dgm:spPr/>
      <dgm:t>
        <a:bodyPr/>
        <a:lstStyle/>
        <a:p>
          <a:endParaRPr lang="uk-UA"/>
        </a:p>
      </dgm:t>
    </dgm:pt>
    <dgm:pt modelId="{B9E88098-5434-40A5-83B9-7FB123B38C61}" type="pres">
      <dgm:prSet presAssocID="{72A01770-BE52-4B0C-9C1D-0F4A2C10721A}" presName="node" presStyleLbl="node1" presStyleIdx="1" presStyleCnt="2">
        <dgm:presLayoutVars>
          <dgm:bulletEnabled val="1"/>
        </dgm:presLayoutVars>
      </dgm:prSet>
      <dgm:spPr/>
      <dgm:t>
        <a:bodyPr/>
        <a:lstStyle/>
        <a:p>
          <a:endParaRPr lang="uk-UA"/>
        </a:p>
      </dgm:t>
    </dgm:pt>
  </dgm:ptLst>
  <dgm:cxnLst>
    <dgm:cxn modelId="{579B9B60-33CF-4148-B587-B299144A2436}" srcId="{E84617E9-0B02-4CA4-934F-2E15309383BF}" destId="{72A01770-BE52-4B0C-9C1D-0F4A2C10721A}" srcOrd="1" destOrd="0" parTransId="{CB0C8761-C2B4-4569-8282-A9BAFC2BC51F}" sibTransId="{2AEAA913-E081-4A9C-8380-6BB0365586E3}"/>
    <dgm:cxn modelId="{1D94FA3C-D9BB-44B2-B164-F34DD89AEA74}" type="presOf" srcId="{5F8868E0-3121-494E-AD4E-3F8D669460D1}" destId="{FCD32E92-EDCE-4BF8-92C2-E2440725B15B}" srcOrd="1" destOrd="0" presId="urn:microsoft.com/office/officeart/2005/8/layout/process2"/>
    <dgm:cxn modelId="{2492E5EC-3CA0-4C93-8DA3-2CDE0D52CBFA}" type="presOf" srcId="{0BC12029-D2E4-4BB8-8EEC-6C7E086855B3}" destId="{F0E1DB23-8105-4052-BA05-5DC1E31B9CE1}" srcOrd="0" destOrd="0" presId="urn:microsoft.com/office/officeart/2005/8/layout/process2"/>
    <dgm:cxn modelId="{40F6998F-5443-4537-8890-3744180C037C}" type="presOf" srcId="{5F8868E0-3121-494E-AD4E-3F8D669460D1}" destId="{31555080-AB40-419F-93CA-234EB94BDF6D}" srcOrd="0" destOrd="0" presId="urn:microsoft.com/office/officeart/2005/8/layout/process2"/>
    <dgm:cxn modelId="{C2B0347C-C510-487E-A8A1-F29711551AAB}" srcId="{E84617E9-0B02-4CA4-934F-2E15309383BF}" destId="{0BC12029-D2E4-4BB8-8EEC-6C7E086855B3}" srcOrd="0" destOrd="0" parTransId="{2257FCCA-F659-46CA-BC2A-9D262E860BBC}" sibTransId="{5F8868E0-3121-494E-AD4E-3F8D669460D1}"/>
    <dgm:cxn modelId="{9D372D32-8CB2-497A-B869-B49B0E380756}" type="presOf" srcId="{72A01770-BE52-4B0C-9C1D-0F4A2C10721A}" destId="{B9E88098-5434-40A5-83B9-7FB123B38C61}" srcOrd="0" destOrd="0" presId="urn:microsoft.com/office/officeart/2005/8/layout/process2"/>
    <dgm:cxn modelId="{0E848CF2-76BB-4FCE-9368-56D1D1394088}" type="presOf" srcId="{E84617E9-0B02-4CA4-934F-2E15309383BF}" destId="{929D2DC0-3936-405B-81E4-35A5EAE1A525}" srcOrd="0" destOrd="0" presId="urn:microsoft.com/office/officeart/2005/8/layout/process2"/>
    <dgm:cxn modelId="{EB72CC51-E882-401A-B42E-A5736701DBF5}" type="presParOf" srcId="{929D2DC0-3936-405B-81E4-35A5EAE1A525}" destId="{F0E1DB23-8105-4052-BA05-5DC1E31B9CE1}" srcOrd="0" destOrd="0" presId="urn:microsoft.com/office/officeart/2005/8/layout/process2"/>
    <dgm:cxn modelId="{BA1714D2-444A-4C6B-8E65-60EC1ACABB2C}" type="presParOf" srcId="{929D2DC0-3936-405B-81E4-35A5EAE1A525}" destId="{31555080-AB40-419F-93CA-234EB94BDF6D}" srcOrd="1" destOrd="0" presId="urn:microsoft.com/office/officeart/2005/8/layout/process2"/>
    <dgm:cxn modelId="{B218C774-1155-43C4-9CA3-BCB5D036DD8C}" type="presParOf" srcId="{31555080-AB40-419F-93CA-234EB94BDF6D}" destId="{FCD32E92-EDCE-4BF8-92C2-E2440725B15B}" srcOrd="0" destOrd="0" presId="urn:microsoft.com/office/officeart/2005/8/layout/process2"/>
    <dgm:cxn modelId="{1282C7FB-5DCD-4D06-9F25-6EC3991BD12C}" type="presParOf" srcId="{929D2DC0-3936-405B-81E4-35A5EAE1A525}" destId="{B9E88098-5434-40A5-83B9-7FB123B38C61}"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ABBA87B-4C7E-4494-9162-D08C5D4578D2}"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ru-RU"/>
        </a:p>
      </dgm:t>
    </dgm:pt>
    <dgm:pt modelId="{59DB11A3-660A-474F-AEAD-BD05035D3F64}">
      <dgm:prSet custT="1"/>
      <dgm:spPr/>
      <dgm:t>
        <a:bodyPr/>
        <a:lstStyle/>
        <a:p>
          <a:pPr rtl="0"/>
          <a:r>
            <a:rPr lang="uk-UA" sz="2400" b="1" dirty="0" smtClean="0">
              <a:solidFill>
                <a:srgbClr val="0070C0"/>
              </a:solidFill>
              <a:effectLst/>
              <a:latin typeface="Times New Roman" panose="02020603050405020304" pitchFamily="18" charset="0"/>
              <a:cs typeface="Times New Roman" panose="02020603050405020304" pitchFamily="18" charset="0"/>
            </a:rPr>
            <a:t>Кількість</a:t>
          </a:r>
          <a:r>
            <a:rPr lang="uk-UA" sz="1800" dirty="0" smtClean="0">
              <a:latin typeface="Times New Roman" panose="02020603050405020304" pitchFamily="18" charset="0"/>
              <a:cs typeface="Times New Roman" panose="02020603050405020304" pitchFamily="18" charset="0"/>
            </a:rPr>
            <a:t>. Розглядаючи кількісні характеристики предмета біржової угоди, варто вказати наступне. На товарній біржі реальний товар пропонується в строго обговорених обсягах. Кількісна стандартизація виражається в біржових одиницях — лотах, які відповідають певній мірі ваги в певній упаковці або формуються за обсягом місткості транспортних засобів. Біржові одиниці встановлюються по всіх асортиментах товарів, які допускаються до біржової торгівлі.</a:t>
          </a:r>
          <a:endParaRPr lang="ru-RU" sz="1800" dirty="0">
            <a:latin typeface="Times New Roman" panose="02020603050405020304" pitchFamily="18" charset="0"/>
            <a:cs typeface="Times New Roman" panose="02020603050405020304" pitchFamily="18" charset="0"/>
          </a:endParaRPr>
        </a:p>
      </dgm:t>
    </dgm:pt>
    <dgm:pt modelId="{CB0D171A-6748-40E5-B42F-16DD1CA9FA17}" type="parTrans" cxnId="{76274685-D2AE-454D-BDBE-9CC7408890F7}">
      <dgm:prSet/>
      <dgm:spPr/>
      <dgm:t>
        <a:bodyPr/>
        <a:lstStyle/>
        <a:p>
          <a:endParaRPr lang="ru-RU"/>
        </a:p>
      </dgm:t>
    </dgm:pt>
    <dgm:pt modelId="{6DF07533-A501-4AD3-A542-B63C79508BC5}" type="sibTrans" cxnId="{76274685-D2AE-454D-BDBE-9CC7408890F7}">
      <dgm:prSet/>
      <dgm:spPr/>
      <dgm:t>
        <a:bodyPr/>
        <a:lstStyle/>
        <a:p>
          <a:endParaRPr lang="ru-RU"/>
        </a:p>
      </dgm:t>
    </dgm:pt>
    <dgm:pt modelId="{C51F0CB3-0D2C-4697-963F-55AF5CC17E5C}">
      <dgm:prSet/>
      <dgm:spPr/>
      <dgm:t>
        <a:bodyPr/>
        <a:lstStyle/>
        <a:p>
          <a:pPr rtl="0"/>
          <a:r>
            <a:rPr lang="uk-UA" b="1" u="none"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Приклад: </a:t>
          </a:r>
          <a:r>
            <a:rPr lang="uk-UA" dirty="0" smtClean="0">
              <a:latin typeface="Times New Roman" panose="02020603050405020304" pitchFamily="18" charset="0"/>
              <a:cs typeface="Times New Roman" panose="02020603050405020304" pitchFamily="18" charset="0"/>
            </a:rPr>
            <a:t>1 лот пшениці має обсяг вагонної партії 60 </a:t>
          </a:r>
          <a:r>
            <a:rPr lang="uk-UA" dirty="0" err="1" smtClean="0">
              <a:latin typeface="Times New Roman" panose="02020603050405020304" pitchFamily="18" charset="0"/>
              <a:cs typeface="Times New Roman" panose="02020603050405020304" pitchFamily="18" charset="0"/>
            </a:rPr>
            <a:t>тонн</a:t>
          </a:r>
          <a:r>
            <a:rPr lang="uk-UA" dirty="0" smtClean="0">
              <a:latin typeface="Times New Roman" panose="02020603050405020304" pitchFamily="18" charset="0"/>
              <a:cs typeface="Times New Roman" panose="02020603050405020304" pitchFamily="18" charset="0"/>
            </a:rPr>
            <a:t> насипом, для масла соняшникового вмовляється 1 лот, що має обсяг 8-12 </a:t>
          </a:r>
          <a:r>
            <a:rPr lang="uk-UA" dirty="0" err="1" smtClean="0">
              <a:latin typeface="Times New Roman" panose="02020603050405020304" pitchFamily="18" charset="0"/>
              <a:cs typeface="Times New Roman" panose="02020603050405020304" pitchFamily="18" charset="0"/>
            </a:rPr>
            <a:t>тонн</a:t>
          </a:r>
          <a:r>
            <a:rPr lang="uk-UA" dirty="0" smtClean="0">
              <a:latin typeface="Times New Roman" panose="02020603050405020304" pitchFamily="18" charset="0"/>
              <a:cs typeface="Times New Roman" panose="02020603050405020304" pitchFamily="18" charset="0"/>
            </a:rPr>
            <a:t> під час перевезення автоцистерною або 60 </a:t>
          </a:r>
          <a:r>
            <a:rPr lang="uk-UA" dirty="0" err="1" smtClean="0">
              <a:latin typeface="Times New Roman" panose="02020603050405020304" pitchFamily="18" charset="0"/>
              <a:cs typeface="Times New Roman" panose="02020603050405020304" pitchFamily="18" charset="0"/>
            </a:rPr>
            <a:t>тонн</a:t>
          </a:r>
          <a:r>
            <a:rPr lang="uk-UA" dirty="0" smtClean="0">
              <a:latin typeface="Times New Roman" panose="02020603050405020304" pitchFamily="18" charset="0"/>
              <a:cs typeface="Times New Roman" panose="02020603050405020304" pitchFamily="18" charset="0"/>
            </a:rPr>
            <a:t> залізничною цистерною. </a:t>
          </a:r>
          <a:endParaRPr lang="ru-RU" dirty="0">
            <a:latin typeface="Times New Roman" panose="02020603050405020304" pitchFamily="18" charset="0"/>
            <a:cs typeface="Times New Roman" panose="02020603050405020304" pitchFamily="18" charset="0"/>
          </a:endParaRPr>
        </a:p>
      </dgm:t>
    </dgm:pt>
    <dgm:pt modelId="{3425ABF4-8DDB-44CC-BABD-752FBDA974ED}" type="parTrans" cxnId="{C6D6F338-9409-47E4-91CB-AC71C3B0EAFB}">
      <dgm:prSet/>
      <dgm:spPr/>
      <dgm:t>
        <a:bodyPr/>
        <a:lstStyle/>
        <a:p>
          <a:endParaRPr lang="ru-RU"/>
        </a:p>
      </dgm:t>
    </dgm:pt>
    <dgm:pt modelId="{43283781-A788-4B8F-9991-D17012F81557}" type="sibTrans" cxnId="{C6D6F338-9409-47E4-91CB-AC71C3B0EAFB}">
      <dgm:prSet/>
      <dgm:spPr/>
      <dgm:t>
        <a:bodyPr/>
        <a:lstStyle/>
        <a:p>
          <a:endParaRPr lang="ru-RU"/>
        </a:p>
      </dgm:t>
    </dgm:pt>
    <dgm:pt modelId="{9E234A98-EC02-45AC-9CA7-2267A555CCB1}" type="pres">
      <dgm:prSet presAssocID="{4ABBA87B-4C7E-4494-9162-D08C5D4578D2}" presName="linearFlow" presStyleCnt="0">
        <dgm:presLayoutVars>
          <dgm:resizeHandles val="exact"/>
        </dgm:presLayoutVars>
      </dgm:prSet>
      <dgm:spPr/>
      <dgm:t>
        <a:bodyPr/>
        <a:lstStyle/>
        <a:p>
          <a:endParaRPr lang="uk-UA"/>
        </a:p>
      </dgm:t>
    </dgm:pt>
    <dgm:pt modelId="{2E37B6E9-EFBA-4D5F-B8DC-9DAD97425B2A}" type="pres">
      <dgm:prSet presAssocID="{59DB11A3-660A-474F-AEAD-BD05035D3F64}" presName="node" presStyleLbl="node1" presStyleIdx="0" presStyleCnt="2">
        <dgm:presLayoutVars>
          <dgm:bulletEnabled val="1"/>
        </dgm:presLayoutVars>
      </dgm:prSet>
      <dgm:spPr/>
      <dgm:t>
        <a:bodyPr/>
        <a:lstStyle/>
        <a:p>
          <a:endParaRPr lang="uk-UA"/>
        </a:p>
      </dgm:t>
    </dgm:pt>
    <dgm:pt modelId="{2168008B-3449-4A8D-99F3-C927C75596AA}" type="pres">
      <dgm:prSet presAssocID="{6DF07533-A501-4AD3-A542-B63C79508BC5}" presName="sibTrans" presStyleLbl="sibTrans2D1" presStyleIdx="0" presStyleCnt="1"/>
      <dgm:spPr/>
      <dgm:t>
        <a:bodyPr/>
        <a:lstStyle/>
        <a:p>
          <a:endParaRPr lang="uk-UA"/>
        </a:p>
      </dgm:t>
    </dgm:pt>
    <dgm:pt modelId="{8EA98D5A-35FF-40C6-A167-1A2EED536626}" type="pres">
      <dgm:prSet presAssocID="{6DF07533-A501-4AD3-A542-B63C79508BC5}" presName="connectorText" presStyleLbl="sibTrans2D1" presStyleIdx="0" presStyleCnt="1"/>
      <dgm:spPr/>
      <dgm:t>
        <a:bodyPr/>
        <a:lstStyle/>
        <a:p>
          <a:endParaRPr lang="uk-UA"/>
        </a:p>
      </dgm:t>
    </dgm:pt>
    <dgm:pt modelId="{5A896A4F-A1B5-499F-A84E-B99D8FF59F48}" type="pres">
      <dgm:prSet presAssocID="{C51F0CB3-0D2C-4697-963F-55AF5CC17E5C}" presName="node" presStyleLbl="node1" presStyleIdx="1" presStyleCnt="2" custScaleY="47957">
        <dgm:presLayoutVars>
          <dgm:bulletEnabled val="1"/>
        </dgm:presLayoutVars>
      </dgm:prSet>
      <dgm:spPr/>
      <dgm:t>
        <a:bodyPr/>
        <a:lstStyle/>
        <a:p>
          <a:endParaRPr lang="uk-UA"/>
        </a:p>
      </dgm:t>
    </dgm:pt>
  </dgm:ptLst>
  <dgm:cxnLst>
    <dgm:cxn modelId="{FCEA8871-B40A-400A-8E08-CC42EB044E85}" type="presOf" srcId="{6DF07533-A501-4AD3-A542-B63C79508BC5}" destId="{2168008B-3449-4A8D-99F3-C927C75596AA}" srcOrd="0" destOrd="0" presId="urn:microsoft.com/office/officeart/2005/8/layout/process2"/>
    <dgm:cxn modelId="{B7EC49AE-6FE6-4347-AA73-2DC423B738B9}" type="presOf" srcId="{59DB11A3-660A-474F-AEAD-BD05035D3F64}" destId="{2E37B6E9-EFBA-4D5F-B8DC-9DAD97425B2A}" srcOrd="0" destOrd="0" presId="urn:microsoft.com/office/officeart/2005/8/layout/process2"/>
    <dgm:cxn modelId="{C6D6F338-9409-47E4-91CB-AC71C3B0EAFB}" srcId="{4ABBA87B-4C7E-4494-9162-D08C5D4578D2}" destId="{C51F0CB3-0D2C-4697-963F-55AF5CC17E5C}" srcOrd="1" destOrd="0" parTransId="{3425ABF4-8DDB-44CC-BABD-752FBDA974ED}" sibTransId="{43283781-A788-4B8F-9991-D17012F81557}"/>
    <dgm:cxn modelId="{B1B48263-44AF-4F29-98E0-BC5FDB54DE1B}" type="presOf" srcId="{4ABBA87B-4C7E-4494-9162-D08C5D4578D2}" destId="{9E234A98-EC02-45AC-9CA7-2267A555CCB1}" srcOrd="0" destOrd="0" presId="urn:microsoft.com/office/officeart/2005/8/layout/process2"/>
    <dgm:cxn modelId="{BE7DED3F-3FE5-4FE4-A4C5-6B49900EE1E1}" type="presOf" srcId="{C51F0CB3-0D2C-4697-963F-55AF5CC17E5C}" destId="{5A896A4F-A1B5-499F-A84E-B99D8FF59F48}" srcOrd="0" destOrd="0" presId="urn:microsoft.com/office/officeart/2005/8/layout/process2"/>
    <dgm:cxn modelId="{76274685-D2AE-454D-BDBE-9CC7408890F7}" srcId="{4ABBA87B-4C7E-4494-9162-D08C5D4578D2}" destId="{59DB11A3-660A-474F-AEAD-BD05035D3F64}" srcOrd="0" destOrd="0" parTransId="{CB0D171A-6748-40E5-B42F-16DD1CA9FA17}" sibTransId="{6DF07533-A501-4AD3-A542-B63C79508BC5}"/>
    <dgm:cxn modelId="{F2418689-4934-495E-85E7-B5D58BC9CD04}" type="presOf" srcId="{6DF07533-A501-4AD3-A542-B63C79508BC5}" destId="{8EA98D5A-35FF-40C6-A167-1A2EED536626}" srcOrd="1" destOrd="0" presId="urn:microsoft.com/office/officeart/2005/8/layout/process2"/>
    <dgm:cxn modelId="{CC356275-BBB9-4610-A573-619D79A7F909}" type="presParOf" srcId="{9E234A98-EC02-45AC-9CA7-2267A555CCB1}" destId="{2E37B6E9-EFBA-4D5F-B8DC-9DAD97425B2A}" srcOrd="0" destOrd="0" presId="urn:microsoft.com/office/officeart/2005/8/layout/process2"/>
    <dgm:cxn modelId="{E3C635D9-BD23-4AF6-8945-40FDF778A877}" type="presParOf" srcId="{9E234A98-EC02-45AC-9CA7-2267A555CCB1}" destId="{2168008B-3449-4A8D-99F3-C927C75596AA}" srcOrd="1" destOrd="0" presId="urn:microsoft.com/office/officeart/2005/8/layout/process2"/>
    <dgm:cxn modelId="{9BEE8E64-BB09-47E9-92D3-8CE6F94494C9}" type="presParOf" srcId="{2168008B-3449-4A8D-99F3-C927C75596AA}" destId="{8EA98D5A-35FF-40C6-A167-1A2EED536626}" srcOrd="0" destOrd="0" presId="urn:microsoft.com/office/officeart/2005/8/layout/process2"/>
    <dgm:cxn modelId="{43E8E190-5C94-454B-A1EF-86A8F31EDC44}" type="presParOf" srcId="{9E234A98-EC02-45AC-9CA7-2267A555CCB1}" destId="{5A896A4F-A1B5-499F-A84E-B99D8FF59F48}"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79B667B-4265-421A-BA1A-14A070238104}" type="doc">
      <dgm:prSet loTypeId="urn:microsoft.com/office/officeart/2005/8/layout/hierarchy3" loCatId="hierarchy" qsTypeId="urn:microsoft.com/office/officeart/2005/8/quickstyle/3d2" qsCatId="3D" csTypeId="urn:microsoft.com/office/officeart/2005/8/colors/accent4_1" csCatId="accent4" phldr="1"/>
      <dgm:spPr/>
      <dgm:t>
        <a:bodyPr/>
        <a:lstStyle/>
        <a:p>
          <a:endParaRPr lang="ru-RU"/>
        </a:p>
      </dgm:t>
    </dgm:pt>
    <dgm:pt modelId="{01CB34B9-47B8-4D48-97E4-969E6BAA409C}">
      <dgm:prSet custT="1"/>
      <dgm:spPr/>
      <dgm:t>
        <a:bodyPr/>
        <a:lstStyle/>
        <a:p>
          <a:r>
            <a:rPr lang="uk-UA" sz="1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Найбільші обсяги продажів на українських товарних біржах у цей час становить сільськогосподарська продукція й продукти переробки :</a:t>
          </a:r>
          <a:endParaRPr lang="ru-RU" sz="1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C19A4E13-01D8-42C0-9F27-6D5B8423CD1D}" type="parTrans" cxnId="{2378F570-B3B2-43B3-8772-3E622BE7DD68}">
      <dgm:prSet/>
      <dgm:spPr/>
      <dgm:t>
        <a:bodyPr/>
        <a:lstStyle/>
        <a:p>
          <a:endParaRPr lang="ru-RU"/>
        </a:p>
      </dgm:t>
    </dgm:pt>
    <dgm:pt modelId="{D74B54C1-6EB0-45CE-8572-DF99E55EA894}" type="sibTrans" cxnId="{2378F570-B3B2-43B3-8772-3E622BE7DD68}">
      <dgm:prSet/>
      <dgm:spPr/>
      <dgm:t>
        <a:bodyPr/>
        <a:lstStyle/>
        <a:p>
          <a:endParaRPr lang="ru-RU"/>
        </a:p>
      </dgm:t>
    </dgm:pt>
    <dgm:pt modelId="{9607F679-5522-4470-9AED-EE2F8BE6367B}">
      <dgm:prSet/>
      <dgm:spPr/>
      <dgm:t>
        <a:bodyPr/>
        <a:lstStyle/>
        <a:p>
          <a:r>
            <a:rPr lang="uk-UA"/>
            <a:t>Зерно</a:t>
          </a:r>
          <a:endParaRPr lang="ru-RU"/>
        </a:p>
      </dgm:t>
    </dgm:pt>
    <dgm:pt modelId="{2D74FEB2-4979-424B-BDEE-9695610C625B}" type="parTrans" cxnId="{F6A91393-EBEE-4C6B-BEE9-34A36A407619}">
      <dgm:prSet/>
      <dgm:spPr/>
      <dgm:t>
        <a:bodyPr/>
        <a:lstStyle/>
        <a:p>
          <a:endParaRPr lang="ru-RU"/>
        </a:p>
      </dgm:t>
    </dgm:pt>
    <dgm:pt modelId="{B44CF05C-6826-44C9-8F46-D48E0676095A}" type="sibTrans" cxnId="{F6A91393-EBEE-4C6B-BEE9-34A36A407619}">
      <dgm:prSet/>
      <dgm:spPr/>
      <dgm:t>
        <a:bodyPr/>
        <a:lstStyle/>
        <a:p>
          <a:endParaRPr lang="ru-RU"/>
        </a:p>
      </dgm:t>
    </dgm:pt>
    <dgm:pt modelId="{2A146029-3418-4468-8845-1140C02B2CD2}">
      <dgm:prSet/>
      <dgm:spPr/>
      <dgm:t>
        <a:bodyPr/>
        <a:lstStyle/>
        <a:p>
          <a:r>
            <a:rPr lang="uk-UA"/>
            <a:t>Соняшник</a:t>
          </a:r>
          <a:endParaRPr lang="ru-RU"/>
        </a:p>
      </dgm:t>
    </dgm:pt>
    <dgm:pt modelId="{F7DA8105-76CA-4A7D-86F3-ED098DAB897D}" type="parTrans" cxnId="{DF1E14C0-3AF2-4B12-978D-6B916DB135CC}">
      <dgm:prSet/>
      <dgm:spPr/>
      <dgm:t>
        <a:bodyPr/>
        <a:lstStyle/>
        <a:p>
          <a:endParaRPr lang="ru-RU"/>
        </a:p>
      </dgm:t>
    </dgm:pt>
    <dgm:pt modelId="{DEA6E32C-9A1E-46F6-960D-148F06243785}" type="sibTrans" cxnId="{DF1E14C0-3AF2-4B12-978D-6B916DB135CC}">
      <dgm:prSet/>
      <dgm:spPr/>
      <dgm:t>
        <a:bodyPr/>
        <a:lstStyle/>
        <a:p>
          <a:endParaRPr lang="ru-RU"/>
        </a:p>
      </dgm:t>
    </dgm:pt>
    <dgm:pt modelId="{135B6067-598F-477E-AD8D-1BFDB6A5C005}">
      <dgm:prSet/>
      <dgm:spPr/>
      <dgm:t>
        <a:bodyPr/>
        <a:lstStyle/>
        <a:p>
          <a:r>
            <a:rPr lang="uk-UA"/>
            <a:t>Борошно </a:t>
          </a:r>
          <a:endParaRPr lang="ru-RU"/>
        </a:p>
      </dgm:t>
    </dgm:pt>
    <dgm:pt modelId="{AB89A61F-91C0-4D81-8476-44E84BCAC59F}" type="parTrans" cxnId="{A2404EF2-1B20-49E9-BE15-2D0F88420C97}">
      <dgm:prSet/>
      <dgm:spPr/>
      <dgm:t>
        <a:bodyPr/>
        <a:lstStyle/>
        <a:p>
          <a:endParaRPr lang="ru-RU"/>
        </a:p>
      </dgm:t>
    </dgm:pt>
    <dgm:pt modelId="{19F76C29-E08D-448D-B035-49CAE070AC12}" type="sibTrans" cxnId="{A2404EF2-1B20-49E9-BE15-2D0F88420C97}">
      <dgm:prSet/>
      <dgm:spPr/>
      <dgm:t>
        <a:bodyPr/>
        <a:lstStyle/>
        <a:p>
          <a:endParaRPr lang="ru-RU"/>
        </a:p>
      </dgm:t>
    </dgm:pt>
    <dgm:pt modelId="{FC1452B1-D25C-42E4-97E2-642902C1508D}">
      <dgm:prSet/>
      <dgm:spPr/>
      <dgm:t>
        <a:bodyPr/>
        <a:lstStyle/>
        <a:p>
          <a:r>
            <a:rPr lang="uk-UA"/>
            <a:t>Крупи й т.д.</a:t>
          </a:r>
          <a:br>
            <a:rPr lang="uk-UA"/>
          </a:br>
          <a:endParaRPr lang="ru-RU"/>
        </a:p>
      </dgm:t>
    </dgm:pt>
    <dgm:pt modelId="{32FAB35A-6583-449C-95E4-B4222F9945D2}" type="parTrans" cxnId="{8C8D4980-DF13-4734-B44D-D74F664D6925}">
      <dgm:prSet/>
      <dgm:spPr/>
      <dgm:t>
        <a:bodyPr/>
        <a:lstStyle/>
        <a:p>
          <a:endParaRPr lang="ru-RU"/>
        </a:p>
      </dgm:t>
    </dgm:pt>
    <dgm:pt modelId="{B73F94ED-D837-49BD-8E8E-0077DC0A80B9}" type="sibTrans" cxnId="{8C8D4980-DF13-4734-B44D-D74F664D6925}">
      <dgm:prSet/>
      <dgm:spPr/>
      <dgm:t>
        <a:bodyPr/>
        <a:lstStyle/>
        <a:p>
          <a:endParaRPr lang="ru-RU"/>
        </a:p>
      </dgm:t>
    </dgm:pt>
    <dgm:pt modelId="{AC952950-318A-4DD1-BC66-88A5AA7EA0EB}" type="pres">
      <dgm:prSet presAssocID="{D79B667B-4265-421A-BA1A-14A070238104}" presName="diagram" presStyleCnt="0">
        <dgm:presLayoutVars>
          <dgm:chPref val="1"/>
          <dgm:dir/>
          <dgm:animOne val="branch"/>
          <dgm:animLvl val="lvl"/>
          <dgm:resizeHandles/>
        </dgm:presLayoutVars>
      </dgm:prSet>
      <dgm:spPr/>
      <dgm:t>
        <a:bodyPr/>
        <a:lstStyle/>
        <a:p>
          <a:endParaRPr lang="uk-UA"/>
        </a:p>
      </dgm:t>
    </dgm:pt>
    <dgm:pt modelId="{603687F7-23F3-402E-8486-10E5D4C1ED20}" type="pres">
      <dgm:prSet presAssocID="{01CB34B9-47B8-4D48-97E4-969E6BAA409C}" presName="root" presStyleCnt="0"/>
      <dgm:spPr/>
    </dgm:pt>
    <dgm:pt modelId="{772BE64F-E5D7-4D8A-BE53-8587A1AA5ECE}" type="pres">
      <dgm:prSet presAssocID="{01CB34B9-47B8-4D48-97E4-969E6BAA409C}" presName="rootComposite" presStyleCnt="0"/>
      <dgm:spPr/>
    </dgm:pt>
    <dgm:pt modelId="{5EDDAEBA-CAB7-47B7-950D-37A6892F614C}" type="pres">
      <dgm:prSet presAssocID="{01CB34B9-47B8-4D48-97E4-969E6BAA409C}" presName="rootText" presStyleLbl="node1" presStyleIdx="0" presStyleCnt="1" custScaleX="221284"/>
      <dgm:spPr/>
      <dgm:t>
        <a:bodyPr/>
        <a:lstStyle/>
        <a:p>
          <a:endParaRPr lang="uk-UA"/>
        </a:p>
      </dgm:t>
    </dgm:pt>
    <dgm:pt modelId="{D1E2E0BE-EAF7-49F5-8266-663312568EF2}" type="pres">
      <dgm:prSet presAssocID="{01CB34B9-47B8-4D48-97E4-969E6BAA409C}" presName="rootConnector" presStyleLbl="node1" presStyleIdx="0" presStyleCnt="1"/>
      <dgm:spPr/>
      <dgm:t>
        <a:bodyPr/>
        <a:lstStyle/>
        <a:p>
          <a:endParaRPr lang="uk-UA"/>
        </a:p>
      </dgm:t>
    </dgm:pt>
    <dgm:pt modelId="{C7122E57-BFB8-43CC-A3E3-CEC674EA2241}" type="pres">
      <dgm:prSet presAssocID="{01CB34B9-47B8-4D48-97E4-969E6BAA409C}" presName="childShape" presStyleCnt="0"/>
      <dgm:spPr/>
    </dgm:pt>
    <dgm:pt modelId="{33ABFBA6-0468-485F-8DA7-7D4E49C6426F}" type="pres">
      <dgm:prSet presAssocID="{2D74FEB2-4979-424B-BDEE-9695610C625B}" presName="Name13" presStyleLbl="parChTrans1D2" presStyleIdx="0" presStyleCnt="4"/>
      <dgm:spPr/>
      <dgm:t>
        <a:bodyPr/>
        <a:lstStyle/>
        <a:p>
          <a:endParaRPr lang="uk-UA"/>
        </a:p>
      </dgm:t>
    </dgm:pt>
    <dgm:pt modelId="{DEF65AC9-23D1-4E35-8C08-6C1E10F3A6AE}" type="pres">
      <dgm:prSet presAssocID="{9607F679-5522-4470-9AED-EE2F8BE6367B}" presName="childText" presStyleLbl="bgAcc1" presStyleIdx="0" presStyleCnt="4">
        <dgm:presLayoutVars>
          <dgm:bulletEnabled val="1"/>
        </dgm:presLayoutVars>
      </dgm:prSet>
      <dgm:spPr/>
      <dgm:t>
        <a:bodyPr/>
        <a:lstStyle/>
        <a:p>
          <a:endParaRPr lang="uk-UA"/>
        </a:p>
      </dgm:t>
    </dgm:pt>
    <dgm:pt modelId="{3F0AF989-FC18-44AD-B4F4-3637C57428D0}" type="pres">
      <dgm:prSet presAssocID="{F7DA8105-76CA-4A7D-86F3-ED098DAB897D}" presName="Name13" presStyleLbl="parChTrans1D2" presStyleIdx="1" presStyleCnt="4"/>
      <dgm:spPr/>
      <dgm:t>
        <a:bodyPr/>
        <a:lstStyle/>
        <a:p>
          <a:endParaRPr lang="uk-UA"/>
        </a:p>
      </dgm:t>
    </dgm:pt>
    <dgm:pt modelId="{CD9B33E2-3521-4E9C-A8C0-96C63668CA48}" type="pres">
      <dgm:prSet presAssocID="{2A146029-3418-4468-8845-1140C02B2CD2}" presName="childText" presStyleLbl="bgAcc1" presStyleIdx="1" presStyleCnt="4">
        <dgm:presLayoutVars>
          <dgm:bulletEnabled val="1"/>
        </dgm:presLayoutVars>
      </dgm:prSet>
      <dgm:spPr/>
      <dgm:t>
        <a:bodyPr/>
        <a:lstStyle/>
        <a:p>
          <a:endParaRPr lang="uk-UA"/>
        </a:p>
      </dgm:t>
    </dgm:pt>
    <dgm:pt modelId="{FC4D0F19-BF46-41EF-ADFC-4A2B084753FB}" type="pres">
      <dgm:prSet presAssocID="{AB89A61F-91C0-4D81-8476-44E84BCAC59F}" presName="Name13" presStyleLbl="parChTrans1D2" presStyleIdx="2" presStyleCnt="4"/>
      <dgm:spPr/>
      <dgm:t>
        <a:bodyPr/>
        <a:lstStyle/>
        <a:p>
          <a:endParaRPr lang="uk-UA"/>
        </a:p>
      </dgm:t>
    </dgm:pt>
    <dgm:pt modelId="{88FC7198-18D4-44F0-B6F9-827AEE946385}" type="pres">
      <dgm:prSet presAssocID="{135B6067-598F-477E-AD8D-1BFDB6A5C005}" presName="childText" presStyleLbl="bgAcc1" presStyleIdx="2" presStyleCnt="4">
        <dgm:presLayoutVars>
          <dgm:bulletEnabled val="1"/>
        </dgm:presLayoutVars>
      </dgm:prSet>
      <dgm:spPr/>
      <dgm:t>
        <a:bodyPr/>
        <a:lstStyle/>
        <a:p>
          <a:endParaRPr lang="uk-UA"/>
        </a:p>
      </dgm:t>
    </dgm:pt>
    <dgm:pt modelId="{1341E235-A76A-4E39-9ADD-22CD980EF5FF}" type="pres">
      <dgm:prSet presAssocID="{32FAB35A-6583-449C-95E4-B4222F9945D2}" presName="Name13" presStyleLbl="parChTrans1D2" presStyleIdx="3" presStyleCnt="4"/>
      <dgm:spPr/>
      <dgm:t>
        <a:bodyPr/>
        <a:lstStyle/>
        <a:p>
          <a:endParaRPr lang="uk-UA"/>
        </a:p>
      </dgm:t>
    </dgm:pt>
    <dgm:pt modelId="{B99F5CA4-3E27-4260-93FE-15702EC18284}" type="pres">
      <dgm:prSet presAssocID="{FC1452B1-D25C-42E4-97E2-642902C1508D}" presName="childText" presStyleLbl="bgAcc1" presStyleIdx="3" presStyleCnt="4">
        <dgm:presLayoutVars>
          <dgm:bulletEnabled val="1"/>
        </dgm:presLayoutVars>
      </dgm:prSet>
      <dgm:spPr/>
      <dgm:t>
        <a:bodyPr/>
        <a:lstStyle/>
        <a:p>
          <a:endParaRPr lang="uk-UA"/>
        </a:p>
      </dgm:t>
    </dgm:pt>
  </dgm:ptLst>
  <dgm:cxnLst>
    <dgm:cxn modelId="{22C801C1-72BB-4408-8530-2E40E0482AA7}" type="presOf" srcId="{9607F679-5522-4470-9AED-EE2F8BE6367B}" destId="{DEF65AC9-23D1-4E35-8C08-6C1E10F3A6AE}" srcOrd="0" destOrd="0" presId="urn:microsoft.com/office/officeart/2005/8/layout/hierarchy3"/>
    <dgm:cxn modelId="{5083E286-7431-4323-A679-A288E36403F1}" type="presOf" srcId="{135B6067-598F-477E-AD8D-1BFDB6A5C005}" destId="{88FC7198-18D4-44F0-B6F9-827AEE946385}" srcOrd="0" destOrd="0" presId="urn:microsoft.com/office/officeart/2005/8/layout/hierarchy3"/>
    <dgm:cxn modelId="{ED40D9E8-3531-41D3-B51F-D11A0B1E0072}" type="presOf" srcId="{32FAB35A-6583-449C-95E4-B4222F9945D2}" destId="{1341E235-A76A-4E39-9ADD-22CD980EF5FF}" srcOrd="0" destOrd="0" presId="urn:microsoft.com/office/officeart/2005/8/layout/hierarchy3"/>
    <dgm:cxn modelId="{A2404EF2-1B20-49E9-BE15-2D0F88420C97}" srcId="{01CB34B9-47B8-4D48-97E4-969E6BAA409C}" destId="{135B6067-598F-477E-AD8D-1BFDB6A5C005}" srcOrd="2" destOrd="0" parTransId="{AB89A61F-91C0-4D81-8476-44E84BCAC59F}" sibTransId="{19F76C29-E08D-448D-B035-49CAE070AC12}"/>
    <dgm:cxn modelId="{99A10195-4480-471C-8424-2C73140DC676}" type="presOf" srcId="{D79B667B-4265-421A-BA1A-14A070238104}" destId="{AC952950-318A-4DD1-BC66-88A5AA7EA0EB}" srcOrd="0" destOrd="0" presId="urn:microsoft.com/office/officeart/2005/8/layout/hierarchy3"/>
    <dgm:cxn modelId="{F1BC73E8-A72C-4586-A86E-33D8847C6AF1}" type="presOf" srcId="{01CB34B9-47B8-4D48-97E4-969E6BAA409C}" destId="{D1E2E0BE-EAF7-49F5-8266-663312568EF2}" srcOrd="1" destOrd="0" presId="urn:microsoft.com/office/officeart/2005/8/layout/hierarchy3"/>
    <dgm:cxn modelId="{BCA9282B-89D3-4728-A56D-AA5292A61273}" type="presOf" srcId="{FC1452B1-D25C-42E4-97E2-642902C1508D}" destId="{B99F5CA4-3E27-4260-93FE-15702EC18284}" srcOrd="0" destOrd="0" presId="urn:microsoft.com/office/officeart/2005/8/layout/hierarchy3"/>
    <dgm:cxn modelId="{F6A91393-EBEE-4C6B-BEE9-34A36A407619}" srcId="{01CB34B9-47B8-4D48-97E4-969E6BAA409C}" destId="{9607F679-5522-4470-9AED-EE2F8BE6367B}" srcOrd="0" destOrd="0" parTransId="{2D74FEB2-4979-424B-BDEE-9695610C625B}" sibTransId="{B44CF05C-6826-44C9-8F46-D48E0676095A}"/>
    <dgm:cxn modelId="{8C8D4980-DF13-4734-B44D-D74F664D6925}" srcId="{01CB34B9-47B8-4D48-97E4-969E6BAA409C}" destId="{FC1452B1-D25C-42E4-97E2-642902C1508D}" srcOrd="3" destOrd="0" parTransId="{32FAB35A-6583-449C-95E4-B4222F9945D2}" sibTransId="{B73F94ED-D837-49BD-8E8E-0077DC0A80B9}"/>
    <dgm:cxn modelId="{3700030C-2286-4271-A86C-D44464F6F5BA}" type="presOf" srcId="{01CB34B9-47B8-4D48-97E4-969E6BAA409C}" destId="{5EDDAEBA-CAB7-47B7-950D-37A6892F614C}" srcOrd="0" destOrd="0" presId="urn:microsoft.com/office/officeart/2005/8/layout/hierarchy3"/>
    <dgm:cxn modelId="{CBB44E8E-5F23-4A89-9CBD-AFA51D5CFA8C}" type="presOf" srcId="{F7DA8105-76CA-4A7D-86F3-ED098DAB897D}" destId="{3F0AF989-FC18-44AD-B4F4-3637C57428D0}" srcOrd="0" destOrd="0" presId="urn:microsoft.com/office/officeart/2005/8/layout/hierarchy3"/>
    <dgm:cxn modelId="{DF1E14C0-3AF2-4B12-978D-6B916DB135CC}" srcId="{01CB34B9-47B8-4D48-97E4-969E6BAA409C}" destId="{2A146029-3418-4468-8845-1140C02B2CD2}" srcOrd="1" destOrd="0" parTransId="{F7DA8105-76CA-4A7D-86F3-ED098DAB897D}" sibTransId="{DEA6E32C-9A1E-46F6-960D-148F06243785}"/>
    <dgm:cxn modelId="{087B59CB-1B7A-4CF1-A718-26F8EB5EE30B}" type="presOf" srcId="{AB89A61F-91C0-4D81-8476-44E84BCAC59F}" destId="{FC4D0F19-BF46-41EF-ADFC-4A2B084753FB}" srcOrd="0" destOrd="0" presId="urn:microsoft.com/office/officeart/2005/8/layout/hierarchy3"/>
    <dgm:cxn modelId="{6D29458D-F5D2-4F4C-BFFD-69DD81D225D9}" type="presOf" srcId="{2D74FEB2-4979-424B-BDEE-9695610C625B}" destId="{33ABFBA6-0468-485F-8DA7-7D4E49C6426F}" srcOrd="0" destOrd="0" presId="urn:microsoft.com/office/officeart/2005/8/layout/hierarchy3"/>
    <dgm:cxn modelId="{2378F570-B3B2-43B3-8772-3E622BE7DD68}" srcId="{D79B667B-4265-421A-BA1A-14A070238104}" destId="{01CB34B9-47B8-4D48-97E4-969E6BAA409C}" srcOrd="0" destOrd="0" parTransId="{C19A4E13-01D8-42C0-9F27-6D5B8423CD1D}" sibTransId="{D74B54C1-6EB0-45CE-8572-DF99E55EA894}"/>
    <dgm:cxn modelId="{6480580C-E098-40B8-A91F-FCDA4FDD4D61}" type="presOf" srcId="{2A146029-3418-4468-8845-1140C02B2CD2}" destId="{CD9B33E2-3521-4E9C-A8C0-96C63668CA48}" srcOrd="0" destOrd="0" presId="urn:microsoft.com/office/officeart/2005/8/layout/hierarchy3"/>
    <dgm:cxn modelId="{67797E51-1589-45DB-9AA7-66DFC0677244}" type="presParOf" srcId="{AC952950-318A-4DD1-BC66-88A5AA7EA0EB}" destId="{603687F7-23F3-402E-8486-10E5D4C1ED20}" srcOrd="0" destOrd="0" presId="urn:microsoft.com/office/officeart/2005/8/layout/hierarchy3"/>
    <dgm:cxn modelId="{69D370DE-FB63-421D-AD20-867B548A3630}" type="presParOf" srcId="{603687F7-23F3-402E-8486-10E5D4C1ED20}" destId="{772BE64F-E5D7-4D8A-BE53-8587A1AA5ECE}" srcOrd="0" destOrd="0" presId="urn:microsoft.com/office/officeart/2005/8/layout/hierarchy3"/>
    <dgm:cxn modelId="{431B8396-4432-4CE6-95C5-FE3B3272D268}" type="presParOf" srcId="{772BE64F-E5D7-4D8A-BE53-8587A1AA5ECE}" destId="{5EDDAEBA-CAB7-47B7-950D-37A6892F614C}" srcOrd="0" destOrd="0" presId="urn:microsoft.com/office/officeart/2005/8/layout/hierarchy3"/>
    <dgm:cxn modelId="{CCAFA35A-E58D-4846-B6F6-9524B439404A}" type="presParOf" srcId="{772BE64F-E5D7-4D8A-BE53-8587A1AA5ECE}" destId="{D1E2E0BE-EAF7-49F5-8266-663312568EF2}" srcOrd="1" destOrd="0" presId="urn:microsoft.com/office/officeart/2005/8/layout/hierarchy3"/>
    <dgm:cxn modelId="{EFB465F5-71AB-4D74-94C7-CDB591AA24E4}" type="presParOf" srcId="{603687F7-23F3-402E-8486-10E5D4C1ED20}" destId="{C7122E57-BFB8-43CC-A3E3-CEC674EA2241}" srcOrd="1" destOrd="0" presId="urn:microsoft.com/office/officeart/2005/8/layout/hierarchy3"/>
    <dgm:cxn modelId="{45F93CCD-1D41-4FCE-BB37-9D86FF899122}" type="presParOf" srcId="{C7122E57-BFB8-43CC-A3E3-CEC674EA2241}" destId="{33ABFBA6-0468-485F-8DA7-7D4E49C6426F}" srcOrd="0" destOrd="0" presId="urn:microsoft.com/office/officeart/2005/8/layout/hierarchy3"/>
    <dgm:cxn modelId="{1C472EC8-BD9F-427F-9AF1-FEA0E1BF9C52}" type="presParOf" srcId="{C7122E57-BFB8-43CC-A3E3-CEC674EA2241}" destId="{DEF65AC9-23D1-4E35-8C08-6C1E10F3A6AE}" srcOrd="1" destOrd="0" presId="urn:microsoft.com/office/officeart/2005/8/layout/hierarchy3"/>
    <dgm:cxn modelId="{6401BA41-4924-4C47-B730-D834C3D49E02}" type="presParOf" srcId="{C7122E57-BFB8-43CC-A3E3-CEC674EA2241}" destId="{3F0AF989-FC18-44AD-B4F4-3637C57428D0}" srcOrd="2" destOrd="0" presId="urn:microsoft.com/office/officeart/2005/8/layout/hierarchy3"/>
    <dgm:cxn modelId="{072CB803-E6AF-4751-9685-739DA4AB808B}" type="presParOf" srcId="{C7122E57-BFB8-43CC-A3E3-CEC674EA2241}" destId="{CD9B33E2-3521-4E9C-A8C0-96C63668CA48}" srcOrd="3" destOrd="0" presId="urn:microsoft.com/office/officeart/2005/8/layout/hierarchy3"/>
    <dgm:cxn modelId="{1B911546-F4C5-4BD6-A0A5-26FCDD4AB151}" type="presParOf" srcId="{C7122E57-BFB8-43CC-A3E3-CEC674EA2241}" destId="{FC4D0F19-BF46-41EF-ADFC-4A2B084753FB}" srcOrd="4" destOrd="0" presId="urn:microsoft.com/office/officeart/2005/8/layout/hierarchy3"/>
    <dgm:cxn modelId="{1370252C-7488-4EF1-BF40-636EF3ADE1A1}" type="presParOf" srcId="{C7122E57-BFB8-43CC-A3E3-CEC674EA2241}" destId="{88FC7198-18D4-44F0-B6F9-827AEE946385}" srcOrd="5" destOrd="0" presId="urn:microsoft.com/office/officeart/2005/8/layout/hierarchy3"/>
    <dgm:cxn modelId="{A93BB05A-DE52-49CD-A8BD-DD580E18A3BC}" type="presParOf" srcId="{C7122E57-BFB8-43CC-A3E3-CEC674EA2241}" destId="{1341E235-A76A-4E39-9ADD-22CD980EF5FF}" srcOrd="6" destOrd="0" presId="urn:microsoft.com/office/officeart/2005/8/layout/hierarchy3"/>
    <dgm:cxn modelId="{D40EA016-8A34-4C25-90AF-59F455FC23FF}" type="presParOf" srcId="{C7122E57-BFB8-43CC-A3E3-CEC674EA2241}" destId="{B99F5CA4-3E27-4260-93FE-15702EC18284}" srcOrd="7"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D290D9-ED58-45DC-82FE-6248D2A6F9FD}"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4D92BF8B-0591-4892-8B41-42C7CDC85447}">
      <dgm:prSet custT="1"/>
      <dgm:spPr/>
      <dgm:t>
        <a:bodyPr/>
        <a:lstStyle/>
        <a:p>
          <a:pPr algn="l" rtl="0"/>
          <a:r>
            <a:rPr lang="ru-RU" sz="2800" b="1" dirty="0" err="1"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Якість</a:t>
          </a:r>
          <a:r>
            <a:rPr lang="ru-RU" sz="2800" b="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uk-UA" sz="2000" noProof="0" dirty="0" smtClean="0">
              <a:latin typeface="Times New Roman" panose="02020603050405020304" pitchFamily="18" charset="0"/>
              <a:cs typeface="Times New Roman" panose="02020603050405020304" pitchFamily="18" charset="0"/>
            </a:rPr>
            <a:t>Вимоги щодо якості предмета біржового договору визначаються, насамперед, у нормах обов'язкових для сторін нормативних документів, які мають загальний й обов'язковий характер (стандарти, норми, правила, технічні умови). Крім цього варто взяти до уваги загальні норми законодавства (ст. 673; ст. 674 ГК України й ін.).</a:t>
          </a:r>
          <a:endParaRPr lang="uk-UA" sz="2000" noProof="0" dirty="0">
            <a:latin typeface="Times New Roman" panose="02020603050405020304" pitchFamily="18" charset="0"/>
            <a:cs typeface="Times New Roman" panose="02020603050405020304" pitchFamily="18" charset="0"/>
          </a:endParaRPr>
        </a:p>
      </dgm:t>
    </dgm:pt>
    <dgm:pt modelId="{792662E8-6375-40D5-A51A-D800A0717594}" type="parTrans" cxnId="{103045A2-A4C1-4A46-A3C3-77227CD4DE18}">
      <dgm:prSet/>
      <dgm:spPr/>
      <dgm:t>
        <a:bodyPr/>
        <a:lstStyle/>
        <a:p>
          <a:endParaRPr lang="uk-UA"/>
        </a:p>
      </dgm:t>
    </dgm:pt>
    <dgm:pt modelId="{4321740F-7695-4E5C-8A6F-6D8B3850D91F}" type="sibTrans" cxnId="{103045A2-A4C1-4A46-A3C3-77227CD4DE18}">
      <dgm:prSet/>
      <dgm:spPr/>
      <dgm:t>
        <a:bodyPr/>
        <a:lstStyle/>
        <a:p>
          <a:endParaRPr lang="uk-UA"/>
        </a:p>
      </dgm:t>
    </dgm:pt>
    <dgm:pt modelId="{FF0F3957-4410-413B-946A-E225A9238578}">
      <dgm:prSet custT="1"/>
      <dgm:spPr/>
      <dgm:t>
        <a:bodyPr/>
        <a:lstStyle/>
        <a:p>
          <a:pPr rtl="0"/>
          <a:r>
            <a:rPr lang="ru-RU" sz="2800" b="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Приклад: </a:t>
          </a:r>
          <a:r>
            <a:rPr lang="uk-UA" sz="2000" noProof="0" dirty="0" smtClean="0">
              <a:latin typeface="Times New Roman" panose="02020603050405020304" pitchFamily="18" charset="0"/>
              <a:cs typeface="Times New Roman" panose="02020603050405020304" pitchFamily="18" charset="0"/>
            </a:rPr>
            <a:t>Кожному з товарів, які пропонуються до торгівлі встановлюється базисний сорт як одиниця міри, що максимально характеризує його властивості. Якісна стандартизація предмета договору має на меті забезпечення умов для торгівлі товарами за описом їхніх властивостей або за зразками. За базисний сорт приймається найбільш типовий вид продукції даного ринку, відповідно до якого здійснюється якісна градація інших товарів у даній групі. </a:t>
          </a:r>
          <a:endParaRPr lang="uk-UA" sz="2000" noProof="0" dirty="0">
            <a:latin typeface="Times New Roman" panose="02020603050405020304" pitchFamily="18" charset="0"/>
            <a:cs typeface="Times New Roman" panose="02020603050405020304" pitchFamily="18" charset="0"/>
          </a:endParaRPr>
        </a:p>
      </dgm:t>
    </dgm:pt>
    <dgm:pt modelId="{23382EE7-06CF-48F6-9951-17103B210FE9}" type="parTrans" cxnId="{092E7CD5-5267-4F04-BA08-53A171E6C36F}">
      <dgm:prSet/>
      <dgm:spPr/>
      <dgm:t>
        <a:bodyPr/>
        <a:lstStyle/>
        <a:p>
          <a:endParaRPr lang="uk-UA"/>
        </a:p>
      </dgm:t>
    </dgm:pt>
    <dgm:pt modelId="{86FB5486-4C20-4A4F-9C20-BAA8341AFC8D}" type="sibTrans" cxnId="{092E7CD5-5267-4F04-BA08-53A171E6C36F}">
      <dgm:prSet/>
      <dgm:spPr/>
      <dgm:t>
        <a:bodyPr/>
        <a:lstStyle/>
        <a:p>
          <a:endParaRPr lang="uk-UA"/>
        </a:p>
      </dgm:t>
    </dgm:pt>
    <dgm:pt modelId="{3B577976-D907-415C-BDAA-3D2F36F27D8C}" type="pres">
      <dgm:prSet presAssocID="{EAD290D9-ED58-45DC-82FE-6248D2A6F9FD}" presName="linearFlow" presStyleCnt="0">
        <dgm:presLayoutVars>
          <dgm:resizeHandles val="exact"/>
        </dgm:presLayoutVars>
      </dgm:prSet>
      <dgm:spPr/>
      <dgm:t>
        <a:bodyPr/>
        <a:lstStyle/>
        <a:p>
          <a:endParaRPr lang="ru-RU"/>
        </a:p>
      </dgm:t>
    </dgm:pt>
    <dgm:pt modelId="{50FC4601-1D7E-464C-97C0-66D78300425A}" type="pres">
      <dgm:prSet presAssocID="{4D92BF8B-0591-4892-8B41-42C7CDC85447}" presName="node" presStyleLbl="node1" presStyleIdx="0" presStyleCnt="2" custScaleY="72658" custLinFactNeighborX="37" custLinFactNeighborY="1262">
        <dgm:presLayoutVars>
          <dgm:bulletEnabled val="1"/>
        </dgm:presLayoutVars>
      </dgm:prSet>
      <dgm:spPr/>
      <dgm:t>
        <a:bodyPr/>
        <a:lstStyle/>
        <a:p>
          <a:endParaRPr lang="ru-RU"/>
        </a:p>
      </dgm:t>
    </dgm:pt>
    <dgm:pt modelId="{CEE7B6C0-5BA0-49D9-8060-06A2C9DE8661}" type="pres">
      <dgm:prSet presAssocID="{4321740F-7695-4E5C-8A6F-6D8B3850D91F}" presName="sibTrans" presStyleLbl="sibTrans2D1" presStyleIdx="0" presStyleCnt="1" custScaleX="75534" custScaleY="44419" custLinFactNeighborX="-199" custLinFactNeighborY="-19813"/>
      <dgm:spPr/>
      <dgm:t>
        <a:bodyPr/>
        <a:lstStyle/>
        <a:p>
          <a:endParaRPr lang="ru-RU"/>
        </a:p>
      </dgm:t>
    </dgm:pt>
    <dgm:pt modelId="{F7A8C406-4E7D-4279-A7BF-EDA2CC692188}" type="pres">
      <dgm:prSet presAssocID="{4321740F-7695-4E5C-8A6F-6D8B3850D91F}" presName="connectorText" presStyleLbl="sibTrans2D1" presStyleIdx="0" presStyleCnt="1"/>
      <dgm:spPr/>
      <dgm:t>
        <a:bodyPr/>
        <a:lstStyle/>
        <a:p>
          <a:endParaRPr lang="ru-RU"/>
        </a:p>
      </dgm:t>
    </dgm:pt>
    <dgm:pt modelId="{A2642721-F308-4527-A6FB-B0395947534A}" type="pres">
      <dgm:prSet presAssocID="{FF0F3957-4410-413B-946A-E225A9238578}" presName="node" presStyleLbl="node1" presStyleIdx="1" presStyleCnt="2" custScaleY="98798">
        <dgm:presLayoutVars>
          <dgm:bulletEnabled val="1"/>
        </dgm:presLayoutVars>
      </dgm:prSet>
      <dgm:spPr/>
      <dgm:t>
        <a:bodyPr/>
        <a:lstStyle/>
        <a:p>
          <a:endParaRPr lang="ru-RU"/>
        </a:p>
      </dgm:t>
    </dgm:pt>
  </dgm:ptLst>
  <dgm:cxnLst>
    <dgm:cxn modelId="{092E7CD5-5267-4F04-BA08-53A171E6C36F}" srcId="{EAD290D9-ED58-45DC-82FE-6248D2A6F9FD}" destId="{FF0F3957-4410-413B-946A-E225A9238578}" srcOrd="1" destOrd="0" parTransId="{23382EE7-06CF-48F6-9951-17103B210FE9}" sibTransId="{86FB5486-4C20-4A4F-9C20-BAA8341AFC8D}"/>
    <dgm:cxn modelId="{E461FA9E-7B57-4846-8598-1F77274675C1}" type="presOf" srcId="{4321740F-7695-4E5C-8A6F-6D8B3850D91F}" destId="{CEE7B6C0-5BA0-49D9-8060-06A2C9DE8661}" srcOrd="0" destOrd="0" presId="urn:microsoft.com/office/officeart/2005/8/layout/process2"/>
    <dgm:cxn modelId="{E5668477-E369-4583-A259-252CE301B83D}" type="presOf" srcId="{EAD290D9-ED58-45DC-82FE-6248D2A6F9FD}" destId="{3B577976-D907-415C-BDAA-3D2F36F27D8C}" srcOrd="0" destOrd="0" presId="urn:microsoft.com/office/officeart/2005/8/layout/process2"/>
    <dgm:cxn modelId="{6DDFA765-216C-44B5-BBBD-2159DFA9CA20}" type="presOf" srcId="{4D92BF8B-0591-4892-8B41-42C7CDC85447}" destId="{50FC4601-1D7E-464C-97C0-66D78300425A}" srcOrd="0" destOrd="0" presId="urn:microsoft.com/office/officeart/2005/8/layout/process2"/>
    <dgm:cxn modelId="{103045A2-A4C1-4A46-A3C3-77227CD4DE18}" srcId="{EAD290D9-ED58-45DC-82FE-6248D2A6F9FD}" destId="{4D92BF8B-0591-4892-8B41-42C7CDC85447}" srcOrd="0" destOrd="0" parTransId="{792662E8-6375-40D5-A51A-D800A0717594}" sibTransId="{4321740F-7695-4E5C-8A6F-6D8B3850D91F}"/>
    <dgm:cxn modelId="{68CE2BF1-1FA0-4088-8C4A-698B40C8468D}" type="presOf" srcId="{4321740F-7695-4E5C-8A6F-6D8B3850D91F}" destId="{F7A8C406-4E7D-4279-A7BF-EDA2CC692188}" srcOrd="1" destOrd="0" presId="urn:microsoft.com/office/officeart/2005/8/layout/process2"/>
    <dgm:cxn modelId="{00B598D3-9EE1-44EF-9236-4950CC1842DD}" type="presOf" srcId="{FF0F3957-4410-413B-946A-E225A9238578}" destId="{A2642721-F308-4527-A6FB-B0395947534A}" srcOrd="0" destOrd="0" presId="urn:microsoft.com/office/officeart/2005/8/layout/process2"/>
    <dgm:cxn modelId="{0016CB62-A99D-4B2A-B3B6-55EFC291F45E}" type="presParOf" srcId="{3B577976-D907-415C-BDAA-3D2F36F27D8C}" destId="{50FC4601-1D7E-464C-97C0-66D78300425A}" srcOrd="0" destOrd="0" presId="urn:microsoft.com/office/officeart/2005/8/layout/process2"/>
    <dgm:cxn modelId="{9762F839-0EE0-4526-98C4-56951FEDC22C}" type="presParOf" srcId="{3B577976-D907-415C-BDAA-3D2F36F27D8C}" destId="{CEE7B6C0-5BA0-49D9-8060-06A2C9DE8661}" srcOrd="1" destOrd="0" presId="urn:microsoft.com/office/officeart/2005/8/layout/process2"/>
    <dgm:cxn modelId="{B383DBDE-E6DC-4351-8DE5-9B8766D159C1}" type="presParOf" srcId="{CEE7B6C0-5BA0-49D9-8060-06A2C9DE8661}" destId="{F7A8C406-4E7D-4279-A7BF-EDA2CC692188}" srcOrd="0" destOrd="0" presId="urn:microsoft.com/office/officeart/2005/8/layout/process2"/>
    <dgm:cxn modelId="{CA23E463-DFDF-4A0A-A523-3DDE02ADF412}" type="presParOf" srcId="{3B577976-D907-415C-BDAA-3D2F36F27D8C}" destId="{A2642721-F308-4527-A6FB-B0395947534A}" srcOrd="2"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03E65D7-5FCD-4D20-8761-5EBC90079308}"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2205DE1C-114D-4C21-9AFD-E00EC8A36CDB}">
      <dgm:prSet custT="1"/>
      <dgm:spPr/>
      <dgm:t>
        <a:bodyPr/>
        <a:lstStyle/>
        <a:p>
          <a:pPr rtl="0"/>
          <a:r>
            <a:rPr lang="uk-UA" sz="2800" b="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Ціна</a:t>
          </a:r>
          <a:r>
            <a:rPr lang="uk-UA" sz="2400" b="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uk-UA"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uk-UA" sz="2000" dirty="0" smtClean="0">
              <a:latin typeface="Times New Roman" panose="02020603050405020304" pitchFamily="18" charset="0"/>
              <a:cs typeface="Times New Roman" panose="02020603050405020304" pitchFamily="18" charset="0"/>
            </a:rPr>
            <a:t>Розглядаючи ціну як істотну умову біржового договору, слід зазначити, що про необхідність виконання загальних вимог, установлених розділом 21 ГК України. </a:t>
          </a:r>
        </a:p>
        <a:p>
          <a:pPr rtl="0"/>
          <a:r>
            <a:rPr lang="uk-UA" sz="2000" dirty="0" smtClean="0">
              <a:latin typeface="Times New Roman" panose="02020603050405020304" pitchFamily="18" charset="0"/>
              <a:cs typeface="Times New Roman" panose="02020603050405020304" pitchFamily="18" charset="0"/>
            </a:rPr>
            <a:t>Варто підкреслити, що ціна — це умова стандартного біржового контракту, що може бути змінена за згодою сторін.</a:t>
          </a:r>
          <a:endParaRPr lang="uk-UA" sz="2000" dirty="0">
            <a:latin typeface="Times New Roman" panose="02020603050405020304" pitchFamily="18" charset="0"/>
            <a:cs typeface="Times New Roman" panose="02020603050405020304" pitchFamily="18" charset="0"/>
          </a:endParaRPr>
        </a:p>
      </dgm:t>
    </dgm:pt>
    <dgm:pt modelId="{DE86469D-3170-4CDF-85CC-459794B64E89}" type="parTrans" cxnId="{16F2B911-FD2F-46CE-A41B-4D59243E0C82}">
      <dgm:prSet/>
      <dgm:spPr/>
      <dgm:t>
        <a:bodyPr/>
        <a:lstStyle/>
        <a:p>
          <a:endParaRPr lang="uk-UA"/>
        </a:p>
      </dgm:t>
    </dgm:pt>
    <dgm:pt modelId="{08BDBC30-92F1-475F-84B5-2EE282A551FB}" type="sibTrans" cxnId="{16F2B911-FD2F-46CE-A41B-4D59243E0C82}">
      <dgm:prSet/>
      <dgm:spPr/>
      <dgm:t>
        <a:bodyPr/>
        <a:lstStyle/>
        <a:p>
          <a:endParaRPr lang="uk-UA"/>
        </a:p>
      </dgm:t>
    </dgm:pt>
    <dgm:pt modelId="{1B988B42-D5E1-4353-A8C5-D563F9A2696F}">
      <dgm:prSet custT="1"/>
      <dgm:spPr/>
      <dgm:t>
        <a:bodyPr/>
        <a:lstStyle/>
        <a:p>
          <a:pPr rtl="0"/>
          <a:r>
            <a:rPr lang="uk-UA" sz="2800" b="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Приклад: </a:t>
          </a:r>
          <a:r>
            <a:rPr lang="uk-UA" sz="2000" dirty="0" smtClean="0">
              <a:latin typeface="Times New Roman" panose="02020603050405020304" pitchFamily="18" charset="0"/>
              <a:cs typeface="Times New Roman" panose="02020603050405020304" pitchFamily="18" charset="0"/>
            </a:rPr>
            <a:t>У практиці біржової торгівлі існує певна класифікація цін залежно від якості товару, місця поставки, стадії переробки й ін. На біржі використовують такі поняття як ціна продавця, ціпа покупця, ціна біржових угод, котирувальні ціни. Відповідно ціною біржової угоди є остання з тих, які минулого названі продавцем (покупцем) і зафіксована біржовим маклером. </a:t>
          </a:r>
          <a:endParaRPr lang="uk-UA" sz="2000" dirty="0">
            <a:latin typeface="Times New Roman" panose="02020603050405020304" pitchFamily="18" charset="0"/>
            <a:cs typeface="Times New Roman" panose="02020603050405020304" pitchFamily="18" charset="0"/>
          </a:endParaRPr>
        </a:p>
      </dgm:t>
    </dgm:pt>
    <dgm:pt modelId="{70726054-AA71-4D82-A293-041F4A8F3876}" type="parTrans" cxnId="{B684B74E-141E-49F0-BB08-D2264768754F}">
      <dgm:prSet/>
      <dgm:spPr/>
      <dgm:t>
        <a:bodyPr/>
        <a:lstStyle/>
        <a:p>
          <a:endParaRPr lang="uk-UA"/>
        </a:p>
      </dgm:t>
    </dgm:pt>
    <dgm:pt modelId="{180A466C-D33C-434E-8E8A-C4D91A64DA56}" type="sibTrans" cxnId="{B684B74E-141E-49F0-BB08-D2264768754F}">
      <dgm:prSet/>
      <dgm:spPr/>
      <dgm:t>
        <a:bodyPr/>
        <a:lstStyle/>
        <a:p>
          <a:endParaRPr lang="uk-UA"/>
        </a:p>
      </dgm:t>
    </dgm:pt>
    <dgm:pt modelId="{30FD95E2-FCBF-4EF2-A8A2-605F6E90A5B2}" type="pres">
      <dgm:prSet presAssocID="{F03E65D7-5FCD-4D20-8761-5EBC90079308}" presName="linearFlow" presStyleCnt="0">
        <dgm:presLayoutVars>
          <dgm:resizeHandles val="exact"/>
        </dgm:presLayoutVars>
      </dgm:prSet>
      <dgm:spPr/>
      <dgm:t>
        <a:bodyPr/>
        <a:lstStyle/>
        <a:p>
          <a:endParaRPr lang="ru-RU"/>
        </a:p>
      </dgm:t>
    </dgm:pt>
    <dgm:pt modelId="{40B136DE-5287-4C31-B110-7CD0819863C0}" type="pres">
      <dgm:prSet presAssocID="{2205DE1C-114D-4C21-9AFD-E00EC8A36CDB}" presName="node" presStyleLbl="node1" presStyleIdx="0" presStyleCnt="2" custLinFactNeighborX="-271" custLinFactNeighborY="-305">
        <dgm:presLayoutVars>
          <dgm:bulletEnabled val="1"/>
        </dgm:presLayoutVars>
      </dgm:prSet>
      <dgm:spPr/>
      <dgm:t>
        <a:bodyPr/>
        <a:lstStyle/>
        <a:p>
          <a:endParaRPr lang="uk-UA"/>
        </a:p>
      </dgm:t>
    </dgm:pt>
    <dgm:pt modelId="{A4B5F535-6CFD-4B30-9772-687D62D7C4BB}" type="pres">
      <dgm:prSet presAssocID="{08BDBC30-92F1-475F-84B5-2EE282A551FB}" presName="sibTrans" presStyleLbl="sibTrans2D1" presStyleIdx="0" presStyleCnt="1"/>
      <dgm:spPr/>
      <dgm:t>
        <a:bodyPr/>
        <a:lstStyle/>
        <a:p>
          <a:endParaRPr lang="ru-RU"/>
        </a:p>
      </dgm:t>
    </dgm:pt>
    <dgm:pt modelId="{FCE7861E-97F1-4B43-8681-3A0A98DFD77E}" type="pres">
      <dgm:prSet presAssocID="{08BDBC30-92F1-475F-84B5-2EE282A551FB}" presName="connectorText" presStyleLbl="sibTrans2D1" presStyleIdx="0" presStyleCnt="1"/>
      <dgm:spPr/>
      <dgm:t>
        <a:bodyPr/>
        <a:lstStyle/>
        <a:p>
          <a:endParaRPr lang="ru-RU"/>
        </a:p>
      </dgm:t>
    </dgm:pt>
    <dgm:pt modelId="{59C9EAA8-7181-4534-834F-A45D7E0A65C0}" type="pres">
      <dgm:prSet presAssocID="{1B988B42-D5E1-4353-A8C5-D563F9A2696F}" presName="node" presStyleLbl="node1" presStyleIdx="1" presStyleCnt="2">
        <dgm:presLayoutVars>
          <dgm:bulletEnabled val="1"/>
        </dgm:presLayoutVars>
      </dgm:prSet>
      <dgm:spPr/>
      <dgm:t>
        <a:bodyPr/>
        <a:lstStyle/>
        <a:p>
          <a:endParaRPr lang="uk-UA"/>
        </a:p>
      </dgm:t>
    </dgm:pt>
  </dgm:ptLst>
  <dgm:cxnLst>
    <dgm:cxn modelId="{0E20DD37-636B-465D-B1D0-7C65478D4E2C}" type="presOf" srcId="{08BDBC30-92F1-475F-84B5-2EE282A551FB}" destId="{FCE7861E-97F1-4B43-8681-3A0A98DFD77E}" srcOrd="1" destOrd="0" presId="urn:microsoft.com/office/officeart/2005/8/layout/process2"/>
    <dgm:cxn modelId="{3CBF48DE-9AB6-44FF-B40F-28C1F9032E0B}" type="presOf" srcId="{1B988B42-D5E1-4353-A8C5-D563F9A2696F}" destId="{59C9EAA8-7181-4534-834F-A45D7E0A65C0}" srcOrd="0" destOrd="0" presId="urn:microsoft.com/office/officeart/2005/8/layout/process2"/>
    <dgm:cxn modelId="{16F2B911-FD2F-46CE-A41B-4D59243E0C82}" srcId="{F03E65D7-5FCD-4D20-8761-5EBC90079308}" destId="{2205DE1C-114D-4C21-9AFD-E00EC8A36CDB}" srcOrd="0" destOrd="0" parTransId="{DE86469D-3170-4CDF-85CC-459794B64E89}" sibTransId="{08BDBC30-92F1-475F-84B5-2EE282A551FB}"/>
    <dgm:cxn modelId="{41377A28-1FA7-4519-ACF5-490A3D3A653E}" type="presOf" srcId="{F03E65D7-5FCD-4D20-8761-5EBC90079308}" destId="{30FD95E2-FCBF-4EF2-A8A2-605F6E90A5B2}" srcOrd="0" destOrd="0" presId="urn:microsoft.com/office/officeart/2005/8/layout/process2"/>
    <dgm:cxn modelId="{B684B74E-141E-49F0-BB08-D2264768754F}" srcId="{F03E65D7-5FCD-4D20-8761-5EBC90079308}" destId="{1B988B42-D5E1-4353-A8C5-D563F9A2696F}" srcOrd="1" destOrd="0" parTransId="{70726054-AA71-4D82-A293-041F4A8F3876}" sibTransId="{180A466C-D33C-434E-8E8A-C4D91A64DA56}"/>
    <dgm:cxn modelId="{4B0D85BF-7A51-4C56-80D4-33427A4E8861}" type="presOf" srcId="{2205DE1C-114D-4C21-9AFD-E00EC8A36CDB}" destId="{40B136DE-5287-4C31-B110-7CD0819863C0}" srcOrd="0" destOrd="0" presId="urn:microsoft.com/office/officeart/2005/8/layout/process2"/>
    <dgm:cxn modelId="{988DCC3E-CF36-4C6D-B4C3-DD9B2582AD64}" type="presOf" srcId="{08BDBC30-92F1-475F-84B5-2EE282A551FB}" destId="{A4B5F535-6CFD-4B30-9772-687D62D7C4BB}" srcOrd="0" destOrd="0" presId="urn:microsoft.com/office/officeart/2005/8/layout/process2"/>
    <dgm:cxn modelId="{AD8B0F4B-2B5C-4D8D-AC77-E57B36187015}" type="presParOf" srcId="{30FD95E2-FCBF-4EF2-A8A2-605F6E90A5B2}" destId="{40B136DE-5287-4C31-B110-7CD0819863C0}" srcOrd="0" destOrd="0" presId="urn:microsoft.com/office/officeart/2005/8/layout/process2"/>
    <dgm:cxn modelId="{7D149374-4F50-4157-825E-3D5E001F7039}" type="presParOf" srcId="{30FD95E2-FCBF-4EF2-A8A2-605F6E90A5B2}" destId="{A4B5F535-6CFD-4B30-9772-687D62D7C4BB}" srcOrd="1" destOrd="0" presId="urn:microsoft.com/office/officeart/2005/8/layout/process2"/>
    <dgm:cxn modelId="{778438CE-226A-4DF5-9E38-C7D8417D5721}" type="presParOf" srcId="{A4B5F535-6CFD-4B30-9772-687D62D7C4BB}" destId="{FCE7861E-97F1-4B43-8681-3A0A98DFD77E}" srcOrd="0" destOrd="0" presId="urn:microsoft.com/office/officeart/2005/8/layout/process2"/>
    <dgm:cxn modelId="{16007640-74CD-4573-829C-1E1EAD016587}" type="presParOf" srcId="{30FD95E2-FCBF-4EF2-A8A2-605F6E90A5B2}" destId="{59C9EAA8-7181-4534-834F-A45D7E0A65C0}"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15E6634-7346-4235-8CB6-ECE09818B866}" type="doc">
      <dgm:prSet loTypeId="urn:microsoft.com/office/officeart/2005/8/layout/target3" loCatId="relationship" qsTypeId="urn:microsoft.com/office/officeart/2005/8/quickstyle/simple1" qsCatId="simple" csTypeId="urn:microsoft.com/office/officeart/2005/8/colors/accent4_2" csCatId="accent4"/>
      <dgm:spPr/>
      <dgm:t>
        <a:bodyPr/>
        <a:lstStyle/>
        <a:p>
          <a:endParaRPr lang="ru-RU"/>
        </a:p>
      </dgm:t>
    </dgm:pt>
    <dgm:pt modelId="{DEDC091A-280B-400F-9841-FCCD3B5E3F83}">
      <dgm:prSet/>
      <dgm:spPr/>
      <dgm:t>
        <a:bodyPr/>
        <a:lstStyle/>
        <a:p>
          <a:r>
            <a:rPr lang="uk-UA" dirty="0">
              <a:latin typeface="Times New Roman" panose="02020603050405020304" pitchFamily="18" charset="0"/>
              <a:cs typeface="Times New Roman" panose="02020603050405020304" pitchFamily="18" charset="0"/>
            </a:rPr>
            <a:t>Ціна угоди на реальний товар може бути:</a:t>
          </a:r>
          <a:endParaRPr lang="ru-RU" dirty="0">
            <a:latin typeface="Times New Roman" panose="02020603050405020304" pitchFamily="18" charset="0"/>
            <a:cs typeface="Times New Roman" panose="02020603050405020304" pitchFamily="18" charset="0"/>
          </a:endParaRPr>
        </a:p>
      </dgm:t>
    </dgm:pt>
    <dgm:pt modelId="{1CB19824-4B33-4DB9-9E22-BA11D3585D34}" type="parTrans" cxnId="{5BD8B384-33C3-455A-BD87-104E937959D1}">
      <dgm:prSet/>
      <dgm:spPr/>
      <dgm:t>
        <a:bodyPr/>
        <a:lstStyle/>
        <a:p>
          <a:endParaRPr lang="ru-RU"/>
        </a:p>
      </dgm:t>
    </dgm:pt>
    <dgm:pt modelId="{3B519B10-1985-4A54-8838-44AC5A386853}" type="sibTrans" cxnId="{5BD8B384-33C3-455A-BD87-104E937959D1}">
      <dgm:prSet/>
      <dgm:spPr/>
      <dgm:t>
        <a:bodyPr/>
        <a:lstStyle/>
        <a:p>
          <a:endParaRPr lang="ru-RU"/>
        </a:p>
      </dgm:t>
    </dgm:pt>
    <dgm:pt modelId="{03C6D533-588D-4D75-9EED-4FD98745FBE0}">
      <dgm:prSet custT="1"/>
      <dgm:spPr/>
      <dgm:t>
        <a:bodyPr/>
        <a:lstStyle/>
        <a:p>
          <a:r>
            <a:rPr lang="uk-UA" sz="1800" dirty="0">
              <a:latin typeface="Times New Roman" panose="02020603050405020304" pitchFamily="18" charset="0"/>
              <a:cs typeface="Times New Roman" panose="02020603050405020304" pitchFamily="18" charset="0"/>
            </a:rPr>
            <a:t>поточного біржового дня — зафіксована в момент укладання угоди, вона або оголошена, або встановлюється при аукціоні;</a:t>
          </a:r>
          <a:endParaRPr lang="ru-RU" sz="1800" dirty="0">
            <a:latin typeface="Times New Roman" panose="02020603050405020304" pitchFamily="18" charset="0"/>
            <a:cs typeface="Times New Roman" panose="02020603050405020304" pitchFamily="18" charset="0"/>
          </a:endParaRPr>
        </a:p>
      </dgm:t>
    </dgm:pt>
    <dgm:pt modelId="{A3902E94-AA80-48C2-B4AB-B9C55F69238E}" type="parTrans" cxnId="{BA689A3E-7CA1-416A-88FB-CD3EED2C53DA}">
      <dgm:prSet/>
      <dgm:spPr/>
      <dgm:t>
        <a:bodyPr/>
        <a:lstStyle/>
        <a:p>
          <a:endParaRPr lang="ru-RU"/>
        </a:p>
      </dgm:t>
    </dgm:pt>
    <dgm:pt modelId="{D2637B31-AEB4-4DF6-AC8E-50AB434ADC05}" type="sibTrans" cxnId="{BA689A3E-7CA1-416A-88FB-CD3EED2C53DA}">
      <dgm:prSet/>
      <dgm:spPr/>
      <dgm:t>
        <a:bodyPr/>
        <a:lstStyle/>
        <a:p>
          <a:endParaRPr lang="ru-RU"/>
        </a:p>
      </dgm:t>
    </dgm:pt>
    <dgm:pt modelId="{D4A9EA57-25C5-4FFC-B155-C589A47F5F41}">
      <dgm:prSet custT="1"/>
      <dgm:spPr/>
      <dgm:t>
        <a:bodyPr/>
        <a:lstStyle/>
        <a:p>
          <a:r>
            <a:rPr lang="uk-UA" sz="1800" dirty="0">
              <a:latin typeface="Times New Roman" panose="02020603050405020304" pitchFamily="18" charset="0"/>
              <a:cs typeface="Times New Roman" panose="02020603050405020304" pitchFamily="18" charset="0"/>
            </a:rPr>
            <a:t>заздалегідь заданою;</a:t>
          </a:r>
          <a:endParaRPr lang="ru-RU" sz="1800" dirty="0">
            <a:latin typeface="Times New Roman" panose="02020603050405020304" pitchFamily="18" charset="0"/>
            <a:cs typeface="Times New Roman" panose="02020603050405020304" pitchFamily="18" charset="0"/>
          </a:endParaRPr>
        </a:p>
      </dgm:t>
    </dgm:pt>
    <dgm:pt modelId="{85CE1CC5-6712-4499-AC37-828E4AB61304}" type="parTrans" cxnId="{06FA0762-F715-4A48-84B8-0BCEBC645C73}">
      <dgm:prSet/>
      <dgm:spPr/>
      <dgm:t>
        <a:bodyPr/>
        <a:lstStyle/>
        <a:p>
          <a:endParaRPr lang="ru-RU"/>
        </a:p>
      </dgm:t>
    </dgm:pt>
    <dgm:pt modelId="{F02B68A3-0EE4-4108-AB73-5BA2B13B0DB8}" type="sibTrans" cxnId="{06FA0762-F715-4A48-84B8-0BCEBC645C73}">
      <dgm:prSet/>
      <dgm:spPr/>
      <dgm:t>
        <a:bodyPr/>
        <a:lstStyle/>
        <a:p>
          <a:endParaRPr lang="ru-RU"/>
        </a:p>
      </dgm:t>
    </dgm:pt>
    <dgm:pt modelId="{3F54EBF0-4669-49D6-B0ED-77ED2AE7E42C}">
      <dgm:prSet custT="1"/>
      <dgm:spPr/>
      <dgm:t>
        <a:bodyPr/>
        <a:lstStyle/>
        <a:p>
          <a:r>
            <a:rPr lang="uk-UA" sz="1800" dirty="0">
              <a:latin typeface="Times New Roman" panose="02020603050405020304" pitchFamily="18" charset="0"/>
              <a:cs typeface="Times New Roman" panose="02020603050405020304" pitchFamily="18" charset="0"/>
            </a:rPr>
            <a:t>лімітною — обговорена межа коливань (від — до);</a:t>
          </a:r>
          <a:endParaRPr lang="ru-RU" sz="1800" dirty="0">
            <a:latin typeface="Times New Roman" panose="02020603050405020304" pitchFamily="18" charset="0"/>
            <a:cs typeface="Times New Roman" panose="02020603050405020304" pitchFamily="18" charset="0"/>
          </a:endParaRPr>
        </a:p>
      </dgm:t>
    </dgm:pt>
    <dgm:pt modelId="{58CED5B0-C9C1-46CD-A22C-09E730FB64C5}" type="parTrans" cxnId="{53E56219-3A64-47AC-A5C5-EAEEB0DD8BF5}">
      <dgm:prSet/>
      <dgm:spPr/>
      <dgm:t>
        <a:bodyPr/>
        <a:lstStyle/>
        <a:p>
          <a:endParaRPr lang="ru-RU"/>
        </a:p>
      </dgm:t>
    </dgm:pt>
    <dgm:pt modelId="{1007CC3B-B691-474D-9F1D-ED4D1ECE098E}" type="sibTrans" cxnId="{53E56219-3A64-47AC-A5C5-EAEEB0DD8BF5}">
      <dgm:prSet/>
      <dgm:spPr/>
      <dgm:t>
        <a:bodyPr/>
        <a:lstStyle/>
        <a:p>
          <a:endParaRPr lang="ru-RU"/>
        </a:p>
      </dgm:t>
    </dgm:pt>
    <dgm:pt modelId="{FA814488-2EB7-4063-AB78-E17E98EEE90D}">
      <dgm:prSet custT="1"/>
      <dgm:spPr/>
      <dgm:t>
        <a:bodyPr/>
        <a:lstStyle/>
        <a:p>
          <a:r>
            <a:rPr lang="uk-UA" sz="1800" dirty="0">
              <a:latin typeface="Times New Roman" panose="02020603050405020304" pitchFamily="18" charset="0"/>
              <a:cs typeface="Times New Roman" panose="02020603050405020304" pitchFamily="18" charset="0"/>
            </a:rPr>
            <a:t>установленою на певну дату (час);</a:t>
          </a:r>
          <a:endParaRPr lang="ru-RU" sz="1800" dirty="0">
            <a:latin typeface="Times New Roman" panose="02020603050405020304" pitchFamily="18" charset="0"/>
            <a:cs typeface="Times New Roman" panose="02020603050405020304" pitchFamily="18" charset="0"/>
          </a:endParaRPr>
        </a:p>
      </dgm:t>
    </dgm:pt>
    <dgm:pt modelId="{B3FF90EC-535D-426D-9730-0DBD17FBC5D5}" type="parTrans" cxnId="{45BB94DA-1C3F-4B3F-8C5E-D92C59779016}">
      <dgm:prSet/>
      <dgm:spPr/>
      <dgm:t>
        <a:bodyPr/>
        <a:lstStyle/>
        <a:p>
          <a:endParaRPr lang="ru-RU"/>
        </a:p>
      </dgm:t>
    </dgm:pt>
    <dgm:pt modelId="{9EFD8D9E-D8B4-44AA-A0AB-6E579785075A}" type="sibTrans" cxnId="{45BB94DA-1C3F-4B3F-8C5E-D92C59779016}">
      <dgm:prSet/>
      <dgm:spPr/>
      <dgm:t>
        <a:bodyPr/>
        <a:lstStyle/>
        <a:p>
          <a:endParaRPr lang="ru-RU"/>
        </a:p>
      </dgm:t>
    </dgm:pt>
    <dgm:pt modelId="{857D9699-59ED-4E3F-81A7-817ED5874BF5}">
      <dgm:prSet custT="1"/>
      <dgm:spPr/>
      <dgm:t>
        <a:bodyPr/>
        <a:lstStyle/>
        <a:p>
          <a:r>
            <a:rPr lang="uk-UA" sz="1800" dirty="0">
              <a:latin typeface="Times New Roman" panose="02020603050405020304" pitchFamily="18" charset="0"/>
              <a:cs typeface="Times New Roman" panose="02020603050405020304" pitchFamily="18" charset="0"/>
            </a:rPr>
            <a:t>довідково-зафіксованою на момент відкриття або закриття біржі.</a:t>
          </a:r>
          <a:endParaRPr lang="ru-RU" sz="1800" dirty="0">
            <a:latin typeface="Times New Roman" panose="02020603050405020304" pitchFamily="18" charset="0"/>
            <a:cs typeface="Times New Roman" panose="02020603050405020304" pitchFamily="18" charset="0"/>
          </a:endParaRPr>
        </a:p>
      </dgm:t>
    </dgm:pt>
    <dgm:pt modelId="{16CD7822-D83C-475C-B9D4-302C62039626}" type="parTrans" cxnId="{212B5AFF-2B4B-43A2-B92E-A549B44B9577}">
      <dgm:prSet/>
      <dgm:spPr/>
      <dgm:t>
        <a:bodyPr/>
        <a:lstStyle/>
        <a:p>
          <a:endParaRPr lang="ru-RU"/>
        </a:p>
      </dgm:t>
    </dgm:pt>
    <dgm:pt modelId="{3BC9965D-781D-4500-872F-9CA523AD1074}" type="sibTrans" cxnId="{212B5AFF-2B4B-43A2-B92E-A549B44B9577}">
      <dgm:prSet/>
      <dgm:spPr/>
      <dgm:t>
        <a:bodyPr/>
        <a:lstStyle/>
        <a:p>
          <a:endParaRPr lang="ru-RU"/>
        </a:p>
      </dgm:t>
    </dgm:pt>
    <dgm:pt modelId="{110ED31A-9808-4982-BD82-26F26D82BD4C}" type="pres">
      <dgm:prSet presAssocID="{B15E6634-7346-4235-8CB6-ECE09818B866}" presName="Name0" presStyleCnt="0">
        <dgm:presLayoutVars>
          <dgm:chMax val="7"/>
          <dgm:dir/>
          <dgm:animLvl val="lvl"/>
          <dgm:resizeHandles val="exact"/>
        </dgm:presLayoutVars>
      </dgm:prSet>
      <dgm:spPr/>
      <dgm:t>
        <a:bodyPr/>
        <a:lstStyle/>
        <a:p>
          <a:endParaRPr lang="uk-UA"/>
        </a:p>
      </dgm:t>
    </dgm:pt>
    <dgm:pt modelId="{0467FAA9-1678-4811-A7A1-6CA9D5F2D832}" type="pres">
      <dgm:prSet presAssocID="{DEDC091A-280B-400F-9841-FCCD3B5E3F83}" presName="circle1" presStyleLbl="node1" presStyleIdx="0" presStyleCnt="1"/>
      <dgm:spPr/>
    </dgm:pt>
    <dgm:pt modelId="{B4FD894B-D624-4EA5-8D9C-552040AD4563}" type="pres">
      <dgm:prSet presAssocID="{DEDC091A-280B-400F-9841-FCCD3B5E3F83}" presName="space" presStyleCnt="0"/>
      <dgm:spPr/>
    </dgm:pt>
    <dgm:pt modelId="{07E2B991-5B76-44E6-803E-633A617D7524}" type="pres">
      <dgm:prSet presAssocID="{DEDC091A-280B-400F-9841-FCCD3B5E3F83}" presName="rect1" presStyleLbl="alignAcc1" presStyleIdx="0" presStyleCnt="1" custLinFactNeighborX="-1901" custLinFactNeighborY="-7143"/>
      <dgm:spPr/>
      <dgm:t>
        <a:bodyPr/>
        <a:lstStyle/>
        <a:p>
          <a:endParaRPr lang="uk-UA"/>
        </a:p>
      </dgm:t>
    </dgm:pt>
    <dgm:pt modelId="{5A136797-F3D5-4B9C-8208-F45B77236EED}" type="pres">
      <dgm:prSet presAssocID="{DEDC091A-280B-400F-9841-FCCD3B5E3F83}" presName="rect1ParTx" presStyleLbl="alignAcc1" presStyleIdx="0" presStyleCnt="1">
        <dgm:presLayoutVars>
          <dgm:chMax val="1"/>
          <dgm:bulletEnabled val="1"/>
        </dgm:presLayoutVars>
      </dgm:prSet>
      <dgm:spPr/>
      <dgm:t>
        <a:bodyPr/>
        <a:lstStyle/>
        <a:p>
          <a:endParaRPr lang="uk-UA"/>
        </a:p>
      </dgm:t>
    </dgm:pt>
    <dgm:pt modelId="{C3EC2E2B-1372-4BEE-A09C-55147BBFDF35}" type="pres">
      <dgm:prSet presAssocID="{DEDC091A-280B-400F-9841-FCCD3B5E3F83}" presName="rect1ChTx" presStyleLbl="alignAcc1" presStyleIdx="0" presStyleCnt="1">
        <dgm:presLayoutVars>
          <dgm:bulletEnabled val="1"/>
        </dgm:presLayoutVars>
      </dgm:prSet>
      <dgm:spPr/>
      <dgm:t>
        <a:bodyPr/>
        <a:lstStyle/>
        <a:p>
          <a:endParaRPr lang="uk-UA"/>
        </a:p>
      </dgm:t>
    </dgm:pt>
  </dgm:ptLst>
  <dgm:cxnLst>
    <dgm:cxn modelId="{7284B8C4-7B36-43A8-829D-ADD7BBA0BA52}" type="presOf" srcId="{03C6D533-588D-4D75-9EED-4FD98745FBE0}" destId="{C3EC2E2B-1372-4BEE-A09C-55147BBFDF35}" srcOrd="0" destOrd="0" presId="urn:microsoft.com/office/officeart/2005/8/layout/target3"/>
    <dgm:cxn modelId="{06FA0762-F715-4A48-84B8-0BCEBC645C73}" srcId="{DEDC091A-280B-400F-9841-FCCD3B5E3F83}" destId="{D4A9EA57-25C5-4FFC-B155-C589A47F5F41}" srcOrd="1" destOrd="0" parTransId="{85CE1CC5-6712-4499-AC37-828E4AB61304}" sibTransId="{F02B68A3-0EE4-4108-AB73-5BA2B13B0DB8}"/>
    <dgm:cxn modelId="{CB94B7A0-6B94-438E-BE9C-94391CC3A906}" type="presOf" srcId="{DEDC091A-280B-400F-9841-FCCD3B5E3F83}" destId="{07E2B991-5B76-44E6-803E-633A617D7524}" srcOrd="0" destOrd="0" presId="urn:microsoft.com/office/officeart/2005/8/layout/target3"/>
    <dgm:cxn modelId="{701F2207-7347-4F08-B776-0609A51442FB}" type="presOf" srcId="{B15E6634-7346-4235-8CB6-ECE09818B866}" destId="{110ED31A-9808-4982-BD82-26F26D82BD4C}" srcOrd="0" destOrd="0" presId="urn:microsoft.com/office/officeart/2005/8/layout/target3"/>
    <dgm:cxn modelId="{212B5AFF-2B4B-43A2-B92E-A549B44B9577}" srcId="{DEDC091A-280B-400F-9841-FCCD3B5E3F83}" destId="{857D9699-59ED-4E3F-81A7-817ED5874BF5}" srcOrd="4" destOrd="0" parTransId="{16CD7822-D83C-475C-B9D4-302C62039626}" sibTransId="{3BC9965D-781D-4500-872F-9CA523AD1074}"/>
    <dgm:cxn modelId="{82B74BEF-AA39-48A3-9DE0-0EB1550E6E50}" type="presOf" srcId="{FA814488-2EB7-4063-AB78-E17E98EEE90D}" destId="{C3EC2E2B-1372-4BEE-A09C-55147BBFDF35}" srcOrd="0" destOrd="3" presId="urn:microsoft.com/office/officeart/2005/8/layout/target3"/>
    <dgm:cxn modelId="{6F0838B1-61E6-4198-9ABA-5303031145BC}" type="presOf" srcId="{3F54EBF0-4669-49D6-B0ED-77ED2AE7E42C}" destId="{C3EC2E2B-1372-4BEE-A09C-55147BBFDF35}" srcOrd="0" destOrd="2" presId="urn:microsoft.com/office/officeart/2005/8/layout/target3"/>
    <dgm:cxn modelId="{5BD8B384-33C3-455A-BD87-104E937959D1}" srcId="{B15E6634-7346-4235-8CB6-ECE09818B866}" destId="{DEDC091A-280B-400F-9841-FCCD3B5E3F83}" srcOrd="0" destOrd="0" parTransId="{1CB19824-4B33-4DB9-9E22-BA11D3585D34}" sibTransId="{3B519B10-1985-4A54-8838-44AC5A386853}"/>
    <dgm:cxn modelId="{4B5240FD-2A07-4F7A-90D8-16F8A7764703}" type="presOf" srcId="{D4A9EA57-25C5-4FFC-B155-C589A47F5F41}" destId="{C3EC2E2B-1372-4BEE-A09C-55147BBFDF35}" srcOrd="0" destOrd="1" presId="urn:microsoft.com/office/officeart/2005/8/layout/target3"/>
    <dgm:cxn modelId="{B1BD6769-9093-45A5-95C2-E8B067707B80}" type="presOf" srcId="{DEDC091A-280B-400F-9841-FCCD3B5E3F83}" destId="{5A136797-F3D5-4B9C-8208-F45B77236EED}" srcOrd="1" destOrd="0" presId="urn:microsoft.com/office/officeart/2005/8/layout/target3"/>
    <dgm:cxn modelId="{BA689A3E-7CA1-416A-88FB-CD3EED2C53DA}" srcId="{DEDC091A-280B-400F-9841-FCCD3B5E3F83}" destId="{03C6D533-588D-4D75-9EED-4FD98745FBE0}" srcOrd="0" destOrd="0" parTransId="{A3902E94-AA80-48C2-B4AB-B9C55F69238E}" sibTransId="{D2637B31-AEB4-4DF6-AC8E-50AB434ADC05}"/>
    <dgm:cxn modelId="{81F32FA7-1A09-485C-9FAC-C87C5F124D0F}" type="presOf" srcId="{857D9699-59ED-4E3F-81A7-817ED5874BF5}" destId="{C3EC2E2B-1372-4BEE-A09C-55147BBFDF35}" srcOrd="0" destOrd="4" presId="urn:microsoft.com/office/officeart/2005/8/layout/target3"/>
    <dgm:cxn modelId="{53E56219-3A64-47AC-A5C5-EAEEB0DD8BF5}" srcId="{DEDC091A-280B-400F-9841-FCCD3B5E3F83}" destId="{3F54EBF0-4669-49D6-B0ED-77ED2AE7E42C}" srcOrd="2" destOrd="0" parTransId="{58CED5B0-C9C1-46CD-A22C-09E730FB64C5}" sibTransId="{1007CC3B-B691-474D-9F1D-ED4D1ECE098E}"/>
    <dgm:cxn modelId="{45BB94DA-1C3F-4B3F-8C5E-D92C59779016}" srcId="{DEDC091A-280B-400F-9841-FCCD3B5E3F83}" destId="{FA814488-2EB7-4063-AB78-E17E98EEE90D}" srcOrd="3" destOrd="0" parTransId="{B3FF90EC-535D-426D-9730-0DBD17FBC5D5}" sibTransId="{9EFD8D9E-D8B4-44AA-A0AB-6E579785075A}"/>
    <dgm:cxn modelId="{97041D22-7ED3-49EF-8256-19BBECA7EDEA}" type="presParOf" srcId="{110ED31A-9808-4982-BD82-26F26D82BD4C}" destId="{0467FAA9-1678-4811-A7A1-6CA9D5F2D832}" srcOrd="0" destOrd="0" presId="urn:microsoft.com/office/officeart/2005/8/layout/target3"/>
    <dgm:cxn modelId="{820FB0A8-4D37-4BFD-9829-ECE3D0684389}" type="presParOf" srcId="{110ED31A-9808-4982-BD82-26F26D82BD4C}" destId="{B4FD894B-D624-4EA5-8D9C-552040AD4563}" srcOrd="1" destOrd="0" presId="urn:microsoft.com/office/officeart/2005/8/layout/target3"/>
    <dgm:cxn modelId="{44046278-00E7-466A-84F7-AE6513D0E16E}" type="presParOf" srcId="{110ED31A-9808-4982-BD82-26F26D82BD4C}" destId="{07E2B991-5B76-44E6-803E-633A617D7524}" srcOrd="2" destOrd="0" presId="urn:microsoft.com/office/officeart/2005/8/layout/target3"/>
    <dgm:cxn modelId="{694F59F3-260D-4737-86B1-652862AB9F08}" type="presParOf" srcId="{110ED31A-9808-4982-BD82-26F26D82BD4C}" destId="{5A136797-F3D5-4B9C-8208-F45B77236EED}" srcOrd="3" destOrd="0" presId="urn:microsoft.com/office/officeart/2005/8/layout/target3"/>
    <dgm:cxn modelId="{EC285660-CD78-4680-8A46-EB0B3C460E20}" type="presParOf" srcId="{110ED31A-9808-4982-BD82-26F26D82BD4C}" destId="{C3EC2E2B-1372-4BEE-A09C-55147BBFDF35}" srcOrd="4"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6DC572-8AA9-4D1E-A2B1-3AA7D302B0A4}" type="doc">
      <dgm:prSet loTypeId="urn:microsoft.com/office/officeart/2005/8/layout/process2" loCatId="process" qsTypeId="urn:microsoft.com/office/officeart/2005/8/quickstyle/simple1" qsCatId="simple" csTypeId="urn:microsoft.com/office/officeart/2005/8/colors/accent4_1" csCatId="accent4" phldr="1"/>
      <dgm:spPr/>
      <dgm:t>
        <a:bodyPr/>
        <a:lstStyle/>
        <a:p>
          <a:endParaRPr lang="uk-UA"/>
        </a:p>
      </dgm:t>
    </dgm:pt>
    <dgm:pt modelId="{F519BFB1-96E1-48AC-AADE-C22264D6F07F}">
      <dgm:prSet custT="1">
        <dgm:style>
          <a:lnRef idx="2">
            <a:schemeClr val="accent4"/>
          </a:lnRef>
          <a:fillRef idx="1">
            <a:schemeClr val="lt1"/>
          </a:fillRef>
          <a:effectRef idx="0">
            <a:schemeClr val="accent4"/>
          </a:effectRef>
          <a:fontRef idx="minor">
            <a:schemeClr val="dk1"/>
          </a:fontRef>
        </dgm:style>
      </dgm:prSet>
      <dgm:spPr/>
      <dgm:t>
        <a:bodyPr/>
        <a:lstStyle/>
        <a:p>
          <a:pPr rtl="0"/>
          <a:r>
            <a:rPr lang="uk-UA" sz="2800" b="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Термін дії. </a:t>
          </a:r>
          <a:r>
            <a:rPr lang="uk-UA" sz="1800" dirty="0" smtClean="0">
              <a:latin typeface="Times New Roman" panose="02020603050405020304" pitchFamily="18" charset="0"/>
              <a:cs typeface="Times New Roman" panose="02020603050405020304" pitchFamily="18" charset="0"/>
            </a:rPr>
            <a:t>За загальним правилом терміном дії господарського договору є час, протягом якого існують господарські зобов'язання сторін, які виникли на основі даного договору. Важливою характеристикою біржового контракту є строк його дії, тобто період від початку торгівлі на певний місяць до закінчення торгівлі за цим контрактом. Цей параметр називають глибиною контракту. Типові Правила біржової торгівлі сільськогосподарською продукцією визначають наступні строки виконання контрактів: для </a:t>
          </a:r>
          <a:r>
            <a:rPr lang="uk-UA" sz="1800" dirty="0" err="1" smtClean="0">
              <a:latin typeface="Times New Roman" panose="02020603050405020304" pitchFamily="18" charset="0"/>
              <a:cs typeface="Times New Roman" panose="02020603050405020304" pitchFamily="18" charset="0"/>
            </a:rPr>
            <a:t>спотових</a:t>
          </a:r>
          <a:r>
            <a:rPr lang="uk-UA" sz="1800" dirty="0" smtClean="0">
              <a:latin typeface="Times New Roman" panose="02020603050405020304" pitchFamily="18" charset="0"/>
              <a:cs typeface="Times New Roman" panose="02020603050405020304" pitchFamily="18" charset="0"/>
            </a:rPr>
            <a:t> — від 1 до ЗО днів, для форвардних — від ЗО до 360 днів.</a:t>
          </a:r>
          <a:endParaRPr lang="uk-UA" sz="1800" dirty="0">
            <a:latin typeface="Times New Roman" panose="02020603050405020304" pitchFamily="18" charset="0"/>
            <a:cs typeface="Times New Roman" panose="02020603050405020304" pitchFamily="18" charset="0"/>
          </a:endParaRPr>
        </a:p>
      </dgm:t>
    </dgm:pt>
    <dgm:pt modelId="{7B3E1FCD-8069-4103-8C41-315E5043AA82}" type="parTrans" cxnId="{89A7B2C8-1F7B-4E19-A520-C38A5C0281C0}">
      <dgm:prSet/>
      <dgm:spPr/>
      <dgm:t>
        <a:bodyPr/>
        <a:lstStyle/>
        <a:p>
          <a:endParaRPr lang="uk-UA"/>
        </a:p>
      </dgm:t>
    </dgm:pt>
    <dgm:pt modelId="{49BF414A-8646-4763-9D27-19A7EE5F823D}" type="sibTrans" cxnId="{89A7B2C8-1F7B-4E19-A520-C38A5C0281C0}">
      <dgm:prSet/>
      <dgm:spPr/>
      <dgm:t>
        <a:bodyPr/>
        <a:lstStyle/>
        <a:p>
          <a:endParaRPr lang="uk-UA"/>
        </a:p>
      </dgm:t>
    </dgm:pt>
    <dgm:pt modelId="{E14945E3-C99A-4F97-8246-1A059475F98B}">
      <dgm:prSet custT="1">
        <dgm:style>
          <a:lnRef idx="2">
            <a:schemeClr val="accent4"/>
          </a:lnRef>
          <a:fillRef idx="1">
            <a:schemeClr val="lt1"/>
          </a:fillRef>
          <a:effectRef idx="0">
            <a:schemeClr val="accent4"/>
          </a:effectRef>
          <a:fontRef idx="minor">
            <a:schemeClr val="dk1"/>
          </a:fontRef>
        </dgm:style>
      </dgm:prSet>
      <dgm:spPr/>
      <dgm:t>
        <a:bodyPr/>
        <a:lstStyle/>
        <a:p>
          <a:pPr rtl="0"/>
          <a:r>
            <a:rPr lang="ru-RU" sz="2800" b="1" dirty="0" smtClean="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Приклад: </a:t>
          </a:r>
          <a:r>
            <a:rPr lang="uk-UA" sz="1800" dirty="0" smtClean="0">
              <a:latin typeface="Times New Roman" panose="02020603050405020304" pitchFamily="18" charset="0"/>
              <a:cs typeface="Times New Roman" panose="02020603050405020304" pitchFamily="18" charset="0"/>
            </a:rPr>
            <a:t>Згідно п. 10.1 Типових правил біржової торгівлі сільськогосподарською продукцією біржовий контракт повинен включати положення відносно правий, обов'язків і відповідальності по митному оформленню експорту продукції, які не суперечать </a:t>
          </a:r>
          <a:r>
            <a:rPr lang="uk-UA" sz="1800" dirty="0" err="1" smtClean="0">
              <a:latin typeface="Times New Roman" panose="02020603050405020304" pitchFamily="18" charset="0"/>
              <a:cs typeface="Times New Roman" panose="02020603050405020304" pitchFamily="18" charset="0"/>
            </a:rPr>
            <a:t>укладенному</a:t>
          </a:r>
          <a:r>
            <a:rPr lang="uk-UA" sz="1800" dirty="0" smtClean="0">
              <a:latin typeface="Times New Roman" panose="02020603050405020304" pitchFamily="18" charset="0"/>
              <a:cs typeface="Times New Roman" panose="02020603050405020304" pitchFamily="18" charset="0"/>
            </a:rPr>
            <a:t> біржовим посередником — членом біржі — договору на брокерське обслуговування продавця цієї продукції.</a:t>
          </a:r>
          <a:endParaRPr lang="uk-UA" sz="1800" dirty="0">
            <a:latin typeface="Times New Roman" panose="02020603050405020304" pitchFamily="18" charset="0"/>
            <a:cs typeface="Times New Roman" panose="02020603050405020304" pitchFamily="18" charset="0"/>
          </a:endParaRPr>
        </a:p>
      </dgm:t>
    </dgm:pt>
    <dgm:pt modelId="{9EFDB631-740C-4016-A1CE-757C6E093C1F}" type="parTrans" cxnId="{338BD5CB-A2AE-48D3-89DF-B1EDDE6D34A2}">
      <dgm:prSet/>
      <dgm:spPr/>
      <dgm:t>
        <a:bodyPr/>
        <a:lstStyle/>
        <a:p>
          <a:endParaRPr lang="uk-UA"/>
        </a:p>
      </dgm:t>
    </dgm:pt>
    <dgm:pt modelId="{21CA654A-FD4B-4A82-A035-A3F20AC26FC6}" type="sibTrans" cxnId="{338BD5CB-A2AE-48D3-89DF-B1EDDE6D34A2}">
      <dgm:prSet/>
      <dgm:spPr/>
      <dgm:t>
        <a:bodyPr/>
        <a:lstStyle/>
        <a:p>
          <a:endParaRPr lang="uk-UA"/>
        </a:p>
      </dgm:t>
    </dgm:pt>
    <dgm:pt modelId="{1C9981D5-77FC-4CA3-A0FA-0FB41F93FC89}" type="pres">
      <dgm:prSet presAssocID="{B26DC572-8AA9-4D1E-A2B1-3AA7D302B0A4}" presName="linearFlow" presStyleCnt="0">
        <dgm:presLayoutVars>
          <dgm:resizeHandles val="exact"/>
        </dgm:presLayoutVars>
      </dgm:prSet>
      <dgm:spPr/>
      <dgm:t>
        <a:bodyPr/>
        <a:lstStyle/>
        <a:p>
          <a:endParaRPr lang="ru-RU"/>
        </a:p>
      </dgm:t>
    </dgm:pt>
    <dgm:pt modelId="{68B78874-B1A2-4A5B-A8B7-9A350F74FE81}" type="pres">
      <dgm:prSet presAssocID="{F519BFB1-96E1-48AC-AADE-C22264D6F07F}" presName="node" presStyleLbl="node1" presStyleIdx="0" presStyleCnt="2" custScaleY="158247" custLinFactNeighborY="-762">
        <dgm:presLayoutVars>
          <dgm:bulletEnabled val="1"/>
        </dgm:presLayoutVars>
      </dgm:prSet>
      <dgm:spPr/>
      <dgm:t>
        <a:bodyPr/>
        <a:lstStyle/>
        <a:p>
          <a:endParaRPr lang="uk-UA"/>
        </a:p>
      </dgm:t>
    </dgm:pt>
    <dgm:pt modelId="{749D9F2B-E61E-42DA-AD8B-2DB79EBBA2D6}" type="pres">
      <dgm:prSet presAssocID="{49BF414A-8646-4763-9D27-19A7EE5F823D}" presName="sibTrans" presStyleLbl="sibTrans2D1" presStyleIdx="0" presStyleCnt="1"/>
      <dgm:spPr/>
      <dgm:t>
        <a:bodyPr/>
        <a:lstStyle/>
        <a:p>
          <a:endParaRPr lang="ru-RU"/>
        </a:p>
      </dgm:t>
    </dgm:pt>
    <dgm:pt modelId="{5D329EB7-74A6-4A41-A0C7-111A4E9D6CDA}" type="pres">
      <dgm:prSet presAssocID="{49BF414A-8646-4763-9D27-19A7EE5F823D}" presName="connectorText" presStyleLbl="sibTrans2D1" presStyleIdx="0" presStyleCnt="1"/>
      <dgm:spPr/>
      <dgm:t>
        <a:bodyPr/>
        <a:lstStyle/>
        <a:p>
          <a:endParaRPr lang="ru-RU"/>
        </a:p>
      </dgm:t>
    </dgm:pt>
    <dgm:pt modelId="{1F144528-5EDA-42B3-844C-1E6EDEF7C5EA}" type="pres">
      <dgm:prSet presAssocID="{E14945E3-C99A-4F97-8246-1A059475F98B}" presName="node" presStyleLbl="node1" presStyleIdx="1" presStyleCnt="2" custScaleY="102069" custLinFactNeighborY="762">
        <dgm:presLayoutVars>
          <dgm:bulletEnabled val="1"/>
        </dgm:presLayoutVars>
      </dgm:prSet>
      <dgm:spPr/>
      <dgm:t>
        <a:bodyPr/>
        <a:lstStyle/>
        <a:p>
          <a:endParaRPr lang="ru-RU"/>
        </a:p>
      </dgm:t>
    </dgm:pt>
  </dgm:ptLst>
  <dgm:cxnLst>
    <dgm:cxn modelId="{89A7B2C8-1F7B-4E19-A520-C38A5C0281C0}" srcId="{B26DC572-8AA9-4D1E-A2B1-3AA7D302B0A4}" destId="{F519BFB1-96E1-48AC-AADE-C22264D6F07F}" srcOrd="0" destOrd="0" parTransId="{7B3E1FCD-8069-4103-8C41-315E5043AA82}" sibTransId="{49BF414A-8646-4763-9D27-19A7EE5F823D}"/>
    <dgm:cxn modelId="{95051900-8755-4371-85A0-36891151CD23}" type="presOf" srcId="{49BF414A-8646-4763-9D27-19A7EE5F823D}" destId="{5D329EB7-74A6-4A41-A0C7-111A4E9D6CDA}" srcOrd="1" destOrd="0" presId="urn:microsoft.com/office/officeart/2005/8/layout/process2"/>
    <dgm:cxn modelId="{009565B2-EEBF-485F-A226-17ADB66EADEF}" type="presOf" srcId="{B26DC572-8AA9-4D1E-A2B1-3AA7D302B0A4}" destId="{1C9981D5-77FC-4CA3-A0FA-0FB41F93FC89}" srcOrd="0" destOrd="0" presId="urn:microsoft.com/office/officeart/2005/8/layout/process2"/>
    <dgm:cxn modelId="{5315F8D6-9365-41DF-9429-FEC5C54758D1}" type="presOf" srcId="{E14945E3-C99A-4F97-8246-1A059475F98B}" destId="{1F144528-5EDA-42B3-844C-1E6EDEF7C5EA}" srcOrd="0" destOrd="0" presId="urn:microsoft.com/office/officeart/2005/8/layout/process2"/>
    <dgm:cxn modelId="{ECFC018B-C912-487A-BFC4-765CD2DDC187}" type="presOf" srcId="{F519BFB1-96E1-48AC-AADE-C22264D6F07F}" destId="{68B78874-B1A2-4A5B-A8B7-9A350F74FE81}" srcOrd="0" destOrd="0" presId="urn:microsoft.com/office/officeart/2005/8/layout/process2"/>
    <dgm:cxn modelId="{338BD5CB-A2AE-48D3-89DF-B1EDDE6D34A2}" srcId="{B26DC572-8AA9-4D1E-A2B1-3AA7D302B0A4}" destId="{E14945E3-C99A-4F97-8246-1A059475F98B}" srcOrd="1" destOrd="0" parTransId="{9EFDB631-740C-4016-A1CE-757C6E093C1F}" sibTransId="{21CA654A-FD4B-4A82-A035-A3F20AC26FC6}"/>
    <dgm:cxn modelId="{E5CEC893-7246-41DA-9CCC-A1A77C2832A5}" type="presOf" srcId="{49BF414A-8646-4763-9D27-19A7EE5F823D}" destId="{749D9F2B-E61E-42DA-AD8B-2DB79EBBA2D6}" srcOrd="0" destOrd="0" presId="urn:microsoft.com/office/officeart/2005/8/layout/process2"/>
    <dgm:cxn modelId="{82CB9E10-C65D-485D-8B26-C863E9D863C2}" type="presParOf" srcId="{1C9981D5-77FC-4CA3-A0FA-0FB41F93FC89}" destId="{68B78874-B1A2-4A5B-A8B7-9A350F74FE81}" srcOrd="0" destOrd="0" presId="urn:microsoft.com/office/officeart/2005/8/layout/process2"/>
    <dgm:cxn modelId="{19228861-3323-485B-B9F3-2F612FF0EECE}" type="presParOf" srcId="{1C9981D5-77FC-4CA3-A0FA-0FB41F93FC89}" destId="{749D9F2B-E61E-42DA-AD8B-2DB79EBBA2D6}" srcOrd="1" destOrd="0" presId="urn:microsoft.com/office/officeart/2005/8/layout/process2"/>
    <dgm:cxn modelId="{7CCD8191-0909-4B17-974E-0E737EAAC615}" type="presParOf" srcId="{749D9F2B-E61E-42DA-AD8B-2DB79EBBA2D6}" destId="{5D329EB7-74A6-4A41-A0C7-111A4E9D6CDA}" srcOrd="0" destOrd="0" presId="urn:microsoft.com/office/officeart/2005/8/layout/process2"/>
    <dgm:cxn modelId="{88E8D57C-E615-4E45-85D2-FB7EFA57BB52}" type="presParOf" srcId="{1C9981D5-77FC-4CA3-A0FA-0FB41F93FC89}" destId="{1F144528-5EDA-42B3-844C-1E6EDEF7C5EA}"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E4CECB8-3167-442B-AA1A-8FF2FE3406E1}" type="doc">
      <dgm:prSet loTypeId="urn:microsoft.com/office/officeart/2005/8/layout/process2" loCatId="process" qsTypeId="urn:microsoft.com/office/officeart/2005/8/quickstyle/simple1" qsCatId="simple" csTypeId="urn:microsoft.com/office/officeart/2005/8/colors/accent4_1" csCatId="accent4"/>
      <dgm:spPr/>
      <dgm:t>
        <a:bodyPr/>
        <a:lstStyle/>
        <a:p>
          <a:endParaRPr lang="ru-RU"/>
        </a:p>
      </dgm:t>
    </dgm:pt>
    <dgm:pt modelId="{FC65AF10-54B2-4D44-BE21-D55013E7EC7F}">
      <dgm:prSet custT="1"/>
      <dgm:spPr/>
      <dgm:t>
        <a:bodyPr/>
        <a:lstStyle/>
        <a:p>
          <a:pPr rtl="0"/>
          <a:r>
            <a:rPr lang="uk-UA" sz="3200" b="1" dirty="0" smtClean="0">
              <a:solidFill>
                <a:srgbClr val="0070C0"/>
              </a:solidFill>
              <a:latin typeface="Times New Roman" panose="02020603050405020304" pitchFamily="18" charset="0"/>
              <a:cs typeface="Times New Roman" panose="02020603050405020304" pitchFamily="18" charset="0"/>
            </a:rPr>
            <a:t>Оферта</a:t>
          </a:r>
          <a:r>
            <a:rPr lang="uk-UA" sz="3200" dirty="0" smtClean="0">
              <a:latin typeface="Times New Roman" panose="02020603050405020304" pitchFamily="18" charset="0"/>
              <a:cs typeface="Times New Roman" panose="02020603050405020304" pitchFamily="18" charset="0"/>
            </a:rPr>
            <a:t>- пропозиція певній стороні укласти договір з урахуванням викладених умов </a:t>
          </a:r>
          <a:endParaRPr lang="ru-RU" sz="3200" dirty="0">
            <a:latin typeface="Times New Roman" panose="02020603050405020304" pitchFamily="18" charset="0"/>
            <a:cs typeface="Times New Roman" panose="02020603050405020304" pitchFamily="18" charset="0"/>
          </a:endParaRPr>
        </a:p>
      </dgm:t>
    </dgm:pt>
    <dgm:pt modelId="{CA2845A6-8DF1-4858-8A24-B65B93FF8707}" type="parTrans" cxnId="{1144E09D-3DFF-4BE8-926B-A0DA9D1F73C7}">
      <dgm:prSet/>
      <dgm:spPr/>
      <dgm:t>
        <a:bodyPr/>
        <a:lstStyle/>
        <a:p>
          <a:endParaRPr lang="ru-RU" sz="2000">
            <a:latin typeface="Times New Roman" panose="02020603050405020304" pitchFamily="18" charset="0"/>
            <a:cs typeface="Times New Roman" panose="02020603050405020304" pitchFamily="18" charset="0"/>
          </a:endParaRPr>
        </a:p>
      </dgm:t>
    </dgm:pt>
    <dgm:pt modelId="{AEBFE731-61CE-4BEF-9B7C-CD541AA64E2E}" type="sibTrans" cxnId="{1144E09D-3DFF-4BE8-926B-A0DA9D1F73C7}">
      <dgm:prSet custT="1"/>
      <dgm:spPr/>
      <dgm:t>
        <a:bodyPr/>
        <a:lstStyle/>
        <a:p>
          <a:endParaRPr lang="ru-RU" sz="2400">
            <a:latin typeface="Times New Roman" panose="02020603050405020304" pitchFamily="18" charset="0"/>
            <a:cs typeface="Times New Roman" panose="02020603050405020304" pitchFamily="18" charset="0"/>
          </a:endParaRPr>
        </a:p>
      </dgm:t>
    </dgm:pt>
    <dgm:pt modelId="{FA42454B-BC30-4CF7-AF62-BDFB7FC789D9}">
      <dgm:prSet custT="1"/>
      <dgm:spPr/>
      <dgm:t>
        <a:bodyPr/>
        <a:lstStyle/>
        <a:p>
          <a:pPr rtl="0"/>
          <a:r>
            <a:rPr lang="uk-UA" sz="3200" b="1" dirty="0" smtClean="0">
              <a:solidFill>
                <a:srgbClr val="0070C0"/>
              </a:solidFill>
              <a:latin typeface="Times New Roman" panose="02020603050405020304" pitchFamily="18" charset="0"/>
              <a:cs typeface="Times New Roman" panose="02020603050405020304" pitchFamily="18" charset="0"/>
            </a:rPr>
            <a:t>Акцепт</a:t>
          </a:r>
          <a:r>
            <a:rPr lang="uk-UA" sz="3200" dirty="0" smtClean="0">
              <a:latin typeface="Times New Roman" panose="02020603050405020304" pitchFamily="18" charset="0"/>
              <a:cs typeface="Times New Roman" panose="02020603050405020304" pitchFamily="18" charset="0"/>
            </a:rPr>
            <a:t> – згода прийняття умов що містяться у пропозиції </a:t>
          </a:r>
          <a:endParaRPr lang="ru-RU" sz="3200" dirty="0">
            <a:latin typeface="Times New Roman" panose="02020603050405020304" pitchFamily="18" charset="0"/>
            <a:cs typeface="Times New Roman" panose="02020603050405020304" pitchFamily="18" charset="0"/>
          </a:endParaRPr>
        </a:p>
      </dgm:t>
    </dgm:pt>
    <dgm:pt modelId="{EC8E57CC-76FC-4ACF-84C6-A9AD4DC04D6E}" type="parTrans" cxnId="{57091E5F-1354-4C59-B345-E749FF1F8692}">
      <dgm:prSet/>
      <dgm:spPr/>
      <dgm:t>
        <a:bodyPr/>
        <a:lstStyle/>
        <a:p>
          <a:endParaRPr lang="ru-RU" sz="2000">
            <a:latin typeface="Times New Roman" panose="02020603050405020304" pitchFamily="18" charset="0"/>
            <a:cs typeface="Times New Roman" panose="02020603050405020304" pitchFamily="18" charset="0"/>
          </a:endParaRPr>
        </a:p>
      </dgm:t>
    </dgm:pt>
    <dgm:pt modelId="{9C9AF8A8-A318-4E90-8583-83878EF0EE27}" type="sibTrans" cxnId="{57091E5F-1354-4C59-B345-E749FF1F8692}">
      <dgm:prSet/>
      <dgm:spPr/>
      <dgm:t>
        <a:bodyPr/>
        <a:lstStyle/>
        <a:p>
          <a:endParaRPr lang="ru-RU" sz="2000">
            <a:latin typeface="Times New Roman" panose="02020603050405020304" pitchFamily="18" charset="0"/>
            <a:cs typeface="Times New Roman" panose="02020603050405020304" pitchFamily="18" charset="0"/>
          </a:endParaRPr>
        </a:p>
      </dgm:t>
    </dgm:pt>
    <dgm:pt modelId="{B95CB9D9-263C-42F3-BEB9-0528C56B3BFB}" type="pres">
      <dgm:prSet presAssocID="{6E4CECB8-3167-442B-AA1A-8FF2FE3406E1}" presName="linearFlow" presStyleCnt="0">
        <dgm:presLayoutVars>
          <dgm:resizeHandles val="exact"/>
        </dgm:presLayoutVars>
      </dgm:prSet>
      <dgm:spPr/>
      <dgm:t>
        <a:bodyPr/>
        <a:lstStyle/>
        <a:p>
          <a:endParaRPr lang="uk-UA"/>
        </a:p>
      </dgm:t>
    </dgm:pt>
    <dgm:pt modelId="{1489FFC3-FD02-421C-8BA9-C93C685A0F91}" type="pres">
      <dgm:prSet presAssocID="{FC65AF10-54B2-4D44-BE21-D55013E7EC7F}" presName="node" presStyleLbl="node1" presStyleIdx="0" presStyleCnt="2">
        <dgm:presLayoutVars>
          <dgm:bulletEnabled val="1"/>
        </dgm:presLayoutVars>
      </dgm:prSet>
      <dgm:spPr/>
      <dgm:t>
        <a:bodyPr/>
        <a:lstStyle/>
        <a:p>
          <a:endParaRPr lang="uk-UA"/>
        </a:p>
      </dgm:t>
    </dgm:pt>
    <dgm:pt modelId="{74114B73-F88D-4EDD-B0D9-E5FD0AF4091B}" type="pres">
      <dgm:prSet presAssocID="{AEBFE731-61CE-4BEF-9B7C-CD541AA64E2E}" presName="sibTrans" presStyleLbl="sibTrans2D1" presStyleIdx="0" presStyleCnt="1"/>
      <dgm:spPr/>
      <dgm:t>
        <a:bodyPr/>
        <a:lstStyle/>
        <a:p>
          <a:endParaRPr lang="uk-UA"/>
        </a:p>
      </dgm:t>
    </dgm:pt>
    <dgm:pt modelId="{D8AA83FD-F14B-4042-9577-14EA97259E91}" type="pres">
      <dgm:prSet presAssocID="{AEBFE731-61CE-4BEF-9B7C-CD541AA64E2E}" presName="connectorText" presStyleLbl="sibTrans2D1" presStyleIdx="0" presStyleCnt="1"/>
      <dgm:spPr/>
      <dgm:t>
        <a:bodyPr/>
        <a:lstStyle/>
        <a:p>
          <a:endParaRPr lang="uk-UA"/>
        </a:p>
      </dgm:t>
    </dgm:pt>
    <dgm:pt modelId="{B43969F7-A362-48B6-AA8F-1AB9275B071F}" type="pres">
      <dgm:prSet presAssocID="{FA42454B-BC30-4CF7-AF62-BDFB7FC789D9}" presName="node" presStyleLbl="node1" presStyleIdx="1" presStyleCnt="2">
        <dgm:presLayoutVars>
          <dgm:bulletEnabled val="1"/>
        </dgm:presLayoutVars>
      </dgm:prSet>
      <dgm:spPr/>
      <dgm:t>
        <a:bodyPr/>
        <a:lstStyle/>
        <a:p>
          <a:endParaRPr lang="uk-UA"/>
        </a:p>
      </dgm:t>
    </dgm:pt>
  </dgm:ptLst>
  <dgm:cxnLst>
    <dgm:cxn modelId="{C9D8EDE4-B317-41B2-8BAB-000E67D929CA}" type="presOf" srcId="{AEBFE731-61CE-4BEF-9B7C-CD541AA64E2E}" destId="{D8AA83FD-F14B-4042-9577-14EA97259E91}" srcOrd="1" destOrd="0" presId="urn:microsoft.com/office/officeart/2005/8/layout/process2"/>
    <dgm:cxn modelId="{BB06AE84-0263-48EB-A7F2-3C61A2BCB088}" type="presOf" srcId="{FC65AF10-54B2-4D44-BE21-D55013E7EC7F}" destId="{1489FFC3-FD02-421C-8BA9-C93C685A0F91}" srcOrd="0" destOrd="0" presId="urn:microsoft.com/office/officeart/2005/8/layout/process2"/>
    <dgm:cxn modelId="{A6983AC2-7888-4E18-B65C-ADCA50F2BA08}" type="presOf" srcId="{AEBFE731-61CE-4BEF-9B7C-CD541AA64E2E}" destId="{74114B73-F88D-4EDD-B0D9-E5FD0AF4091B}" srcOrd="0" destOrd="0" presId="urn:microsoft.com/office/officeart/2005/8/layout/process2"/>
    <dgm:cxn modelId="{6E899661-7FB7-485D-929F-3AC489403566}" type="presOf" srcId="{FA42454B-BC30-4CF7-AF62-BDFB7FC789D9}" destId="{B43969F7-A362-48B6-AA8F-1AB9275B071F}" srcOrd="0" destOrd="0" presId="urn:microsoft.com/office/officeart/2005/8/layout/process2"/>
    <dgm:cxn modelId="{1144E09D-3DFF-4BE8-926B-A0DA9D1F73C7}" srcId="{6E4CECB8-3167-442B-AA1A-8FF2FE3406E1}" destId="{FC65AF10-54B2-4D44-BE21-D55013E7EC7F}" srcOrd="0" destOrd="0" parTransId="{CA2845A6-8DF1-4858-8A24-B65B93FF8707}" sibTransId="{AEBFE731-61CE-4BEF-9B7C-CD541AA64E2E}"/>
    <dgm:cxn modelId="{57091E5F-1354-4C59-B345-E749FF1F8692}" srcId="{6E4CECB8-3167-442B-AA1A-8FF2FE3406E1}" destId="{FA42454B-BC30-4CF7-AF62-BDFB7FC789D9}" srcOrd="1" destOrd="0" parTransId="{EC8E57CC-76FC-4ACF-84C6-A9AD4DC04D6E}" sibTransId="{9C9AF8A8-A318-4E90-8583-83878EF0EE27}"/>
    <dgm:cxn modelId="{2DA19779-27F4-4360-9764-504A891D9D9C}" type="presOf" srcId="{6E4CECB8-3167-442B-AA1A-8FF2FE3406E1}" destId="{B95CB9D9-263C-42F3-BEB9-0528C56B3BFB}" srcOrd="0" destOrd="0" presId="urn:microsoft.com/office/officeart/2005/8/layout/process2"/>
    <dgm:cxn modelId="{135195AE-DA56-44E4-AE9F-D50D43D71983}" type="presParOf" srcId="{B95CB9D9-263C-42F3-BEB9-0528C56B3BFB}" destId="{1489FFC3-FD02-421C-8BA9-C93C685A0F91}" srcOrd="0" destOrd="0" presId="urn:microsoft.com/office/officeart/2005/8/layout/process2"/>
    <dgm:cxn modelId="{DD621A4B-67BC-49A5-AF94-F02CE62DEA38}" type="presParOf" srcId="{B95CB9D9-263C-42F3-BEB9-0528C56B3BFB}" destId="{74114B73-F88D-4EDD-B0D9-E5FD0AF4091B}" srcOrd="1" destOrd="0" presId="urn:microsoft.com/office/officeart/2005/8/layout/process2"/>
    <dgm:cxn modelId="{9017B367-7DF5-4E31-AD08-7851DB7C5E5F}" type="presParOf" srcId="{74114B73-F88D-4EDD-B0D9-E5FD0AF4091B}" destId="{D8AA83FD-F14B-4042-9577-14EA97259E91}" srcOrd="0" destOrd="0" presId="urn:microsoft.com/office/officeart/2005/8/layout/process2"/>
    <dgm:cxn modelId="{D2F61167-09B9-4391-AE46-387A69335A4F}" type="presParOf" srcId="{B95CB9D9-263C-42F3-BEB9-0528C56B3BFB}" destId="{B43969F7-A362-48B6-AA8F-1AB9275B071F}" srcOrd="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C554CA-1F2A-404B-9850-F0285381B447}">
      <dsp:nvSpPr>
        <dsp:cNvPr id="0" name=""/>
        <dsp:cNvSpPr/>
      </dsp:nvSpPr>
      <dsp:spPr>
        <a:xfrm rot="5400000">
          <a:off x="3845384" y="-1123172"/>
          <a:ext cx="3528386" cy="5774737"/>
        </a:xfrm>
        <a:prstGeom prst="round2SameRect">
          <a:avLst/>
        </a:prstGeom>
        <a:solidFill>
          <a:schemeClr val="lt1">
            <a:alpha val="90000"/>
            <a:tint val="40000"/>
            <a:hueOff val="0"/>
            <a:satOff val="0"/>
            <a:lumOff val="0"/>
            <a:alphaOff val="0"/>
          </a:schemeClr>
        </a:solidFill>
        <a:ln w="19050" cap="flat" cmpd="sng" algn="ctr">
          <a:solidFill>
            <a:schemeClr val="accent4">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uk-UA" sz="2000" kern="1200" dirty="0">
              <a:latin typeface="Times New Roman" panose="02020603050405020304" pitchFamily="18" charset="0"/>
              <a:cs typeface="Times New Roman" panose="02020603050405020304" pitchFamily="18" charset="0"/>
            </a:rPr>
            <a:t>Що відповідно до Закону біржова угода вважається укладена з моменту реєстрації на біржі.</a:t>
          </a:r>
          <a:endParaRPr lang="ru-RU"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uk-UA" sz="2000" kern="1200" dirty="0">
              <a:latin typeface="Times New Roman" panose="02020603050405020304" pitchFamily="18" charset="0"/>
              <a:cs typeface="Times New Roman" panose="02020603050405020304" pitchFamily="18" charset="0"/>
            </a:rPr>
            <a:t>Певні особливості щодо реєстрації біржових угод на товарних біржах, які здійснюють торгівлю сільськогосподарської продукцію, установлюють Типові правила біржової торгівлі сільськогосподарською продукцією. Таким чином, реєстрація біржових угод є самостійним право утворюючим юридичним фактом, що має конкретні правові наслідки.</a:t>
          </a:r>
          <a:br>
            <a:rPr lang="uk-UA" sz="2000" kern="1200" dirty="0">
              <a:latin typeface="Times New Roman" panose="02020603050405020304" pitchFamily="18" charset="0"/>
              <a:cs typeface="Times New Roman" panose="02020603050405020304" pitchFamily="18" charset="0"/>
            </a:rPr>
          </a:br>
          <a:endParaRPr lang="ru-RU" sz="2000" kern="1200" dirty="0">
            <a:latin typeface="Times New Roman" panose="02020603050405020304" pitchFamily="18" charset="0"/>
            <a:cs typeface="Times New Roman" panose="02020603050405020304" pitchFamily="18" charset="0"/>
          </a:endParaRPr>
        </a:p>
      </dsp:txBody>
      <dsp:txXfrm rot="-5400000">
        <a:off x="2722209" y="172245"/>
        <a:ext cx="5602495" cy="3183902"/>
      </dsp:txXfrm>
    </dsp:sp>
    <dsp:sp modelId="{9D92ED83-1F41-4885-9597-C2AFEB636021}">
      <dsp:nvSpPr>
        <dsp:cNvPr id="0" name=""/>
        <dsp:cNvSpPr/>
      </dsp:nvSpPr>
      <dsp:spPr>
        <a:xfrm>
          <a:off x="72006" y="1722"/>
          <a:ext cx="2650202" cy="3524946"/>
        </a:xfrm>
        <a:prstGeom prst="roundRect">
          <a:avLst/>
        </a:prstGeom>
        <a:solidFill>
          <a:schemeClr val="lt1">
            <a:hueOff val="0"/>
            <a:satOff val="0"/>
            <a:lumOff val="0"/>
            <a:alphaOff val="0"/>
          </a:schemeClr>
        </a:solidFill>
        <a:ln w="1905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uk-UA" sz="2800" b="1" u="sng" kern="1200" smtClean="0">
              <a:latin typeface="Times New Roman" panose="02020603050405020304" pitchFamily="18" charset="0"/>
              <a:cs typeface="Times New Roman" panose="02020603050405020304" pitchFamily="18" charset="0"/>
            </a:rPr>
            <a:t>Треба підкреслити!!!</a:t>
          </a:r>
          <a:endParaRPr lang="ru-RU" sz="2800" kern="1200" dirty="0">
            <a:latin typeface="Times New Roman" panose="02020603050405020304" pitchFamily="18" charset="0"/>
            <a:cs typeface="Times New Roman" panose="02020603050405020304" pitchFamily="18" charset="0"/>
          </a:endParaRPr>
        </a:p>
      </dsp:txBody>
      <dsp:txXfrm>
        <a:off x="201378" y="131094"/>
        <a:ext cx="2391458" cy="32662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5F3F84-D2B5-4961-9385-6D2D671AF640}" type="datetimeFigureOut">
              <a:rPr lang="uk-UA" smtClean="0"/>
              <a:pPr/>
              <a:t>28.01.2019</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5A6A22-D481-42C1-B4C5-C46121FD68EB}" type="slidenum">
              <a:rPr lang="uk-UA" smtClean="0"/>
              <a:pPr/>
              <a:t>‹#›</a:t>
            </a:fld>
            <a:endParaRPr lang="uk-UA"/>
          </a:p>
        </p:txBody>
      </p:sp>
    </p:spTree>
    <p:extLst>
      <p:ext uri="{BB962C8B-B14F-4D97-AF65-F5344CB8AC3E}">
        <p14:creationId xmlns:p14="http://schemas.microsoft.com/office/powerpoint/2010/main" xmlns="" val="2363019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A49FA829-F618-4C69-B8D7-5F03E8E3696B}" type="datetime1">
              <a:rPr lang="uk-UA" smtClean="0"/>
              <a:pPr/>
              <a:t>28.01.2019</a:t>
            </a:fld>
            <a:endParaRPr lang="uk-UA"/>
          </a:p>
        </p:txBody>
      </p:sp>
      <p:sp>
        <p:nvSpPr>
          <p:cNvPr id="17" name="Нижний колонтитул 16"/>
          <p:cNvSpPr>
            <a:spLocks noGrp="1"/>
          </p:cNvSpPr>
          <p:nvPr>
            <p:ph type="ftr" sz="quarter" idx="11"/>
          </p:nvPr>
        </p:nvSpPr>
        <p:spPr>
          <a:xfrm>
            <a:off x="5410200" y="4205288"/>
            <a:ext cx="1295400" cy="457200"/>
          </a:xfrm>
        </p:spPr>
        <p:txBody>
          <a:bodyPr/>
          <a:lstStyle/>
          <a:p>
            <a:endParaRPr lang="uk-UA"/>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504B0A66-ADA0-4E3E-B890-033708E0A25B}"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D383A39D-2404-44C4-A965-9BE430101C28}" type="datetime1">
              <a:rPr lang="uk-UA" smtClean="0"/>
              <a:pPr/>
              <a:t>28.01.2019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6AB7DEE1-A2A8-4CC4-8BFE-366AC8DD287E}" type="datetime1">
              <a:rPr lang="uk-UA" smtClean="0"/>
              <a:pPr/>
              <a:t>28.01.2019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42E8FCC5-8491-4B8D-B430-339FC639F7FE}" type="datetime1">
              <a:rPr lang="uk-UA" smtClean="0"/>
              <a:pPr/>
              <a:t>28.01.2019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4" name="Дата 3"/>
          <p:cNvSpPr>
            <a:spLocks noGrp="1"/>
          </p:cNvSpPr>
          <p:nvPr>
            <p:ph type="dt" sz="half" idx="10"/>
          </p:nvPr>
        </p:nvSpPr>
        <p:spPr/>
        <p:txBody>
          <a:bodyPr/>
          <a:lstStyle/>
          <a:p>
            <a:fld id="{8C364269-3AF5-4081-BCA3-8DAD24458F13}" type="datetime1">
              <a:rPr lang="uk-UA" smtClean="0"/>
              <a:pPr/>
              <a:t>28.01.2019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762A6567-C125-4717-90D0-0DDE8B89F79C}" type="datetime1">
              <a:rPr lang="uk-UA" smtClean="0"/>
              <a:pPr/>
              <a:t>28.01.2019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6" name="Дата 25"/>
          <p:cNvSpPr>
            <a:spLocks noGrp="1"/>
          </p:cNvSpPr>
          <p:nvPr>
            <p:ph type="dt" sz="half" idx="10"/>
          </p:nvPr>
        </p:nvSpPr>
        <p:spPr/>
        <p:txBody>
          <a:bodyPr rtlCol="0"/>
          <a:lstStyle/>
          <a:p>
            <a:fld id="{8BCAA34F-6F91-4176-9DF5-C6658D0CE5A4}" type="datetime1">
              <a:rPr lang="uk-UA" smtClean="0"/>
              <a:pPr/>
              <a:t>28.01.2019</a:t>
            </a:fld>
            <a:endParaRPr lang="uk-UA"/>
          </a:p>
        </p:txBody>
      </p:sp>
      <p:sp>
        <p:nvSpPr>
          <p:cNvPr id="27" name="Номер слайда 26"/>
          <p:cNvSpPr>
            <a:spLocks noGrp="1"/>
          </p:cNvSpPr>
          <p:nvPr>
            <p:ph type="sldNum" sz="quarter" idx="11"/>
          </p:nvPr>
        </p:nvSpPr>
        <p:spPr/>
        <p:txBody>
          <a:bodyPr rtlCol="0"/>
          <a:lstStyle/>
          <a:p>
            <a:fld id="{504B0A66-ADA0-4E3E-B890-033708E0A25B}" type="slidenum">
              <a:rPr lang="uk-UA" smtClean="0"/>
              <a:pPr/>
              <a:t>‹#›</a:t>
            </a:fld>
            <a:endParaRPr lang="uk-UA"/>
          </a:p>
        </p:txBody>
      </p:sp>
      <p:sp>
        <p:nvSpPr>
          <p:cNvPr id="28" name="Нижний колонтитул 27"/>
          <p:cNvSpPr>
            <a:spLocks noGrp="1"/>
          </p:cNvSpPr>
          <p:nvPr>
            <p:ph type="ftr" sz="quarter" idx="12"/>
          </p:nvPr>
        </p:nvSpPr>
        <p:spPr/>
        <p:txBody>
          <a:bodyPr rtlCol="0"/>
          <a:lstStyle/>
          <a:p>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39F0D3EC-A383-4981-9FF5-5C22E669913A}" type="datetime1">
              <a:rPr lang="uk-UA" smtClean="0"/>
              <a:pPr/>
              <a:t>28.01.2019</a:t>
            </a:fld>
            <a:endParaRPr lang="uk-UA"/>
          </a:p>
        </p:txBody>
      </p:sp>
      <p:sp>
        <p:nvSpPr>
          <p:cNvPr id="4" name="Нижний колонтитул 3"/>
          <p:cNvSpPr>
            <a:spLocks noGrp="1"/>
          </p:cNvSpPr>
          <p:nvPr>
            <p:ph type="ftr" sz="quarter" idx="11"/>
          </p:nvPr>
        </p:nvSpPr>
        <p:spPr>
          <a:xfrm>
            <a:off x="5257800" y="612648"/>
            <a:ext cx="1325880" cy="457200"/>
          </a:xfrm>
        </p:spPr>
        <p:txBody>
          <a:bodyPr/>
          <a:lstStyle/>
          <a:p>
            <a:endParaRPr lang="uk-UA"/>
          </a:p>
        </p:txBody>
      </p:sp>
      <p:sp>
        <p:nvSpPr>
          <p:cNvPr id="5" name="Номер слайда 4"/>
          <p:cNvSpPr>
            <a:spLocks noGrp="1"/>
          </p:cNvSpPr>
          <p:nvPr>
            <p:ph type="sldNum" sz="quarter" idx="12"/>
          </p:nvPr>
        </p:nvSpPr>
        <p:spPr>
          <a:xfrm>
            <a:off x="8174736" y="2272"/>
            <a:ext cx="762000" cy="365760"/>
          </a:xfrm>
        </p:spPr>
        <p:txBody>
          <a:bodyPr/>
          <a:lstStyle/>
          <a:p>
            <a:fld id="{504B0A66-ADA0-4E3E-B890-033708E0A25B}"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D5F1B14-8DDE-4D19-BF86-F71927D03E52}" type="datetime1">
              <a:rPr lang="uk-UA" smtClean="0"/>
              <a:pPr/>
              <a:t>28.01.2019</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1CD7287A-5B9F-4C54-A120-E1160B8C198F}" type="datetime1">
              <a:rPr lang="uk-UA" smtClean="0"/>
              <a:pPr/>
              <a:t>28.01.2019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a:t>Образец текста</a:t>
            </a:r>
          </a:p>
        </p:txBody>
      </p:sp>
      <p:sp>
        <p:nvSpPr>
          <p:cNvPr id="5" name="Дата 4"/>
          <p:cNvSpPr>
            <a:spLocks noGrp="1"/>
          </p:cNvSpPr>
          <p:nvPr>
            <p:ph type="dt" sz="half" idx="10"/>
          </p:nvPr>
        </p:nvSpPr>
        <p:spPr/>
        <p:txBody>
          <a:bodyPr/>
          <a:lstStyle/>
          <a:p>
            <a:fld id="{81504674-C88E-48CD-9EF8-C7CA531BD4E0}" type="datetime1">
              <a:rPr lang="uk-UA" smtClean="0"/>
              <a:pPr/>
              <a:t>28.01.2019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504B0A66-ADA0-4E3E-B890-033708E0A25B}"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B3127320-AEE6-46A4-8BF9-69BC2D568B65}" type="datetime1">
              <a:rPr lang="uk-UA" smtClean="0"/>
              <a:pPr/>
              <a:t>28.01.2019</a:t>
            </a:fld>
            <a:endParaRPr lang="uk-UA"/>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uk-UA"/>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504B0A66-ADA0-4E3E-B890-033708E0A25B}"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7" Type="http://schemas.microsoft.com/office/2007/relationships/diagramDrawing" Target="../diagrams/drawing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diagramLayout" Target="../diagrams/layout8.xml"/><Relationship Id="rId7" Type="http://schemas.openxmlformats.org/officeDocument/2006/relationships/image" Target="../media/image16.png"/><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9.xml"/><Relationship Id="rId7" Type="http://schemas.microsoft.com/office/2007/relationships/diagramDrawing" Target="../diagrams/drawing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0.xml"/><Relationship Id="rId7" Type="http://schemas.microsoft.com/office/2007/relationships/diagramDrawing" Target="../diagrams/drawing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1.xml"/><Relationship Id="rId7" Type="http://schemas.microsoft.com/office/2007/relationships/diagramDrawing" Target="../diagrams/drawing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2.xml"/><Relationship Id="rId7" Type="http://schemas.microsoft.com/office/2007/relationships/diagramDrawing" Target="../diagrams/drawing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3.xml"/><Relationship Id="rId7" Type="http://schemas.microsoft.com/office/2007/relationships/diagramDrawing" Target="../diagrams/drawing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4.xml"/><Relationship Id="rId7" Type="http://schemas.microsoft.com/office/2007/relationships/diagramDrawing" Target="../diagrams/drawing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5.xml"/><Relationship Id="rId7" Type="http://schemas.microsoft.com/office/2007/relationships/diagramDrawing" Target="../diagrams/drawing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6.xml"/><Relationship Id="rId7" Type="http://schemas.microsoft.com/office/2007/relationships/diagramDrawing" Target="../diagrams/drawing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diagramLayout" Target="../diagrams/layout17.xml"/><Relationship Id="rId7" Type="http://schemas.openxmlformats.org/officeDocument/2006/relationships/image" Target="../media/image30.png"/><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7" Type="http://schemas.microsoft.com/office/2007/relationships/diagramDrawing" Target="../diagrams/drawing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Layout" Target="../diagrams/layout4.xml"/><Relationship Id="rId7" Type="http://schemas.openxmlformats.org/officeDocument/2006/relationships/image" Target="../media/image8.pn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diagramColors" Target="../diagrams/colors4.xml"/><Relationship Id="rId4" Type="http://schemas.openxmlformats.org/officeDocument/2006/relationships/diagramQuickStyle" Target="../diagrams/quickStyle4.xml"/><Relationship Id="rId9" Type="http://schemas.microsoft.com/office/2007/relationships/diagramDrawing" Target="../diagrams/drawing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diagramData" Target="../diagrams/data5.xml"/><Relationship Id="rId7"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diagramLayout" Target="../diagrams/layout6.xml"/><Relationship Id="rId7" Type="http://schemas.openxmlformats.org/officeDocument/2006/relationships/image" Target="../media/image13.png"/><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500042"/>
            <a:ext cx="7772400" cy="3000396"/>
          </a:xfrm>
        </p:spPr>
        <p:txBody>
          <a:bodyPr>
            <a:normAutofit/>
          </a:bodyPr>
          <a:lstStyle/>
          <a:p>
            <a:r>
              <a:rPr lang="uk-UA" b="1" dirty="0"/>
              <a:t>ТЕМА2. УКЛАДАННЯ БІРЖЕВИХ УГОД.</a:t>
            </a:r>
            <a:r>
              <a:rPr lang="uk-UA" dirty="0"/>
              <a:t/>
            </a:r>
            <a:br>
              <a:rPr lang="uk-UA" dirty="0"/>
            </a:br>
            <a:endParaRPr lang="uk-UA" dirty="0"/>
          </a:p>
        </p:txBody>
      </p:sp>
      <p:sp>
        <p:nvSpPr>
          <p:cNvPr id="7" name="Номер слайда 6"/>
          <p:cNvSpPr>
            <a:spLocks noGrp="1"/>
          </p:cNvSpPr>
          <p:nvPr>
            <p:ph type="sldNum" sz="quarter" idx="12"/>
          </p:nvPr>
        </p:nvSpPr>
        <p:spPr/>
        <p:txBody>
          <a:bodyPr/>
          <a:lstStyle/>
          <a:p>
            <a:fld id="{504B0A66-ADA0-4E3E-B890-033708E0A25B}" type="slidenum">
              <a:rPr lang="uk-UA" smtClean="0"/>
              <a:pPr/>
              <a:t>1</a:t>
            </a:fld>
            <a:endParaRPr lang="uk-U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10</a:t>
            </a:fld>
            <a:endParaRPr lang="uk-UA"/>
          </a:p>
        </p:txBody>
      </p:sp>
      <p:graphicFrame>
        <p:nvGraphicFramePr>
          <p:cNvPr id="6" name="Схема 5">
            <a:extLst>
              <a:ext uri="{FF2B5EF4-FFF2-40B4-BE49-F238E27FC236}">
                <a16:creationId xmlns:a16="http://schemas.microsoft.com/office/drawing/2014/main" xmlns="" id="{66BBF38A-3A96-468B-9FF9-49EC5335856C}"/>
              </a:ext>
            </a:extLst>
          </p:cNvPr>
          <p:cNvGraphicFramePr/>
          <p:nvPr>
            <p:extLst>
              <p:ext uri="{D42A27DB-BD31-4B8C-83A1-F6EECF244321}">
                <p14:modId xmlns:p14="http://schemas.microsoft.com/office/powerpoint/2010/main" xmlns="" val="3872137752"/>
              </p:ext>
            </p:extLst>
          </p:nvPr>
        </p:nvGraphicFramePr>
        <p:xfrm>
          <a:off x="251520" y="548681"/>
          <a:ext cx="8685216" cy="3528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a:extLst>
              <a:ext uri="{FF2B5EF4-FFF2-40B4-BE49-F238E27FC236}">
                <a16:creationId xmlns:a16="http://schemas.microsoft.com/office/drawing/2014/main" xmlns="" id="{D433A719-BDE7-4363-8EC5-51FCFA0F8BE7}"/>
              </a:ext>
            </a:extLst>
          </p:cNvPr>
          <p:cNvPicPr>
            <a:picLocks noChangeAspect="1"/>
          </p:cNvPicPr>
          <p:nvPr/>
        </p:nvPicPr>
        <p:blipFill>
          <a:blip r:embed="rId6" cstate="print"/>
          <a:stretch>
            <a:fillRect/>
          </a:stretch>
        </p:blipFill>
        <p:spPr>
          <a:xfrm>
            <a:off x="2843808" y="4581128"/>
            <a:ext cx="4283968" cy="2135899"/>
          </a:xfrm>
          <a:prstGeom prst="rect">
            <a:avLst/>
          </a:prstGeom>
        </p:spPr>
      </p:pic>
    </p:spTree>
    <p:extLst>
      <p:ext uri="{BB962C8B-B14F-4D97-AF65-F5344CB8AC3E}">
        <p14:creationId xmlns:p14="http://schemas.microsoft.com/office/powerpoint/2010/main" xmlns="" val="2828892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11</a:t>
            </a:fld>
            <a:endParaRPr lang="uk-UA"/>
          </a:p>
        </p:txBody>
      </p:sp>
      <p:graphicFrame>
        <p:nvGraphicFramePr>
          <p:cNvPr id="5" name="Схема 4"/>
          <p:cNvGraphicFramePr/>
          <p:nvPr>
            <p:extLst>
              <p:ext uri="{D42A27DB-BD31-4B8C-83A1-F6EECF244321}">
                <p14:modId xmlns:p14="http://schemas.microsoft.com/office/powerpoint/2010/main" xmlns="" val="3799668623"/>
              </p:ext>
            </p:extLst>
          </p:nvPr>
        </p:nvGraphicFramePr>
        <p:xfrm>
          <a:off x="107504" y="620688"/>
          <a:ext cx="5760640" cy="6048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p:cNvPicPr>
            <a:picLocks noChangeAspect="1"/>
          </p:cNvPicPr>
          <p:nvPr/>
        </p:nvPicPr>
        <p:blipFill>
          <a:blip r:embed="rId6"/>
          <a:stretch>
            <a:fillRect/>
          </a:stretch>
        </p:blipFill>
        <p:spPr>
          <a:xfrm>
            <a:off x="6156176" y="908720"/>
            <a:ext cx="2592288" cy="2664296"/>
          </a:xfrm>
          <a:prstGeom prst="rect">
            <a:avLst/>
          </a:prstGeom>
        </p:spPr>
      </p:pic>
      <p:pic>
        <p:nvPicPr>
          <p:cNvPr id="6" name="Рисунок 5"/>
          <p:cNvPicPr>
            <a:picLocks noChangeAspect="1"/>
          </p:cNvPicPr>
          <p:nvPr/>
        </p:nvPicPr>
        <p:blipFill>
          <a:blip r:embed="rId7"/>
          <a:stretch>
            <a:fillRect/>
          </a:stretch>
        </p:blipFill>
        <p:spPr>
          <a:xfrm>
            <a:off x="6346516" y="3861048"/>
            <a:ext cx="2232135" cy="2658086"/>
          </a:xfrm>
          <a:prstGeom prst="rect">
            <a:avLst/>
          </a:prstGeom>
        </p:spPr>
      </p:pic>
    </p:spTree>
    <p:extLst>
      <p:ext uri="{BB962C8B-B14F-4D97-AF65-F5344CB8AC3E}">
        <p14:creationId xmlns:p14="http://schemas.microsoft.com/office/powerpoint/2010/main" xmlns="" val="467134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12</a:t>
            </a:fld>
            <a:endParaRPr lang="uk-UA"/>
          </a:p>
        </p:txBody>
      </p:sp>
      <p:graphicFrame>
        <p:nvGraphicFramePr>
          <p:cNvPr id="7" name="Схема 6"/>
          <p:cNvGraphicFramePr/>
          <p:nvPr>
            <p:extLst>
              <p:ext uri="{D42A27DB-BD31-4B8C-83A1-F6EECF244321}">
                <p14:modId xmlns:p14="http://schemas.microsoft.com/office/powerpoint/2010/main" xmlns="" val="1597201172"/>
              </p:ext>
            </p:extLst>
          </p:nvPr>
        </p:nvGraphicFramePr>
        <p:xfrm>
          <a:off x="-607954" y="692696"/>
          <a:ext cx="6480720"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Рисунок 2"/>
          <p:cNvPicPr>
            <a:picLocks noChangeAspect="1"/>
          </p:cNvPicPr>
          <p:nvPr/>
        </p:nvPicPr>
        <p:blipFill>
          <a:blip r:embed="rId6"/>
          <a:stretch>
            <a:fillRect/>
          </a:stretch>
        </p:blipFill>
        <p:spPr>
          <a:xfrm>
            <a:off x="5292080" y="2204864"/>
            <a:ext cx="3384302" cy="2462212"/>
          </a:xfrm>
          <a:prstGeom prst="rect">
            <a:avLst/>
          </a:prstGeom>
        </p:spPr>
      </p:pic>
    </p:spTree>
    <p:extLst>
      <p:ext uri="{BB962C8B-B14F-4D97-AF65-F5344CB8AC3E}">
        <p14:creationId xmlns:p14="http://schemas.microsoft.com/office/powerpoint/2010/main" xmlns="" val="1421111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13</a:t>
            </a:fld>
            <a:endParaRPr lang="uk-UA"/>
          </a:p>
        </p:txBody>
      </p:sp>
      <p:sp>
        <p:nvSpPr>
          <p:cNvPr id="4" name="Рамка 3"/>
          <p:cNvSpPr/>
          <p:nvPr/>
        </p:nvSpPr>
        <p:spPr>
          <a:xfrm>
            <a:off x="1691680" y="692696"/>
            <a:ext cx="5976664" cy="1872208"/>
          </a:xfrm>
          <a:prstGeom prst="frame">
            <a:avLst/>
          </a:prstGeom>
          <a:solidFill>
            <a:srgbClr val="00B0F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uk-UA" sz="20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Стадії порядку й способів вираження оферти й акцепту при укладанні біржової угоди. </a:t>
            </a:r>
          </a:p>
        </p:txBody>
      </p:sp>
      <p:sp>
        <p:nvSpPr>
          <p:cNvPr id="5" name="Стрелка вниз 4"/>
          <p:cNvSpPr/>
          <p:nvPr/>
        </p:nvSpPr>
        <p:spPr>
          <a:xfrm>
            <a:off x="1691680" y="2590873"/>
            <a:ext cx="648072" cy="977533"/>
          </a:xfrm>
          <a:prstGeom prst="down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7" name="Прямоугольник с двумя скругленными противолежащими углами 6"/>
          <p:cNvSpPr/>
          <p:nvPr/>
        </p:nvSpPr>
        <p:spPr>
          <a:xfrm>
            <a:off x="815208" y="3568406"/>
            <a:ext cx="2520280" cy="1440160"/>
          </a:xfrm>
          <a:prstGeom prst="round2Diag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a:solidFill>
                  <a:schemeClr val="tx1"/>
                </a:solidFill>
                <a:latin typeface="Times New Roman" panose="02020603050405020304" pitchFamily="18" charset="0"/>
                <a:cs typeface="Times New Roman" panose="02020603050405020304" pitchFamily="18" charset="0"/>
              </a:rPr>
              <a:t>Перша стадія — вираження оферти.</a:t>
            </a:r>
          </a:p>
        </p:txBody>
      </p:sp>
      <p:sp>
        <p:nvSpPr>
          <p:cNvPr id="11" name="Прямоугольник с двумя скругленными противолежащими углами 10"/>
          <p:cNvSpPr/>
          <p:nvPr/>
        </p:nvSpPr>
        <p:spPr>
          <a:xfrm>
            <a:off x="5984433" y="3610547"/>
            <a:ext cx="2520280" cy="1440160"/>
          </a:xfrm>
          <a:prstGeom prst="round2Diag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chemeClr val="tx1"/>
                </a:solidFill>
                <a:latin typeface="Times New Roman" panose="02020603050405020304" pitchFamily="18" charset="0"/>
                <a:cs typeface="Times New Roman" panose="02020603050405020304" pitchFamily="18" charset="0"/>
              </a:rPr>
              <a:t>Друга стадія - прийняття пропозиції другою стороною— акцепт. </a:t>
            </a:r>
          </a:p>
        </p:txBody>
      </p:sp>
      <p:sp>
        <p:nvSpPr>
          <p:cNvPr id="8" name="Стрелка вниз 4">
            <a:extLst>
              <a:ext uri="{FF2B5EF4-FFF2-40B4-BE49-F238E27FC236}">
                <a16:creationId xmlns:a16="http://schemas.microsoft.com/office/drawing/2014/main" xmlns="" id="{8804F5D4-7AC7-4040-91DD-DA6FA88CF851}"/>
              </a:ext>
            </a:extLst>
          </p:cNvPr>
          <p:cNvSpPr/>
          <p:nvPr/>
        </p:nvSpPr>
        <p:spPr>
          <a:xfrm>
            <a:off x="6809639" y="2586638"/>
            <a:ext cx="648072" cy="1023909"/>
          </a:xfrm>
          <a:prstGeom prst="down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3" name="Рисунок 2"/>
          <p:cNvPicPr>
            <a:picLocks noChangeAspect="1"/>
          </p:cNvPicPr>
          <p:nvPr/>
        </p:nvPicPr>
        <p:blipFill>
          <a:blip r:embed="rId2"/>
          <a:stretch>
            <a:fillRect/>
          </a:stretch>
        </p:blipFill>
        <p:spPr>
          <a:xfrm>
            <a:off x="3703158" y="2956365"/>
            <a:ext cx="1908213" cy="2036240"/>
          </a:xfrm>
          <a:prstGeom prst="rect">
            <a:avLst/>
          </a:prstGeom>
        </p:spPr>
      </p:pic>
      <p:sp>
        <p:nvSpPr>
          <p:cNvPr id="6" name="Стрелка вниз 5"/>
          <p:cNvSpPr/>
          <p:nvPr/>
        </p:nvSpPr>
        <p:spPr>
          <a:xfrm>
            <a:off x="2771800" y="5056423"/>
            <a:ext cx="3744416" cy="766301"/>
          </a:xfrm>
          <a:prstGeom prst="down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8"/>
          <p:cNvSpPr/>
          <p:nvPr/>
        </p:nvSpPr>
        <p:spPr>
          <a:xfrm>
            <a:off x="3335488" y="5822724"/>
            <a:ext cx="2820688" cy="9361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k-UA" sz="3200" dirty="0" smtClean="0">
                <a:latin typeface="Times New Roman" panose="02020603050405020304" pitchFamily="18" charset="0"/>
                <a:cs typeface="Times New Roman" panose="02020603050405020304" pitchFamily="18" charset="0"/>
              </a:rPr>
              <a:t>Вимоги</a:t>
            </a:r>
            <a:r>
              <a:rPr lang="uk-UA" dirty="0" smtClean="0"/>
              <a:t> </a:t>
            </a:r>
            <a:endParaRPr lang="ru-RU" dirty="0"/>
          </a:p>
        </p:txBody>
      </p:sp>
    </p:spTree>
    <p:extLst>
      <p:ext uri="{BB962C8B-B14F-4D97-AF65-F5344CB8AC3E}">
        <p14:creationId xmlns:p14="http://schemas.microsoft.com/office/powerpoint/2010/main" xmlns="" val="1604271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14</a:t>
            </a:fld>
            <a:endParaRPr lang="uk-UA"/>
          </a:p>
        </p:txBody>
      </p:sp>
      <p:graphicFrame>
        <p:nvGraphicFramePr>
          <p:cNvPr id="7" name="Схема 6"/>
          <p:cNvGraphicFramePr/>
          <p:nvPr>
            <p:extLst>
              <p:ext uri="{D42A27DB-BD31-4B8C-83A1-F6EECF244321}">
                <p14:modId xmlns:p14="http://schemas.microsoft.com/office/powerpoint/2010/main" xmlns="" val="639165989"/>
              </p:ext>
            </p:extLst>
          </p:nvPr>
        </p:nvGraphicFramePr>
        <p:xfrm>
          <a:off x="-1188640" y="764704"/>
          <a:ext cx="7920880"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Рисунок 8"/>
          <p:cNvPicPr>
            <a:picLocks noChangeAspect="1"/>
          </p:cNvPicPr>
          <p:nvPr/>
        </p:nvPicPr>
        <p:blipFill>
          <a:blip r:embed="rId6"/>
          <a:stretch>
            <a:fillRect/>
          </a:stretch>
        </p:blipFill>
        <p:spPr>
          <a:xfrm>
            <a:off x="4860032" y="1268311"/>
            <a:ext cx="3888432" cy="3726405"/>
          </a:xfrm>
          <a:prstGeom prst="rect">
            <a:avLst/>
          </a:prstGeom>
        </p:spPr>
      </p:pic>
    </p:spTree>
    <p:extLst>
      <p:ext uri="{BB962C8B-B14F-4D97-AF65-F5344CB8AC3E}">
        <p14:creationId xmlns:p14="http://schemas.microsoft.com/office/powerpoint/2010/main" xmlns="" val="2591923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15</a:t>
            </a:fld>
            <a:endParaRPr lang="uk-UA"/>
          </a:p>
        </p:txBody>
      </p:sp>
      <p:graphicFrame>
        <p:nvGraphicFramePr>
          <p:cNvPr id="4" name="Схема 3"/>
          <p:cNvGraphicFramePr/>
          <p:nvPr>
            <p:extLst>
              <p:ext uri="{D42A27DB-BD31-4B8C-83A1-F6EECF244321}">
                <p14:modId xmlns:p14="http://schemas.microsoft.com/office/powerpoint/2010/main" xmlns="" val="669571400"/>
              </p:ext>
            </p:extLst>
          </p:nvPr>
        </p:nvGraphicFramePr>
        <p:xfrm>
          <a:off x="179512" y="1124744"/>
          <a:ext cx="5472608"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Рисунок 4"/>
          <p:cNvPicPr>
            <a:picLocks noChangeAspect="1"/>
          </p:cNvPicPr>
          <p:nvPr/>
        </p:nvPicPr>
        <p:blipFill>
          <a:blip r:embed="rId6"/>
          <a:stretch>
            <a:fillRect/>
          </a:stretch>
        </p:blipFill>
        <p:spPr>
          <a:xfrm>
            <a:off x="5676815" y="2204864"/>
            <a:ext cx="3090679" cy="2283718"/>
          </a:xfrm>
          <a:prstGeom prst="rect">
            <a:avLst/>
          </a:prstGeom>
        </p:spPr>
      </p:pic>
    </p:spTree>
    <p:extLst>
      <p:ext uri="{BB962C8B-B14F-4D97-AF65-F5344CB8AC3E}">
        <p14:creationId xmlns:p14="http://schemas.microsoft.com/office/powerpoint/2010/main" xmlns="" val="1576767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16</a:t>
            </a:fld>
            <a:endParaRPr lang="uk-UA"/>
          </a:p>
        </p:txBody>
      </p:sp>
      <p:graphicFrame>
        <p:nvGraphicFramePr>
          <p:cNvPr id="4" name="Схема 3"/>
          <p:cNvGraphicFramePr/>
          <p:nvPr>
            <p:extLst>
              <p:ext uri="{D42A27DB-BD31-4B8C-83A1-F6EECF244321}">
                <p14:modId xmlns:p14="http://schemas.microsoft.com/office/powerpoint/2010/main" xmlns="" val="1765127472"/>
              </p:ext>
            </p:extLst>
          </p:nvPr>
        </p:nvGraphicFramePr>
        <p:xfrm>
          <a:off x="0" y="1052736"/>
          <a:ext cx="5609682"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Рисунок 4"/>
          <p:cNvPicPr>
            <a:picLocks noChangeAspect="1"/>
          </p:cNvPicPr>
          <p:nvPr/>
        </p:nvPicPr>
        <p:blipFill>
          <a:blip r:embed="rId6" cstate="print"/>
          <a:stretch>
            <a:fillRect/>
          </a:stretch>
        </p:blipFill>
        <p:spPr>
          <a:xfrm>
            <a:off x="5004048" y="1190489"/>
            <a:ext cx="3635895" cy="4693046"/>
          </a:xfrm>
          <a:prstGeom prst="rect">
            <a:avLst/>
          </a:prstGeom>
        </p:spPr>
      </p:pic>
    </p:spTree>
    <p:extLst>
      <p:ext uri="{BB962C8B-B14F-4D97-AF65-F5344CB8AC3E}">
        <p14:creationId xmlns:p14="http://schemas.microsoft.com/office/powerpoint/2010/main" xmlns="" val="12665506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17</a:t>
            </a:fld>
            <a:endParaRPr lang="uk-UA"/>
          </a:p>
        </p:txBody>
      </p:sp>
      <p:graphicFrame>
        <p:nvGraphicFramePr>
          <p:cNvPr id="4" name="Схема 3"/>
          <p:cNvGraphicFramePr/>
          <p:nvPr>
            <p:extLst>
              <p:ext uri="{D42A27DB-BD31-4B8C-83A1-F6EECF244321}">
                <p14:modId xmlns:p14="http://schemas.microsoft.com/office/powerpoint/2010/main" xmlns="" val="4508709"/>
              </p:ext>
            </p:extLst>
          </p:nvPr>
        </p:nvGraphicFramePr>
        <p:xfrm>
          <a:off x="-828600" y="1268760"/>
          <a:ext cx="6912768"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Рисунок 4"/>
          <p:cNvPicPr>
            <a:picLocks noChangeAspect="1"/>
          </p:cNvPicPr>
          <p:nvPr/>
        </p:nvPicPr>
        <p:blipFill>
          <a:blip r:embed="rId6" cstate="print"/>
          <a:stretch>
            <a:fillRect/>
          </a:stretch>
        </p:blipFill>
        <p:spPr>
          <a:xfrm>
            <a:off x="4932040" y="1714500"/>
            <a:ext cx="3816424" cy="4077072"/>
          </a:xfrm>
          <a:prstGeom prst="rect">
            <a:avLst/>
          </a:prstGeom>
        </p:spPr>
      </p:pic>
    </p:spTree>
    <p:extLst>
      <p:ext uri="{BB962C8B-B14F-4D97-AF65-F5344CB8AC3E}">
        <p14:creationId xmlns:p14="http://schemas.microsoft.com/office/powerpoint/2010/main" xmlns="" val="2741261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18</a:t>
            </a:fld>
            <a:endParaRPr lang="uk-UA"/>
          </a:p>
        </p:txBody>
      </p:sp>
      <p:graphicFrame>
        <p:nvGraphicFramePr>
          <p:cNvPr id="4" name="Схема 3"/>
          <p:cNvGraphicFramePr/>
          <p:nvPr>
            <p:extLst>
              <p:ext uri="{D42A27DB-BD31-4B8C-83A1-F6EECF244321}">
                <p14:modId xmlns:p14="http://schemas.microsoft.com/office/powerpoint/2010/main" xmlns="" val="2986425093"/>
              </p:ext>
            </p:extLst>
          </p:nvPr>
        </p:nvGraphicFramePr>
        <p:xfrm>
          <a:off x="251520" y="548680"/>
          <a:ext cx="8676456" cy="39768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Рисунок 4"/>
          <p:cNvPicPr>
            <a:picLocks noChangeAspect="1"/>
          </p:cNvPicPr>
          <p:nvPr/>
        </p:nvPicPr>
        <p:blipFill>
          <a:blip r:embed="rId6"/>
          <a:stretch>
            <a:fillRect/>
          </a:stretch>
        </p:blipFill>
        <p:spPr>
          <a:xfrm>
            <a:off x="2123728" y="4687039"/>
            <a:ext cx="3938995" cy="2160240"/>
          </a:xfrm>
          <a:prstGeom prst="rect">
            <a:avLst/>
          </a:prstGeom>
        </p:spPr>
      </p:pic>
    </p:spTree>
    <p:extLst>
      <p:ext uri="{BB962C8B-B14F-4D97-AF65-F5344CB8AC3E}">
        <p14:creationId xmlns:p14="http://schemas.microsoft.com/office/powerpoint/2010/main" xmlns="" val="3278650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19</a:t>
            </a:fld>
            <a:endParaRPr lang="uk-UA"/>
          </a:p>
        </p:txBody>
      </p:sp>
      <p:sp>
        <p:nvSpPr>
          <p:cNvPr id="3" name="Прямоугольник 2"/>
          <p:cNvSpPr/>
          <p:nvPr/>
        </p:nvSpPr>
        <p:spPr>
          <a:xfrm>
            <a:off x="323528" y="980728"/>
            <a:ext cx="4896544" cy="4862870"/>
          </a:xfrm>
          <a:prstGeom prst="rect">
            <a:avLst/>
          </a:prstGeom>
        </p:spPr>
        <p:txBody>
          <a:bodyPr wrap="square">
            <a:spAutoFit/>
          </a:bodyPr>
          <a:lstStyle/>
          <a:p>
            <a:pPr algn="ctr"/>
            <a:r>
              <a:rPr lang="ru-RU" sz="2800" b="1" i="1" u="sng" dirty="0" err="1">
                <a:solidFill>
                  <a:srgbClr val="FF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t>Увага</a:t>
            </a:r>
            <a:r>
              <a:rPr lang="ru-RU" sz="2800" b="1" i="1" u="sng" dirty="0">
                <a:solidFill>
                  <a:srgbClr val="FF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rPr>
              <a:t> </a:t>
            </a:r>
            <a:endParaRPr lang="uk-UA" sz="2800" b="1" i="1" u="sng" dirty="0">
              <a:solidFill>
                <a:srgbClr val="FF0000"/>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endParaRPr lang="uk-UA" dirty="0">
              <a:latin typeface="Times New Roman" panose="02020603050405020304" pitchFamily="18" charset="0"/>
              <a:ea typeface="Calibri" panose="020F0502020204030204" pitchFamily="34" charset="0"/>
            </a:endParaRPr>
          </a:p>
          <a:p>
            <a:r>
              <a:rPr lang="uk-UA" sz="2400" dirty="0">
                <a:latin typeface="Times New Roman" panose="02020603050405020304" pitchFamily="18" charset="0"/>
                <a:ea typeface="Calibri" panose="020F0502020204030204" pitchFamily="34" charset="0"/>
              </a:rPr>
              <a:t>До моменту укладення угоди сторона, що подала заявку, може змінити умови оферти, але зміні підлягає тільки обсяг і ціна угоди. Решта умов стандартизовані й обговоренню не підлягають. Такі зміни можливі до моменту реєстрації заявки в реєстрі зроблених угод, тому що з моменту реєстрації угод оферта ставати безвідкличною. </a:t>
            </a:r>
            <a:endParaRPr lang="uk-UA" sz="2400" dirty="0"/>
          </a:p>
        </p:txBody>
      </p:sp>
      <p:pic>
        <p:nvPicPr>
          <p:cNvPr id="4" name="Рисунок 3"/>
          <p:cNvPicPr>
            <a:picLocks noChangeAspect="1"/>
          </p:cNvPicPr>
          <p:nvPr/>
        </p:nvPicPr>
        <p:blipFill>
          <a:blip r:embed="rId2"/>
          <a:stretch>
            <a:fillRect/>
          </a:stretch>
        </p:blipFill>
        <p:spPr>
          <a:xfrm>
            <a:off x="5580112" y="1844824"/>
            <a:ext cx="2726211" cy="3573016"/>
          </a:xfrm>
          <a:prstGeom prst="rect">
            <a:avLst/>
          </a:prstGeom>
        </p:spPr>
      </p:pic>
    </p:spTree>
    <p:extLst>
      <p:ext uri="{BB962C8B-B14F-4D97-AF65-F5344CB8AC3E}">
        <p14:creationId xmlns:p14="http://schemas.microsoft.com/office/powerpoint/2010/main" xmlns="" val="20864530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a:extLst>
              <a:ext uri="{FF2B5EF4-FFF2-40B4-BE49-F238E27FC236}">
                <a16:creationId xmlns:a16="http://schemas.microsoft.com/office/drawing/2014/main" xmlns="" id="{24875239-377B-4457-9B7F-BF37D57E34E0}"/>
              </a:ext>
            </a:extLst>
          </p:cNvPr>
          <p:cNvSpPr>
            <a:spLocks noGrp="1"/>
          </p:cNvSpPr>
          <p:nvPr>
            <p:ph type="sldNum" sz="quarter" idx="12"/>
          </p:nvPr>
        </p:nvSpPr>
        <p:spPr/>
        <p:txBody>
          <a:bodyPr/>
          <a:lstStyle/>
          <a:p>
            <a:fld id="{504B0A66-ADA0-4E3E-B890-033708E0A25B}" type="slidenum">
              <a:rPr lang="uk-UA" smtClean="0"/>
              <a:pPr/>
              <a:t>2</a:t>
            </a:fld>
            <a:endParaRPr lang="uk-UA"/>
          </a:p>
        </p:txBody>
      </p:sp>
      <p:sp>
        <p:nvSpPr>
          <p:cNvPr id="5" name="Прямоугольник 4">
            <a:extLst>
              <a:ext uri="{FF2B5EF4-FFF2-40B4-BE49-F238E27FC236}">
                <a16:creationId xmlns:a16="http://schemas.microsoft.com/office/drawing/2014/main" xmlns="" id="{277CFBAE-E4CF-4C20-8B5D-083D29DC2E81}"/>
              </a:ext>
            </a:extLst>
          </p:cNvPr>
          <p:cNvSpPr/>
          <p:nvPr/>
        </p:nvSpPr>
        <p:spPr>
          <a:xfrm>
            <a:off x="41255" y="692696"/>
            <a:ext cx="9117264" cy="2462213"/>
          </a:xfrm>
          <a:prstGeom prst="rect">
            <a:avLst/>
          </a:prstGeom>
        </p:spPr>
        <p:txBody>
          <a:bodyPr wrap="square">
            <a:spAutoFit/>
          </a:bodyPr>
          <a:lstStyle/>
          <a:p>
            <a:r>
              <a:rPr lang="uk-UA" sz="2800" b="1" i="1" dirty="0">
                <a:solidFill>
                  <a:schemeClr val="bg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Біржова</a:t>
            </a:r>
            <a:r>
              <a:rPr lang="ru-RU" sz="2800" b="1" i="1" dirty="0">
                <a:solidFill>
                  <a:schemeClr val="bg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угода </a:t>
            </a:r>
            <a:r>
              <a:rPr lang="ru-RU" dirty="0">
                <a:latin typeface="Times New Roman" panose="02020603050405020304" pitchFamily="18" charset="0"/>
                <a:cs typeface="Times New Roman" panose="02020603050405020304" pitchFamily="18" charset="0"/>
              </a:rPr>
              <a:t>- </a:t>
            </a:r>
            <a:r>
              <a:rPr lang="uk-UA" dirty="0">
                <a:latin typeface="Times New Roman" panose="02020603050405020304" pitchFamily="18" charset="0"/>
                <a:cs typeface="Times New Roman" panose="02020603050405020304" pitchFamily="18" charset="0"/>
              </a:rPr>
              <a:t>укладені учасниками біржової торгівлі, договори, щодо біржового товару, в ході біржової торгівлі. За своїм економічним змістом біржові угоди спрямовані на передачу майна у власність покупця. Юридично така передача оформляється договорами купівлі-продажу, поставки, міни. Біржові угоди в принципі не відрізняються від угод, укладених поза </a:t>
            </a:r>
            <a:r>
              <a:rPr lang="uk-UA" dirty="0" err="1">
                <a:latin typeface="Times New Roman" panose="02020603050405020304" pitchFamily="18" charset="0"/>
                <a:cs typeface="Times New Roman" panose="02020603050405020304" pitchFamily="18" charset="0"/>
              </a:rPr>
              <a:t>біржею</a:t>
            </a:r>
            <a:r>
              <a:rPr lang="uk-UA" dirty="0">
                <a:latin typeface="Times New Roman" panose="02020603050405020304" pitchFamily="18" charset="0"/>
                <a:cs typeface="Times New Roman" panose="02020603050405020304" pitchFamily="18" charset="0"/>
              </a:rPr>
              <a:t>, але укладатися вони можуть брокерами. Укладена під час біржових торгів угода, повинна бути подана для реєстрації на біржі не пізніше наступного дня. Угода вважається укладеною з моменту її реєстрації на біржі.</a:t>
            </a:r>
          </a:p>
          <a:p>
            <a:endParaRPr lang="ru-RU" dirty="0"/>
          </a:p>
        </p:txBody>
      </p:sp>
      <p:pic>
        <p:nvPicPr>
          <p:cNvPr id="6" name="Рисунок 5">
            <a:extLst>
              <a:ext uri="{FF2B5EF4-FFF2-40B4-BE49-F238E27FC236}">
                <a16:creationId xmlns:a16="http://schemas.microsoft.com/office/drawing/2014/main" xmlns="" id="{727F81BA-53FA-4EF3-8EF3-456B99CE41AF}"/>
              </a:ext>
            </a:extLst>
          </p:cNvPr>
          <p:cNvPicPr>
            <a:picLocks noChangeAspect="1"/>
          </p:cNvPicPr>
          <p:nvPr/>
        </p:nvPicPr>
        <p:blipFill>
          <a:blip r:embed="rId2"/>
          <a:stretch>
            <a:fillRect/>
          </a:stretch>
        </p:blipFill>
        <p:spPr>
          <a:xfrm>
            <a:off x="1187624" y="3061180"/>
            <a:ext cx="4552950" cy="3048000"/>
          </a:xfrm>
          <a:prstGeom prst="rect">
            <a:avLst/>
          </a:prstGeom>
        </p:spPr>
      </p:pic>
    </p:spTree>
    <p:extLst>
      <p:ext uri="{BB962C8B-B14F-4D97-AF65-F5344CB8AC3E}">
        <p14:creationId xmlns:p14="http://schemas.microsoft.com/office/powerpoint/2010/main" xmlns="" val="2814005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20</a:t>
            </a:fld>
            <a:endParaRPr lang="uk-UA"/>
          </a:p>
        </p:txBody>
      </p:sp>
      <p:graphicFrame>
        <p:nvGraphicFramePr>
          <p:cNvPr id="3" name="Схема 2">
            <a:extLst>
              <a:ext uri="{FF2B5EF4-FFF2-40B4-BE49-F238E27FC236}">
                <a16:creationId xmlns:a16="http://schemas.microsoft.com/office/drawing/2014/main" xmlns="" id="{86ECAA8F-9BB0-42AD-A2E1-6B6282622F5B}"/>
              </a:ext>
            </a:extLst>
          </p:cNvPr>
          <p:cNvGraphicFramePr/>
          <p:nvPr>
            <p:extLst>
              <p:ext uri="{D42A27DB-BD31-4B8C-83A1-F6EECF244321}">
                <p14:modId xmlns:p14="http://schemas.microsoft.com/office/powerpoint/2010/main" xmlns="" val="3697703419"/>
              </p:ext>
            </p:extLst>
          </p:nvPr>
        </p:nvGraphicFramePr>
        <p:xfrm>
          <a:off x="103632" y="548681"/>
          <a:ext cx="8932864" cy="38164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Рисунок 4">
            <a:extLst>
              <a:ext uri="{FF2B5EF4-FFF2-40B4-BE49-F238E27FC236}">
                <a16:creationId xmlns:a16="http://schemas.microsoft.com/office/drawing/2014/main" xmlns="" id="{CEEAAEEE-3ADD-4906-A669-3BFD3E22CB83}"/>
              </a:ext>
            </a:extLst>
          </p:cNvPr>
          <p:cNvPicPr>
            <a:picLocks noChangeAspect="1"/>
          </p:cNvPicPr>
          <p:nvPr/>
        </p:nvPicPr>
        <p:blipFill>
          <a:blip r:embed="rId6"/>
          <a:stretch>
            <a:fillRect/>
          </a:stretch>
        </p:blipFill>
        <p:spPr>
          <a:xfrm>
            <a:off x="3419872" y="4077072"/>
            <a:ext cx="4549328" cy="2552542"/>
          </a:xfrm>
          <a:prstGeom prst="rect">
            <a:avLst/>
          </a:prstGeom>
        </p:spPr>
      </p:pic>
    </p:spTree>
    <p:extLst>
      <p:ext uri="{BB962C8B-B14F-4D97-AF65-F5344CB8AC3E}">
        <p14:creationId xmlns:p14="http://schemas.microsoft.com/office/powerpoint/2010/main" xmlns="" val="19373108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21</a:t>
            </a:fld>
            <a:endParaRPr lang="uk-UA"/>
          </a:p>
        </p:txBody>
      </p:sp>
      <p:graphicFrame>
        <p:nvGraphicFramePr>
          <p:cNvPr id="5" name="Схема 4">
            <a:extLst>
              <a:ext uri="{FF2B5EF4-FFF2-40B4-BE49-F238E27FC236}">
                <a16:creationId xmlns:a16="http://schemas.microsoft.com/office/drawing/2014/main" xmlns="" id="{06485FC9-F2A0-4B07-9C6F-24894EEF372B}"/>
              </a:ext>
            </a:extLst>
          </p:cNvPr>
          <p:cNvGraphicFramePr/>
          <p:nvPr>
            <p:extLst>
              <p:ext uri="{D42A27DB-BD31-4B8C-83A1-F6EECF244321}">
                <p14:modId xmlns:p14="http://schemas.microsoft.com/office/powerpoint/2010/main" xmlns="" val="2869129424"/>
              </p:ext>
            </p:extLst>
          </p:nvPr>
        </p:nvGraphicFramePr>
        <p:xfrm>
          <a:off x="313326" y="620688"/>
          <a:ext cx="7920880" cy="47089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Рисунок 5">
            <a:extLst>
              <a:ext uri="{FF2B5EF4-FFF2-40B4-BE49-F238E27FC236}">
                <a16:creationId xmlns:a16="http://schemas.microsoft.com/office/drawing/2014/main" xmlns="" id="{8A3EEF0D-9A6F-4BCD-8CB0-7B810D6C97D0}"/>
              </a:ext>
            </a:extLst>
          </p:cNvPr>
          <p:cNvPicPr>
            <a:picLocks noChangeAspect="1"/>
          </p:cNvPicPr>
          <p:nvPr/>
        </p:nvPicPr>
        <p:blipFill>
          <a:blip r:embed="rId6"/>
          <a:stretch>
            <a:fillRect/>
          </a:stretch>
        </p:blipFill>
        <p:spPr>
          <a:xfrm rot="21383646">
            <a:off x="3131840" y="4235225"/>
            <a:ext cx="3705195" cy="2462411"/>
          </a:xfrm>
          <a:prstGeom prst="rect">
            <a:avLst/>
          </a:prstGeom>
        </p:spPr>
      </p:pic>
    </p:spTree>
    <p:extLst>
      <p:ext uri="{BB962C8B-B14F-4D97-AF65-F5344CB8AC3E}">
        <p14:creationId xmlns:p14="http://schemas.microsoft.com/office/powerpoint/2010/main" xmlns="" val="2007515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xmlns="" id="{7E40F803-39EC-45BB-96C3-7669D42D5882}"/>
              </a:ext>
            </a:extLst>
          </p:cNvPr>
          <p:cNvSpPr>
            <a:spLocks noGrp="1"/>
          </p:cNvSpPr>
          <p:nvPr>
            <p:ph type="sldNum" sz="quarter" idx="12"/>
          </p:nvPr>
        </p:nvSpPr>
        <p:spPr/>
        <p:txBody>
          <a:bodyPr/>
          <a:lstStyle/>
          <a:p>
            <a:fld id="{504B0A66-ADA0-4E3E-B890-033708E0A25B}" type="slidenum">
              <a:rPr lang="uk-UA" smtClean="0"/>
              <a:pPr/>
              <a:t>22</a:t>
            </a:fld>
            <a:endParaRPr lang="uk-UA"/>
          </a:p>
        </p:txBody>
      </p:sp>
      <p:sp>
        <p:nvSpPr>
          <p:cNvPr id="3" name="Прямоугольник 2">
            <a:extLst>
              <a:ext uri="{FF2B5EF4-FFF2-40B4-BE49-F238E27FC236}">
                <a16:creationId xmlns:a16="http://schemas.microsoft.com/office/drawing/2014/main" xmlns="" id="{186BB59E-54EB-4348-A1A8-198FAEBEB637}"/>
              </a:ext>
            </a:extLst>
          </p:cNvPr>
          <p:cNvSpPr/>
          <p:nvPr/>
        </p:nvSpPr>
        <p:spPr>
          <a:xfrm>
            <a:off x="1583668" y="557447"/>
            <a:ext cx="5976664" cy="93610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chemeClr val="tx1"/>
                </a:solidFill>
              </a:rPr>
              <a:t>Об'єкти біржової торгівлі в закордонних країнах складеться з:</a:t>
            </a:r>
          </a:p>
        </p:txBody>
      </p:sp>
      <p:sp>
        <p:nvSpPr>
          <p:cNvPr id="13" name="Овал 12">
            <a:extLst>
              <a:ext uri="{FF2B5EF4-FFF2-40B4-BE49-F238E27FC236}">
                <a16:creationId xmlns:a16="http://schemas.microsoft.com/office/drawing/2014/main" xmlns="" id="{424B2D43-D283-49E3-80E2-7FF0720664AE}"/>
              </a:ext>
            </a:extLst>
          </p:cNvPr>
          <p:cNvSpPr/>
          <p:nvPr/>
        </p:nvSpPr>
        <p:spPr>
          <a:xfrm>
            <a:off x="1511660" y="2141857"/>
            <a:ext cx="2304256" cy="648072"/>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solidFill>
                  <a:srgbClr val="222222"/>
                </a:solidFill>
                <a:latin typeface="Times New Roman" panose="02020603050405020304" pitchFamily="18" charset="0"/>
                <a:cs typeface="Times New Roman" panose="02020603050405020304" pitchFamily="18" charset="0"/>
              </a:rPr>
              <a:t>товари</a:t>
            </a:r>
            <a:endParaRPr lang="ru-RU" sz="2000" dirty="0">
              <a:latin typeface="Times New Roman" panose="02020603050405020304" pitchFamily="18" charset="0"/>
              <a:cs typeface="Times New Roman" panose="02020603050405020304" pitchFamily="18" charset="0"/>
            </a:endParaRPr>
          </a:p>
        </p:txBody>
      </p:sp>
      <p:sp>
        <p:nvSpPr>
          <p:cNvPr id="15" name="Овал 14">
            <a:extLst>
              <a:ext uri="{FF2B5EF4-FFF2-40B4-BE49-F238E27FC236}">
                <a16:creationId xmlns:a16="http://schemas.microsoft.com/office/drawing/2014/main" xmlns="" id="{B1AAF051-93B4-462C-B641-BADCDC6A4ED3}"/>
              </a:ext>
            </a:extLst>
          </p:cNvPr>
          <p:cNvSpPr/>
          <p:nvPr/>
        </p:nvSpPr>
        <p:spPr>
          <a:xfrm>
            <a:off x="5519539" y="2176964"/>
            <a:ext cx="2304256" cy="792126"/>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2000" dirty="0">
                <a:solidFill>
                  <a:srgbClr val="222222"/>
                </a:solidFill>
                <a:latin typeface="Helvetica Neue"/>
              </a:rPr>
              <a:t>«</a:t>
            </a:r>
            <a:r>
              <a:rPr lang="ru-RU" sz="2000" dirty="0" err="1">
                <a:solidFill>
                  <a:srgbClr val="222222"/>
                </a:solidFill>
                <a:latin typeface="Helvetica Neue"/>
              </a:rPr>
              <a:t>нетоварні</a:t>
            </a:r>
            <a:r>
              <a:rPr lang="ru-RU" sz="2000" dirty="0">
                <a:solidFill>
                  <a:srgbClr val="222222"/>
                </a:solidFill>
                <a:latin typeface="Helvetica Neue"/>
              </a:rPr>
              <a:t>» </a:t>
            </a:r>
            <a:r>
              <a:rPr lang="ru-RU" sz="2000" dirty="0" err="1">
                <a:solidFill>
                  <a:srgbClr val="222222"/>
                </a:solidFill>
                <a:latin typeface="Helvetica Neue"/>
              </a:rPr>
              <a:t>цінності</a:t>
            </a:r>
            <a:r>
              <a:rPr lang="ru-RU" sz="2000" dirty="0">
                <a:solidFill>
                  <a:srgbClr val="222222"/>
                </a:solidFill>
                <a:latin typeface="Helvetica Neue"/>
              </a:rPr>
              <a:t>.</a:t>
            </a:r>
          </a:p>
        </p:txBody>
      </p:sp>
      <p:sp>
        <p:nvSpPr>
          <p:cNvPr id="24" name="Прямоугольник 23">
            <a:extLst>
              <a:ext uri="{FF2B5EF4-FFF2-40B4-BE49-F238E27FC236}">
                <a16:creationId xmlns:a16="http://schemas.microsoft.com/office/drawing/2014/main" xmlns="" id="{EA646119-2076-499F-9405-09F7F2F2065B}"/>
              </a:ext>
            </a:extLst>
          </p:cNvPr>
          <p:cNvSpPr/>
          <p:nvPr/>
        </p:nvSpPr>
        <p:spPr>
          <a:xfrm>
            <a:off x="107504" y="2969090"/>
            <a:ext cx="2592288" cy="3844286"/>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Wingdings" panose="05000000000000000000" pitchFamily="2" charset="2"/>
              <a:buChar char="Ø"/>
            </a:pPr>
            <a:r>
              <a:rPr lang="uk-UA" dirty="0">
                <a:solidFill>
                  <a:prstClr val="black"/>
                </a:solidFill>
                <a:latin typeface="Times New Roman" panose="02020603050405020304" pitchFamily="18" charset="0"/>
                <a:ea typeface="Calibri" panose="020F0502020204030204" pitchFamily="34" charset="0"/>
              </a:rPr>
              <a:t>Перша підгрупа товарів </a:t>
            </a:r>
          </a:p>
          <a:p>
            <a:pPr marL="285750" lvl="0" indent="-285750">
              <a:buFont typeface="Courier New" panose="02070309020205020404" pitchFamily="49" charset="0"/>
              <a:buChar char="o"/>
            </a:pPr>
            <a:r>
              <a:rPr lang="uk-UA" dirty="0">
                <a:solidFill>
                  <a:prstClr val="black"/>
                </a:solidFill>
                <a:latin typeface="Times New Roman" panose="02020603050405020304" pitchFamily="18" charset="0"/>
                <a:ea typeface="Calibri" panose="020F0502020204030204" pitchFamily="34" charset="0"/>
              </a:rPr>
              <a:t>зернові </a:t>
            </a:r>
          </a:p>
          <a:p>
            <a:pPr marL="285750" lvl="0" indent="-285750">
              <a:buFont typeface="Courier New" panose="02070309020205020404" pitchFamily="49" charset="0"/>
              <a:buChar char="o"/>
            </a:pPr>
            <a:r>
              <a:rPr lang="uk-UA" dirty="0">
                <a:solidFill>
                  <a:prstClr val="black"/>
                </a:solidFill>
                <a:latin typeface="Times New Roman" panose="02020603050405020304" pitchFamily="18" charset="0"/>
                <a:ea typeface="Calibri" panose="020F0502020204030204" pitchFamily="34" charset="0"/>
              </a:rPr>
              <a:t>масло-насіння й продукти їхньої переробки </a:t>
            </a:r>
          </a:p>
          <a:p>
            <a:pPr marL="285750" lvl="0" indent="-285750">
              <a:buFont typeface="Courier New" panose="02070309020205020404" pitchFamily="49" charset="0"/>
              <a:buChar char="o"/>
            </a:pPr>
            <a:r>
              <a:rPr lang="uk-UA" dirty="0">
                <a:solidFill>
                  <a:prstClr val="black"/>
                </a:solidFill>
                <a:latin typeface="Times New Roman" panose="02020603050405020304" pitchFamily="18" charset="0"/>
                <a:ea typeface="Calibri" panose="020F0502020204030204" pitchFamily="34" charset="0"/>
              </a:rPr>
              <a:t>продукція тваринництва </a:t>
            </a:r>
          </a:p>
          <a:p>
            <a:pPr marL="285750" lvl="0" indent="-285750">
              <a:buFont typeface="Courier New" panose="02070309020205020404" pitchFamily="49" charset="0"/>
              <a:buChar char="o"/>
            </a:pPr>
            <a:r>
              <a:rPr lang="uk-UA" dirty="0">
                <a:solidFill>
                  <a:prstClr val="black"/>
                </a:solidFill>
                <a:latin typeface="Times New Roman" panose="02020603050405020304" pitchFamily="18" charset="0"/>
                <a:ea typeface="Calibri" panose="020F0502020204030204" pitchFamily="34" charset="0"/>
              </a:rPr>
              <a:t>текстильна сировина </a:t>
            </a:r>
          </a:p>
          <a:p>
            <a:pPr marL="285750" lvl="0" indent="-285750">
              <a:buFont typeface="Courier New" panose="02070309020205020404" pitchFamily="49" charset="0"/>
              <a:buChar char="o"/>
            </a:pPr>
            <a:r>
              <a:rPr lang="uk-UA" dirty="0">
                <a:solidFill>
                  <a:prstClr val="black"/>
                </a:solidFill>
                <a:latin typeface="Times New Roman" panose="02020603050405020304" pitchFamily="18" charset="0"/>
                <a:ea typeface="Calibri" panose="020F0502020204030204" pitchFamily="34" charset="0"/>
              </a:rPr>
              <a:t>харчосмакові товари</a:t>
            </a:r>
          </a:p>
          <a:p>
            <a:pPr marL="285750" lvl="0" indent="-285750">
              <a:buFont typeface="Courier New" panose="02070309020205020404" pitchFamily="49" charset="0"/>
              <a:buChar char="o"/>
            </a:pPr>
            <a:r>
              <a:rPr lang="uk-UA" dirty="0">
                <a:solidFill>
                  <a:prstClr val="black"/>
                </a:solidFill>
                <a:latin typeface="Times New Roman" panose="02020603050405020304" pitchFamily="18" charset="0"/>
                <a:ea typeface="Calibri" panose="020F0502020204030204" pitchFamily="34" charset="0"/>
              </a:rPr>
              <a:t>пиломатеріали, натуральний каучук, картопля. </a:t>
            </a:r>
          </a:p>
        </p:txBody>
      </p:sp>
      <p:sp>
        <p:nvSpPr>
          <p:cNvPr id="26" name="Стрелка: вниз 25">
            <a:extLst>
              <a:ext uri="{FF2B5EF4-FFF2-40B4-BE49-F238E27FC236}">
                <a16:creationId xmlns:a16="http://schemas.microsoft.com/office/drawing/2014/main" xmlns="" id="{52335A5C-E10E-45E9-8D35-7E8834392746}"/>
              </a:ext>
            </a:extLst>
          </p:cNvPr>
          <p:cNvSpPr/>
          <p:nvPr/>
        </p:nvSpPr>
        <p:spPr>
          <a:xfrm>
            <a:off x="2267744" y="1493551"/>
            <a:ext cx="792088" cy="621069"/>
          </a:xfrm>
          <a:prstGeom prst="downArrow">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Стрелка: вниз 26">
            <a:extLst>
              <a:ext uri="{FF2B5EF4-FFF2-40B4-BE49-F238E27FC236}">
                <a16:creationId xmlns:a16="http://schemas.microsoft.com/office/drawing/2014/main" xmlns="" id="{CD0E6C55-08D9-4A50-8EE1-F0D8AC89CB44}"/>
              </a:ext>
            </a:extLst>
          </p:cNvPr>
          <p:cNvSpPr/>
          <p:nvPr/>
        </p:nvSpPr>
        <p:spPr>
          <a:xfrm>
            <a:off x="6192180" y="1496523"/>
            <a:ext cx="792088" cy="621069"/>
          </a:xfrm>
          <a:prstGeom prst="downArrow">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a:extLst>
              <a:ext uri="{FF2B5EF4-FFF2-40B4-BE49-F238E27FC236}">
                <a16:creationId xmlns:a16="http://schemas.microsoft.com/office/drawing/2014/main" xmlns="" id="{5223A39B-E3A1-413C-8643-5BABF0C69EE8}"/>
              </a:ext>
            </a:extLst>
          </p:cNvPr>
          <p:cNvSpPr/>
          <p:nvPr/>
        </p:nvSpPr>
        <p:spPr>
          <a:xfrm>
            <a:off x="2879812" y="2969090"/>
            <a:ext cx="1872208" cy="3844286"/>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Ø"/>
            </a:pPr>
            <a:r>
              <a:rPr lang="uk-UA" dirty="0">
                <a:solidFill>
                  <a:srgbClr val="222222"/>
                </a:solidFill>
                <a:latin typeface="Times New Roman" panose="02020603050405020304" pitchFamily="18" charset="0"/>
                <a:cs typeface="Times New Roman" panose="02020603050405020304" pitchFamily="18" charset="0"/>
              </a:rPr>
              <a:t>Друга група товарів</a:t>
            </a:r>
          </a:p>
          <a:p>
            <a:pPr marL="285750" indent="-285750">
              <a:buFont typeface="Courier New" panose="02070309020205020404" pitchFamily="49" charset="0"/>
              <a:buChar char="o"/>
            </a:pPr>
            <a:r>
              <a:rPr lang="uk-UA" dirty="0">
                <a:solidFill>
                  <a:srgbClr val="222222"/>
                </a:solidFill>
                <a:latin typeface="Times New Roman" panose="02020603050405020304" pitchFamily="18" charset="0"/>
                <a:cs typeface="Times New Roman" panose="02020603050405020304" pitchFamily="18" charset="0"/>
              </a:rPr>
              <a:t>енергоносії </a:t>
            </a:r>
          </a:p>
          <a:p>
            <a:pPr marL="285750" indent="-285750">
              <a:buFont typeface="Courier New" panose="02070309020205020404" pitchFamily="49" charset="0"/>
              <a:buChar char="o"/>
            </a:pPr>
            <a:r>
              <a:rPr lang="uk-UA" dirty="0">
                <a:solidFill>
                  <a:srgbClr val="222222"/>
                </a:solidFill>
                <a:latin typeface="Times New Roman" panose="02020603050405020304" pitchFamily="18" charset="0"/>
                <a:cs typeface="Times New Roman" panose="02020603050405020304" pitchFamily="18" charset="0"/>
              </a:rPr>
              <a:t>кольорові метали й дорогоцінні метали</a:t>
            </a:r>
            <a:endParaRPr lang="ru-RU" dirty="0"/>
          </a:p>
        </p:txBody>
      </p:sp>
      <p:sp>
        <p:nvSpPr>
          <p:cNvPr id="29" name="Прямоугольник 28">
            <a:extLst>
              <a:ext uri="{FF2B5EF4-FFF2-40B4-BE49-F238E27FC236}">
                <a16:creationId xmlns:a16="http://schemas.microsoft.com/office/drawing/2014/main" xmlns="" id="{4A727009-6094-4DED-AEB7-1BB4FA41308C}"/>
              </a:ext>
            </a:extLst>
          </p:cNvPr>
          <p:cNvSpPr/>
          <p:nvPr/>
        </p:nvSpPr>
        <p:spPr>
          <a:xfrm>
            <a:off x="5220072" y="3068960"/>
            <a:ext cx="1296144" cy="93610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a:solidFill>
                  <a:schemeClr val="tx1"/>
                </a:solidFill>
              </a:rPr>
              <a:t>Валюта </a:t>
            </a:r>
            <a:endParaRPr lang="ru-RU" sz="2000" dirty="0">
              <a:solidFill>
                <a:schemeClr val="tx1"/>
              </a:solidFill>
            </a:endParaRPr>
          </a:p>
        </p:txBody>
      </p:sp>
      <p:sp>
        <p:nvSpPr>
          <p:cNvPr id="30" name="Прямоугольник 29">
            <a:extLst>
              <a:ext uri="{FF2B5EF4-FFF2-40B4-BE49-F238E27FC236}">
                <a16:creationId xmlns:a16="http://schemas.microsoft.com/office/drawing/2014/main" xmlns="" id="{40394668-41DF-4A97-BA78-9EBB3A580EFD}"/>
              </a:ext>
            </a:extLst>
          </p:cNvPr>
          <p:cNvSpPr/>
          <p:nvPr/>
        </p:nvSpPr>
        <p:spPr>
          <a:xfrm>
            <a:off x="6984268" y="3068960"/>
            <a:ext cx="1476164" cy="936104"/>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chemeClr val="tx1"/>
                </a:solidFill>
                <a:latin typeface="Times New Roman" panose="02020603050405020304" pitchFamily="18" charset="0"/>
                <a:ea typeface="Calibri" panose="020F0502020204030204" pitchFamily="34" charset="0"/>
              </a:rPr>
              <a:t>фінансові інструменти</a:t>
            </a:r>
            <a:endParaRPr lang="ru-RU" dirty="0">
              <a:solidFill>
                <a:schemeClr val="tx1"/>
              </a:solidFill>
            </a:endParaRPr>
          </a:p>
        </p:txBody>
      </p:sp>
    </p:spTree>
    <p:extLst>
      <p:ext uri="{BB962C8B-B14F-4D97-AF65-F5344CB8AC3E}">
        <p14:creationId xmlns:p14="http://schemas.microsoft.com/office/powerpoint/2010/main" xmlns="" val="32612479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xmlns="" id="{767B5B05-A31F-401F-A354-B041E86D9ED5}"/>
              </a:ext>
            </a:extLst>
          </p:cNvPr>
          <p:cNvSpPr>
            <a:spLocks noGrp="1"/>
          </p:cNvSpPr>
          <p:nvPr>
            <p:ph type="sldNum" sz="quarter" idx="12"/>
          </p:nvPr>
        </p:nvSpPr>
        <p:spPr/>
        <p:txBody>
          <a:bodyPr/>
          <a:lstStyle/>
          <a:p>
            <a:fld id="{504B0A66-ADA0-4E3E-B890-033708E0A25B}" type="slidenum">
              <a:rPr lang="uk-UA" smtClean="0"/>
              <a:pPr/>
              <a:t>23</a:t>
            </a:fld>
            <a:endParaRPr lang="uk-UA"/>
          </a:p>
        </p:txBody>
      </p:sp>
      <p:sp>
        <p:nvSpPr>
          <p:cNvPr id="3" name="Прямоугольник: скругленные углы 2">
            <a:extLst>
              <a:ext uri="{FF2B5EF4-FFF2-40B4-BE49-F238E27FC236}">
                <a16:creationId xmlns:a16="http://schemas.microsoft.com/office/drawing/2014/main" xmlns="" id="{2E778E4E-3AC4-4343-84C8-8BADF62AC5A8}"/>
              </a:ext>
            </a:extLst>
          </p:cNvPr>
          <p:cNvSpPr/>
          <p:nvPr/>
        </p:nvSpPr>
        <p:spPr>
          <a:xfrm>
            <a:off x="2264116" y="685704"/>
            <a:ext cx="4608512" cy="1224136"/>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a:solidFill>
                  <a:schemeClr val="tx1"/>
                </a:solidFill>
                <a:latin typeface="Times New Roman" panose="02020603050405020304" pitchFamily="18" charset="0"/>
                <a:cs typeface="Times New Roman" panose="02020603050405020304" pitchFamily="18" charset="0"/>
              </a:rPr>
              <a:t>Групи </a:t>
            </a:r>
            <a:r>
              <a:rPr lang="uk-UA" sz="2400" dirty="0">
                <a:latin typeface="Times New Roman" panose="02020603050405020304" pitchFamily="18" charset="0"/>
                <a:cs typeface="Times New Roman" panose="02020603050405020304" pitchFamily="18" charset="0"/>
              </a:rPr>
              <a:t> </a:t>
            </a:r>
            <a:r>
              <a:rPr lang="uk-UA" sz="2400" dirty="0">
                <a:solidFill>
                  <a:schemeClr val="tx1"/>
                </a:solidFill>
                <a:latin typeface="Times New Roman" panose="02020603050405020304" pitchFamily="18" charset="0"/>
                <a:cs typeface="Times New Roman" panose="02020603050405020304" pitchFamily="18" charset="0"/>
              </a:rPr>
              <a:t>по </a:t>
            </a:r>
            <a:r>
              <a:rPr lang="uk-UA" sz="2400" dirty="0" smtClean="0">
                <a:solidFill>
                  <a:schemeClr val="tx1"/>
                </a:solidFill>
                <a:latin typeface="Times New Roman" panose="02020603050405020304" pitchFamily="18" charset="0"/>
                <a:cs typeface="Times New Roman" panose="02020603050405020304" pitchFamily="18" charset="0"/>
              </a:rPr>
              <a:t>всіх </a:t>
            </a:r>
            <a:r>
              <a:rPr lang="uk-UA" sz="2400" dirty="0">
                <a:solidFill>
                  <a:schemeClr val="tx1"/>
                </a:solidFill>
                <a:latin typeface="Times New Roman" panose="02020603050405020304" pitchFamily="18" charset="0"/>
                <a:cs typeface="Times New Roman" panose="02020603050405020304" pitchFamily="18" charset="0"/>
              </a:rPr>
              <a:t>ф'ючерсних та опціонних ринках США </a:t>
            </a:r>
            <a:endParaRPr lang="ru-RU" sz="2400" dirty="0">
              <a:latin typeface="Times New Roman" panose="02020603050405020304" pitchFamily="18" charset="0"/>
              <a:cs typeface="Times New Roman" panose="02020603050405020304" pitchFamily="18" charset="0"/>
            </a:endParaRPr>
          </a:p>
        </p:txBody>
      </p:sp>
      <p:sp>
        <p:nvSpPr>
          <p:cNvPr id="4" name="Прямоугольник 3">
            <a:extLst>
              <a:ext uri="{FF2B5EF4-FFF2-40B4-BE49-F238E27FC236}">
                <a16:creationId xmlns:a16="http://schemas.microsoft.com/office/drawing/2014/main" xmlns="" id="{8398297E-6451-4A92-AAF3-AA3A23505D6F}"/>
              </a:ext>
            </a:extLst>
          </p:cNvPr>
          <p:cNvSpPr/>
          <p:nvPr/>
        </p:nvSpPr>
        <p:spPr>
          <a:xfrm>
            <a:off x="107504" y="2276872"/>
            <a:ext cx="1800200" cy="504056"/>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222222"/>
                </a:solidFill>
                <a:latin typeface="Times New Roman" panose="02020603050405020304" pitchFamily="18" charset="0"/>
                <a:cs typeface="Times New Roman" panose="02020603050405020304" pitchFamily="18" charset="0"/>
              </a:rPr>
              <a:t>1) зернові;</a:t>
            </a:r>
            <a:endParaRPr lang="ru-RU" dirty="0">
              <a:latin typeface="Times New Roman" panose="02020603050405020304" pitchFamily="18" charset="0"/>
              <a:cs typeface="Times New Roman" panose="02020603050405020304" pitchFamily="18" charset="0"/>
            </a:endParaRPr>
          </a:p>
        </p:txBody>
      </p:sp>
      <p:sp>
        <p:nvSpPr>
          <p:cNvPr id="5" name="Прямоугольник 4">
            <a:extLst>
              <a:ext uri="{FF2B5EF4-FFF2-40B4-BE49-F238E27FC236}">
                <a16:creationId xmlns:a16="http://schemas.microsoft.com/office/drawing/2014/main" xmlns="" id="{A54AEA10-53E2-4000-8D8F-0B9ADF392059}"/>
              </a:ext>
            </a:extLst>
          </p:cNvPr>
          <p:cNvSpPr/>
          <p:nvPr/>
        </p:nvSpPr>
        <p:spPr>
          <a:xfrm>
            <a:off x="370609" y="3068960"/>
            <a:ext cx="2448272" cy="899730"/>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222222"/>
                </a:solidFill>
                <a:latin typeface="Times New Roman" panose="02020603050405020304" pitchFamily="18" charset="0"/>
                <a:cs typeface="Times New Roman" panose="02020603050405020304" pitchFamily="18" charset="0"/>
              </a:rPr>
              <a:t>2) </a:t>
            </a:r>
            <a:r>
              <a:rPr lang="uk-UA" dirty="0" err="1">
                <a:solidFill>
                  <a:srgbClr val="222222"/>
                </a:solidFill>
                <a:latin typeface="Times New Roman" panose="02020603050405020304" pitchFamily="18" charset="0"/>
                <a:cs typeface="Times New Roman" panose="02020603050405020304" pitchFamily="18" charset="0"/>
              </a:rPr>
              <a:t>маслонасіння</a:t>
            </a:r>
            <a:r>
              <a:rPr lang="uk-UA" dirty="0">
                <a:solidFill>
                  <a:srgbClr val="222222"/>
                </a:solidFill>
                <a:latin typeface="Times New Roman" panose="02020603050405020304" pitchFamily="18" charset="0"/>
                <a:cs typeface="Times New Roman" panose="02020603050405020304" pitchFamily="18" charset="0"/>
              </a:rPr>
              <a:t> й продукти їхньої переробки;</a:t>
            </a:r>
            <a:endParaRPr lang="ru-RU" dirty="0">
              <a:latin typeface="Times New Roman" panose="02020603050405020304" pitchFamily="18"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xmlns="" id="{8CED2948-4D6C-415A-8EC3-E4E84567224C}"/>
              </a:ext>
            </a:extLst>
          </p:cNvPr>
          <p:cNvSpPr/>
          <p:nvPr/>
        </p:nvSpPr>
        <p:spPr>
          <a:xfrm>
            <a:off x="827584" y="4256721"/>
            <a:ext cx="2819389" cy="899729"/>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222222"/>
                </a:solidFill>
                <a:latin typeface="Times New Roman" panose="02020603050405020304" pitchFamily="18" charset="0"/>
                <a:cs typeface="Times New Roman" panose="02020603050405020304" pitchFamily="18" charset="0"/>
              </a:rPr>
              <a:t>3) жива худоба й м'ясні продукти;</a:t>
            </a:r>
            <a:endParaRPr lang="ru-RU" dirty="0">
              <a:latin typeface="Times New Roman" panose="02020603050405020304" pitchFamily="18" charset="0"/>
              <a:cs typeface="Times New Roman" panose="02020603050405020304" pitchFamily="18" charset="0"/>
            </a:endParaRPr>
          </a:p>
        </p:txBody>
      </p:sp>
      <p:sp>
        <p:nvSpPr>
          <p:cNvPr id="7" name="Прямоугольник 6">
            <a:extLst>
              <a:ext uri="{FF2B5EF4-FFF2-40B4-BE49-F238E27FC236}">
                <a16:creationId xmlns:a16="http://schemas.microsoft.com/office/drawing/2014/main" xmlns="" id="{6BE68EB7-E514-4BC5-B755-1431F84706E2}"/>
              </a:ext>
            </a:extLst>
          </p:cNvPr>
          <p:cNvSpPr/>
          <p:nvPr/>
        </p:nvSpPr>
        <p:spPr>
          <a:xfrm>
            <a:off x="1450729" y="5444481"/>
            <a:ext cx="2736304" cy="899729"/>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222222"/>
                </a:solidFill>
                <a:latin typeface="Times New Roman" panose="02020603050405020304" pitchFamily="18" charset="0"/>
                <a:cs typeface="Times New Roman" panose="02020603050405020304" pitchFamily="18" charset="0"/>
              </a:rPr>
              <a:t>4) інші сільськогосподарські продукти;</a:t>
            </a:r>
            <a:endParaRPr lang="ru-RU" dirty="0">
              <a:latin typeface="Times New Roman" panose="02020603050405020304" pitchFamily="18" charset="0"/>
              <a:cs typeface="Times New Roman" panose="02020603050405020304" pitchFamily="18" charset="0"/>
            </a:endParaRPr>
          </a:p>
        </p:txBody>
      </p:sp>
      <p:sp>
        <p:nvSpPr>
          <p:cNvPr id="8" name="Прямоугольник 7">
            <a:extLst>
              <a:ext uri="{FF2B5EF4-FFF2-40B4-BE49-F238E27FC236}">
                <a16:creationId xmlns:a16="http://schemas.microsoft.com/office/drawing/2014/main" xmlns="" id="{AE78E1A2-6D25-4157-86B0-7B9A40354BCA}"/>
              </a:ext>
            </a:extLst>
          </p:cNvPr>
          <p:cNvSpPr/>
          <p:nvPr/>
        </p:nvSpPr>
        <p:spPr>
          <a:xfrm>
            <a:off x="4956967" y="5444480"/>
            <a:ext cx="2736304" cy="899729"/>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222222"/>
                </a:solidFill>
                <a:latin typeface="Times New Roman" panose="02020603050405020304" pitchFamily="18" charset="0"/>
                <a:cs typeface="Times New Roman" panose="02020603050405020304" pitchFamily="18" charset="0"/>
              </a:rPr>
              <a:t>5) енергоносії й лісоматеріали;</a:t>
            </a:r>
            <a:endParaRPr lang="ru-RU" dirty="0">
              <a:latin typeface="Times New Roman" panose="02020603050405020304" pitchFamily="18" charset="0"/>
              <a:cs typeface="Times New Roman" panose="02020603050405020304" pitchFamily="18" charset="0"/>
            </a:endParaRPr>
          </a:p>
        </p:txBody>
      </p:sp>
      <p:sp>
        <p:nvSpPr>
          <p:cNvPr id="9" name="Прямоугольник 8">
            <a:extLst>
              <a:ext uri="{FF2B5EF4-FFF2-40B4-BE49-F238E27FC236}">
                <a16:creationId xmlns:a16="http://schemas.microsoft.com/office/drawing/2014/main" xmlns="" id="{EA9820A8-4C0B-4444-B409-61783566417E}"/>
              </a:ext>
            </a:extLst>
          </p:cNvPr>
          <p:cNvSpPr/>
          <p:nvPr/>
        </p:nvSpPr>
        <p:spPr>
          <a:xfrm>
            <a:off x="5497028" y="4255216"/>
            <a:ext cx="2819387" cy="899729"/>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solidFill>
                <a:srgbClr val="222222"/>
              </a:solidFill>
              <a:latin typeface="Helvetica Neue"/>
            </a:endParaRPr>
          </a:p>
          <a:p>
            <a:pPr algn="ctr"/>
            <a:r>
              <a:rPr lang="uk-UA" dirty="0">
                <a:solidFill>
                  <a:srgbClr val="222222"/>
                </a:solidFill>
                <a:latin typeface="Times New Roman" panose="02020603050405020304" pitchFamily="18" charset="0"/>
                <a:cs typeface="Times New Roman" panose="02020603050405020304" pitchFamily="18" charset="0"/>
              </a:rPr>
              <a:t>6) кольорові й дорогоцінні метали;</a:t>
            </a:r>
            <a:r>
              <a:rPr lang="uk-UA" dirty="0">
                <a:latin typeface="Times New Roman" panose="02020603050405020304" pitchFamily="18" charset="0"/>
                <a:cs typeface="Times New Roman" panose="02020603050405020304" pitchFamily="18" charset="0"/>
              </a:rPr>
              <a:t/>
            </a:r>
            <a:br>
              <a:rPr lang="uk-UA"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10" name="Прямоугольник 9">
            <a:extLst>
              <a:ext uri="{FF2B5EF4-FFF2-40B4-BE49-F238E27FC236}">
                <a16:creationId xmlns:a16="http://schemas.microsoft.com/office/drawing/2014/main" xmlns="" id="{5288CE8D-B20D-466E-B2CA-D02B600B9A6C}"/>
              </a:ext>
            </a:extLst>
          </p:cNvPr>
          <p:cNvSpPr/>
          <p:nvPr/>
        </p:nvSpPr>
        <p:spPr>
          <a:xfrm>
            <a:off x="6325120" y="3072772"/>
            <a:ext cx="2448272" cy="899729"/>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222222"/>
                </a:solidFill>
                <a:latin typeface="Times New Roman" panose="02020603050405020304" pitchFamily="18" charset="0"/>
                <a:cs typeface="Times New Roman" panose="02020603050405020304" pitchFamily="18" charset="0"/>
              </a:rPr>
              <a:t>7) фінансові інструменти;</a:t>
            </a:r>
            <a:endParaRPr lang="ru-RU" dirty="0">
              <a:latin typeface="Times New Roman" panose="02020603050405020304" pitchFamily="18" charset="0"/>
              <a:cs typeface="Times New Roman" panose="02020603050405020304" pitchFamily="18" charset="0"/>
            </a:endParaRPr>
          </a:p>
        </p:txBody>
      </p:sp>
      <p:sp>
        <p:nvSpPr>
          <p:cNvPr id="11" name="Прямоугольник 10">
            <a:extLst>
              <a:ext uri="{FF2B5EF4-FFF2-40B4-BE49-F238E27FC236}">
                <a16:creationId xmlns:a16="http://schemas.microsoft.com/office/drawing/2014/main" xmlns="" id="{75697925-8B77-4B3C-ADEA-EC02E13EF920}"/>
              </a:ext>
            </a:extLst>
          </p:cNvPr>
          <p:cNvSpPr/>
          <p:nvPr/>
        </p:nvSpPr>
        <p:spPr>
          <a:xfrm>
            <a:off x="7089944" y="2276872"/>
            <a:ext cx="1946552" cy="504056"/>
          </a:xfrm>
          <a:prstGeom prst="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000" dirty="0">
                <a:solidFill>
                  <a:srgbClr val="222222"/>
                </a:solidFill>
                <a:latin typeface="Times New Roman" panose="02020603050405020304" pitchFamily="18" charset="0"/>
                <a:cs typeface="Times New Roman" panose="02020603050405020304" pitchFamily="18" charset="0"/>
              </a:rPr>
              <a:t>8) валюти.</a:t>
            </a:r>
            <a:endParaRPr lang="ru-RU" sz="2000" dirty="0">
              <a:latin typeface="Times New Roman" panose="02020603050405020304" pitchFamily="18" charset="0"/>
              <a:cs typeface="Times New Roman" panose="02020603050405020304" pitchFamily="18" charset="0"/>
            </a:endParaRPr>
          </a:p>
        </p:txBody>
      </p:sp>
      <p:pic>
        <p:nvPicPr>
          <p:cNvPr id="12" name="Рисунок 11">
            <a:extLst>
              <a:ext uri="{FF2B5EF4-FFF2-40B4-BE49-F238E27FC236}">
                <a16:creationId xmlns:a16="http://schemas.microsoft.com/office/drawing/2014/main" xmlns="" id="{79356218-192A-409E-B655-D97165BD3199}"/>
              </a:ext>
            </a:extLst>
          </p:cNvPr>
          <p:cNvPicPr>
            <a:picLocks noChangeAspect="1"/>
          </p:cNvPicPr>
          <p:nvPr/>
        </p:nvPicPr>
        <p:blipFill>
          <a:blip r:embed="rId2" cstate="print"/>
          <a:stretch>
            <a:fillRect/>
          </a:stretch>
        </p:blipFill>
        <p:spPr>
          <a:xfrm>
            <a:off x="2898068" y="2192555"/>
            <a:ext cx="3347864" cy="1956525"/>
          </a:xfrm>
          <a:prstGeom prst="rect">
            <a:avLst/>
          </a:prstGeom>
        </p:spPr>
      </p:pic>
    </p:spTree>
    <p:extLst>
      <p:ext uri="{BB962C8B-B14F-4D97-AF65-F5344CB8AC3E}">
        <p14:creationId xmlns:p14="http://schemas.microsoft.com/office/powerpoint/2010/main" xmlns="" val="20994375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24</a:t>
            </a:fld>
            <a:endParaRPr lang="uk-UA" dirty="0"/>
          </a:p>
        </p:txBody>
      </p:sp>
      <p:sp>
        <p:nvSpPr>
          <p:cNvPr id="5" name="Рамка 4"/>
          <p:cNvSpPr/>
          <p:nvPr/>
        </p:nvSpPr>
        <p:spPr>
          <a:xfrm>
            <a:off x="827584" y="1299538"/>
            <a:ext cx="7056784" cy="3024336"/>
          </a:xfrm>
          <a:prstGeom prst="frame">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solidFill>
                <a:schemeClr val="tx1"/>
              </a:solidFill>
            </a:endParaRPr>
          </a:p>
        </p:txBody>
      </p:sp>
      <p:sp>
        <p:nvSpPr>
          <p:cNvPr id="6" name="Прямоугольник 5"/>
          <p:cNvSpPr/>
          <p:nvPr/>
        </p:nvSpPr>
        <p:spPr>
          <a:xfrm>
            <a:off x="1331640" y="1626766"/>
            <a:ext cx="6048672" cy="2369880"/>
          </a:xfrm>
          <a:prstGeom prst="rect">
            <a:avLst/>
          </a:prstGeom>
        </p:spPr>
        <p:txBody>
          <a:bodyPr wrap="square">
            <a:spAutoFit/>
          </a:bodyPr>
          <a:lstStyle/>
          <a:p>
            <a:r>
              <a:rPr lang="ru-RU" sz="2800"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Форма угоди </a:t>
            </a:r>
            <a:r>
              <a:rPr lang="ru-RU"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це</a:t>
            </a:r>
            <a:r>
              <a:rPr lang="ru-RU"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спосіб</a:t>
            </a:r>
            <a:r>
              <a:rPr lang="ru-RU"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вираження волі сторін, що беруть участь в угоді. Необхідною умовою законності договору є укладення його у формі, що передбачена чинним законодавством для даного виду договору.</a:t>
            </a:r>
          </a:p>
        </p:txBody>
      </p:sp>
      <p:pic>
        <p:nvPicPr>
          <p:cNvPr id="7" name="Рисунок 6"/>
          <p:cNvPicPr>
            <a:picLocks noChangeAspect="1"/>
          </p:cNvPicPr>
          <p:nvPr/>
        </p:nvPicPr>
        <p:blipFill>
          <a:blip r:embed="rId2"/>
          <a:stretch>
            <a:fillRect/>
          </a:stretch>
        </p:blipFill>
        <p:spPr>
          <a:xfrm>
            <a:off x="2195736" y="4437112"/>
            <a:ext cx="4090287" cy="2136377"/>
          </a:xfrm>
          <a:prstGeom prst="rect">
            <a:avLst/>
          </a:prstGeom>
        </p:spPr>
      </p:pic>
    </p:spTree>
    <p:extLst>
      <p:ext uri="{BB962C8B-B14F-4D97-AF65-F5344CB8AC3E}">
        <p14:creationId xmlns:p14="http://schemas.microsoft.com/office/powerpoint/2010/main" xmlns="" val="33004375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25</a:t>
            </a:fld>
            <a:endParaRPr lang="uk-UA"/>
          </a:p>
        </p:txBody>
      </p:sp>
      <p:sp>
        <p:nvSpPr>
          <p:cNvPr id="3" name="Прямоугольник 2"/>
          <p:cNvSpPr/>
          <p:nvPr/>
        </p:nvSpPr>
        <p:spPr>
          <a:xfrm>
            <a:off x="323528" y="908720"/>
            <a:ext cx="8613208" cy="3785652"/>
          </a:xfrm>
          <a:prstGeom prst="rect">
            <a:avLst/>
          </a:prstGeom>
        </p:spPr>
        <p:txBody>
          <a:bodyPr wrap="square">
            <a:spAutoFit/>
          </a:bodyPr>
          <a:lstStyle/>
          <a:p>
            <a:pPr marL="342900" indent="-342900">
              <a:buFont typeface="Wingdings" panose="05000000000000000000" pitchFamily="2" charset="2"/>
              <a:buChar char="q"/>
            </a:pPr>
            <a:r>
              <a:rPr lang="uk-UA" sz="2400" dirty="0">
                <a:latin typeface="Times New Roman" panose="02020603050405020304" pitchFamily="18" charset="0"/>
                <a:ea typeface="Calibri" panose="020F0502020204030204" pitchFamily="34" charset="0"/>
              </a:rPr>
              <a:t>Закон не передбачає спеціальних вимог щодо форми біржових угод і визначає лише загальне положення про те, що угоди, зареєстровані на біржі, не підлягають нотаріальному посвідченню (ст. 15). Таким чином, щодо біржових договорів діє загальне правило, установлене для господарських договорів, відповідно до якого він повинен бути укладений у письмовій формі, підписаний уповноваженими особами й скріплений печатками (ст. 181 ГК України).</a:t>
            </a:r>
            <a:br>
              <a:rPr lang="uk-UA" sz="2400" dirty="0">
                <a:latin typeface="Times New Roman" panose="02020603050405020304" pitchFamily="18" charset="0"/>
                <a:ea typeface="Calibri" panose="020F0502020204030204" pitchFamily="34" charset="0"/>
              </a:rPr>
            </a:br>
            <a:endParaRPr lang="uk-UA" sz="2400" dirty="0"/>
          </a:p>
        </p:txBody>
      </p:sp>
      <p:pic>
        <p:nvPicPr>
          <p:cNvPr id="4" name="Рисунок 3"/>
          <p:cNvPicPr>
            <a:picLocks noChangeAspect="1"/>
          </p:cNvPicPr>
          <p:nvPr/>
        </p:nvPicPr>
        <p:blipFill>
          <a:blip r:embed="rId2"/>
          <a:stretch>
            <a:fillRect/>
          </a:stretch>
        </p:blipFill>
        <p:spPr>
          <a:xfrm>
            <a:off x="1619672" y="4375299"/>
            <a:ext cx="6569948" cy="2366069"/>
          </a:xfrm>
          <a:prstGeom prst="rect">
            <a:avLst/>
          </a:prstGeom>
        </p:spPr>
      </p:pic>
    </p:spTree>
    <p:extLst>
      <p:ext uri="{BB962C8B-B14F-4D97-AF65-F5344CB8AC3E}">
        <p14:creationId xmlns:p14="http://schemas.microsoft.com/office/powerpoint/2010/main" xmlns="" val="17135301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26</a:t>
            </a:fld>
            <a:endParaRPr lang="uk-UA"/>
          </a:p>
        </p:txBody>
      </p:sp>
      <p:graphicFrame>
        <p:nvGraphicFramePr>
          <p:cNvPr id="5" name="Схема 4">
            <a:extLst>
              <a:ext uri="{FF2B5EF4-FFF2-40B4-BE49-F238E27FC236}">
                <a16:creationId xmlns:a16="http://schemas.microsoft.com/office/drawing/2014/main" xmlns="" id="{6C22CFE9-F485-4706-8760-4A6CEE252F11}"/>
              </a:ext>
            </a:extLst>
          </p:cNvPr>
          <p:cNvGraphicFramePr/>
          <p:nvPr>
            <p:extLst>
              <p:ext uri="{D42A27DB-BD31-4B8C-83A1-F6EECF244321}">
                <p14:modId xmlns:p14="http://schemas.microsoft.com/office/powerpoint/2010/main" xmlns="" val="3520969163"/>
              </p:ext>
            </p:extLst>
          </p:nvPr>
        </p:nvGraphicFramePr>
        <p:xfrm>
          <a:off x="179512" y="692697"/>
          <a:ext cx="8568952" cy="3528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p:cNvPicPr>
            <a:picLocks noChangeAspect="1"/>
          </p:cNvPicPr>
          <p:nvPr/>
        </p:nvPicPr>
        <p:blipFill>
          <a:blip r:embed="rId6"/>
          <a:stretch>
            <a:fillRect/>
          </a:stretch>
        </p:blipFill>
        <p:spPr>
          <a:xfrm rot="21274933">
            <a:off x="565103" y="4230150"/>
            <a:ext cx="3347864" cy="2224935"/>
          </a:xfrm>
          <a:prstGeom prst="rect">
            <a:avLst/>
          </a:prstGeom>
        </p:spPr>
      </p:pic>
      <p:pic>
        <p:nvPicPr>
          <p:cNvPr id="3" name="Рисунок 2"/>
          <p:cNvPicPr>
            <a:picLocks noChangeAspect="1"/>
          </p:cNvPicPr>
          <p:nvPr/>
        </p:nvPicPr>
        <p:blipFill>
          <a:blip r:embed="rId7" cstate="print"/>
          <a:stretch>
            <a:fillRect/>
          </a:stretch>
        </p:blipFill>
        <p:spPr>
          <a:xfrm rot="914953">
            <a:off x="4298558" y="4371065"/>
            <a:ext cx="3173993" cy="2125303"/>
          </a:xfrm>
          <a:prstGeom prst="rect">
            <a:avLst/>
          </a:prstGeom>
        </p:spPr>
      </p:pic>
    </p:spTree>
    <p:extLst>
      <p:ext uri="{BB962C8B-B14F-4D97-AF65-F5344CB8AC3E}">
        <p14:creationId xmlns:p14="http://schemas.microsoft.com/office/powerpoint/2010/main" xmlns="" val="1614357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714348" y="714356"/>
            <a:ext cx="7772400" cy="1470025"/>
          </a:xfrm>
          <a:prstGeom prst="rect">
            <a:avLst/>
          </a:prstGeom>
        </p:spPr>
        <p:txBody>
          <a:bodyPr>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uk-UA" sz="4000" b="0" i="0" u="none" strike="noStrike" kern="1200" cap="none" spc="0" normalizeH="0" baseline="0" noProof="0" dirty="0">
                <a:ln>
                  <a:noFill/>
                </a:ln>
                <a:solidFill>
                  <a:schemeClr val="tx2"/>
                </a:solidFill>
                <a:effectLst/>
                <a:uLnTx/>
                <a:uFillTx/>
                <a:latin typeface="+mj-lt"/>
                <a:ea typeface="+mj-ea"/>
                <a:cs typeface="+mj-cs"/>
              </a:rPr>
              <a:t/>
            </a:r>
            <a:br>
              <a:rPr kumimoji="0" lang="uk-UA" sz="4000" b="0" i="0" u="none" strike="noStrike" kern="1200" cap="none" spc="0" normalizeH="0" baseline="0" noProof="0" dirty="0">
                <a:ln>
                  <a:noFill/>
                </a:ln>
                <a:solidFill>
                  <a:schemeClr val="tx2"/>
                </a:solidFill>
                <a:effectLst/>
                <a:uLnTx/>
                <a:uFillTx/>
                <a:latin typeface="+mj-lt"/>
                <a:ea typeface="+mj-ea"/>
                <a:cs typeface="+mj-cs"/>
              </a:rPr>
            </a:br>
            <a:endParaRPr kumimoji="0" lang="uk-UA" sz="4000" b="0" i="0" u="none" strike="noStrike" kern="1200" cap="none" spc="0" normalizeH="0" baseline="0" noProof="0" dirty="0">
              <a:ln>
                <a:noFill/>
              </a:ln>
              <a:solidFill>
                <a:schemeClr val="tx2"/>
              </a:solidFill>
              <a:effectLst/>
              <a:uLnTx/>
              <a:uFillTx/>
              <a:latin typeface="+mj-lt"/>
              <a:ea typeface="+mj-ea"/>
              <a:cs typeface="+mj-cs"/>
            </a:endParaRPr>
          </a:p>
        </p:txBody>
      </p:sp>
      <p:sp>
        <p:nvSpPr>
          <p:cNvPr id="4" name="Подзаголовок 2"/>
          <p:cNvSpPr txBox="1">
            <a:spLocks/>
          </p:cNvSpPr>
          <p:nvPr/>
        </p:nvSpPr>
        <p:spPr>
          <a:xfrm>
            <a:off x="571472" y="836712"/>
            <a:ext cx="8286808" cy="2928958"/>
          </a:xfrm>
          <a:prstGeom prst="rect">
            <a:avLst/>
          </a:prstGeom>
          <a:ln/>
        </p:spPr>
        <p:style>
          <a:lnRef idx="2">
            <a:schemeClr val="accent4"/>
          </a:lnRef>
          <a:fillRef idx="1">
            <a:schemeClr val="lt1"/>
          </a:fillRef>
          <a:effectRef idx="0">
            <a:schemeClr val="accent4"/>
          </a:effectRef>
          <a:fontRef idx="minor">
            <a:schemeClr val="dk1"/>
          </a:fontRef>
        </p:style>
        <p:txBody>
          <a:bodyPr>
            <a:normAutofit/>
          </a:bodyPr>
          <a:lstStyle/>
          <a:p>
            <a:pPr marL="365760" lvl="0" indent="-256032">
              <a:spcBef>
                <a:spcPts val="300"/>
              </a:spcBef>
              <a:buClr>
                <a:schemeClr val="accent3"/>
              </a:buClr>
            </a:pPr>
            <a:r>
              <a:rPr lang="uk-UA" sz="2800" b="1" i="1" dirty="0">
                <a:solidFill>
                  <a:schemeClr val="accent2"/>
                </a:solidFill>
                <a:effectLst>
                  <a:outerShdw blurRad="38100" dist="38100" dir="2700000" algn="tl">
                    <a:srgbClr val="000000">
                      <a:alpha val="43137"/>
                    </a:srgbClr>
                  </a:outerShdw>
                </a:effectLst>
              </a:rPr>
              <a:t>   </a:t>
            </a:r>
            <a:r>
              <a:rPr lang="uk-UA" sz="3600" b="1" i="1" dirty="0">
                <a:solidFill>
                  <a:schemeClr val="bg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Укладання біржових</a:t>
            </a:r>
            <a:r>
              <a:rPr lang="ru-RU" sz="3600" b="1" i="1" dirty="0">
                <a:solidFill>
                  <a:schemeClr val="bg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uk-UA" sz="3600" b="1" i="1" dirty="0">
                <a:solidFill>
                  <a:schemeClr val="bg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угод </a:t>
            </a:r>
            <a:r>
              <a:rPr lang="uk-UA" sz="2000" dirty="0">
                <a:latin typeface="Times New Roman" panose="02020603050405020304" pitchFamily="18" charset="0"/>
                <a:cs typeface="Times New Roman" panose="02020603050405020304" pitchFamily="18" charset="0"/>
              </a:rPr>
              <a:t>базується на принципі вільного волевиявлення їх сторін, з дотриманням певного порядку, що власне і пояснює особливість природи біржових торгів</a:t>
            </a:r>
            <a:r>
              <a:rPr lang="ru-RU" sz="2000" dirty="0">
                <a:latin typeface="Times New Roman" panose="02020603050405020304" pitchFamily="18" charset="0"/>
                <a:cs typeface="Times New Roman" panose="02020603050405020304" pitchFamily="18" charset="0"/>
              </a:rPr>
              <a:t>.</a:t>
            </a:r>
          </a:p>
          <a:p>
            <a:pPr marL="365760" lvl="0" indent="-256032">
              <a:spcBef>
                <a:spcPts val="300"/>
              </a:spcBef>
              <a:buClr>
                <a:schemeClr val="accent3"/>
              </a:buClr>
            </a:pPr>
            <a:r>
              <a:rPr lang="uk-UA" sz="2000" dirty="0">
                <a:latin typeface="Times New Roman" panose="02020603050405020304" pitchFamily="18" charset="0"/>
                <a:cs typeface="Times New Roman" panose="02020603050405020304" pitchFamily="18" charset="0"/>
              </a:rPr>
              <a:t>  Вільне волевиявлення сторін договору проявляється у змісті його укладання, що передбачає:</a:t>
            </a:r>
          </a:p>
          <a:p>
            <a:pPr marL="365760" lvl="0" indent="-256032">
              <a:spcBef>
                <a:spcPts val="300"/>
              </a:spcBef>
              <a:buClr>
                <a:schemeClr val="accent3"/>
              </a:buClr>
            </a:pPr>
            <a:r>
              <a:rPr lang="uk-UA" sz="2000" dirty="0">
                <a:latin typeface="Times New Roman" panose="02020603050405020304" pitchFamily="18" charset="0"/>
                <a:cs typeface="Times New Roman" panose="02020603050405020304" pitchFamily="18" charset="0"/>
              </a:rPr>
              <a:t>- пропозицію однієї сторони (</a:t>
            </a:r>
            <a:r>
              <a:rPr lang="uk-UA" sz="2000" dirty="0" err="1">
                <a:latin typeface="Times New Roman" panose="02020603050405020304" pitchFamily="18" charset="0"/>
                <a:cs typeface="Times New Roman" panose="02020603050405020304" pitchFamily="18" charset="0"/>
              </a:rPr>
              <a:t>оферентом</a:t>
            </a:r>
            <a:r>
              <a:rPr lang="uk-UA" sz="2000" dirty="0">
                <a:latin typeface="Times New Roman" panose="02020603050405020304" pitchFamily="18" charset="0"/>
                <a:cs typeface="Times New Roman" panose="02020603050405020304" pitchFamily="18" charset="0"/>
              </a:rPr>
              <a:t>) укласти договір – оферта;</a:t>
            </a:r>
          </a:p>
          <a:p>
            <a:pPr marL="365760" lvl="0" indent="-256032">
              <a:spcBef>
                <a:spcPts val="300"/>
              </a:spcBef>
              <a:buClr>
                <a:schemeClr val="accent3"/>
              </a:buClr>
            </a:pPr>
            <a:r>
              <a:rPr lang="uk-UA" sz="2000" dirty="0">
                <a:latin typeface="Times New Roman" panose="02020603050405020304" pitchFamily="18" charset="0"/>
                <a:cs typeface="Times New Roman" panose="02020603050405020304" pitchFamily="18" charset="0"/>
              </a:rPr>
              <a:t>- прийняття пропозиції іншою стороною (акцептантом) – акцепт.</a:t>
            </a:r>
            <a:endParaRPr kumimoji="0" lang="uk-UA" sz="200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p:txBody>
      </p:sp>
      <p:sp>
        <p:nvSpPr>
          <p:cNvPr id="5" name="Номер слайда 4"/>
          <p:cNvSpPr>
            <a:spLocks noGrp="1"/>
          </p:cNvSpPr>
          <p:nvPr>
            <p:ph type="sldNum" sz="quarter" idx="12"/>
          </p:nvPr>
        </p:nvSpPr>
        <p:spPr/>
        <p:txBody>
          <a:bodyPr/>
          <a:lstStyle/>
          <a:p>
            <a:fld id="{504B0A66-ADA0-4E3E-B890-033708E0A25B}" type="slidenum">
              <a:rPr lang="uk-UA" smtClean="0"/>
              <a:pPr/>
              <a:t>3</a:t>
            </a:fld>
            <a:endParaRPr lang="uk-UA" dirty="0"/>
          </a:p>
        </p:txBody>
      </p:sp>
      <p:pic>
        <p:nvPicPr>
          <p:cNvPr id="7" name="Рисунок 6" descr="434727822842373417.jpg"/>
          <p:cNvPicPr>
            <a:picLocks noChangeAspect="1"/>
          </p:cNvPicPr>
          <p:nvPr/>
        </p:nvPicPr>
        <p:blipFill>
          <a:blip r:embed="rId2"/>
          <a:stretch>
            <a:fillRect/>
          </a:stretch>
        </p:blipFill>
        <p:spPr>
          <a:xfrm>
            <a:off x="3929058" y="3929066"/>
            <a:ext cx="4929190" cy="257550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4</a:t>
            </a:fld>
            <a:endParaRPr lang="uk-UA"/>
          </a:p>
        </p:txBody>
      </p:sp>
      <p:graphicFrame>
        <p:nvGraphicFramePr>
          <p:cNvPr id="5" name="Схема 4"/>
          <p:cNvGraphicFramePr/>
          <p:nvPr>
            <p:extLst>
              <p:ext uri="{D42A27DB-BD31-4B8C-83A1-F6EECF244321}">
                <p14:modId xmlns:p14="http://schemas.microsoft.com/office/powerpoint/2010/main" xmlns="" val="3831569355"/>
              </p:ext>
            </p:extLst>
          </p:nvPr>
        </p:nvGraphicFramePr>
        <p:xfrm>
          <a:off x="971600" y="692696"/>
          <a:ext cx="7272808"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724128" y="836712"/>
            <a:ext cx="2935294" cy="23674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rot="21154154">
            <a:off x="4940959" y="3429000"/>
            <a:ext cx="3706813" cy="2462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83153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5</a:t>
            </a:fld>
            <a:endParaRPr lang="uk-UA"/>
          </a:p>
        </p:txBody>
      </p:sp>
      <p:graphicFrame>
        <p:nvGraphicFramePr>
          <p:cNvPr id="5" name="Схема 4"/>
          <p:cNvGraphicFramePr/>
          <p:nvPr>
            <p:extLst>
              <p:ext uri="{D42A27DB-BD31-4B8C-83A1-F6EECF244321}">
                <p14:modId xmlns:p14="http://schemas.microsoft.com/office/powerpoint/2010/main" xmlns="" val="2158490646"/>
              </p:ext>
            </p:extLst>
          </p:nvPr>
        </p:nvGraphicFramePr>
        <p:xfrm>
          <a:off x="467544" y="764704"/>
          <a:ext cx="5616624"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816506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6</a:t>
            </a:fld>
            <a:endParaRPr lang="uk-UA"/>
          </a:p>
        </p:txBody>
      </p:sp>
      <p:graphicFrame>
        <p:nvGraphicFramePr>
          <p:cNvPr id="5" name="Схема 4"/>
          <p:cNvGraphicFramePr/>
          <p:nvPr>
            <p:extLst>
              <p:ext uri="{D42A27DB-BD31-4B8C-83A1-F6EECF244321}">
                <p14:modId xmlns:p14="http://schemas.microsoft.com/office/powerpoint/2010/main" xmlns="" val="1442413226"/>
              </p:ext>
            </p:extLst>
          </p:nvPr>
        </p:nvGraphicFramePr>
        <p:xfrm>
          <a:off x="251520" y="476672"/>
          <a:ext cx="6048671" cy="6048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p:cNvPicPr>
            <a:picLocks noChangeAspect="1"/>
          </p:cNvPicPr>
          <p:nvPr/>
        </p:nvPicPr>
        <p:blipFill>
          <a:blip r:embed="rId6" cstate="print"/>
          <a:stretch>
            <a:fillRect/>
          </a:stretch>
        </p:blipFill>
        <p:spPr>
          <a:xfrm>
            <a:off x="6588224" y="1268760"/>
            <a:ext cx="2277767" cy="1674971"/>
          </a:xfrm>
          <a:prstGeom prst="rect">
            <a:avLst/>
          </a:prstGeom>
        </p:spPr>
      </p:pic>
    </p:spTree>
    <p:extLst>
      <p:ext uri="{BB962C8B-B14F-4D97-AF65-F5344CB8AC3E}">
        <p14:creationId xmlns:p14="http://schemas.microsoft.com/office/powerpoint/2010/main" xmlns="" val="253275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7</a:t>
            </a:fld>
            <a:endParaRPr lang="uk-UA"/>
          </a:p>
        </p:txBody>
      </p:sp>
      <p:graphicFrame>
        <p:nvGraphicFramePr>
          <p:cNvPr id="6" name="Схема 5">
            <a:extLst>
              <a:ext uri="{FF2B5EF4-FFF2-40B4-BE49-F238E27FC236}">
                <a16:creationId xmlns:a16="http://schemas.microsoft.com/office/drawing/2014/main" xmlns="" id="{6CD9A45F-4E32-4BDD-A025-6B1CE5045179}"/>
              </a:ext>
            </a:extLst>
          </p:cNvPr>
          <p:cNvGraphicFramePr/>
          <p:nvPr>
            <p:extLst>
              <p:ext uri="{D42A27DB-BD31-4B8C-83A1-F6EECF244321}">
                <p14:modId xmlns:p14="http://schemas.microsoft.com/office/powerpoint/2010/main" xmlns="" val="3046554640"/>
              </p:ext>
            </p:extLst>
          </p:nvPr>
        </p:nvGraphicFramePr>
        <p:xfrm>
          <a:off x="323528" y="764704"/>
          <a:ext cx="4824536"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Рисунок 6">
            <a:extLst>
              <a:ext uri="{FF2B5EF4-FFF2-40B4-BE49-F238E27FC236}">
                <a16:creationId xmlns:a16="http://schemas.microsoft.com/office/drawing/2014/main" xmlns="" id="{6947EB5E-7B86-4C2F-85A7-FB9C0CE38BF3}"/>
              </a:ext>
            </a:extLst>
          </p:cNvPr>
          <p:cNvPicPr>
            <a:picLocks noChangeAspect="1"/>
          </p:cNvPicPr>
          <p:nvPr/>
        </p:nvPicPr>
        <p:blipFill>
          <a:blip r:embed="rId6" cstate="print"/>
          <a:stretch>
            <a:fillRect/>
          </a:stretch>
        </p:blipFill>
        <p:spPr>
          <a:xfrm flipH="1">
            <a:off x="5076056" y="1664633"/>
            <a:ext cx="3744416" cy="1296144"/>
          </a:xfrm>
          <a:prstGeom prst="rect">
            <a:avLst/>
          </a:prstGeom>
        </p:spPr>
      </p:pic>
      <p:pic>
        <p:nvPicPr>
          <p:cNvPr id="8" name="Рисунок 7">
            <a:extLst>
              <a:ext uri="{FF2B5EF4-FFF2-40B4-BE49-F238E27FC236}">
                <a16:creationId xmlns:a16="http://schemas.microsoft.com/office/drawing/2014/main" xmlns="" id="{F9173F96-E52D-4610-B845-37480C2776F6}"/>
              </a:ext>
            </a:extLst>
          </p:cNvPr>
          <p:cNvPicPr>
            <a:picLocks noChangeAspect="1"/>
          </p:cNvPicPr>
          <p:nvPr/>
        </p:nvPicPr>
        <p:blipFill>
          <a:blip r:embed="rId7"/>
          <a:stretch>
            <a:fillRect/>
          </a:stretch>
        </p:blipFill>
        <p:spPr>
          <a:xfrm>
            <a:off x="3284984" y="2708920"/>
            <a:ext cx="2574032" cy="1440160"/>
          </a:xfrm>
          <a:prstGeom prst="rect">
            <a:avLst/>
          </a:prstGeom>
        </p:spPr>
      </p:pic>
      <p:pic>
        <p:nvPicPr>
          <p:cNvPr id="10" name="Рисунок 9">
            <a:extLst>
              <a:ext uri="{FF2B5EF4-FFF2-40B4-BE49-F238E27FC236}">
                <a16:creationId xmlns:a16="http://schemas.microsoft.com/office/drawing/2014/main" xmlns="" id="{7B1C59FC-527F-4FB4-8C50-3D94018F96AC}"/>
              </a:ext>
            </a:extLst>
          </p:cNvPr>
          <p:cNvPicPr>
            <a:picLocks noChangeAspect="1"/>
          </p:cNvPicPr>
          <p:nvPr/>
        </p:nvPicPr>
        <p:blipFill>
          <a:blip r:embed="rId8"/>
          <a:stretch>
            <a:fillRect/>
          </a:stretch>
        </p:blipFill>
        <p:spPr>
          <a:xfrm>
            <a:off x="3419873" y="4563380"/>
            <a:ext cx="2953215" cy="2100064"/>
          </a:xfrm>
          <a:prstGeom prst="rect">
            <a:avLst/>
          </a:prstGeom>
        </p:spPr>
      </p:pic>
      <p:pic>
        <p:nvPicPr>
          <p:cNvPr id="11" name="Рисунок 10">
            <a:extLst>
              <a:ext uri="{FF2B5EF4-FFF2-40B4-BE49-F238E27FC236}">
                <a16:creationId xmlns:a16="http://schemas.microsoft.com/office/drawing/2014/main" xmlns="" id="{6947EB5E-7B86-4C2F-85A7-FB9C0CE38BF3}"/>
              </a:ext>
            </a:extLst>
          </p:cNvPr>
          <p:cNvPicPr>
            <a:picLocks noChangeAspect="1"/>
          </p:cNvPicPr>
          <p:nvPr/>
        </p:nvPicPr>
        <p:blipFill>
          <a:blip r:embed="rId6" cstate="print"/>
          <a:stretch>
            <a:fillRect/>
          </a:stretch>
        </p:blipFill>
        <p:spPr>
          <a:xfrm flipH="1">
            <a:off x="5072066" y="1714488"/>
            <a:ext cx="3744416" cy="1296144"/>
          </a:xfrm>
          <a:prstGeom prst="rect">
            <a:avLst/>
          </a:prstGeom>
        </p:spPr>
      </p:pic>
    </p:spTree>
    <p:extLst>
      <p:ext uri="{BB962C8B-B14F-4D97-AF65-F5344CB8AC3E}">
        <p14:creationId xmlns:p14="http://schemas.microsoft.com/office/powerpoint/2010/main" xmlns="" val="2110840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8</a:t>
            </a:fld>
            <a:endParaRPr lang="uk-UA"/>
          </a:p>
        </p:txBody>
      </p:sp>
      <p:pic>
        <p:nvPicPr>
          <p:cNvPr id="4" name="Рисунок 3"/>
          <p:cNvPicPr>
            <a:picLocks noChangeAspect="1"/>
          </p:cNvPicPr>
          <p:nvPr/>
        </p:nvPicPr>
        <p:blipFill>
          <a:blip r:embed="rId2" cstate="print"/>
          <a:stretch>
            <a:fillRect/>
          </a:stretch>
        </p:blipFill>
        <p:spPr>
          <a:xfrm>
            <a:off x="6586379" y="980728"/>
            <a:ext cx="2376264" cy="1944216"/>
          </a:xfrm>
          <a:prstGeom prst="rect">
            <a:avLst/>
          </a:prstGeom>
        </p:spPr>
      </p:pic>
      <p:graphicFrame>
        <p:nvGraphicFramePr>
          <p:cNvPr id="7" name="Схема 6"/>
          <p:cNvGraphicFramePr/>
          <p:nvPr>
            <p:extLst>
              <p:ext uri="{D42A27DB-BD31-4B8C-83A1-F6EECF244321}">
                <p14:modId xmlns:p14="http://schemas.microsoft.com/office/powerpoint/2010/main" xmlns="" val="668707285"/>
              </p:ext>
            </p:extLst>
          </p:nvPr>
        </p:nvGraphicFramePr>
        <p:xfrm>
          <a:off x="107504" y="620688"/>
          <a:ext cx="6267032" cy="6120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Рисунок 7"/>
          <p:cNvPicPr>
            <a:picLocks noChangeAspect="1"/>
          </p:cNvPicPr>
          <p:nvPr/>
        </p:nvPicPr>
        <p:blipFill>
          <a:blip r:embed="rId7" cstate="print"/>
          <a:stretch>
            <a:fillRect/>
          </a:stretch>
        </p:blipFill>
        <p:spPr>
          <a:xfrm>
            <a:off x="6457623" y="4437112"/>
            <a:ext cx="2633776" cy="1481053"/>
          </a:xfrm>
          <a:prstGeom prst="rect">
            <a:avLst/>
          </a:prstGeom>
        </p:spPr>
      </p:pic>
    </p:spTree>
    <p:extLst>
      <p:ext uri="{BB962C8B-B14F-4D97-AF65-F5344CB8AC3E}">
        <p14:creationId xmlns:p14="http://schemas.microsoft.com/office/powerpoint/2010/main" xmlns="" val="1980561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504B0A66-ADA0-4E3E-B890-033708E0A25B}" type="slidenum">
              <a:rPr lang="uk-UA" smtClean="0"/>
              <a:pPr/>
              <a:t>9</a:t>
            </a:fld>
            <a:endParaRPr lang="uk-UA"/>
          </a:p>
        </p:txBody>
      </p:sp>
      <p:graphicFrame>
        <p:nvGraphicFramePr>
          <p:cNvPr id="6" name="Схема 5"/>
          <p:cNvGraphicFramePr/>
          <p:nvPr>
            <p:extLst>
              <p:ext uri="{D42A27DB-BD31-4B8C-83A1-F6EECF244321}">
                <p14:modId xmlns:p14="http://schemas.microsoft.com/office/powerpoint/2010/main" xmlns="" val="4203809404"/>
              </p:ext>
            </p:extLst>
          </p:nvPr>
        </p:nvGraphicFramePr>
        <p:xfrm>
          <a:off x="107504" y="404760"/>
          <a:ext cx="5364596" cy="61009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p:cNvPicPr>
            <a:picLocks noChangeAspect="1"/>
          </p:cNvPicPr>
          <p:nvPr/>
        </p:nvPicPr>
        <p:blipFill>
          <a:blip r:embed="rId6" cstate="print"/>
          <a:stretch>
            <a:fillRect/>
          </a:stretch>
        </p:blipFill>
        <p:spPr>
          <a:xfrm>
            <a:off x="5796136" y="1052736"/>
            <a:ext cx="2966176" cy="1512168"/>
          </a:xfrm>
          <a:prstGeom prst="rect">
            <a:avLst/>
          </a:prstGeom>
        </p:spPr>
      </p:pic>
      <p:pic>
        <p:nvPicPr>
          <p:cNvPr id="7" name="Рисунок 6"/>
          <p:cNvPicPr>
            <a:picLocks noChangeAspect="1"/>
          </p:cNvPicPr>
          <p:nvPr/>
        </p:nvPicPr>
        <p:blipFill>
          <a:blip r:embed="rId7" cstate="print"/>
          <a:stretch>
            <a:fillRect/>
          </a:stretch>
        </p:blipFill>
        <p:spPr>
          <a:xfrm rot="20832512">
            <a:off x="5982477" y="3336866"/>
            <a:ext cx="2641947" cy="1979416"/>
          </a:xfrm>
          <a:prstGeom prst="rect">
            <a:avLst/>
          </a:prstGeom>
        </p:spPr>
      </p:pic>
    </p:spTree>
    <p:extLst>
      <p:ext uri="{BB962C8B-B14F-4D97-AF65-F5344CB8AC3E}">
        <p14:creationId xmlns:p14="http://schemas.microsoft.com/office/powerpoint/2010/main" xmlns="" val="132072874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4493</TotalTime>
  <Words>1603</Words>
  <Application>Microsoft Office PowerPoint</Application>
  <PresentationFormat>Экран (4:3)</PresentationFormat>
  <Paragraphs>122</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Городская</vt:lpstr>
      <vt:lpstr>ТЕМА2. УКЛАДАННЯ БІРЖЕВИХ УГОД.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1. Види біржевих угод</dc:title>
  <dc:creator>Sony</dc:creator>
  <cp:lastModifiedBy>Sony</cp:lastModifiedBy>
  <cp:revision>86</cp:revision>
  <dcterms:created xsi:type="dcterms:W3CDTF">2018-10-21T21:49:55Z</dcterms:created>
  <dcterms:modified xsi:type="dcterms:W3CDTF">2019-01-28T11:24:29Z</dcterms:modified>
</cp:coreProperties>
</file>