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7"/>
  </p:notesMasterIdLst>
  <p:sldIdLst>
    <p:sldId id="256" r:id="rId2"/>
    <p:sldId id="290" r:id="rId3"/>
    <p:sldId id="303" r:id="rId4"/>
    <p:sldId id="291" r:id="rId5"/>
    <p:sldId id="294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ECFDC57-1156-4469-99C4-E3256841E0E7}">
          <p14:sldIdLst>
            <p14:sldId id="256"/>
            <p14:sldId id="290"/>
            <p14:sldId id="303"/>
            <p14:sldId id="291"/>
            <p14:sldId id="294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1" autoAdjust="0"/>
    <p:restoredTop sz="94660"/>
  </p:normalViewPr>
  <p:slideViewPr>
    <p:cSldViewPr snapToGrid="0">
      <p:cViewPr varScale="1">
        <p:scale>
          <a:sx n="77" d="100"/>
          <a:sy n="77" d="100"/>
        </p:scale>
        <p:origin x="-70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17BD9-FE61-420E-8F48-67DB8C42880F}" type="datetimeFigureOut">
              <a:rPr lang="ru-UA" smtClean="0"/>
              <a:t>19.12.2021</a:t>
            </a:fld>
            <a:endParaRPr lang="ru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5521F-5DF8-416B-B6FE-33876C05932B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27998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0350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049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1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365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61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0564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150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9948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059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89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14F97C1-9614-4B39-974F-3B9B49849869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070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F97C1-9614-4B39-974F-3B9B49849869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716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617" y="386303"/>
            <a:ext cx="11332076" cy="2511642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chemeClr val="accent2"/>
                </a:solidFill>
                <a:latin typeface="Cambria" panose="02040503050406030204" pitchFamily="18" charset="0"/>
              </a:rPr>
              <a:t>ДИСЦИПЛІНА ЗА ВИБОРОМ СТУДЕНТА: </a:t>
            </a:r>
            <a:r>
              <a:rPr lang="ru-RU" sz="3200" b="1" i="1" dirty="0">
                <a:solidFill>
                  <a:srgbClr val="FF0000"/>
                </a:solidFill>
                <a:latin typeface="Cambria" panose="02040503050406030204" pitchFamily="18" charset="0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ru-RU" sz="3200" b="1" i="1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логістика</a:t>
            </a:r>
            <a:r>
              <a:rPr lang="ru-RU" sz="3200" b="1" i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 у </a:t>
            </a:r>
            <a:r>
              <a:rPr lang="ru-RU" sz="3200" b="1" i="1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підприємницкій</a:t>
            </a:r>
            <a:r>
              <a:rPr lang="ru-RU" sz="3200" b="1" i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діяльності</a:t>
            </a:r>
            <a:endParaRPr lang="ru-RU" sz="3200" b="1" i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4624" y="3182537"/>
            <a:ext cx="10986066" cy="2894706"/>
          </a:xfrm>
          <a:gradFill>
            <a:gsLst>
              <a:gs pos="4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uk-UA" sz="2400" b="1" i="1" dirty="0">
                <a:solidFill>
                  <a:schemeClr val="tx1"/>
                </a:solidFill>
                <a:latin typeface="Cambria" panose="02040503050406030204" pitchFamily="18" charset="0"/>
              </a:rPr>
              <a:t>розробник дисципліни, лектор:</a:t>
            </a:r>
          </a:p>
          <a:p>
            <a:pPr algn="ctr">
              <a:spcBef>
                <a:spcPts val="0"/>
              </a:spcBef>
            </a:pPr>
            <a:r>
              <a:rPr lang="uk-UA" sz="2400" b="1" i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ТКАЧЕНКО ЄЛИЗАВЕТА ЮРІЇВНА </a:t>
            </a:r>
          </a:p>
          <a:p>
            <a:pPr algn="l">
              <a:spcBef>
                <a:spcPts val="0"/>
              </a:spcBef>
            </a:pPr>
            <a:r>
              <a:rPr lang="uk-UA" sz="2400" i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к.е.н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.,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доцент кафедри 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інформаційної економіки, підприємництва та фінансів</a:t>
            </a:r>
          </a:p>
          <a:p>
            <a:pPr algn="l">
              <a:spcBef>
                <a:spcPts val="0"/>
              </a:spcBef>
            </a:pP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Інженерний навчально-науковИЙ інститут</a:t>
            </a:r>
          </a:p>
          <a:p>
            <a:pPr algn="l">
              <a:spcBef>
                <a:spcPts val="0"/>
              </a:spcBef>
            </a:pP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 Запорізького національного університету</a:t>
            </a:r>
          </a:p>
          <a:p>
            <a:pPr algn="l">
              <a:spcBef>
                <a:spcPts val="0"/>
              </a:spcBef>
            </a:pP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</a:pPr>
            <a:endParaRPr lang="uk-UA" sz="2400" dirty="0"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</a:pPr>
            <a:endParaRPr lang="ru-RU" sz="2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44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8324" y="1033955"/>
            <a:ext cx="9603275" cy="3450613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І. МЕТА ВИВЧЕННЯ ДИСЦИПЛІНИ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23950" y="2033885"/>
            <a:ext cx="100965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 курсу є формування у студентів системних знань і розуміння концептуальних основ логістики, теорії і практики розвитку цього напряму, набуття навичок самостійної роботи із навчальним матеріалом стосовно сучасних методів управління матеріальними та іншими потоками в сучасних умовах, здатність аналізувати параметри і показники функціонування транспортних процесів і систем, знати та розуміти логістичне управління матеріальними та іншим потоками.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0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ІІ. ЗАДАЧІ 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виходячи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логістики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практичного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досвіду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логістичними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системами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підприємницької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Предметом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логістичних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раціональних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ланцюгів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постачань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Об’єктом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логістична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відбивають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нею.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218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6225" y="352425"/>
            <a:ext cx="10855631" cy="5190923"/>
          </a:xfrm>
        </p:spPr>
        <p:txBody>
          <a:bodyPr>
            <a:normAutofit fontScale="32500" lnSpcReduction="20000"/>
          </a:bodyPr>
          <a:lstStyle/>
          <a:p>
            <a:pPr algn="just">
              <a:lnSpc>
                <a:spcPct val="140000"/>
              </a:lnSpc>
            </a:pPr>
            <a:r>
              <a:rPr lang="ru-RU" sz="1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ІІІ.РЕЗУЛЬТАТИ НАВЧАННЯ </a:t>
            </a:r>
            <a:endParaRPr lang="ru-RU" sz="1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Bef>
                <a:spcPts val="0"/>
              </a:spcBef>
            </a:pP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курсу 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студенти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ru-RU" sz="6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Знати:</a:t>
            </a:r>
          </a:p>
          <a:p>
            <a:pPr algn="just">
              <a:lnSpc>
                <a:spcPct val="140000"/>
              </a:lnSpc>
              <a:spcBef>
                <a:spcPts val="0"/>
              </a:spcBef>
            </a:pP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категорії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логістики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40000"/>
              </a:lnSpc>
              <a:spcBef>
                <a:spcPts val="0"/>
              </a:spcBef>
            </a:pP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сучасні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логістичних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систем;</a:t>
            </a:r>
          </a:p>
          <a:p>
            <a:pPr algn="just">
              <a:lnSpc>
                <a:spcPct val="140000"/>
              </a:lnSpc>
              <a:spcBef>
                <a:spcPts val="0"/>
              </a:spcBef>
            </a:pP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принципи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підходи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логістичними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системами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endParaRPr lang="ru-RU" sz="4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ru-RU" sz="4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Вміти</a:t>
            </a:r>
            <a:r>
              <a:rPr lang="ru-RU" sz="4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40000"/>
              </a:lnSpc>
              <a:spcBef>
                <a:spcPts val="0"/>
              </a:spcBef>
            </a:pP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визначати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оптимальні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ланцюгів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постачань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40000"/>
              </a:lnSpc>
              <a:spcBef>
                <a:spcPts val="0"/>
              </a:spcBef>
            </a:pPr>
            <a:r>
              <a:rPr lang="ru-RU" sz="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розробляти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 </a:t>
            </a: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обґрунтовувати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комплексу</a:t>
            </a:r>
            <a:b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оптимізаційних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моделей;</a:t>
            </a:r>
          </a:p>
          <a:p>
            <a:pPr algn="just">
              <a:lnSpc>
                <a:spcPct val="140000"/>
              </a:lnSpc>
              <a:spcBef>
                <a:spcPts val="0"/>
              </a:spcBef>
            </a:pPr>
            <a:r>
              <a:rPr lang="ru-RU" sz="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обґрунтовувати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вибір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оптимального </a:t>
            </a: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розподілу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40000"/>
              </a:lnSpc>
              <a:spcBef>
                <a:spcPts val="0"/>
              </a:spcBef>
            </a:pPr>
            <a:r>
              <a:rPr lang="ru-RU" sz="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аналізувати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ефективність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логістичних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ланцюгів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постачань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40000"/>
              </a:lnSpc>
              <a:spcBef>
                <a:spcPts val="0"/>
              </a:spcBef>
            </a:pPr>
            <a:r>
              <a:rPr lang="ru-RU" sz="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здійснювати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оптимізацію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існуючих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логістичних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</a:t>
            </a:r>
          </a:p>
        </p:txBody>
      </p:sp>
    </p:spTree>
    <p:extLst>
      <p:ext uri="{BB962C8B-B14F-4D97-AF65-F5344CB8AC3E}">
        <p14:creationId xmlns:p14="http://schemas.microsoft.com/office/powerpoint/2010/main" val="124343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460264" y="736410"/>
            <a:ext cx="9603275" cy="5087920"/>
          </a:xfrm>
        </p:spPr>
        <p:txBody>
          <a:bodyPr>
            <a:normAutofit fontScale="32500" lnSpcReduction="20000"/>
          </a:bodyPr>
          <a:lstStyle/>
          <a:p>
            <a:pPr algn="ctr"/>
            <a:r>
              <a:rPr lang="uk-U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ЗМІСТ ДИСЦИПЛІНИ:</a:t>
            </a:r>
          </a:p>
          <a:p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1  ЛОГІСТИКА ЯК НАУКА ПРО УПРАВЛІННЯ МАТЕРІАЛЬНИМИ </a:t>
            </a:r>
            <a: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ПОТОКАМИ.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2  МАТЕРІАЛЬНІ ПОТОКИ ТА ЛОГІСТИЧНІ </a:t>
            </a:r>
            <a: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3 ЛОГІСТИЧНІ СИСТЕМИ І </a:t>
            </a:r>
            <a: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ЛАНЦЮГИ.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4 ЗАКУПІВЕЛЬНА </a:t>
            </a:r>
            <a: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ЛОГІСТИКА.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5  РОЗПОДІЛЬЧА </a:t>
            </a:r>
            <a: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ЛОГІСТИКА.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6  ТРАНСПОРТНА  </a:t>
            </a:r>
            <a: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ЛОГІСТИКА.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7 ІНФОРМАЦІЙНА </a:t>
            </a:r>
            <a: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ЛОГІСТИКА.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8 ЛОГІСТИКА </a:t>
            </a:r>
            <a: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ЗАПАСІВ.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9 ВИРОБНИЧА </a:t>
            </a:r>
            <a: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ЛОГІСТИКА.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10 ЛОГІСТИЧНА ОРГАНІЗАЦІЯ </a:t>
            </a:r>
            <a:r>
              <a:rPr lang="uk-UA" sz="4800">
                <a:latin typeface="Times New Roman" panose="02020603050405020304" pitchFamily="18" charset="0"/>
                <a:cs typeface="Times New Roman" panose="02020603050405020304" pitchFamily="18" charset="0"/>
              </a:rPr>
              <a:t>СКЛАДСЬКИХ </a:t>
            </a:r>
            <a:r>
              <a:rPr lang="uk-UA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99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алерея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1489</TotalTime>
  <Words>207</Words>
  <Application>Microsoft Office PowerPoint</Application>
  <PresentationFormat>Произвольный</PresentationFormat>
  <Paragraphs>37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Галерея</vt:lpstr>
      <vt:lpstr>ДИСЦИПЛІНА ЗА ВИБОРОМ СТУДЕНТА:  логістика у підприємницкій діяльності</vt:lpstr>
      <vt:lpstr>Презентация PowerPoint</vt:lpstr>
      <vt:lpstr>ІІ. ЗАДАЧІ  ВИВЧЕННЯ ДИСЦИПЛІНИ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ПІДПРИЄМНИЦЬКІ РИЗИКИ ВТРАТИ ФІНАНСОВОЇ БЕЗПЕКИ ПРОМИСЛОВИМИ ПІДПРИЄМСТВАМИ УКРАЇНИ</dc:title>
  <dc:creator>Buh</dc:creator>
  <cp:lastModifiedBy>lizahouse@ukr.net</cp:lastModifiedBy>
  <cp:revision>127</cp:revision>
  <dcterms:created xsi:type="dcterms:W3CDTF">2019-11-02T14:16:53Z</dcterms:created>
  <dcterms:modified xsi:type="dcterms:W3CDTF">2021-12-19T19:05:40Z</dcterms:modified>
</cp:coreProperties>
</file>