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49080"/>
            <a:ext cx="3593698" cy="23920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Біотопи розвитку кровосисних комах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Класифікація біотопів розвитку кровосисних комах;</a:t>
            </a:r>
          </a:p>
          <a:p>
            <a:r>
              <a:rPr lang="uk-UA" dirty="0" smtClean="0"/>
              <a:t>Умови формування біотопів розвитку</a:t>
            </a:r>
          </a:p>
          <a:p>
            <a:r>
              <a:rPr lang="uk-UA" dirty="0" smtClean="0"/>
              <a:t>Управління чисельністю шкідливих комах екологічно безпечними методами.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29428"/>
            <a:ext cx="2541380" cy="2016224"/>
          </a:xfrm>
        </p:spPr>
      </p:pic>
    </p:spTree>
    <p:extLst>
      <p:ext uri="{BB962C8B-B14F-4D97-AF65-F5344CB8AC3E}">
        <p14:creationId xmlns:p14="http://schemas.microsoft.com/office/powerpoint/2010/main" val="2162878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32325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</TotalTime>
  <Words>22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Волна</vt:lpstr>
      <vt:lpstr>Біотопи розвитку кровосисних комах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Біотопи розвитку кровосисних комах</dc:title>
  <cp:lastModifiedBy>user</cp:lastModifiedBy>
  <cp:revision>2</cp:revision>
  <dcterms:modified xsi:type="dcterms:W3CDTF">2017-01-27T14:29:43Z</dcterms:modified>
</cp:coreProperties>
</file>