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3" r:id="rId2"/>
    <p:sldMasterId id="2147483676" r:id="rId3"/>
    <p:sldMasterId id="2147483689" r:id="rId4"/>
    <p:sldMasterId id="2147483702" r:id="rId5"/>
    <p:sldMasterId id="2147483715" r:id="rId6"/>
    <p:sldMasterId id="2147483733" r:id="rId7"/>
  </p:sldMasterIdLst>
  <p:notesMasterIdLst>
    <p:notesMasterId r:id="rId107"/>
  </p:notesMasterIdLst>
  <p:handoutMasterIdLst>
    <p:handoutMasterId r:id="rId108"/>
  </p:handoutMasterIdLst>
  <p:sldIdLst>
    <p:sldId id="256" r:id="rId8"/>
    <p:sldId id="284" r:id="rId9"/>
    <p:sldId id="321" r:id="rId10"/>
    <p:sldId id="287" r:id="rId11"/>
    <p:sldId id="327" r:id="rId12"/>
    <p:sldId id="329" r:id="rId13"/>
    <p:sldId id="267" r:id="rId14"/>
    <p:sldId id="323" r:id="rId15"/>
    <p:sldId id="324" r:id="rId16"/>
    <p:sldId id="325" r:id="rId17"/>
    <p:sldId id="384" r:id="rId18"/>
    <p:sldId id="330" r:id="rId19"/>
    <p:sldId id="331" r:id="rId20"/>
    <p:sldId id="332" r:id="rId21"/>
    <p:sldId id="396" r:id="rId22"/>
    <p:sldId id="397" r:id="rId23"/>
    <p:sldId id="398" r:id="rId24"/>
    <p:sldId id="336" r:id="rId25"/>
    <p:sldId id="337" r:id="rId26"/>
    <p:sldId id="338" r:id="rId27"/>
    <p:sldId id="339" r:id="rId28"/>
    <p:sldId id="340" r:id="rId29"/>
    <p:sldId id="341" r:id="rId30"/>
    <p:sldId id="273" r:id="rId31"/>
    <p:sldId id="274" r:id="rId32"/>
    <p:sldId id="346" r:id="rId33"/>
    <p:sldId id="348" r:id="rId34"/>
    <p:sldId id="347" r:id="rId35"/>
    <p:sldId id="344" r:id="rId36"/>
    <p:sldId id="387" r:id="rId37"/>
    <p:sldId id="388" r:id="rId38"/>
    <p:sldId id="353" r:id="rId39"/>
    <p:sldId id="349" r:id="rId40"/>
    <p:sldId id="350" r:id="rId41"/>
    <p:sldId id="351" r:id="rId42"/>
    <p:sldId id="354" r:id="rId43"/>
    <p:sldId id="377" r:id="rId44"/>
    <p:sldId id="378" r:id="rId45"/>
    <p:sldId id="289" r:id="rId46"/>
    <p:sldId id="402" r:id="rId47"/>
    <p:sldId id="358" r:id="rId48"/>
    <p:sldId id="357" r:id="rId49"/>
    <p:sldId id="399" r:id="rId50"/>
    <p:sldId id="355" r:id="rId51"/>
    <p:sldId id="356" r:id="rId52"/>
    <p:sldId id="400" r:id="rId53"/>
    <p:sldId id="403" r:id="rId54"/>
    <p:sldId id="361" r:id="rId55"/>
    <p:sldId id="401" r:id="rId56"/>
    <p:sldId id="395" r:id="rId57"/>
    <p:sldId id="360" r:id="rId58"/>
    <p:sldId id="362" r:id="rId59"/>
    <p:sldId id="404" r:id="rId60"/>
    <p:sldId id="359" r:id="rId61"/>
    <p:sldId id="385" r:id="rId62"/>
    <p:sldId id="405" r:id="rId63"/>
    <p:sldId id="363" r:id="rId64"/>
    <p:sldId id="386" r:id="rId65"/>
    <p:sldId id="391" r:id="rId66"/>
    <p:sldId id="392" r:id="rId67"/>
    <p:sldId id="393" r:id="rId68"/>
    <p:sldId id="379" r:id="rId69"/>
    <p:sldId id="389" r:id="rId70"/>
    <p:sldId id="380" r:id="rId71"/>
    <p:sldId id="394" r:id="rId72"/>
    <p:sldId id="406" r:id="rId73"/>
    <p:sldId id="407" r:id="rId74"/>
    <p:sldId id="408" r:id="rId75"/>
    <p:sldId id="409" r:id="rId76"/>
    <p:sldId id="410" r:id="rId77"/>
    <p:sldId id="423" r:id="rId78"/>
    <p:sldId id="411" r:id="rId79"/>
    <p:sldId id="412" r:id="rId80"/>
    <p:sldId id="413" r:id="rId81"/>
    <p:sldId id="414" r:id="rId82"/>
    <p:sldId id="415" r:id="rId83"/>
    <p:sldId id="416" r:id="rId84"/>
    <p:sldId id="417" r:id="rId85"/>
    <p:sldId id="418" r:id="rId86"/>
    <p:sldId id="419" r:id="rId87"/>
    <p:sldId id="420" r:id="rId88"/>
    <p:sldId id="421" r:id="rId89"/>
    <p:sldId id="422" r:id="rId90"/>
    <p:sldId id="364" r:id="rId91"/>
    <p:sldId id="381" r:id="rId92"/>
    <p:sldId id="390" r:id="rId93"/>
    <p:sldId id="424" r:id="rId94"/>
    <p:sldId id="370" r:id="rId95"/>
    <p:sldId id="383" r:id="rId96"/>
    <p:sldId id="425" r:id="rId97"/>
    <p:sldId id="426" r:id="rId98"/>
    <p:sldId id="368" r:id="rId99"/>
    <p:sldId id="427" r:id="rId100"/>
    <p:sldId id="428" r:id="rId101"/>
    <p:sldId id="382" r:id="rId102"/>
    <p:sldId id="375" r:id="rId103"/>
    <p:sldId id="367" r:id="rId104"/>
    <p:sldId id="366" r:id="rId105"/>
    <p:sldId id="371" r:id="rId10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E3D18D"/>
    <a:srgbClr val="FF5050"/>
    <a:srgbClr val="CCFF99"/>
    <a:srgbClr val="CCECFF"/>
    <a:srgbClr val="66FF99"/>
    <a:srgbClr val="90F080"/>
    <a:srgbClr val="CC99FF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6444" autoAdjust="0"/>
  </p:normalViewPr>
  <p:slideViewPr>
    <p:cSldViewPr>
      <p:cViewPr varScale="1">
        <p:scale>
          <a:sx n="74" d="100"/>
          <a:sy n="7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87" Type="http://schemas.openxmlformats.org/officeDocument/2006/relationships/slide" Target="slides/slide80.xml"/><Relationship Id="rId102" Type="http://schemas.openxmlformats.org/officeDocument/2006/relationships/slide" Target="slides/slide95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90" Type="http://schemas.openxmlformats.org/officeDocument/2006/relationships/slide" Target="slides/slide83.xml"/><Relationship Id="rId95" Type="http://schemas.openxmlformats.org/officeDocument/2006/relationships/slide" Target="slides/slide88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100" Type="http://schemas.openxmlformats.org/officeDocument/2006/relationships/slide" Target="slides/slide93.xml"/><Relationship Id="rId105" Type="http://schemas.openxmlformats.org/officeDocument/2006/relationships/slide" Target="slides/slide98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93" Type="http://schemas.openxmlformats.org/officeDocument/2006/relationships/slide" Target="slides/slide86.xml"/><Relationship Id="rId98" Type="http://schemas.openxmlformats.org/officeDocument/2006/relationships/slide" Target="slides/slide9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103" Type="http://schemas.openxmlformats.org/officeDocument/2006/relationships/slide" Target="slides/slide96.xml"/><Relationship Id="rId108" Type="http://schemas.openxmlformats.org/officeDocument/2006/relationships/handoutMaster" Target="handoutMasters/handout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slide" Target="slides/slide84.xml"/><Relationship Id="rId96" Type="http://schemas.openxmlformats.org/officeDocument/2006/relationships/slide" Target="slides/slide89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6" Type="http://schemas.openxmlformats.org/officeDocument/2006/relationships/slide" Target="slides/slide99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slide" Target="slides/slide87.xml"/><Relationship Id="rId99" Type="http://schemas.openxmlformats.org/officeDocument/2006/relationships/slide" Target="slides/slide92.xml"/><Relationship Id="rId101" Type="http://schemas.openxmlformats.org/officeDocument/2006/relationships/slide" Target="slides/slide9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109" Type="http://schemas.openxmlformats.org/officeDocument/2006/relationships/presProps" Target="presProps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slide" Target="slides/slide90.xml"/><Relationship Id="rId104" Type="http://schemas.openxmlformats.org/officeDocument/2006/relationships/slide" Target="slides/slide9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slide" Target="slides/slide85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Relationship Id="rId4" Type="http://schemas.openxmlformats.org/officeDocument/2006/relationships/image" Target="../media/image37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Relationship Id="rId4" Type="http://schemas.openxmlformats.org/officeDocument/2006/relationships/image" Target="../media/image37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9700BD-7ACC-429E-B2B1-6998A67FAFF8}" type="doc">
      <dgm:prSet loTypeId="urn:microsoft.com/office/officeart/2008/layout/SquareAccentList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53E9585B-3F83-4EB8-A041-ED5709E50A6A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2"/>
              </a:solidFill>
              <a:latin typeface="+mj-lt"/>
            </a:rPr>
            <a:t>Курс ІДПЗК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передбачає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 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виклад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загально-історичних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,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загальнополітичних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питань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,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однак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основна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увага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зосереджується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 на </a:t>
          </a:r>
          <a:r>
            <a:rPr lang="ru-RU" sz="2400" b="1" dirty="0" err="1" smtClean="0">
              <a:solidFill>
                <a:schemeClr val="tx2"/>
              </a:solidFill>
              <a:latin typeface="+mj-lt"/>
            </a:rPr>
            <a:t>державно-правових</a:t>
          </a:r>
          <a:r>
            <a:rPr lang="ru-RU" sz="2400" b="1" dirty="0" smtClean="0">
              <a:solidFill>
                <a:schemeClr val="tx2"/>
              </a:solidFill>
              <a:latin typeface="+mj-lt"/>
            </a:rPr>
            <a:t> проблемах</a:t>
          </a:r>
          <a:endParaRPr lang="ru-RU" sz="2400" dirty="0">
            <a:solidFill>
              <a:schemeClr val="tx2"/>
            </a:solidFill>
            <a:latin typeface="+mj-lt"/>
          </a:endParaRPr>
        </a:p>
      </dgm:t>
    </dgm:pt>
    <dgm:pt modelId="{D329ABDE-6AB7-4AE3-829C-87C6791C01FE}" type="parTrans" cxnId="{3E05A570-D153-4275-9E0C-8E89B7CF1733}">
      <dgm:prSet/>
      <dgm:spPr/>
      <dgm:t>
        <a:bodyPr/>
        <a:lstStyle/>
        <a:p>
          <a:endParaRPr lang="ru-RU"/>
        </a:p>
      </dgm:t>
    </dgm:pt>
    <dgm:pt modelId="{B5071A8A-2D00-493A-AD03-6D61593C1F70}" type="sibTrans" cxnId="{3E05A570-D153-4275-9E0C-8E89B7CF1733}">
      <dgm:prSet/>
      <dgm:spPr/>
      <dgm:t>
        <a:bodyPr/>
        <a:lstStyle/>
        <a:p>
          <a:endParaRPr lang="ru-RU"/>
        </a:p>
      </dgm:t>
    </dgm:pt>
    <dgm:pt modelId="{2E6EBA71-C01F-4AA8-A0E7-204F206E2E5B}">
      <dgm:prSet phldrT="[Текст]" custT="1"/>
      <dgm:spPr/>
      <dgm:t>
        <a:bodyPr/>
        <a:lstStyle/>
        <a:p>
          <a:r>
            <a:rPr lang="ru-RU" sz="3200" b="1" i="0" dirty="0" smtClean="0">
              <a:solidFill>
                <a:schemeClr val="tx2"/>
              </a:solidFill>
              <a:latin typeface="+mj-lt"/>
            </a:rPr>
            <a:t>форма </a:t>
          </a:r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держави</a:t>
          </a:r>
          <a:endParaRPr lang="ru-RU" sz="3200" b="1" dirty="0">
            <a:solidFill>
              <a:schemeClr val="tx2"/>
            </a:solidFill>
            <a:latin typeface="+mj-lt"/>
          </a:endParaRPr>
        </a:p>
      </dgm:t>
    </dgm:pt>
    <dgm:pt modelId="{B8EE1DF5-1741-4517-8964-DDD616191D96}" type="parTrans" cxnId="{7FA3C404-BA42-4A3B-9D4D-C4DC249FF3C2}">
      <dgm:prSet/>
      <dgm:spPr/>
      <dgm:t>
        <a:bodyPr/>
        <a:lstStyle/>
        <a:p>
          <a:endParaRPr lang="ru-RU"/>
        </a:p>
      </dgm:t>
    </dgm:pt>
    <dgm:pt modelId="{75CABB0F-6ADC-41AC-A385-5FDBE8B2DC5C}" type="sibTrans" cxnId="{7FA3C404-BA42-4A3B-9D4D-C4DC249FF3C2}">
      <dgm:prSet/>
      <dgm:spPr/>
      <dgm:t>
        <a:bodyPr/>
        <a:lstStyle/>
        <a:p>
          <a:endParaRPr lang="ru-RU"/>
        </a:p>
      </dgm:t>
    </dgm:pt>
    <dgm:pt modelId="{DD6FADA4-2725-4579-B0AA-1F74D6EBF3A1}">
      <dgm:prSet phldrT="[Текст]" custT="1"/>
      <dgm:spPr/>
      <dgm:t>
        <a:bodyPr/>
        <a:lstStyle/>
        <a:p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державний</a:t>
          </a:r>
          <a:r>
            <a:rPr lang="ru-RU" sz="3200" b="1" i="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механізм</a:t>
          </a:r>
          <a:endParaRPr lang="ru-RU" sz="3200" b="1" dirty="0">
            <a:solidFill>
              <a:schemeClr val="tx2"/>
            </a:solidFill>
            <a:latin typeface="+mj-lt"/>
          </a:endParaRPr>
        </a:p>
      </dgm:t>
    </dgm:pt>
    <dgm:pt modelId="{D0E639B8-340F-4559-B704-9028AD391846}" type="parTrans" cxnId="{76199581-386D-42F5-B46B-19B9833A48B9}">
      <dgm:prSet/>
      <dgm:spPr/>
      <dgm:t>
        <a:bodyPr/>
        <a:lstStyle/>
        <a:p>
          <a:endParaRPr lang="ru-RU"/>
        </a:p>
      </dgm:t>
    </dgm:pt>
    <dgm:pt modelId="{D5093763-4231-48A1-983A-26048CF70327}" type="sibTrans" cxnId="{76199581-386D-42F5-B46B-19B9833A48B9}">
      <dgm:prSet/>
      <dgm:spPr/>
      <dgm:t>
        <a:bodyPr/>
        <a:lstStyle/>
        <a:p>
          <a:endParaRPr lang="ru-RU"/>
        </a:p>
      </dgm:t>
    </dgm:pt>
    <dgm:pt modelId="{A585329A-60A6-4D03-AF0C-4575DDFE21BA}">
      <dgm:prSet phldrT="[Текст]" custT="1"/>
      <dgm:spPr/>
      <dgm:t>
        <a:bodyPr/>
        <a:lstStyle/>
        <a:p>
          <a:pPr algn="just"/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органи</a:t>
          </a:r>
          <a:r>
            <a:rPr lang="ru-RU" sz="3200" b="1" i="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влади</a:t>
          </a:r>
          <a:r>
            <a:rPr lang="ru-RU" sz="3200" b="1" i="0" dirty="0" smtClean="0">
              <a:solidFill>
                <a:schemeClr val="tx2"/>
              </a:solidFill>
              <a:latin typeface="+mj-lt"/>
            </a:rPr>
            <a:t> та </a:t>
          </a:r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управління</a:t>
          </a:r>
          <a:r>
            <a:rPr lang="ru-RU" sz="3200" b="1" i="0" dirty="0" smtClean="0">
              <a:solidFill>
                <a:schemeClr val="tx2"/>
              </a:solidFill>
              <a:latin typeface="+mj-lt"/>
            </a:rPr>
            <a:t> (</a:t>
          </a:r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центральні</a:t>
          </a:r>
          <a:r>
            <a:rPr lang="ru-RU" sz="3200" b="1" i="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й</a:t>
          </a:r>
          <a:r>
            <a:rPr lang="ru-RU" sz="3200" b="1" i="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місцеві</a:t>
          </a:r>
          <a:r>
            <a:rPr lang="ru-RU" sz="3200" b="1" i="0" dirty="0" smtClean="0">
              <a:solidFill>
                <a:schemeClr val="tx2"/>
              </a:solidFill>
              <a:latin typeface="+mj-lt"/>
            </a:rPr>
            <a:t>)</a:t>
          </a:r>
          <a:endParaRPr lang="ru-RU" sz="3200" b="1" dirty="0">
            <a:solidFill>
              <a:schemeClr val="tx2"/>
            </a:solidFill>
            <a:latin typeface="+mj-lt"/>
          </a:endParaRPr>
        </a:p>
      </dgm:t>
    </dgm:pt>
    <dgm:pt modelId="{55BDE399-8229-439E-811D-0DB3CEC5DA90}" type="parTrans" cxnId="{8AADE2A7-20BC-4B26-8474-9EDAB32D28EB}">
      <dgm:prSet/>
      <dgm:spPr/>
      <dgm:t>
        <a:bodyPr/>
        <a:lstStyle/>
        <a:p>
          <a:endParaRPr lang="ru-RU"/>
        </a:p>
      </dgm:t>
    </dgm:pt>
    <dgm:pt modelId="{588C55F8-4D87-4B68-8004-DFB9D93B505B}" type="sibTrans" cxnId="{8AADE2A7-20BC-4B26-8474-9EDAB32D28EB}">
      <dgm:prSet/>
      <dgm:spPr/>
      <dgm:t>
        <a:bodyPr/>
        <a:lstStyle/>
        <a:p>
          <a:endParaRPr lang="ru-RU"/>
        </a:p>
      </dgm:t>
    </dgm:pt>
    <dgm:pt modelId="{CA122C00-3FEE-44D6-87BC-F75F3973C81D}">
      <dgm:prSet phldrT="[Текст]" custT="1"/>
      <dgm:spPr/>
      <dgm:t>
        <a:bodyPr/>
        <a:lstStyle/>
        <a:p>
          <a:pPr algn="just"/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суспільні</a:t>
          </a:r>
          <a:r>
            <a:rPr lang="ru-RU" sz="3200" b="1" i="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відносини</a:t>
          </a:r>
          <a:endParaRPr lang="ru-RU" sz="3200" b="1" i="0" dirty="0" smtClean="0">
            <a:solidFill>
              <a:schemeClr val="tx2"/>
            </a:solidFill>
            <a:latin typeface="+mj-lt"/>
          </a:endParaRPr>
        </a:p>
      </dgm:t>
    </dgm:pt>
    <dgm:pt modelId="{71FA13FC-D177-4F8B-AFA5-86CB357EAC0C}" type="parTrans" cxnId="{D48553D7-6BF9-4E2E-97A1-BE85B712A20D}">
      <dgm:prSet/>
      <dgm:spPr/>
      <dgm:t>
        <a:bodyPr/>
        <a:lstStyle/>
        <a:p>
          <a:endParaRPr lang="ru-RU"/>
        </a:p>
      </dgm:t>
    </dgm:pt>
    <dgm:pt modelId="{D0AE2636-9021-4E1B-97E7-18EB4868069F}" type="sibTrans" cxnId="{D48553D7-6BF9-4E2E-97A1-BE85B712A20D}">
      <dgm:prSet/>
      <dgm:spPr/>
      <dgm:t>
        <a:bodyPr/>
        <a:lstStyle/>
        <a:p>
          <a:endParaRPr lang="ru-RU"/>
        </a:p>
      </dgm:t>
    </dgm:pt>
    <dgm:pt modelId="{973070A1-7A45-419A-88A6-5F47775203D3}">
      <dgm:prSet phldrT="[Текст]" custT="1"/>
      <dgm:spPr/>
      <dgm:t>
        <a:bodyPr/>
        <a:lstStyle/>
        <a:p>
          <a:pPr algn="just"/>
          <a:r>
            <a:rPr lang="ru-RU" sz="3600" b="1" i="0" dirty="0" err="1" smtClean="0">
              <a:solidFill>
                <a:schemeClr val="tx2"/>
              </a:solidFill>
              <a:latin typeface="+mj-lt"/>
            </a:rPr>
            <a:t>правові</a:t>
          </a:r>
          <a:r>
            <a:rPr lang="ru-RU" sz="3600" b="1" i="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600" b="1" i="0" dirty="0" err="1" smtClean="0">
              <a:solidFill>
                <a:schemeClr val="tx2"/>
              </a:solidFill>
              <a:latin typeface="+mj-lt"/>
            </a:rPr>
            <a:t>інститути</a:t>
          </a:r>
          <a:r>
            <a:rPr lang="ru-RU" sz="3600" b="1" i="0" dirty="0" smtClean="0">
              <a:solidFill>
                <a:schemeClr val="tx2"/>
              </a:solidFill>
              <a:latin typeface="+mj-lt"/>
            </a:rPr>
            <a:t> </a:t>
          </a:r>
        </a:p>
      </dgm:t>
    </dgm:pt>
    <dgm:pt modelId="{0693CE6B-7A5E-4D6B-9A83-C6C142A3F5D5}" type="parTrans" cxnId="{F528AF64-7544-42CA-B951-F4BF52997C4A}">
      <dgm:prSet/>
      <dgm:spPr/>
      <dgm:t>
        <a:bodyPr/>
        <a:lstStyle/>
        <a:p>
          <a:endParaRPr lang="ru-RU"/>
        </a:p>
      </dgm:t>
    </dgm:pt>
    <dgm:pt modelId="{A2D125F8-C8BB-4073-A0FD-6ED692FA0953}" type="sibTrans" cxnId="{F528AF64-7544-42CA-B951-F4BF52997C4A}">
      <dgm:prSet/>
      <dgm:spPr/>
      <dgm:t>
        <a:bodyPr/>
        <a:lstStyle/>
        <a:p>
          <a:endParaRPr lang="ru-RU"/>
        </a:p>
      </dgm:t>
    </dgm:pt>
    <dgm:pt modelId="{790AA826-6794-4616-AAD1-B9F8742427E0}">
      <dgm:prSet phldrT="[Текст]" custT="1"/>
      <dgm:spPr/>
      <dgm:t>
        <a:bodyPr/>
        <a:lstStyle/>
        <a:p>
          <a:pPr algn="just"/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джерела</a:t>
          </a:r>
          <a:r>
            <a:rPr lang="ru-RU" sz="3200" b="1" i="0" dirty="0" smtClean="0">
              <a:solidFill>
                <a:schemeClr val="tx2"/>
              </a:solidFill>
              <a:latin typeface="+mj-lt"/>
            </a:rPr>
            <a:t> права, </a:t>
          </a:r>
          <a:r>
            <a:rPr lang="ru-RU" sz="3200" b="1" i="0" dirty="0" err="1" smtClean="0">
              <a:solidFill>
                <a:schemeClr val="tx2"/>
              </a:solidFill>
              <a:latin typeface="+mj-lt"/>
            </a:rPr>
            <a:t>кодифікація</a:t>
          </a:r>
          <a:endParaRPr lang="ru-RU" sz="3200" b="1" i="0" dirty="0" smtClean="0">
            <a:solidFill>
              <a:schemeClr val="tx2"/>
            </a:solidFill>
            <a:latin typeface="+mj-lt"/>
          </a:endParaRPr>
        </a:p>
      </dgm:t>
    </dgm:pt>
    <dgm:pt modelId="{089C7F17-CCD5-4016-ACEB-82768E340589}" type="sibTrans" cxnId="{1EF2A321-B460-4E55-823E-1C7AE05879A2}">
      <dgm:prSet/>
      <dgm:spPr/>
      <dgm:t>
        <a:bodyPr/>
        <a:lstStyle/>
        <a:p>
          <a:endParaRPr lang="ru-RU"/>
        </a:p>
      </dgm:t>
    </dgm:pt>
    <dgm:pt modelId="{829B1765-4375-4EA9-9A42-1E83763DF247}" type="parTrans" cxnId="{1EF2A321-B460-4E55-823E-1C7AE05879A2}">
      <dgm:prSet/>
      <dgm:spPr/>
      <dgm:t>
        <a:bodyPr/>
        <a:lstStyle/>
        <a:p>
          <a:endParaRPr lang="ru-RU"/>
        </a:p>
      </dgm:t>
    </dgm:pt>
    <dgm:pt modelId="{83962A72-7387-41CD-8EC1-A44DD6DBCA5C}" type="pres">
      <dgm:prSet presAssocID="{F09700BD-7ACC-429E-B2B1-6998A67FAFF8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4D9F473-9155-45DC-9C24-ABF1A32A48F7}" type="pres">
      <dgm:prSet presAssocID="{53E9585B-3F83-4EB8-A041-ED5709E50A6A}" presName="root" presStyleCnt="0">
        <dgm:presLayoutVars>
          <dgm:chMax/>
          <dgm:chPref/>
        </dgm:presLayoutVars>
      </dgm:prSet>
      <dgm:spPr/>
      <dgm:t>
        <a:bodyPr/>
        <a:lstStyle/>
        <a:p>
          <a:endParaRPr lang="ru-RU"/>
        </a:p>
      </dgm:t>
    </dgm:pt>
    <dgm:pt modelId="{BBF4270F-CD43-4654-BC6E-46ED2CA5F47D}" type="pres">
      <dgm:prSet presAssocID="{53E9585B-3F83-4EB8-A041-ED5709E50A6A}" presName="rootComposite" presStyleCnt="0">
        <dgm:presLayoutVars/>
      </dgm:prSet>
      <dgm:spPr/>
      <dgm:t>
        <a:bodyPr/>
        <a:lstStyle/>
        <a:p>
          <a:endParaRPr lang="ru-RU"/>
        </a:p>
      </dgm:t>
    </dgm:pt>
    <dgm:pt modelId="{FA84A296-FD37-4E66-ACCA-CCF2DD8C6943}" type="pres">
      <dgm:prSet presAssocID="{53E9585B-3F83-4EB8-A041-ED5709E50A6A}" presName="ParentAccent" presStyleLbl="alignNode1" presStyleIdx="0" presStyleCnt="1" custScaleX="153539" custLinFactNeighborX="-4359" custLinFactNeighborY="19408"/>
      <dgm:spPr/>
      <dgm:t>
        <a:bodyPr/>
        <a:lstStyle/>
        <a:p>
          <a:endParaRPr lang="ru-RU"/>
        </a:p>
      </dgm:t>
    </dgm:pt>
    <dgm:pt modelId="{7AE37D30-179A-48B7-8BDB-6E684F5F9E02}" type="pres">
      <dgm:prSet presAssocID="{53E9585B-3F83-4EB8-A041-ED5709E50A6A}" presName="ParentSmallAccent" presStyleLbl="fgAcc1" presStyleIdx="0" presStyleCnt="1" custScaleX="153537" custLinFactX="-174654" custLinFactNeighborX="-200000" custLinFactNeighborY="-6753"/>
      <dgm:spPr/>
      <dgm:t>
        <a:bodyPr/>
        <a:lstStyle/>
        <a:p>
          <a:endParaRPr lang="ru-RU"/>
        </a:p>
      </dgm:t>
    </dgm:pt>
    <dgm:pt modelId="{22C47175-E28C-4E58-A28B-B5C938D1C041}" type="pres">
      <dgm:prSet presAssocID="{53E9585B-3F83-4EB8-A041-ED5709E50A6A}" presName="Parent" presStyleLbl="revTx" presStyleIdx="0" presStyleCnt="7" custScaleX="179341" custLinFactNeighborX="-11126" custLinFactNeighborY="471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7E2F7D-9D32-411E-A7D4-14AB58FCBCD3}" type="pres">
      <dgm:prSet presAssocID="{53E9585B-3F83-4EB8-A041-ED5709E50A6A}" presName="childShap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8FE5A60C-2E47-42F6-8314-84C269B7EA1F}" type="pres">
      <dgm:prSet presAssocID="{2E6EBA71-C01F-4AA8-A0E7-204F206E2E5B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4752BD3-7A89-46D2-8142-24914E9CC0B7}" type="pres">
      <dgm:prSet presAssocID="{2E6EBA71-C01F-4AA8-A0E7-204F206E2E5B}" presName="ChildAccent" presStyleLbl="solidFgAcc1" presStyleIdx="0" presStyleCnt="6" custScaleX="153537" custLinFactX="-200000" custLinFactNeighborX="-207704" custLinFactNeighborY="-67398"/>
      <dgm:spPr/>
      <dgm:t>
        <a:bodyPr/>
        <a:lstStyle/>
        <a:p>
          <a:endParaRPr lang="ru-RU"/>
        </a:p>
      </dgm:t>
    </dgm:pt>
    <dgm:pt modelId="{F189C479-A80C-4E21-A01E-312B57607399}" type="pres">
      <dgm:prSet presAssocID="{2E6EBA71-C01F-4AA8-A0E7-204F206E2E5B}" presName="Child" presStyleLbl="revTx" presStyleIdx="1" presStyleCnt="7" custScaleX="141165" custLinFactNeighborX="-5355" custLinFactNeighborY="-202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120FB9-8265-4A2B-A32C-92A8BA9C76A5}" type="pres">
      <dgm:prSet presAssocID="{DD6FADA4-2725-4579-B0AA-1F74D6EBF3A1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84E29F2F-68DA-46B1-8047-E531626F5E0E}" type="pres">
      <dgm:prSet presAssocID="{DD6FADA4-2725-4579-B0AA-1F74D6EBF3A1}" presName="ChildAccent" presStyleLbl="solidFgAcc1" presStyleIdx="1" presStyleCnt="6" custScaleX="153537" custLinFactX="-208273" custLinFactNeighborX="-300000" custLinFactNeighborY="-56807"/>
      <dgm:spPr/>
      <dgm:t>
        <a:bodyPr/>
        <a:lstStyle/>
        <a:p>
          <a:endParaRPr lang="ru-RU"/>
        </a:p>
      </dgm:t>
    </dgm:pt>
    <dgm:pt modelId="{963C7C66-BE89-46E3-AF0F-8C0F1BDFAED1}" type="pres">
      <dgm:prSet presAssocID="{DD6FADA4-2725-4579-B0AA-1F74D6EBF3A1}" presName="Child" presStyleLbl="revTx" presStyleIdx="2" presStyleCnt="7" custScaleX="125277" custLinFactNeighborX="-21243" custLinFactNeighborY="-291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5816FA-1323-4099-9E11-D0199039EE7F}" type="pres">
      <dgm:prSet presAssocID="{A585329A-60A6-4D03-AF0C-4575DDFE21BA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AA4BDA37-BB65-4C6A-9895-38C362B0F5E8}" type="pres">
      <dgm:prSet presAssocID="{A585329A-60A6-4D03-AF0C-4575DDFE21BA}" presName="ChildAccent" presStyleLbl="solidFgAcc1" presStyleIdx="2" presStyleCnt="6" custScaleX="153537" custLinFactX="-200000" custLinFactNeighborX="-206736" custLinFactNeighborY="-86830"/>
      <dgm:spPr/>
      <dgm:t>
        <a:bodyPr/>
        <a:lstStyle/>
        <a:p>
          <a:endParaRPr lang="ru-RU"/>
        </a:p>
      </dgm:t>
    </dgm:pt>
    <dgm:pt modelId="{F0C4FF16-B3BF-4727-A0F9-2F417453CFC1}" type="pres">
      <dgm:prSet presAssocID="{A585329A-60A6-4D03-AF0C-4575DDFE21BA}" presName="Child" presStyleLbl="revTx" presStyleIdx="3" presStyleCnt="7" custScaleX="141318" custLinFactNeighborX="-3525" custLinFactNeighborY="-381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8E34D-D807-4C92-8A4B-62155C6A43E3}" type="pres">
      <dgm:prSet presAssocID="{CA122C00-3FEE-44D6-87BC-F75F3973C81D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D5B8DD42-4DA0-4283-BE6E-1B3F74B2DE9A}" type="pres">
      <dgm:prSet presAssocID="{CA122C00-3FEE-44D6-87BC-F75F3973C81D}" presName="ChildAccent" presStyleLbl="solidFgAcc1" presStyleIdx="3" presStyleCnt="6" custScaleX="153537" custLinFactX="-200000" custLinFactNeighborX="-268629" custLinFactNeighborY="-96546"/>
      <dgm:spPr/>
      <dgm:t>
        <a:bodyPr/>
        <a:lstStyle/>
        <a:p>
          <a:endParaRPr lang="ru-RU"/>
        </a:p>
      </dgm:t>
    </dgm:pt>
    <dgm:pt modelId="{7D6FB2AB-71FB-4518-90EE-FF16681BE973}" type="pres">
      <dgm:prSet presAssocID="{CA122C00-3FEE-44D6-87BC-F75F3973C81D}" presName="Child" presStyleLbl="revTx" presStyleIdx="4" presStyleCnt="7" custScaleX="137636" custLinFactNeighborX="-5223" custLinFactNeighborY="-477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AD5EF-5BB6-40A1-B05C-B594B079206B}" type="pres">
      <dgm:prSet presAssocID="{973070A1-7A45-419A-88A6-5F47775203D3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76D3F5B1-1C8C-4C7F-9AA0-5A313C3964E9}" type="pres">
      <dgm:prSet presAssocID="{973070A1-7A45-419A-88A6-5F47775203D3}" presName="ChildAccent" presStyleLbl="solidFgAcc1" presStyleIdx="4" presStyleCnt="6" custScaleX="153537" custLinFactX="-300000" custLinFactY="-6262" custLinFactNeighborX="-330115" custLinFactNeighborY="-100000"/>
      <dgm:spPr/>
      <dgm:t>
        <a:bodyPr/>
        <a:lstStyle/>
        <a:p>
          <a:endParaRPr lang="ru-RU"/>
        </a:p>
      </dgm:t>
    </dgm:pt>
    <dgm:pt modelId="{240906A1-3F13-4C51-A118-F89FB84E1067}" type="pres">
      <dgm:prSet presAssocID="{973070A1-7A45-419A-88A6-5F47775203D3}" presName="Child" presStyleLbl="revTx" presStyleIdx="5" presStyleCnt="7" custScaleX="106028" custLinFactNeighborX="-37137" custLinFactNeighborY="-559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78C310-4EBD-4D40-9534-1AC6F77DBB70}" type="pres">
      <dgm:prSet presAssocID="{790AA826-6794-4616-AAD1-B9F8742427E0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E3560565-A5F0-44B3-A1B0-4ECC553399E1}" type="pres">
      <dgm:prSet presAssocID="{790AA826-6794-4616-AAD1-B9F8742427E0}" presName="ChildAccent" presStyleLbl="solidFgAcc1" presStyleIdx="5" presStyleCnt="6" custScaleX="153537" custLinFactX="-111831" custLinFactY="-44450" custLinFactNeighborX="-200000" custLinFactNeighborY="-100000"/>
      <dgm:spPr/>
      <dgm:t>
        <a:bodyPr/>
        <a:lstStyle/>
        <a:p>
          <a:endParaRPr lang="ru-RU"/>
        </a:p>
      </dgm:t>
    </dgm:pt>
    <dgm:pt modelId="{AA1B1093-87E5-4811-8A82-63BE8E3325C3}" type="pres">
      <dgm:prSet presAssocID="{790AA826-6794-4616-AAD1-B9F8742427E0}" presName="Child" presStyleLbl="revTx" presStyleIdx="6" presStyleCnt="7" custScaleX="159918" custScaleY="80801" custLinFactNeighborX="18430" custLinFactNeighborY="-557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8553D7-6BF9-4E2E-97A1-BE85B712A20D}" srcId="{53E9585B-3F83-4EB8-A041-ED5709E50A6A}" destId="{CA122C00-3FEE-44D6-87BC-F75F3973C81D}" srcOrd="3" destOrd="0" parTransId="{71FA13FC-D177-4F8B-AFA5-86CB357EAC0C}" sibTransId="{D0AE2636-9021-4E1B-97E7-18EB4868069F}"/>
    <dgm:cxn modelId="{4CFE7731-C23B-498A-85A9-FFC604C4D802}" type="presOf" srcId="{53E9585B-3F83-4EB8-A041-ED5709E50A6A}" destId="{22C47175-E28C-4E58-A28B-B5C938D1C041}" srcOrd="0" destOrd="0" presId="urn:microsoft.com/office/officeart/2008/layout/SquareAccentList"/>
    <dgm:cxn modelId="{1EF2A321-B460-4E55-823E-1C7AE05879A2}" srcId="{53E9585B-3F83-4EB8-A041-ED5709E50A6A}" destId="{790AA826-6794-4616-AAD1-B9F8742427E0}" srcOrd="5" destOrd="0" parTransId="{829B1765-4375-4EA9-9A42-1E83763DF247}" sibTransId="{089C7F17-CCD5-4016-ACEB-82768E340589}"/>
    <dgm:cxn modelId="{57BF3A60-2D49-4B66-AB88-0073C825FBD0}" type="presOf" srcId="{DD6FADA4-2725-4579-B0AA-1F74D6EBF3A1}" destId="{963C7C66-BE89-46E3-AF0F-8C0F1BDFAED1}" srcOrd="0" destOrd="0" presId="urn:microsoft.com/office/officeart/2008/layout/SquareAccentList"/>
    <dgm:cxn modelId="{F528AF64-7544-42CA-B951-F4BF52997C4A}" srcId="{53E9585B-3F83-4EB8-A041-ED5709E50A6A}" destId="{973070A1-7A45-419A-88A6-5F47775203D3}" srcOrd="4" destOrd="0" parTransId="{0693CE6B-7A5E-4D6B-9A83-C6C142A3F5D5}" sibTransId="{A2D125F8-C8BB-4073-A0FD-6ED692FA0953}"/>
    <dgm:cxn modelId="{8712C1A5-2C1B-4E96-8ABC-2D5F016C3DC4}" type="presOf" srcId="{973070A1-7A45-419A-88A6-5F47775203D3}" destId="{240906A1-3F13-4C51-A118-F89FB84E1067}" srcOrd="0" destOrd="0" presId="urn:microsoft.com/office/officeart/2008/layout/SquareAccentList"/>
    <dgm:cxn modelId="{619FA6E8-8D57-418B-883A-AB2C8CC56274}" type="presOf" srcId="{F09700BD-7ACC-429E-B2B1-6998A67FAFF8}" destId="{83962A72-7387-41CD-8EC1-A44DD6DBCA5C}" srcOrd="0" destOrd="0" presId="urn:microsoft.com/office/officeart/2008/layout/SquareAccentList"/>
    <dgm:cxn modelId="{76199581-386D-42F5-B46B-19B9833A48B9}" srcId="{53E9585B-3F83-4EB8-A041-ED5709E50A6A}" destId="{DD6FADA4-2725-4579-B0AA-1F74D6EBF3A1}" srcOrd="1" destOrd="0" parTransId="{D0E639B8-340F-4559-B704-9028AD391846}" sibTransId="{D5093763-4231-48A1-983A-26048CF70327}"/>
    <dgm:cxn modelId="{7FA3C404-BA42-4A3B-9D4D-C4DC249FF3C2}" srcId="{53E9585B-3F83-4EB8-A041-ED5709E50A6A}" destId="{2E6EBA71-C01F-4AA8-A0E7-204F206E2E5B}" srcOrd="0" destOrd="0" parTransId="{B8EE1DF5-1741-4517-8964-DDD616191D96}" sibTransId="{75CABB0F-6ADC-41AC-A385-5FDBE8B2DC5C}"/>
    <dgm:cxn modelId="{831A7732-642E-48F5-85EB-34D7D1702E3F}" type="presOf" srcId="{790AA826-6794-4616-AAD1-B9F8742427E0}" destId="{AA1B1093-87E5-4811-8A82-63BE8E3325C3}" srcOrd="0" destOrd="0" presId="urn:microsoft.com/office/officeart/2008/layout/SquareAccentList"/>
    <dgm:cxn modelId="{8AADE2A7-20BC-4B26-8474-9EDAB32D28EB}" srcId="{53E9585B-3F83-4EB8-A041-ED5709E50A6A}" destId="{A585329A-60A6-4D03-AF0C-4575DDFE21BA}" srcOrd="2" destOrd="0" parTransId="{55BDE399-8229-439E-811D-0DB3CEC5DA90}" sibTransId="{588C55F8-4D87-4B68-8004-DFB9D93B505B}"/>
    <dgm:cxn modelId="{F41FA3D3-FA26-4279-BCC7-6A8D30DD5B2B}" type="presOf" srcId="{A585329A-60A6-4D03-AF0C-4575DDFE21BA}" destId="{F0C4FF16-B3BF-4727-A0F9-2F417453CFC1}" srcOrd="0" destOrd="0" presId="urn:microsoft.com/office/officeart/2008/layout/SquareAccentList"/>
    <dgm:cxn modelId="{3E05A570-D153-4275-9E0C-8E89B7CF1733}" srcId="{F09700BD-7ACC-429E-B2B1-6998A67FAFF8}" destId="{53E9585B-3F83-4EB8-A041-ED5709E50A6A}" srcOrd="0" destOrd="0" parTransId="{D329ABDE-6AB7-4AE3-829C-87C6791C01FE}" sibTransId="{B5071A8A-2D00-493A-AD03-6D61593C1F70}"/>
    <dgm:cxn modelId="{D48DF344-4A7B-4337-A802-928BAD127226}" type="presOf" srcId="{2E6EBA71-C01F-4AA8-A0E7-204F206E2E5B}" destId="{F189C479-A80C-4E21-A01E-312B57607399}" srcOrd="0" destOrd="0" presId="urn:microsoft.com/office/officeart/2008/layout/SquareAccentList"/>
    <dgm:cxn modelId="{776E4708-3817-49BD-AD5F-13FF943F6445}" type="presOf" srcId="{CA122C00-3FEE-44D6-87BC-F75F3973C81D}" destId="{7D6FB2AB-71FB-4518-90EE-FF16681BE973}" srcOrd="0" destOrd="0" presId="urn:microsoft.com/office/officeart/2008/layout/SquareAccentList"/>
    <dgm:cxn modelId="{ECB84A08-E195-43DF-A934-C6D75A020500}" type="presParOf" srcId="{83962A72-7387-41CD-8EC1-A44DD6DBCA5C}" destId="{D4D9F473-9155-45DC-9C24-ABF1A32A48F7}" srcOrd="0" destOrd="0" presId="urn:microsoft.com/office/officeart/2008/layout/SquareAccentList"/>
    <dgm:cxn modelId="{1A0AEFFD-FF1D-4366-8D75-34ADB5058889}" type="presParOf" srcId="{D4D9F473-9155-45DC-9C24-ABF1A32A48F7}" destId="{BBF4270F-CD43-4654-BC6E-46ED2CA5F47D}" srcOrd="0" destOrd="0" presId="urn:microsoft.com/office/officeart/2008/layout/SquareAccentList"/>
    <dgm:cxn modelId="{1069B36E-85E5-49F1-8857-504000A468B2}" type="presParOf" srcId="{BBF4270F-CD43-4654-BC6E-46ED2CA5F47D}" destId="{FA84A296-FD37-4E66-ACCA-CCF2DD8C6943}" srcOrd="0" destOrd="0" presId="urn:microsoft.com/office/officeart/2008/layout/SquareAccentList"/>
    <dgm:cxn modelId="{C138BF90-C34D-4D12-B875-19911E110404}" type="presParOf" srcId="{BBF4270F-CD43-4654-BC6E-46ED2CA5F47D}" destId="{7AE37D30-179A-48B7-8BDB-6E684F5F9E02}" srcOrd="1" destOrd="0" presId="urn:microsoft.com/office/officeart/2008/layout/SquareAccentList"/>
    <dgm:cxn modelId="{01043374-1595-47EF-948B-6E7F256D9621}" type="presParOf" srcId="{BBF4270F-CD43-4654-BC6E-46ED2CA5F47D}" destId="{22C47175-E28C-4E58-A28B-B5C938D1C041}" srcOrd="2" destOrd="0" presId="urn:microsoft.com/office/officeart/2008/layout/SquareAccentList"/>
    <dgm:cxn modelId="{1C7627D3-1032-4305-B20F-7AC8A771F2F1}" type="presParOf" srcId="{D4D9F473-9155-45DC-9C24-ABF1A32A48F7}" destId="{587E2F7D-9D32-411E-A7D4-14AB58FCBCD3}" srcOrd="1" destOrd="0" presId="urn:microsoft.com/office/officeart/2008/layout/SquareAccentList"/>
    <dgm:cxn modelId="{E9B3DAD8-A2CF-495F-A642-C5FAF7C7C520}" type="presParOf" srcId="{587E2F7D-9D32-411E-A7D4-14AB58FCBCD3}" destId="{8FE5A60C-2E47-42F6-8314-84C269B7EA1F}" srcOrd="0" destOrd="0" presId="urn:microsoft.com/office/officeart/2008/layout/SquareAccentList"/>
    <dgm:cxn modelId="{852C2688-7EE6-4FEC-AF45-7B1769154B4A}" type="presParOf" srcId="{8FE5A60C-2E47-42F6-8314-84C269B7EA1F}" destId="{B4752BD3-7A89-46D2-8142-24914E9CC0B7}" srcOrd="0" destOrd="0" presId="urn:microsoft.com/office/officeart/2008/layout/SquareAccentList"/>
    <dgm:cxn modelId="{1B12A3AF-B43D-4403-863D-E8A246CA1321}" type="presParOf" srcId="{8FE5A60C-2E47-42F6-8314-84C269B7EA1F}" destId="{F189C479-A80C-4E21-A01E-312B57607399}" srcOrd="1" destOrd="0" presId="urn:microsoft.com/office/officeart/2008/layout/SquareAccentList"/>
    <dgm:cxn modelId="{687FCC82-7DF1-4A3F-AEA5-768938C39C81}" type="presParOf" srcId="{587E2F7D-9D32-411E-A7D4-14AB58FCBCD3}" destId="{75120FB9-8265-4A2B-A32C-92A8BA9C76A5}" srcOrd="1" destOrd="0" presId="urn:microsoft.com/office/officeart/2008/layout/SquareAccentList"/>
    <dgm:cxn modelId="{20D986DB-505D-4D86-9577-B33ADA2813A9}" type="presParOf" srcId="{75120FB9-8265-4A2B-A32C-92A8BA9C76A5}" destId="{84E29F2F-68DA-46B1-8047-E531626F5E0E}" srcOrd="0" destOrd="0" presId="urn:microsoft.com/office/officeart/2008/layout/SquareAccentList"/>
    <dgm:cxn modelId="{2FED970F-9957-4B09-B03D-90655B8D3816}" type="presParOf" srcId="{75120FB9-8265-4A2B-A32C-92A8BA9C76A5}" destId="{963C7C66-BE89-46E3-AF0F-8C0F1BDFAED1}" srcOrd="1" destOrd="0" presId="urn:microsoft.com/office/officeart/2008/layout/SquareAccentList"/>
    <dgm:cxn modelId="{01EC80A7-42D2-45B0-9156-9B3421D348BF}" type="presParOf" srcId="{587E2F7D-9D32-411E-A7D4-14AB58FCBCD3}" destId="{D95816FA-1323-4099-9E11-D0199039EE7F}" srcOrd="2" destOrd="0" presId="urn:microsoft.com/office/officeart/2008/layout/SquareAccentList"/>
    <dgm:cxn modelId="{60269B72-2441-403D-A468-45A50DA29C1D}" type="presParOf" srcId="{D95816FA-1323-4099-9E11-D0199039EE7F}" destId="{AA4BDA37-BB65-4C6A-9895-38C362B0F5E8}" srcOrd="0" destOrd="0" presId="urn:microsoft.com/office/officeart/2008/layout/SquareAccentList"/>
    <dgm:cxn modelId="{D1A49A58-5D78-4644-9A8E-96EA2C7FEC1E}" type="presParOf" srcId="{D95816FA-1323-4099-9E11-D0199039EE7F}" destId="{F0C4FF16-B3BF-4727-A0F9-2F417453CFC1}" srcOrd="1" destOrd="0" presId="urn:microsoft.com/office/officeart/2008/layout/SquareAccentList"/>
    <dgm:cxn modelId="{DD9F6667-426C-407C-BBAB-7CCAF087722D}" type="presParOf" srcId="{587E2F7D-9D32-411E-A7D4-14AB58FCBCD3}" destId="{A248E34D-D807-4C92-8A4B-62155C6A43E3}" srcOrd="3" destOrd="0" presId="urn:microsoft.com/office/officeart/2008/layout/SquareAccentList"/>
    <dgm:cxn modelId="{21398290-765C-4B77-8F9F-A92DF6ABF34D}" type="presParOf" srcId="{A248E34D-D807-4C92-8A4B-62155C6A43E3}" destId="{D5B8DD42-4DA0-4283-BE6E-1B3F74B2DE9A}" srcOrd="0" destOrd="0" presId="urn:microsoft.com/office/officeart/2008/layout/SquareAccentList"/>
    <dgm:cxn modelId="{B81372A3-2A87-4229-860E-337174618316}" type="presParOf" srcId="{A248E34D-D807-4C92-8A4B-62155C6A43E3}" destId="{7D6FB2AB-71FB-4518-90EE-FF16681BE973}" srcOrd="1" destOrd="0" presId="urn:microsoft.com/office/officeart/2008/layout/SquareAccentList"/>
    <dgm:cxn modelId="{583D8369-360D-4EF0-B857-23D83D536206}" type="presParOf" srcId="{587E2F7D-9D32-411E-A7D4-14AB58FCBCD3}" destId="{EECAD5EF-5BB6-40A1-B05C-B594B079206B}" srcOrd="4" destOrd="0" presId="urn:microsoft.com/office/officeart/2008/layout/SquareAccentList"/>
    <dgm:cxn modelId="{B7E1E5F3-CCCA-44A9-B776-F23A6392A565}" type="presParOf" srcId="{EECAD5EF-5BB6-40A1-B05C-B594B079206B}" destId="{76D3F5B1-1C8C-4C7F-9AA0-5A313C3964E9}" srcOrd="0" destOrd="0" presId="urn:microsoft.com/office/officeart/2008/layout/SquareAccentList"/>
    <dgm:cxn modelId="{CFC68F4B-5ED1-4B68-8E79-AB3C6D899A7A}" type="presParOf" srcId="{EECAD5EF-5BB6-40A1-B05C-B594B079206B}" destId="{240906A1-3F13-4C51-A118-F89FB84E1067}" srcOrd="1" destOrd="0" presId="urn:microsoft.com/office/officeart/2008/layout/SquareAccentList"/>
    <dgm:cxn modelId="{D312C0CE-049C-4DFE-96F6-476D3E917EB2}" type="presParOf" srcId="{587E2F7D-9D32-411E-A7D4-14AB58FCBCD3}" destId="{8978C310-4EBD-4D40-9534-1AC6F77DBB70}" srcOrd="5" destOrd="0" presId="urn:microsoft.com/office/officeart/2008/layout/SquareAccentList"/>
    <dgm:cxn modelId="{DDC7AFF4-1FC0-4CE6-9989-B911432E75C3}" type="presParOf" srcId="{8978C310-4EBD-4D40-9534-1AC6F77DBB70}" destId="{E3560565-A5F0-44B3-A1B0-4ECC553399E1}" srcOrd="0" destOrd="0" presId="urn:microsoft.com/office/officeart/2008/layout/SquareAccentList"/>
    <dgm:cxn modelId="{3557B419-EA82-42FD-845C-3E3B95236DA1}" type="presParOf" srcId="{8978C310-4EBD-4D40-9534-1AC6F77DBB70}" destId="{AA1B1093-87E5-4811-8A82-63BE8E3325C3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4" loCatId="list" qsTypeId="urn:microsoft.com/office/officeart/2005/8/quickstyle/simple1" qsCatId="simple" csTypeId="urn:microsoft.com/office/officeart/2005/8/colors/accent1_2" csCatId="accent1" phldr="1"/>
      <dgm:spPr/>
    </dgm:pt>
    <dgm:pt modelId="{889424B9-9207-4974-AD75-7862B8F531C2}">
      <dgm:prSet phldrT="[Текст]"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uk-UA" sz="3200" b="1" dirty="0" smtClean="0">
              <a:solidFill>
                <a:schemeClr val="tx2"/>
              </a:solidFill>
              <a:latin typeface="+mj-lt"/>
            </a:rPr>
            <a:t>Сільська община –  низова ланка </a:t>
          </a:r>
        </a:p>
        <a:p>
          <a:pPr algn="r">
            <a:lnSpc>
              <a:spcPct val="100000"/>
            </a:lnSpc>
            <a:spcAft>
              <a:spcPts val="0"/>
            </a:spcAft>
          </a:pPr>
          <a:r>
            <a:rPr lang="uk-UA" sz="3200" b="1" dirty="0" smtClean="0">
              <a:solidFill>
                <a:schemeClr val="tx2"/>
              </a:solidFill>
              <a:latin typeface="+mj-lt"/>
            </a:rPr>
            <a:t>адміністративного поділу та управління </a:t>
          </a:r>
          <a:endParaRPr lang="ru-RU" sz="3200" b="1" dirty="0">
            <a:solidFill>
              <a:schemeClr val="tx2"/>
            </a:solidFill>
            <a:latin typeface="+mj-lt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uk-UA" sz="2800" b="1" dirty="0" smtClean="0">
              <a:solidFill>
                <a:schemeClr val="tx2"/>
              </a:solidFill>
              <a:latin typeface="+mj-lt"/>
            </a:rPr>
            <a:t>Наявність трьох основних відомств, які здійснювали управління державою </a:t>
          </a:r>
        </a:p>
        <a:p>
          <a:pPr>
            <a:spcAft>
              <a:spcPts val="0"/>
            </a:spcAft>
          </a:pPr>
          <a:r>
            <a:rPr lang="uk-UA" sz="2800" b="1" dirty="0" smtClean="0">
              <a:solidFill>
                <a:schemeClr val="tx2"/>
              </a:solidFill>
              <a:latin typeface="+mj-lt"/>
            </a:rPr>
            <a:t>(військове, внутрішніх справ та публічних робіт</a:t>
          </a:r>
          <a:r>
            <a:rPr lang="uk-UA" sz="2600" b="1" dirty="0" smtClean="0">
              <a:solidFill>
                <a:schemeClr val="tx2"/>
              </a:solidFill>
              <a:latin typeface="+mj-lt"/>
            </a:rPr>
            <a:t>)</a:t>
          </a:r>
          <a:endParaRPr lang="ru-RU" sz="2600" b="1" dirty="0">
            <a:solidFill>
              <a:schemeClr val="tx2"/>
            </a:solidFill>
            <a:latin typeface="+mj-lt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uk-UA" sz="2600" b="1" dirty="0" smtClean="0">
              <a:solidFill>
                <a:schemeClr val="tx2"/>
              </a:solidFill>
              <a:latin typeface="+mj-lt"/>
            </a:rPr>
            <a:t>Деспотична форма правління,  державний лад </a:t>
          </a:r>
        </a:p>
        <a:p>
          <a:pPr algn="ctr">
            <a:spcAft>
              <a:spcPts val="0"/>
            </a:spcAft>
          </a:pPr>
          <a:r>
            <a:rPr lang="uk-UA" sz="2600" b="1" dirty="0" smtClean="0">
              <a:solidFill>
                <a:schemeClr val="tx2"/>
              </a:solidFill>
              <a:latin typeface="+mj-lt"/>
            </a:rPr>
            <a:t>характеризується необмеженою владою монарха</a:t>
          </a:r>
          <a:endParaRPr lang="ru-RU" sz="2600" b="1" dirty="0">
            <a:solidFill>
              <a:schemeClr val="tx2"/>
            </a:solidFill>
            <a:latin typeface="+mj-lt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r>
            <a:rPr lang="uk-UA" sz="4000" b="1" dirty="0" err="1" smtClean="0">
              <a:solidFill>
                <a:schemeClr val="tx2"/>
              </a:solidFill>
              <a:latin typeface="+mj-lt"/>
            </a:rPr>
            <a:t>Двірцева</a:t>
          </a:r>
          <a:r>
            <a:rPr lang="uk-UA" sz="4000" b="1" dirty="0" smtClean="0">
              <a:solidFill>
                <a:schemeClr val="tx2"/>
              </a:solidFill>
              <a:latin typeface="+mj-lt"/>
            </a:rPr>
            <a:t> система управління </a:t>
          </a:r>
          <a:endParaRPr lang="ru-RU" sz="4000" b="1" dirty="0">
            <a:solidFill>
              <a:schemeClr val="tx2"/>
            </a:solidFill>
            <a:latin typeface="+mj-lt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4" custLinFactNeighborX="-71760" custLinFactNeighborY="-1684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5FD0751-AA9F-4545-AF93-6B052DBFFB2B}" type="pres">
      <dgm:prSet presAssocID="{9BA8A89B-5C93-4035-9553-A9832E8BCFF8}" presName="txShp" presStyleLbl="node1" presStyleIdx="0" presStyleCnt="4" custScaleX="150376" custScaleY="110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4" custLinFactNeighborX="-89520" custLinFactNeighborY="-909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88D619F-7D92-48B6-A09D-E56DD6252EAE}" type="pres">
      <dgm:prSet presAssocID="{A93F0EF8-4E20-45FB-87EE-2CCBEB2FE5D4}" presName="txShp" presStyleLbl="node1" presStyleIdx="1" presStyleCnt="4" custScaleX="150376" custLinFactNeighborX="0" custLinFactNeighborY="-9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4" custScaleX="100236" custScaleY="103184" custLinFactNeighborX="-86469" custLinFactNeighborY="-2654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1027AFD-D851-4D73-9C41-E7D5BACFCB25}" type="pres">
      <dgm:prSet presAssocID="{889424B9-9207-4974-AD75-7862B8F531C2}" presName="txShp" presStyleLbl="node1" presStyleIdx="2" presStyleCnt="4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4" custScaleX="112957" custScaleY="108432" custLinFactNeighborX="-68728" custLinFactNeighborY="-4427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3" presStyleCnt="4" custScaleX="150376" custScaleY="146657" custLinFactNeighborX="0" custLinFactNeighborY="-43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275A35-BC79-4397-87E4-D5DD25E1B0FD}" type="presOf" srcId="{9BA8A89B-5C93-4035-9553-A9832E8BCFF8}" destId="{35FD0751-AA9F-4545-AF93-6B052DBFFB2B}" srcOrd="0" destOrd="0" presId="urn:microsoft.com/office/officeart/2005/8/layout/vList3#4"/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B75A4890-2167-4C2A-863C-821D3ECB1CC2}" type="presOf" srcId="{0B1024BE-B31B-48C4-9CEC-E77041735637}" destId="{371D4C00-A317-4D47-AD8B-76E338483D17}" srcOrd="0" destOrd="0" presId="urn:microsoft.com/office/officeart/2005/8/layout/vList3#4"/>
    <dgm:cxn modelId="{784D5DAA-8E10-4AD0-AB74-D0334B0C6B55}" type="presOf" srcId="{A93F0EF8-4E20-45FB-87EE-2CCBEB2FE5D4}" destId="{D88D619F-7D92-48B6-A09D-E56DD6252EAE}" srcOrd="0" destOrd="0" presId="urn:microsoft.com/office/officeart/2005/8/layout/vList3#4"/>
    <dgm:cxn modelId="{E5FAEBDB-E0DC-4109-8261-4CE9F11DD1D8}" type="presOf" srcId="{897C300B-C154-4CE3-A4F0-E01C1673E0D5}" destId="{5D160C5C-A880-477C-AE48-446F19AD951A}" srcOrd="0" destOrd="0" presId="urn:microsoft.com/office/officeart/2005/8/layout/vList3#4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3B834F10-275B-470B-918C-10C01054469A}" type="presOf" srcId="{889424B9-9207-4974-AD75-7862B8F531C2}" destId="{31027AFD-D851-4D73-9C41-E7D5BACFCB25}" srcOrd="0" destOrd="0" presId="urn:microsoft.com/office/officeart/2005/8/layout/vList3#4"/>
    <dgm:cxn modelId="{9E5F2383-665E-4498-8AF9-4910F8C369B7}" type="presParOf" srcId="{5D160C5C-A880-477C-AE48-446F19AD951A}" destId="{CC0FD53E-E458-4EE4-B83E-A975798AE088}" srcOrd="0" destOrd="0" presId="urn:microsoft.com/office/officeart/2005/8/layout/vList3#4"/>
    <dgm:cxn modelId="{D0C476C1-5352-4F67-8BC8-475D997518EB}" type="presParOf" srcId="{CC0FD53E-E458-4EE4-B83E-A975798AE088}" destId="{43FE56B4-E4A5-49B5-9271-99C5D0A08376}" srcOrd="0" destOrd="0" presId="urn:microsoft.com/office/officeart/2005/8/layout/vList3#4"/>
    <dgm:cxn modelId="{26A81004-28C7-48C1-8A7B-07AAB722ACF5}" type="presParOf" srcId="{CC0FD53E-E458-4EE4-B83E-A975798AE088}" destId="{35FD0751-AA9F-4545-AF93-6B052DBFFB2B}" srcOrd="1" destOrd="0" presId="urn:microsoft.com/office/officeart/2005/8/layout/vList3#4"/>
    <dgm:cxn modelId="{18004E3A-765E-4ED8-86CE-DD5318E82C65}" type="presParOf" srcId="{5D160C5C-A880-477C-AE48-446F19AD951A}" destId="{3FECE5A4-3AE8-48E8-9630-8ED947405166}" srcOrd="1" destOrd="0" presId="urn:microsoft.com/office/officeart/2005/8/layout/vList3#4"/>
    <dgm:cxn modelId="{12187C63-2E87-4B46-A5C8-A424637C5A19}" type="presParOf" srcId="{5D160C5C-A880-477C-AE48-446F19AD951A}" destId="{A087A857-0E9B-4535-B1C6-1B311C817F02}" srcOrd="2" destOrd="0" presId="urn:microsoft.com/office/officeart/2005/8/layout/vList3#4"/>
    <dgm:cxn modelId="{8F718611-7298-4A8E-AB0C-BE2EAB851365}" type="presParOf" srcId="{A087A857-0E9B-4535-B1C6-1B311C817F02}" destId="{4F71B357-2088-4126-BA2A-7114FB8EDAE0}" srcOrd="0" destOrd="0" presId="urn:microsoft.com/office/officeart/2005/8/layout/vList3#4"/>
    <dgm:cxn modelId="{3EA22401-E7B6-419B-9A53-D08E62F409DB}" type="presParOf" srcId="{A087A857-0E9B-4535-B1C6-1B311C817F02}" destId="{D88D619F-7D92-48B6-A09D-E56DD6252EAE}" srcOrd="1" destOrd="0" presId="urn:microsoft.com/office/officeart/2005/8/layout/vList3#4"/>
    <dgm:cxn modelId="{F4F36954-EE55-4324-9CD5-2C6E16118D61}" type="presParOf" srcId="{5D160C5C-A880-477C-AE48-446F19AD951A}" destId="{4B234707-A82F-434F-9860-501C1514717A}" srcOrd="3" destOrd="0" presId="urn:microsoft.com/office/officeart/2005/8/layout/vList3#4"/>
    <dgm:cxn modelId="{897CD8AA-F28F-4D41-9EB8-7D3C2205BFE9}" type="presParOf" srcId="{5D160C5C-A880-477C-AE48-446F19AD951A}" destId="{E0449497-288A-4D69-B3B2-D957B9FA5032}" srcOrd="4" destOrd="0" presId="urn:microsoft.com/office/officeart/2005/8/layout/vList3#4"/>
    <dgm:cxn modelId="{1A8E6ABE-A74A-4292-A781-B7728AF1AE13}" type="presParOf" srcId="{E0449497-288A-4D69-B3B2-D957B9FA5032}" destId="{389C4148-F2E9-4003-A566-CB84455F8EF1}" srcOrd="0" destOrd="0" presId="urn:microsoft.com/office/officeart/2005/8/layout/vList3#4"/>
    <dgm:cxn modelId="{570DC2EA-5C8B-4B33-A13D-7D1628468C6E}" type="presParOf" srcId="{E0449497-288A-4D69-B3B2-D957B9FA5032}" destId="{31027AFD-D851-4D73-9C41-E7D5BACFCB25}" srcOrd="1" destOrd="0" presId="urn:microsoft.com/office/officeart/2005/8/layout/vList3#4"/>
    <dgm:cxn modelId="{021A808E-85C6-47B1-B3EE-3298CB4D12F7}" type="presParOf" srcId="{5D160C5C-A880-477C-AE48-446F19AD951A}" destId="{C6986EEA-B49D-4E82-9B39-B1F1ED699E98}" srcOrd="5" destOrd="0" presId="urn:microsoft.com/office/officeart/2005/8/layout/vList3#4"/>
    <dgm:cxn modelId="{2ED08DCC-48A0-4D7E-9584-AD87D25C7C1B}" type="presParOf" srcId="{5D160C5C-A880-477C-AE48-446F19AD951A}" destId="{87C7D63E-E9D2-416B-B628-55DEFA019990}" srcOrd="6" destOrd="0" presId="urn:microsoft.com/office/officeart/2005/8/layout/vList3#4"/>
    <dgm:cxn modelId="{94E2500E-F3BC-444F-9FFA-9B220EE0A6DD}" type="presParOf" srcId="{87C7D63E-E9D2-416B-B628-55DEFA019990}" destId="{64F59B34-F9E6-4CDB-B90E-CD9D0EC56E5E}" srcOrd="0" destOrd="0" presId="urn:microsoft.com/office/officeart/2005/8/layout/vList3#4"/>
    <dgm:cxn modelId="{FA4684E5-5B5A-4FAC-B6FC-36784A01098E}" type="presParOf" srcId="{87C7D63E-E9D2-416B-B628-55DEFA019990}" destId="{371D4C00-A317-4D47-AD8B-76E338483D17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2EFF947-28CF-44E4-ACDB-9D77B445D382}" type="doc">
      <dgm:prSet loTypeId="urn:microsoft.com/office/officeart/2005/8/layout/bProcess4" loCatId="process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FB8B53C-6DAA-43F1-86DE-59B50C69AF5C}">
      <dgm:prSet phldrT="[Текст]"/>
      <dgm:spPr/>
      <dgm:t>
        <a:bodyPr/>
        <a:lstStyle/>
        <a:p>
          <a:r>
            <a:rPr lang="ru-RU" b="1" dirty="0" err="1" smtClean="0">
              <a:solidFill>
                <a:schemeClr val="bg1"/>
              </a:solidFill>
            </a:rPr>
            <a:t>Раннє</a:t>
          </a:r>
          <a:r>
            <a:rPr lang="ru-RU" b="1" dirty="0" smtClean="0">
              <a:solidFill>
                <a:schemeClr val="bg1"/>
              </a:solidFill>
            </a:rPr>
            <a:t> Царство (</a:t>
          </a:r>
          <a:r>
            <a:rPr lang="ru-RU" b="1" dirty="0" err="1" smtClean="0">
              <a:solidFill>
                <a:schemeClr val="bg1"/>
              </a:solidFill>
            </a:rPr>
            <a:t>Архаїчний</a:t>
          </a:r>
          <a:r>
            <a:rPr lang="ru-RU" b="1" dirty="0" smtClean="0">
              <a:solidFill>
                <a:schemeClr val="bg1"/>
              </a:solidFill>
            </a:rPr>
            <a:t> </a:t>
          </a:r>
          <a:r>
            <a:rPr lang="ru-RU" b="1" dirty="0" err="1" smtClean="0">
              <a:solidFill>
                <a:schemeClr val="bg1"/>
              </a:solidFill>
            </a:rPr>
            <a:t>Єгипет</a:t>
          </a:r>
          <a:r>
            <a:rPr lang="ru-RU" b="1" dirty="0" smtClean="0">
              <a:solidFill>
                <a:schemeClr val="bg1"/>
              </a:solidFill>
            </a:rPr>
            <a:t>)</a:t>
          </a:r>
          <a:endParaRPr lang="ru-RU" b="1" dirty="0">
            <a:solidFill>
              <a:schemeClr val="bg1"/>
            </a:solidFill>
          </a:endParaRPr>
        </a:p>
      </dgm:t>
    </dgm:pt>
    <dgm:pt modelId="{166D40E6-3255-4E01-A382-6D3AE2636A1D}" type="parTrans" cxnId="{13BA6330-975E-4340-ABF0-C7F3D8743A4A}">
      <dgm:prSet/>
      <dgm:spPr/>
      <dgm:t>
        <a:bodyPr/>
        <a:lstStyle/>
        <a:p>
          <a:endParaRPr lang="ru-RU"/>
        </a:p>
      </dgm:t>
    </dgm:pt>
    <dgm:pt modelId="{D6C011AB-28B5-4D5B-919D-AADFF0290EDE}" type="sibTrans" cxnId="{13BA6330-975E-4340-ABF0-C7F3D8743A4A}">
      <dgm:prSet/>
      <dgm:spPr/>
      <dgm:t>
        <a:bodyPr/>
        <a:lstStyle/>
        <a:p>
          <a:endParaRPr lang="ru-RU"/>
        </a:p>
      </dgm:t>
    </dgm:pt>
    <dgm:pt modelId="{3DE489AE-2289-4165-9FA8-9D44C44AD3BC}">
      <dgm:prSet phldrT="[Текст]"/>
      <dgm:spPr>
        <a:solidFill>
          <a:schemeClr val="accent2"/>
        </a:solidFill>
      </dgm:spPr>
      <dgm:t>
        <a:bodyPr/>
        <a:lstStyle/>
        <a:p>
          <a:r>
            <a:rPr lang="uk-UA" b="1" baseline="0" dirty="0" smtClean="0">
              <a:solidFill>
                <a:schemeClr val="bg1"/>
              </a:solidFill>
            </a:rPr>
            <a:t>Стародавнє</a:t>
          </a:r>
        </a:p>
        <a:p>
          <a:r>
            <a:rPr lang="uk-UA" b="1" baseline="0" dirty="0" smtClean="0">
              <a:solidFill>
                <a:schemeClr val="bg1"/>
              </a:solidFill>
            </a:rPr>
            <a:t>Царство</a:t>
          </a:r>
        </a:p>
        <a:p>
          <a:endParaRPr lang="ru-RU" b="1" baseline="0" dirty="0">
            <a:solidFill>
              <a:schemeClr val="bg1"/>
            </a:solidFill>
          </a:endParaRPr>
        </a:p>
      </dgm:t>
    </dgm:pt>
    <dgm:pt modelId="{B92B39E0-775F-49D5-BF79-76258F447B10}" type="parTrans" cxnId="{D37CBE31-26A7-4331-9C05-181EE429288F}">
      <dgm:prSet/>
      <dgm:spPr/>
      <dgm:t>
        <a:bodyPr/>
        <a:lstStyle/>
        <a:p>
          <a:endParaRPr lang="ru-RU"/>
        </a:p>
      </dgm:t>
    </dgm:pt>
    <dgm:pt modelId="{CC844C86-9B06-4954-8ECC-7F2EF4DF1F8C}" type="sibTrans" cxnId="{D37CBE31-26A7-4331-9C05-181EE429288F}">
      <dgm:prSet/>
      <dgm:spPr/>
      <dgm:t>
        <a:bodyPr/>
        <a:lstStyle/>
        <a:p>
          <a:endParaRPr lang="ru-RU"/>
        </a:p>
      </dgm:t>
    </dgm:pt>
    <dgm:pt modelId="{21833C87-DF65-4859-AAE0-C997FFC8F58F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II </a:t>
          </a:r>
          <a:r>
            <a:rPr lang="ru-RU" b="1" dirty="0" err="1" smtClean="0">
              <a:solidFill>
                <a:schemeClr val="bg1"/>
              </a:solidFill>
            </a:rPr>
            <a:t>Перехідний</a:t>
          </a:r>
          <a:r>
            <a:rPr lang="ru-RU" b="1" dirty="0" smtClean="0">
              <a:solidFill>
                <a:schemeClr val="bg1"/>
              </a:solidFill>
            </a:rPr>
            <a:t> </a:t>
          </a:r>
          <a:r>
            <a:rPr lang="ru-RU" b="1" dirty="0" err="1" smtClean="0">
              <a:solidFill>
                <a:schemeClr val="bg1"/>
              </a:solidFill>
            </a:rPr>
            <a:t>період</a:t>
          </a:r>
          <a:endParaRPr lang="ru-RU" b="1" dirty="0">
            <a:solidFill>
              <a:schemeClr val="bg1"/>
            </a:solidFill>
          </a:endParaRPr>
        </a:p>
      </dgm:t>
    </dgm:pt>
    <dgm:pt modelId="{FDB19578-720E-45A6-AC7D-0CFB2359745C}" type="parTrans" cxnId="{C6B10977-ACD5-4FED-8AC8-AD7D2504ECFA}">
      <dgm:prSet/>
      <dgm:spPr/>
      <dgm:t>
        <a:bodyPr/>
        <a:lstStyle/>
        <a:p>
          <a:endParaRPr lang="ru-RU"/>
        </a:p>
      </dgm:t>
    </dgm:pt>
    <dgm:pt modelId="{4911CDBA-84E0-4809-BB9D-85F203FA3101}" type="sibTrans" cxnId="{C6B10977-ACD5-4FED-8AC8-AD7D2504ECFA}">
      <dgm:prSet/>
      <dgm:spPr/>
      <dgm:t>
        <a:bodyPr/>
        <a:lstStyle/>
        <a:p>
          <a:endParaRPr lang="ru-RU"/>
        </a:p>
      </dgm:t>
    </dgm:pt>
    <dgm:pt modelId="{CCC4D605-89E8-41A9-A919-6E666659F09A}">
      <dgm:prSet phldrT="[Текст]"/>
      <dgm:spPr/>
      <dgm:t>
        <a:bodyPr/>
        <a:lstStyle/>
        <a:p>
          <a:r>
            <a:rPr lang="ru-RU" b="1" dirty="0" err="1" smtClean="0">
              <a:solidFill>
                <a:schemeClr val="bg1"/>
              </a:solidFill>
            </a:rPr>
            <a:t>Середнє</a:t>
          </a:r>
          <a:r>
            <a:rPr lang="ru-RU" b="1" dirty="0" smtClean="0">
              <a:solidFill>
                <a:schemeClr val="bg1"/>
              </a:solidFill>
            </a:rPr>
            <a:t> Царство</a:t>
          </a:r>
          <a:endParaRPr lang="ru-RU" b="1" dirty="0">
            <a:solidFill>
              <a:schemeClr val="bg1"/>
            </a:solidFill>
          </a:endParaRPr>
        </a:p>
      </dgm:t>
    </dgm:pt>
    <dgm:pt modelId="{9C8A311D-8060-483B-9FF6-9C5C3C153E49}" type="parTrans" cxnId="{776D0B9E-033B-4486-BBCF-EC31FF3844B4}">
      <dgm:prSet/>
      <dgm:spPr/>
      <dgm:t>
        <a:bodyPr/>
        <a:lstStyle/>
        <a:p>
          <a:endParaRPr lang="ru-RU"/>
        </a:p>
      </dgm:t>
    </dgm:pt>
    <dgm:pt modelId="{F85D1388-B86E-4A5E-BA76-EE4E7CFE0022}" type="sibTrans" cxnId="{776D0B9E-033B-4486-BBCF-EC31FF3844B4}">
      <dgm:prSet/>
      <dgm:spPr/>
      <dgm:t>
        <a:bodyPr/>
        <a:lstStyle/>
        <a:p>
          <a:endParaRPr lang="ru-RU"/>
        </a:p>
      </dgm:t>
    </dgm:pt>
    <dgm:pt modelId="{D1482456-0C00-4F4B-B702-1868F56C25FB}">
      <dgm:prSet phldrT="[Текст]"/>
      <dgm:spPr/>
      <dgm:t>
        <a:bodyPr/>
        <a:lstStyle/>
        <a:p>
          <a:r>
            <a:rPr lang="ru-RU" b="1" dirty="0" err="1" smtClean="0">
              <a:solidFill>
                <a:schemeClr val="bg1"/>
              </a:solidFill>
            </a:rPr>
            <a:t>Нове</a:t>
          </a:r>
          <a:r>
            <a:rPr lang="ru-RU" b="1" dirty="0" smtClean="0">
              <a:solidFill>
                <a:schemeClr val="bg1"/>
              </a:solidFill>
            </a:rPr>
            <a:t> Царство</a:t>
          </a:r>
          <a:endParaRPr lang="ru-RU" b="1" dirty="0">
            <a:solidFill>
              <a:schemeClr val="bg1"/>
            </a:solidFill>
          </a:endParaRPr>
        </a:p>
      </dgm:t>
    </dgm:pt>
    <dgm:pt modelId="{35336746-8B84-4545-AAB5-49098AB7F58D}" type="parTrans" cxnId="{2A06C084-78C3-4AC9-A471-A4F083FBE005}">
      <dgm:prSet/>
      <dgm:spPr/>
      <dgm:t>
        <a:bodyPr/>
        <a:lstStyle/>
        <a:p>
          <a:endParaRPr lang="ru-RU"/>
        </a:p>
      </dgm:t>
    </dgm:pt>
    <dgm:pt modelId="{3AB6A480-BC5F-4550-A2AD-D4C1B3E25A0B}" type="sibTrans" cxnId="{2A06C084-78C3-4AC9-A471-A4F083FBE005}">
      <dgm:prSet/>
      <dgm:spPr/>
      <dgm:t>
        <a:bodyPr/>
        <a:lstStyle/>
        <a:p>
          <a:endParaRPr lang="ru-RU"/>
        </a:p>
      </dgm:t>
    </dgm:pt>
    <dgm:pt modelId="{83F00A27-E601-46F8-AD92-6E9B0FB6A8D7}">
      <dgm:prSet phldrT="[Текст]"/>
      <dgm:spPr/>
      <dgm:t>
        <a:bodyPr/>
        <a:lstStyle/>
        <a:p>
          <a:r>
            <a:rPr lang="ru-RU" b="1" dirty="0" err="1" smtClean="0">
              <a:solidFill>
                <a:schemeClr val="bg1"/>
              </a:solidFill>
            </a:rPr>
            <a:t>Пізнє</a:t>
          </a:r>
          <a:r>
            <a:rPr lang="ru-RU" b="1" dirty="0" smtClean="0">
              <a:solidFill>
                <a:schemeClr val="bg1"/>
              </a:solidFill>
            </a:rPr>
            <a:t> Царство</a:t>
          </a:r>
          <a:endParaRPr lang="ru-RU" b="1" dirty="0">
            <a:solidFill>
              <a:schemeClr val="bg1"/>
            </a:solidFill>
          </a:endParaRPr>
        </a:p>
      </dgm:t>
    </dgm:pt>
    <dgm:pt modelId="{AC067ABC-80BA-44A6-8924-BF7BE14DF4AA}" type="parTrans" cxnId="{5FDFAA97-4EAE-4C92-9D99-78B29266C6A0}">
      <dgm:prSet/>
      <dgm:spPr/>
      <dgm:t>
        <a:bodyPr/>
        <a:lstStyle/>
        <a:p>
          <a:endParaRPr lang="ru-RU"/>
        </a:p>
      </dgm:t>
    </dgm:pt>
    <dgm:pt modelId="{909CE451-D5E2-4E1B-9787-1594C06E0F49}" type="sibTrans" cxnId="{5FDFAA97-4EAE-4C92-9D99-78B29266C6A0}">
      <dgm:prSet/>
      <dgm:spPr/>
      <dgm:t>
        <a:bodyPr/>
        <a:lstStyle/>
        <a:p>
          <a:endParaRPr lang="ru-RU"/>
        </a:p>
      </dgm:t>
    </dgm:pt>
    <dgm:pt modelId="{656390D3-50DF-45AA-A008-826BD2537F01}">
      <dgm:prSet/>
      <dgm:spPr/>
      <dgm:t>
        <a:bodyPr/>
        <a:lstStyle/>
        <a:p>
          <a:r>
            <a:rPr lang="ru-RU" b="1" smtClean="0">
              <a:solidFill>
                <a:schemeClr val="bg1"/>
              </a:solidFill>
            </a:rPr>
            <a:t>І Перехідний період</a:t>
          </a:r>
          <a:endParaRPr lang="ru-RU" b="1" dirty="0">
            <a:solidFill>
              <a:schemeClr val="bg1"/>
            </a:solidFill>
          </a:endParaRPr>
        </a:p>
      </dgm:t>
    </dgm:pt>
    <dgm:pt modelId="{CEB1C560-ED7E-44F2-A9B8-9EF5F57DD632}" type="parTrans" cxnId="{14EEF8B4-BDC7-43CD-99A1-3194A482765A}">
      <dgm:prSet/>
      <dgm:spPr/>
      <dgm:t>
        <a:bodyPr/>
        <a:lstStyle/>
        <a:p>
          <a:endParaRPr lang="ru-RU"/>
        </a:p>
      </dgm:t>
    </dgm:pt>
    <dgm:pt modelId="{4928EF12-30C1-49C8-B944-3773A0EF7DB3}" type="sibTrans" cxnId="{14EEF8B4-BDC7-43CD-99A1-3194A482765A}">
      <dgm:prSet/>
      <dgm:spPr/>
      <dgm:t>
        <a:bodyPr/>
        <a:lstStyle/>
        <a:p>
          <a:endParaRPr lang="ru-RU"/>
        </a:p>
      </dgm:t>
    </dgm:pt>
    <dgm:pt modelId="{FB715CC9-DA71-4208-A49E-42E9F0A76FE0}" type="pres">
      <dgm:prSet presAssocID="{A2EFF947-28CF-44E4-ACDB-9D77B445D38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956FB12-1201-4EE1-9E88-40E11D71BD88}" type="pres">
      <dgm:prSet presAssocID="{AFB8B53C-6DAA-43F1-86DE-59B50C69AF5C}" presName="compNode" presStyleCnt="0"/>
      <dgm:spPr/>
    </dgm:pt>
    <dgm:pt modelId="{3673744D-FEDA-4DA7-865A-D6FAA3BE8A92}" type="pres">
      <dgm:prSet presAssocID="{AFB8B53C-6DAA-43F1-86DE-59B50C69AF5C}" presName="dummyConnPt" presStyleCnt="0"/>
      <dgm:spPr/>
    </dgm:pt>
    <dgm:pt modelId="{417208D8-C352-4633-88F9-CBDC6B36BF8B}" type="pres">
      <dgm:prSet presAssocID="{AFB8B53C-6DAA-43F1-86DE-59B50C69AF5C}" presName="node" presStyleLbl="node1" presStyleIdx="0" presStyleCnt="7" custScaleX="126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07164-F95E-4A19-9B98-89AD2514C39F}" type="pres">
      <dgm:prSet presAssocID="{D6C011AB-28B5-4D5B-919D-AADFF0290EDE}" presName="sibTrans" presStyleLbl="bgSibTrans2D1" presStyleIdx="0" presStyleCnt="6"/>
      <dgm:spPr/>
      <dgm:t>
        <a:bodyPr/>
        <a:lstStyle/>
        <a:p>
          <a:endParaRPr lang="ru-RU"/>
        </a:p>
      </dgm:t>
    </dgm:pt>
    <dgm:pt modelId="{7D953DD8-ED53-45CB-87C1-ED0377C8085F}" type="pres">
      <dgm:prSet presAssocID="{3DE489AE-2289-4165-9FA8-9D44C44AD3BC}" presName="compNode" presStyleCnt="0"/>
      <dgm:spPr/>
    </dgm:pt>
    <dgm:pt modelId="{7041B563-FE3C-4F66-A2BE-E2E9A2B4F06A}" type="pres">
      <dgm:prSet presAssocID="{3DE489AE-2289-4165-9FA8-9D44C44AD3BC}" presName="dummyConnPt" presStyleCnt="0"/>
      <dgm:spPr/>
    </dgm:pt>
    <dgm:pt modelId="{D189F5EA-7293-424C-8E2F-A665D167B764}" type="pres">
      <dgm:prSet presAssocID="{3DE489AE-2289-4165-9FA8-9D44C44AD3BC}" presName="node" presStyleLbl="node1" presStyleIdx="1" presStyleCnt="7" custScaleX="126259" custScaleY="95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C67D3-B434-47E5-988C-67222CAD1B30}" type="pres">
      <dgm:prSet presAssocID="{CC844C86-9B06-4954-8ECC-7F2EF4DF1F8C}" presName="sibTrans" presStyleLbl="bgSibTrans2D1" presStyleIdx="1" presStyleCnt="6"/>
      <dgm:spPr/>
      <dgm:t>
        <a:bodyPr/>
        <a:lstStyle/>
        <a:p>
          <a:endParaRPr lang="ru-RU"/>
        </a:p>
      </dgm:t>
    </dgm:pt>
    <dgm:pt modelId="{D764FBCC-BC2D-4C23-968C-1E3F02341FC3}" type="pres">
      <dgm:prSet presAssocID="{656390D3-50DF-45AA-A008-826BD2537F01}" presName="compNode" presStyleCnt="0"/>
      <dgm:spPr/>
    </dgm:pt>
    <dgm:pt modelId="{721B8A3D-AEB7-46B5-AB51-0F6838349F7E}" type="pres">
      <dgm:prSet presAssocID="{656390D3-50DF-45AA-A008-826BD2537F01}" presName="dummyConnPt" presStyleCnt="0"/>
      <dgm:spPr/>
    </dgm:pt>
    <dgm:pt modelId="{42EB9B84-E892-4EA6-9941-2C56C069B37F}" type="pres">
      <dgm:prSet presAssocID="{656390D3-50DF-45AA-A008-826BD2537F01}" presName="node" presStyleLbl="node1" presStyleIdx="2" presStyleCnt="7" custScaleX="131045" custLinFactNeighborX="-26" custLinFactNeighborY="8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BFE531-3121-477C-ADCB-032776CC0C2E}" type="pres">
      <dgm:prSet presAssocID="{4928EF12-30C1-49C8-B944-3773A0EF7DB3}" presName="sibTrans" presStyleLbl="bgSibTrans2D1" presStyleIdx="2" presStyleCnt="6" custLinFactY="201936" custLinFactNeighborX="49773" custLinFactNeighborY="300000"/>
      <dgm:spPr/>
      <dgm:t>
        <a:bodyPr/>
        <a:lstStyle/>
        <a:p>
          <a:endParaRPr lang="ru-RU"/>
        </a:p>
      </dgm:t>
    </dgm:pt>
    <dgm:pt modelId="{9E92C56A-3158-4F2F-8536-49C36557FB30}" type="pres">
      <dgm:prSet presAssocID="{21833C87-DF65-4859-AAE0-C997FFC8F58F}" presName="compNode" presStyleCnt="0"/>
      <dgm:spPr/>
    </dgm:pt>
    <dgm:pt modelId="{570259E7-DCAF-4D09-B1D4-112182695F63}" type="pres">
      <dgm:prSet presAssocID="{21833C87-DF65-4859-AAE0-C997FFC8F58F}" presName="dummyConnPt" presStyleCnt="0"/>
      <dgm:spPr/>
    </dgm:pt>
    <dgm:pt modelId="{D41B86D2-1207-40F5-A816-9C57063EDDBF}" type="pres">
      <dgm:prSet presAssocID="{21833C87-DF65-4859-AAE0-C997FFC8F58F}" presName="node" presStyleLbl="node1" presStyleIdx="3" presStyleCnt="7" custScaleX="126259" custLinFactY="-19922" custLinFactNeighborX="-534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11D56E-3908-4DA1-AFC0-7C65AB4747EA}" type="pres">
      <dgm:prSet presAssocID="{4911CDBA-84E0-4809-BB9D-85F203FA3101}" presName="sibTrans" presStyleLbl="bgSibTrans2D1" presStyleIdx="3" presStyleCnt="6"/>
      <dgm:spPr/>
      <dgm:t>
        <a:bodyPr/>
        <a:lstStyle/>
        <a:p>
          <a:endParaRPr lang="ru-RU"/>
        </a:p>
      </dgm:t>
    </dgm:pt>
    <dgm:pt modelId="{FD454EEC-827C-4A9F-BD18-CB6D42836902}" type="pres">
      <dgm:prSet presAssocID="{CCC4D605-89E8-41A9-A919-6E666659F09A}" presName="compNode" presStyleCnt="0"/>
      <dgm:spPr/>
    </dgm:pt>
    <dgm:pt modelId="{FC14B222-B788-4299-BDE9-405B9913C972}" type="pres">
      <dgm:prSet presAssocID="{CCC4D605-89E8-41A9-A919-6E666659F09A}" presName="dummyConnPt" presStyleCnt="0"/>
      <dgm:spPr/>
    </dgm:pt>
    <dgm:pt modelId="{4D1F357D-9152-49A6-A330-067E4A0EB39A}" type="pres">
      <dgm:prSet presAssocID="{CCC4D605-89E8-41A9-A919-6E666659F09A}" presName="node" presStyleLbl="node1" presStyleIdx="4" presStyleCnt="7" custScaleX="126259" custLinFactY="-22856" custLinFactNeighborX="-534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76534-E8A8-4B31-B51D-B17D34B92F03}" type="pres">
      <dgm:prSet presAssocID="{F85D1388-B86E-4A5E-BA76-EE4E7CFE0022}" presName="sibTrans" presStyleLbl="bgSibTrans2D1" presStyleIdx="4" presStyleCnt="6"/>
      <dgm:spPr/>
      <dgm:t>
        <a:bodyPr/>
        <a:lstStyle/>
        <a:p>
          <a:endParaRPr lang="ru-RU"/>
        </a:p>
      </dgm:t>
    </dgm:pt>
    <dgm:pt modelId="{8452765D-46DB-4EC2-A60A-AB07572735CD}" type="pres">
      <dgm:prSet presAssocID="{D1482456-0C00-4F4B-B702-1868F56C25FB}" presName="compNode" presStyleCnt="0"/>
      <dgm:spPr/>
    </dgm:pt>
    <dgm:pt modelId="{1D7DBBD5-C803-492E-8A51-CC683388E0BA}" type="pres">
      <dgm:prSet presAssocID="{D1482456-0C00-4F4B-B702-1868F56C25FB}" presName="dummyConnPt" presStyleCnt="0"/>
      <dgm:spPr/>
    </dgm:pt>
    <dgm:pt modelId="{5EC4EB46-44F0-4C2B-81A2-2D0A36D1395E}" type="pres">
      <dgm:prSet presAssocID="{D1482456-0C00-4F4B-B702-1868F56C25FB}" presName="node" presStyleLbl="node1" presStyleIdx="5" presStyleCnt="7" custScaleX="126259" custLinFactX="41203" custLinFactNeighborX="100000" custLinFactNeighborY="21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5AAF46-E841-4E71-A389-6F639DAB629A}" type="pres">
      <dgm:prSet presAssocID="{3AB6A480-BC5F-4550-A2AD-D4C1B3E25A0B}" presName="sibTrans" presStyleLbl="bgSibTrans2D1" presStyleIdx="5" presStyleCnt="6"/>
      <dgm:spPr/>
      <dgm:t>
        <a:bodyPr/>
        <a:lstStyle/>
        <a:p>
          <a:endParaRPr lang="ru-RU"/>
        </a:p>
      </dgm:t>
    </dgm:pt>
    <dgm:pt modelId="{4CF39530-E215-4993-A9F2-B395A780BD09}" type="pres">
      <dgm:prSet presAssocID="{83F00A27-E601-46F8-AD92-6E9B0FB6A8D7}" presName="compNode" presStyleCnt="0"/>
      <dgm:spPr/>
    </dgm:pt>
    <dgm:pt modelId="{CD0DA0F6-6A01-4D98-97C0-0F3A0CAF29A8}" type="pres">
      <dgm:prSet presAssocID="{83F00A27-E601-46F8-AD92-6E9B0FB6A8D7}" presName="dummyConnPt" presStyleCnt="0"/>
      <dgm:spPr/>
    </dgm:pt>
    <dgm:pt modelId="{E987CA06-4994-40F6-9115-AD8318E151A7}" type="pres">
      <dgm:prSet presAssocID="{83F00A27-E601-46F8-AD92-6E9B0FB6A8D7}" presName="node" presStyleLbl="node1" presStyleIdx="6" presStyleCnt="7" custScaleX="126259" custLinFactY="24263" custLinFactNeighborX="-1456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BA6330-975E-4340-ABF0-C7F3D8743A4A}" srcId="{A2EFF947-28CF-44E4-ACDB-9D77B445D382}" destId="{AFB8B53C-6DAA-43F1-86DE-59B50C69AF5C}" srcOrd="0" destOrd="0" parTransId="{166D40E6-3255-4E01-A382-6D3AE2636A1D}" sibTransId="{D6C011AB-28B5-4D5B-919D-AADFF0290EDE}"/>
    <dgm:cxn modelId="{8107BB96-F31C-4F1B-948B-3D2673FE4682}" type="presOf" srcId="{3AB6A480-BC5F-4550-A2AD-D4C1B3E25A0B}" destId="{055AAF46-E841-4E71-A389-6F639DAB629A}" srcOrd="0" destOrd="0" presId="urn:microsoft.com/office/officeart/2005/8/layout/bProcess4"/>
    <dgm:cxn modelId="{5FDFAA97-4EAE-4C92-9D99-78B29266C6A0}" srcId="{A2EFF947-28CF-44E4-ACDB-9D77B445D382}" destId="{83F00A27-E601-46F8-AD92-6E9B0FB6A8D7}" srcOrd="6" destOrd="0" parTransId="{AC067ABC-80BA-44A6-8924-BF7BE14DF4AA}" sibTransId="{909CE451-D5E2-4E1B-9787-1594C06E0F49}"/>
    <dgm:cxn modelId="{14EEF8B4-BDC7-43CD-99A1-3194A482765A}" srcId="{A2EFF947-28CF-44E4-ACDB-9D77B445D382}" destId="{656390D3-50DF-45AA-A008-826BD2537F01}" srcOrd="2" destOrd="0" parTransId="{CEB1C560-ED7E-44F2-A9B8-9EF5F57DD632}" sibTransId="{4928EF12-30C1-49C8-B944-3773A0EF7DB3}"/>
    <dgm:cxn modelId="{0EC84951-5DE9-4724-86CD-3D1949F4FA69}" type="presOf" srcId="{D6C011AB-28B5-4D5B-919D-AADFF0290EDE}" destId="{81407164-F95E-4A19-9B98-89AD2514C39F}" srcOrd="0" destOrd="0" presId="urn:microsoft.com/office/officeart/2005/8/layout/bProcess4"/>
    <dgm:cxn modelId="{74EBF704-CAE4-4F9D-AD9E-9C5D03AA727D}" type="presOf" srcId="{21833C87-DF65-4859-AAE0-C997FFC8F58F}" destId="{D41B86D2-1207-40F5-A816-9C57063EDDBF}" srcOrd="0" destOrd="0" presId="urn:microsoft.com/office/officeart/2005/8/layout/bProcess4"/>
    <dgm:cxn modelId="{C6B10977-ACD5-4FED-8AC8-AD7D2504ECFA}" srcId="{A2EFF947-28CF-44E4-ACDB-9D77B445D382}" destId="{21833C87-DF65-4859-AAE0-C997FFC8F58F}" srcOrd="3" destOrd="0" parTransId="{FDB19578-720E-45A6-AC7D-0CFB2359745C}" sibTransId="{4911CDBA-84E0-4809-BB9D-85F203FA3101}"/>
    <dgm:cxn modelId="{D37CBE31-26A7-4331-9C05-181EE429288F}" srcId="{A2EFF947-28CF-44E4-ACDB-9D77B445D382}" destId="{3DE489AE-2289-4165-9FA8-9D44C44AD3BC}" srcOrd="1" destOrd="0" parTransId="{B92B39E0-775F-49D5-BF79-76258F447B10}" sibTransId="{CC844C86-9B06-4954-8ECC-7F2EF4DF1F8C}"/>
    <dgm:cxn modelId="{8ED13683-CACD-4F7C-BEF6-C72F77153D9C}" type="presOf" srcId="{4928EF12-30C1-49C8-B944-3773A0EF7DB3}" destId="{CBBFE531-3121-477C-ADCB-032776CC0C2E}" srcOrd="0" destOrd="0" presId="urn:microsoft.com/office/officeart/2005/8/layout/bProcess4"/>
    <dgm:cxn modelId="{780CB6BC-9DBB-49B1-B59F-E62BC6C3DE8A}" type="presOf" srcId="{83F00A27-E601-46F8-AD92-6E9B0FB6A8D7}" destId="{E987CA06-4994-40F6-9115-AD8318E151A7}" srcOrd="0" destOrd="0" presId="urn:microsoft.com/office/officeart/2005/8/layout/bProcess4"/>
    <dgm:cxn modelId="{CB696BA7-E8DC-4D58-A978-C53C0376115B}" type="presOf" srcId="{4911CDBA-84E0-4809-BB9D-85F203FA3101}" destId="{AB11D56E-3908-4DA1-AFC0-7C65AB4747EA}" srcOrd="0" destOrd="0" presId="urn:microsoft.com/office/officeart/2005/8/layout/bProcess4"/>
    <dgm:cxn modelId="{0E5A3A51-442C-4793-859F-F715CFC0C987}" type="presOf" srcId="{CCC4D605-89E8-41A9-A919-6E666659F09A}" destId="{4D1F357D-9152-49A6-A330-067E4A0EB39A}" srcOrd="0" destOrd="0" presId="urn:microsoft.com/office/officeart/2005/8/layout/bProcess4"/>
    <dgm:cxn modelId="{26EDA21D-7EC7-4844-AD1D-8AC85F45C874}" type="presOf" srcId="{3DE489AE-2289-4165-9FA8-9D44C44AD3BC}" destId="{D189F5EA-7293-424C-8E2F-A665D167B764}" srcOrd="0" destOrd="0" presId="urn:microsoft.com/office/officeart/2005/8/layout/bProcess4"/>
    <dgm:cxn modelId="{116DCB99-4C56-4532-9988-9B4A5ADD57B8}" type="presOf" srcId="{AFB8B53C-6DAA-43F1-86DE-59B50C69AF5C}" destId="{417208D8-C352-4633-88F9-CBDC6B36BF8B}" srcOrd="0" destOrd="0" presId="urn:microsoft.com/office/officeart/2005/8/layout/bProcess4"/>
    <dgm:cxn modelId="{B9316B2E-DE03-40FE-BA52-DCD1F6917D9A}" type="presOf" srcId="{CC844C86-9B06-4954-8ECC-7F2EF4DF1F8C}" destId="{99EC67D3-B434-47E5-988C-67222CAD1B30}" srcOrd="0" destOrd="0" presId="urn:microsoft.com/office/officeart/2005/8/layout/bProcess4"/>
    <dgm:cxn modelId="{776D0B9E-033B-4486-BBCF-EC31FF3844B4}" srcId="{A2EFF947-28CF-44E4-ACDB-9D77B445D382}" destId="{CCC4D605-89E8-41A9-A919-6E666659F09A}" srcOrd="4" destOrd="0" parTransId="{9C8A311D-8060-483B-9FF6-9C5C3C153E49}" sibTransId="{F85D1388-B86E-4A5E-BA76-EE4E7CFE0022}"/>
    <dgm:cxn modelId="{2A06C084-78C3-4AC9-A471-A4F083FBE005}" srcId="{A2EFF947-28CF-44E4-ACDB-9D77B445D382}" destId="{D1482456-0C00-4F4B-B702-1868F56C25FB}" srcOrd="5" destOrd="0" parTransId="{35336746-8B84-4545-AAB5-49098AB7F58D}" sibTransId="{3AB6A480-BC5F-4550-A2AD-D4C1B3E25A0B}"/>
    <dgm:cxn modelId="{E941CFA5-BA1B-4519-8925-78ECE2E9A197}" type="presOf" srcId="{F85D1388-B86E-4A5E-BA76-EE4E7CFE0022}" destId="{5A076534-E8A8-4B31-B51D-B17D34B92F03}" srcOrd="0" destOrd="0" presId="urn:microsoft.com/office/officeart/2005/8/layout/bProcess4"/>
    <dgm:cxn modelId="{860C1551-6E2E-441D-BC4C-5ECEA0A35651}" type="presOf" srcId="{D1482456-0C00-4F4B-B702-1868F56C25FB}" destId="{5EC4EB46-44F0-4C2B-81A2-2D0A36D1395E}" srcOrd="0" destOrd="0" presId="urn:microsoft.com/office/officeart/2005/8/layout/bProcess4"/>
    <dgm:cxn modelId="{2CFA39CC-27A8-4F73-B42A-D8A99971646B}" type="presOf" srcId="{A2EFF947-28CF-44E4-ACDB-9D77B445D382}" destId="{FB715CC9-DA71-4208-A49E-42E9F0A76FE0}" srcOrd="0" destOrd="0" presId="urn:microsoft.com/office/officeart/2005/8/layout/bProcess4"/>
    <dgm:cxn modelId="{31D4BBC1-6AAD-4E87-BC4A-C459A5616718}" type="presOf" srcId="{656390D3-50DF-45AA-A008-826BD2537F01}" destId="{42EB9B84-E892-4EA6-9941-2C56C069B37F}" srcOrd="0" destOrd="0" presId="urn:microsoft.com/office/officeart/2005/8/layout/bProcess4"/>
    <dgm:cxn modelId="{7A149A9C-4DA4-40DA-A1BC-81A3BDEC33B8}" type="presParOf" srcId="{FB715CC9-DA71-4208-A49E-42E9F0A76FE0}" destId="{8956FB12-1201-4EE1-9E88-40E11D71BD88}" srcOrd="0" destOrd="0" presId="urn:microsoft.com/office/officeart/2005/8/layout/bProcess4"/>
    <dgm:cxn modelId="{F626074C-62CD-4F6B-9C3A-1E9718E8EDBF}" type="presParOf" srcId="{8956FB12-1201-4EE1-9E88-40E11D71BD88}" destId="{3673744D-FEDA-4DA7-865A-D6FAA3BE8A92}" srcOrd="0" destOrd="0" presId="urn:microsoft.com/office/officeart/2005/8/layout/bProcess4"/>
    <dgm:cxn modelId="{3A2F8B98-F85C-4B1F-B01C-5FE9FFFA7053}" type="presParOf" srcId="{8956FB12-1201-4EE1-9E88-40E11D71BD88}" destId="{417208D8-C352-4633-88F9-CBDC6B36BF8B}" srcOrd="1" destOrd="0" presId="urn:microsoft.com/office/officeart/2005/8/layout/bProcess4"/>
    <dgm:cxn modelId="{69EC77C0-ABBE-4E17-AD2B-640D72843A6F}" type="presParOf" srcId="{FB715CC9-DA71-4208-A49E-42E9F0A76FE0}" destId="{81407164-F95E-4A19-9B98-89AD2514C39F}" srcOrd="1" destOrd="0" presId="urn:microsoft.com/office/officeart/2005/8/layout/bProcess4"/>
    <dgm:cxn modelId="{F67EC2F3-BFDD-4993-9EC1-106BF0F6415A}" type="presParOf" srcId="{FB715CC9-DA71-4208-A49E-42E9F0A76FE0}" destId="{7D953DD8-ED53-45CB-87C1-ED0377C8085F}" srcOrd="2" destOrd="0" presId="urn:microsoft.com/office/officeart/2005/8/layout/bProcess4"/>
    <dgm:cxn modelId="{9C6C1900-B345-4F94-8CCF-8AFAD6D559AA}" type="presParOf" srcId="{7D953DD8-ED53-45CB-87C1-ED0377C8085F}" destId="{7041B563-FE3C-4F66-A2BE-E2E9A2B4F06A}" srcOrd="0" destOrd="0" presId="urn:microsoft.com/office/officeart/2005/8/layout/bProcess4"/>
    <dgm:cxn modelId="{C8382DB9-1871-4F29-9158-588D63687D38}" type="presParOf" srcId="{7D953DD8-ED53-45CB-87C1-ED0377C8085F}" destId="{D189F5EA-7293-424C-8E2F-A665D167B764}" srcOrd="1" destOrd="0" presId="urn:microsoft.com/office/officeart/2005/8/layout/bProcess4"/>
    <dgm:cxn modelId="{5238C40A-E790-426C-A957-AD63B37FA173}" type="presParOf" srcId="{FB715CC9-DA71-4208-A49E-42E9F0A76FE0}" destId="{99EC67D3-B434-47E5-988C-67222CAD1B30}" srcOrd="3" destOrd="0" presId="urn:microsoft.com/office/officeart/2005/8/layout/bProcess4"/>
    <dgm:cxn modelId="{C7F7E170-5C34-4699-8299-C4D844ED3A30}" type="presParOf" srcId="{FB715CC9-DA71-4208-A49E-42E9F0A76FE0}" destId="{D764FBCC-BC2D-4C23-968C-1E3F02341FC3}" srcOrd="4" destOrd="0" presId="urn:microsoft.com/office/officeart/2005/8/layout/bProcess4"/>
    <dgm:cxn modelId="{703FDC86-B2F6-4DA9-8E95-B3228AA1F434}" type="presParOf" srcId="{D764FBCC-BC2D-4C23-968C-1E3F02341FC3}" destId="{721B8A3D-AEB7-46B5-AB51-0F6838349F7E}" srcOrd="0" destOrd="0" presId="urn:microsoft.com/office/officeart/2005/8/layout/bProcess4"/>
    <dgm:cxn modelId="{7897BA43-877A-41EC-8AEF-9379C6346C10}" type="presParOf" srcId="{D764FBCC-BC2D-4C23-968C-1E3F02341FC3}" destId="{42EB9B84-E892-4EA6-9941-2C56C069B37F}" srcOrd="1" destOrd="0" presId="urn:microsoft.com/office/officeart/2005/8/layout/bProcess4"/>
    <dgm:cxn modelId="{6BFD340A-52B8-4E61-A334-5FEBAA9C2E9D}" type="presParOf" srcId="{FB715CC9-DA71-4208-A49E-42E9F0A76FE0}" destId="{CBBFE531-3121-477C-ADCB-032776CC0C2E}" srcOrd="5" destOrd="0" presId="urn:microsoft.com/office/officeart/2005/8/layout/bProcess4"/>
    <dgm:cxn modelId="{27A48D9F-66C1-43C2-A8B4-D2DAE95AEDF1}" type="presParOf" srcId="{FB715CC9-DA71-4208-A49E-42E9F0A76FE0}" destId="{9E92C56A-3158-4F2F-8536-49C36557FB30}" srcOrd="6" destOrd="0" presId="urn:microsoft.com/office/officeart/2005/8/layout/bProcess4"/>
    <dgm:cxn modelId="{43BFEA7D-F76F-4442-A30D-1C07D7A97ACF}" type="presParOf" srcId="{9E92C56A-3158-4F2F-8536-49C36557FB30}" destId="{570259E7-DCAF-4D09-B1D4-112182695F63}" srcOrd="0" destOrd="0" presId="urn:microsoft.com/office/officeart/2005/8/layout/bProcess4"/>
    <dgm:cxn modelId="{374BE7B8-A48F-4996-A483-A36825543AE1}" type="presParOf" srcId="{9E92C56A-3158-4F2F-8536-49C36557FB30}" destId="{D41B86D2-1207-40F5-A816-9C57063EDDBF}" srcOrd="1" destOrd="0" presId="urn:microsoft.com/office/officeart/2005/8/layout/bProcess4"/>
    <dgm:cxn modelId="{1E617A89-11BE-48CF-B918-38C0C3CC9E00}" type="presParOf" srcId="{FB715CC9-DA71-4208-A49E-42E9F0A76FE0}" destId="{AB11D56E-3908-4DA1-AFC0-7C65AB4747EA}" srcOrd="7" destOrd="0" presId="urn:microsoft.com/office/officeart/2005/8/layout/bProcess4"/>
    <dgm:cxn modelId="{7D1DC6FB-DB19-439B-B0DD-76344F869A7C}" type="presParOf" srcId="{FB715CC9-DA71-4208-A49E-42E9F0A76FE0}" destId="{FD454EEC-827C-4A9F-BD18-CB6D42836902}" srcOrd="8" destOrd="0" presId="urn:microsoft.com/office/officeart/2005/8/layout/bProcess4"/>
    <dgm:cxn modelId="{3C77CEAE-9AAB-4C70-A71D-64D1CA0998F1}" type="presParOf" srcId="{FD454EEC-827C-4A9F-BD18-CB6D42836902}" destId="{FC14B222-B788-4299-BDE9-405B9913C972}" srcOrd="0" destOrd="0" presId="urn:microsoft.com/office/officeart/2005/8/layout/bProcess4"/>
    <dgm:cxn modelId="{1ED9823E-8F69-4F2D-9CB6-E0B730ED073D}" type="presParOf" srcId="{FD454EEC-827C-4A9F-BD18-CB6D42836902}" destId="{4D1F357D-9152-49A6-A330-067E4A0EB39A}" srcOrd="1" destOrd="0" presId="urn:microsoft.com/office/officeart/2005/8/layout/bProcess4"/>
    <dgm:cxn modelId="{5948E377-69C4-4D98-AD1F-FA62E5CF9A5C}" type="presParOf" srcId="{FB715CC9-DA71-4208-A49E-42E9F0A76FE0}" destId="{5A076534-E8A8-4B31-B51D-B17D34B92F03}" srcOrd="9" destOrd="0" presId="urn:microsoft.com/office/officeart/2005/8/layout/bProcess4"/>
    <dgm:cxn modelId="{841E7302-00AF-4C59-9E3C-BB299653C0BC}" type="presParOf" srcId="{FB715CC9-DA71-4208-A49E-42E9F0A76FE0}" destId="{8452765D-46DB-4EC2-A60A-AB07572735CD}" srcOrd="10" destOrd="0" presId="urn:microsoft.com/office/officeart/2005/8/layout/bProcess4"/>
    <dgm:cxn modelId="{B1334A4E-10D1-45D5-AF2D-FA388F71BCE6}" type="presParOf" srcId="{8452765D-46DB-4EC2-A60A-AB07572735CD}" destId="{1D7DBBD5-C803-492E-8A51-CC683388E0BA}" srcOrd="0" destOrd="0" presId="urn:microsoft.com/office/officeart/2005/8/layout/bProcess4"/>
    <dgm:cxn modelId="{37CAF812-9318-4C93-875A-E9CB4B475FC7}" type="presParOf" srcId="{8452765D-46DB-4EC2-A60A-AB07572735CD}" destId="{5EC4EB46-44F0-4C2B-81A2-2D0A36D1395E}" srcOrd="1" destOrd="0" presId="urn:microsoft.com/office/officeart/2005/8/layout/bProcess4"/>
    <dgm:cxn modelId="{919E1BBD-9DEF-4F86-B811-E51968F0AB9B}" type="presParOf" srcId="{FB715CC9-DA71-4208-A49E-42E9F0A76FE0}" destId="{055AAF46-E841-4E71-A389-6F639DAB629A}" srcOrd="11" destOrd="0" presId="urn:microsoft.com/office/officeart/2005/8/layout/bProcess4"/>
    <dgm:cxn modelId="{4E2A133A-0380-463C-9361-F53D95BD7C79}" type="presParOf" srcId="{FB715CC9-DA71-4208-A49E-42E9F0A76FE0}" destId="{4CF39530-E215-4993-A9F2-B395A780BD09}" srcOrd="12" destOrd="0" presId="urn:microsoft.com/office/officeart/2005/8/layout/bProcess4"/>
    <dgm:cxn modelId="{F198107F-CE7F-46AB-A6B3-0DAA2E2640B3}" type="presParOf" srcId="{4CF39530-E215-4993-A9F2-B395A780BD09}" destId="{CD0DA0F6-6A01-4D98-97C0-0F3A0CAF29A8}" srcOrd="0" destOrd="0" presId="urn:microsoft.com/office/officeart/2005/8/layout/bProcess4"/>
    <dgm:cxn modelId="{E75B5B66-09E4-447B-9F37-8E280C1CEEC3}" type="presParOf" srcId="{4CF39530-E215-4993-A9F2-B395A780BD09}" destId="{E987CA06-4994-40F6-9115-AD8318E151A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1B072E7-BDDA-45B1-A2F4-DBD166AD2C3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3448BA-36F4-46CB-9C30-6F49CF01BE5C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bg1"/>
              </a:solidFill>
            </a:rPr>
            <a:t>заснування міста Мемфіса </a:t>
          </a:r>
          <a:endParaRPr lang="ru-RU" sz="2400" b="1" dirty="0">
            <a:solidFill>
              <a:schemeClr val="bg1"/>
            </a:solidFill>
          </a:endParaRPr>
        </a:p>
      </dgm:t>
    </dgm:pt>
    <dgm:pt modelId="{8FBF4BF7-15C6-40C6-80D9-EF1B9C57615F}" type="parTrans" cxnId="{32043D8C-15AC-45C7-BCBE-BCB145D84C4D}">
      <dgm:prSet/>
      <dgm:spPr/>
      <dgm:t>
        <a:bodyPr/>
        <a:lstStyle/>
        <a:p>
          <a:endParaRPr lang="ru-RU"/>
        </a:p>
      </dgm:t>
    </dgm:pt>
    <dgm:pt modelId="{B9541ED6-8075-407C-BFBC-0946B5EDFA0F}" type="sibTrans" cxnId="{32043D8C-15AC-45C7-BCBE-BCB145D84C4D}">
      <dgm:prSet/>
      <dgm:spPr/>
      <dgm:t>
        <a:bodyPr/>
        <a:lstStyle/>
        <a:p>
          <a:endParaRPr lang="ru-RU"/>
        </a:p>
      </dgm:t>
    </dgm:pt>
    <dgm:pt modelId="{A914A098-6520-4E98-96D7-0A920F8F5F9E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час об’єднання Верхнього і Нижнього Єгипту в єдину державу після кровопролитних воєн</a:t>
          </a:r>
          <a:endParaRPr lang="ru-RU" b="1" dirty="0">
            <a:solidFill>
              <a:schemeClr val="bg1"/>
            </a:solidFill>
          </a:endParaRPr>
        </a:p>
      </dgm:t>
    </dgm:pt>
    <dgm:pt modelId="{3C34A2CE-5080-4A7E-B69B-79DA34456138}" type="parTrans" cxnId="{8E8F20D2-7F7D-4420-80ED-3E8DB22146A6}">
      <dgm:prSet/>
      <dgm:spPr/>
      <dgm:t>
        <a:bodyPr/>
        <a:lstStyle/>
        <a:p>
          <a:endParaRPr lang="ru-RU"/>
        </a:p>
      </dgm:t>
    </dgm:pt>
    <dgm:pt modelId="{254EB4CD-B1BE-4BD7-8467-F3497D04614F}" type="sibTrans" cxnId="{8E8F20D2-7F7D-4420-80ED-3E8DB22146A6}">
      <dgm:prSet/>
      <dgm:spPr/>
      <dgm:t>
        <a:bodyPr/>
        <a:lstStyle/>
        <a:p>
          <a:endParaRPr lang="ru-RU"/>
        </a:p>
      </dgm:t>
    </dgm:pt>
    <dgm:pt modelId="{C00B50A4-BC85-4544-8975-E8A50D955719}" type="pres">
      <dgm:prSet presAssocID="{B1B072E7-BDDA-45B1-A2F4-DBD166AD2C3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8BA280-6FE8-4D2F-AB64-FD409970D0E9}" type="pres">
      <dgm:prSet presAssocID="{673448BA-36F4-46CB-9C30-6F49CF01BE5C}" presName="node" presStyleLbl="node1" presStyleIdx="0" presStyleCnt="2" custLinFactNeighborX="-282" custLinFactNeighborY="2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E33B93-291D-4152-8239-848FB687274C}" type="pres">
      <dgm:prSet presAssocID="{B9541ED6-8075-407C-BFBC-0946B5EDFA0F}" presName="sibTrans" presStyleCnt="0"/>
      <dgm:spPr/>
    </dgm:pt>
    <dgm:pt modelId="{12B04EA2-B483-45B7-803F-D53C3B6A248D}" type="pres">
      <dgm:prSet presAssocID="{A914A098-6520-4E98-96D7-0A920F8F5F9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043D8C-15AC-45C7-BCBE-BCB145D84C4D}" srcId="{B1B072E7-BDDA-45B1-A2F4-DBD166AD2C34}" destId="{673448BA-36F4-46CB-9C30-6F49CF01BE5C}" srcOrd="0" destOrd="0" parTransId="{8FBF4BF7-15C6-40C6-80D9-EF1B9C57615F}" sibTransId="{B9541ED6-8075-407C-BFBC-0946B5EDFA0F}"/>
    <dgm:cxn modelId="{8E8F20D2-7F7D-4420-80ED-3E8DB22146A6}" srcId="{B1B072E7-BDDA-45B1-A2F4-DBD166AD2C34}" destId="{A914A098-6520-4E98-96D7-0A920F8F5F9E}" srcOrd="1" destOrd="0" parTransId="{3C34A2CE-5080-4A7E-B69B-79DA34456138}" sibTransId="{254EB4CD-B1BE-4BD7-8467-F3497D04614F}"/>
    <dgm:cxn modelId="{7984DF1C-6314-4046-BF08-834083A99FAB}" type="presOf" srcId="{673448BA-36F4-46CB-9C30-6F49CF01BE5C}" destId="{B78BA280-6FE8-4D2F-AB64-FD409970D0E9}" srcOrd="0" destOrd="0" presId="urn:microsoft.com/office/officeart/2005/8/layout/default"/>
    <dgm:cxn modelId="{81575494-7478-414C-852C-1B9FBA07D64A}" type="presOf" srcId="{A914A098-6520-4E98-96D7-0A920F8F5F9E}" destId="{12B04EA2-B483-45B7-803F-D53C3B6A248D}" srcOrd="0" destOrd="0" presId="urn:microsoft.com/office/officeart/2005/8/layout/default"/>
    <dgm:cxn modelId="{4E887D7F-657A-4A90-8603-7DEF546A2672}" type="presOf" srcId="{B1B072E7-BDDA-45B1-A2F4-DBD166AD2C34}" destId="{C00B50A4-BC85-4544-8975-E8A50D955719}" srcOrd="0" destOrd="0" presId="urn:microsoft.com/office/officeart/2005/8/layout/default"/>
    <dgm:cxn modelId="{C9BB07E2-12F1-4F04-BED6-CF2414C6DD71}" type="presParOf" srcId="{C00B50A4-BC85-4544-8975-E8A50D955719}" destId="{B78BA280-6FE8-4D2F-AB64-FD409970D0E9}" srcOrd="0" destOrd="0" presId="urn:microsoft.com/office/officeart/2005/8/layout/default"/>
    <dgm:cxn modelId="{8E954BBF-DCA4-4F60-AA01-5242D7F4AEC3}" type="presParOf" srcId="{C00B50A4-BC85-4544-8975-E8A50D955719}" destId="{2EE33B93-291D-4152-8239-848FB687274C}" srcOrd="1" destOrd="0" presId="urn:microsoft.com/office/officeart/2005/8/layout/default"/>
    <dgm:cxn modelId="{B1882B9D-870D-49B0-910D-BB7B516BF63C}" type="presParOf" srcId="{C00B50A4-BC85-4544-8975-E8A50D955719}" destId="{12B04EA2-B483-45B7-803F-D53C3B6A248D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F505767-4CCE-413D-B242-C3E18936C59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B150D5-36FC-43AF-8D2B-0F9F0E5A41F0}">
      <dgm:prSet phldrT="[Текст]"/>
      <dgm:spPr/>
      <dgm:t>
        <a:bodyPr/>
        <a:lstStyle/>
        <a:p>
          <a:r>
            <a:rPr lang="uk-UA" dirty="0" smtClean="0">
              <a:solidFill>
                <a:schemeClr val="bg1"/>
              </a:solidFill>
              <a:latin typeface="Arial Black" pitchFamily="34" charset="0"/>
            </a:rPr>
            <a:t>Масово вводиться у вжиток папірус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60D36515-D9A7-4480-840F-98DC995FA558}" type="parTrans" cxnId="{FAC927B6-E47D-4B0F-9030-4304803D1E85}">
      <dgm:prSet/>
      <dgm:spPr/>
      <dgm:t>
        <a:bodyPr/>
        <a:lstStyle/>
        <a:p>
          <a:endParaRPr lang="ru-RU"/>
        </a:p>
      </dgm:t>
    </dgm:pt>
    <dgm:pt modelId="{2BD8B8D7-F75E-4296-B824-EC7BFA094C05}" type="sibTrans" cxnId="{FAC927B6-E47D-4B0F-9030-4304803D1E85}">
      <dgm:prSet/>
      <dgm:spPr/>
      <dgm:t>
        <a:bodyPr/>
        <a:lstStyle/>
        <a:p>
          <a:endParaRPr lang="ru-RU"/>
        </a:p>
      </dgm:t>
    </dgm:pt>
    <dgm:pt modelId="{B6AA8D18-6AB9-48FB-8857-6B84D8B835D2}">
      <dgm:prSet phldrT="[Текст]"/>
      <dgm:spPr/>
      <dgm:t>
        <a:bodyPr/>
        <a:lstStyle/>
        <a:p>
          <a:r>
            <a:rPr lang="uk-UA" dirty="0" smtClean="0">
              <a:solidFill>
                <a:schemeClr val="bg1"/>
              </a:solidFill>
              <a:latin typeface="Arial Black" pitchFamily="34" charset="0"/>
            </a:rPr>
            <a:t>Встановлюються міцні торговельні зв’язки 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7095B236-9DB0-4671-9218-A79E2BCF8AD3}" type="parTrans" cxnId="{3AFCEDE6-1654-41A9-B556-693D9F37D132}">
      <dgm:prSet/>
      <dgm:spPr/>
      <dgm:t>
        <a:bodyPr/>
        <a:lstStyle/>
        <a:p>
          <a:endParaRPr lang="ru-RU"/>
        </a:p>
      </dgm:t>
    </dgm:pt>
    <dgm:pt modelId="{3E32390A-B3C0-4484-BB75-BB091E83F3CE}" type="sibTrans" cxnId="{3AFCEDE6-1654-41A9-B556-693D9F37D132}">
      <dgm:prSet/>
      <dgm:spPr/>
      <dgm:t>
        <a:bodyPr/>
        <a:lstStyle/>
        <a:p>
          <a:endParaRPr lang="ru-RU"/>
        </a:p>
      </dgm:t>
    </dgm:pt>
    <dgm:pt modelId="{6F7869E6-105C-44C7-88FD-23A08CBED391}" type="pres">
      <dgm:prSet presAssocID="{CF505767-4CCE-413D-B242-C3E18936C59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6282FB-FAFC-46C0-A0B7-697FA836FC4C}" type="pres">
      <dgm:prSet presAssocID="{CBB150D5-36FC-43AF-8D2B-0F9F0E5A41F0}" presName="node" presStyleLbl="node1" presStyleIdx="0" presStyleCnt="2" custLinFactNeighborX="-1538" custLinFactNeighborY="-5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3E978-8977-456B-8E6C-2E3B5D34249A}" type="pres">
      <dgm:prSet presAssocID="{2BD8B8D7-F75E-4296-B824-EC7BFA094C05}" presName="sibTrans" presStyleCnt="0"/>
      <dgm:spPr/>
    </dgm:pt>
    <dgm:pt modelId="{352CE15F-B535-4E79-9324-1103E0AF9E68}" type="pres">
      <dgm:prSet presAssocID="{B6AA8D18-6AB9-48FB-8857-6B84D8B835D2}" presName="node" presStyleLbl="node1" presStyleIdx="1" presStyleCnt="2" custLinFactNeighborX="26" custLinFactNeighborY="-2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501BE6-1E34-43CE-8910-0C6166D48FBC}" type="presOf" srcId="{CBB150D5-36FC-43AF-8D2B-0F9F0E5A41F0}" destId="{B46282FB-FAFC-46C0-A0B7-697FA836FC4C}" srcOrd="0" destOrd="0" presId="urn:microsoft.com/office/officeart/2005/8/layout/default"/>
    <dgm:cxn modelId="{11BD5A34-F3C2-4A20-8485-20C26C15AEC3}" type="presOf" srcId="{B6AA8D18-6AB9-48FB-8857-6B84D8B835D2}" destId="{352CE15F-B535-4E79-9324-1103E0AF9E68}" srcOrd="0" destOrd="0" presId="urn:microsoft.com/office/officeart/2005/8/layout/default"/>
    <dgm:cxn modelId="{FAC927B6-E47D-4B0F-9030-4304803D1E85}" srcId="{CF505767-4CCE-413D-B242-C3E18936C59F}" destId="{CBB150D5-36FC-43AF-8D2B-0F9F0E5A41F0}" srcOrd="0" destOrd="0" parTransId="{60D36515-D9A7-4480-840F-98DC995FA558}" sibTransId="{2BD8B8D7-F75E-4296-B824-EC7BFA094C05}"/>
    <dgm:cxn modelId="{0485EA78-BA27-4BB0-959B-2408E5A60EF4}" type="presOf" srcId="{CF505767-4CCE-413D-B242-C3E18936C59F}" destId="{6F7869E6-105C-44C7-88FD-23A08CBED391}" srcOrd="0" destOrd="0" presId="urn:microsoft.com/office/officeart/2005/8/layout/default"/>
    <dgm:cxn modelId="{3AFCEDE6-1654-41A9-B556-693D9F37D132}" srcId="{CF505767-4CCE-413D-B242-C3E18936C59F}" destId="{B6AA8D18-6AB9-48FB-8857-6B84D8B835D2}" srcOrd="1" destOrd="0" parTransId="{7095B236-9DB0-4671-9218-A79E2BCF8AD3}" sibTransId="{3E32390A-B3C0-4484-BB75-BB091E83F3CE}"/>
    <dgm:cxn modelId="{24C4B353-BCD5-4452-A19F-F22B5F12217C}" type="presParOf" srcId="{6F7869E6-105C-44C7-88FD-23A08CBED391}" destId="{B46282FB-FAFC-46C0-A0B7-697FA836FC4C}" srcOrd="0" destOrd="0" presId="urn:microsoft.com/office/officeart/2005/8/layout/default"/>
    <dgm:cxn modelId="{F8291FB8-6795-406E-8B1D-D83BA7CCB24C}" type="presParOf" srcId="{6F7869E6-105C-44C7-88FD-23A08CBED391}" destId="{B233E978-8977-456B-8E6C-2E3B5D34249A}" srcOrd="1" destOrd="0" presId="urn:microsoft.com/office/officeart/2005/8/layout/default"/>
    <dgm:cxn modelId="{A6B8D6C7-BBCC-4238-B303-D31A580CB8F6}" type="presParOf" srcId="{6F7869E6-105C-44C7-88FD-23A08CBED391}" destId="{352CE15F-B535-4E79-9324-1103E0AF9E68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9D6E115-A325-4E93-9133-6499912DD170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AF091E-3ED1-44D5-925E-6B9424F0D949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Тутмос Перший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підкорив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Межиріччя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,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розширивши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тим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самим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північні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і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південні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межі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країни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FCDA4D9E-AEF0-44AD-8EF6-FCAB26B30551}" type="parTrans" cxnId="{FE2D427E-F0DD-4B3B-B052-E5140EE9C461}">
      <dgm:prSet/>
      <dgm:spPr/>
      <dgm:t>
        <a:bodyPr/>
        <a:lstStyle/>
        <a:p>
          <a:endParaRPr lang="ru-RU"/>
        </a:p>
      </dgm:t>
    </dgm:pt>
    <dgm:pt modelId="{90F9B49B-DE70-4A74-84D8-1BE9A4B58DAE}" type="sibTrans" cxnId="{FE2D427E-F0DD-4B3B-B052-E5140EE9C461}">
      <dgm:prSet/>
      <dgm:spPr/>
      <dgm:t>
        <a:bodyPr/>
        <a:lstStyle/>
        <a:p>
          <a:endParaRPr lang="ru-RU"/>
        </a:p>
      </dgm:t>
    </dgm:pt>
    <dgm:pt modelId="{F7B24089-1BD8-4ECD-B6C6-CF06656D2551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Тутмос ІІІ,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який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увійшов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в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історію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як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легендарний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полководець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,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підкорив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і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приєднав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до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Єгипту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багато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держав на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Сході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DE49E019-5645-4DC1-8F1E-B9C37953A174}" type="parTrans" cxnId="{B529CD95-FBE5-4735-8B13-FD96241F2F83}">
      <dgm:prSet/>
      <dgm:spPr/>
      <dgm:t>
        <a:bodyPr/>
        <a:lstStyle/>
        <a:p>
          <a:endParaRPr lang="ru-RU"/>
        </a:p>
      </dgm:t>
    </dgm:pt>
    <dgm:pt modelId="{6630DCFB-0193-4393-A99F-20B21A9B67D5}" type="sibTrans" cxnId="{B529CD95-FBE5-4735-8B13-FD96241F2F83}">
      <dgm:prSet/>
      <dgm:spPr/>
      <dgm:t>
        <a:bodyPr/>
        <a:lstStyle/>
        <a:p>
          <a:endParaRPr lang="ru-RU"/>
        </a:p>
      </dgm:t>
    </dgm:pt>
    <dgm:pt modelId="{B64953DE-5231-4112-B610-19D54F6AC784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Аменхотеп </a:t>
          </a:r>
          <a:r>
            <a:rPr lang="en-US" dirty="0" smtClean="0">
              <a:solidFill>
                <a:schemeClr val="bg1"/>
              </a:solidFill>
              <a:latin typeface="Arial Black" pitchFamily="34" charset="0"/>
            </a:rPr>
            <a:t>IV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справив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релігійну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реформацію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в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країні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, проголосивши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верховним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богом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Атона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76E6A4A1-0D67-49C1-9346-6A0D09581FB4}" type="parTrans" cxnId="{42C898D2-3544-4DDF-A3E4-095DC321CF59}">
      <dgm:prSet/>
      <dgm:spPr/>
      <dgm:t>
        <a:bodyPr/>
        <a:lstStyle/>
        <a:p>
          <a:endParaRPr lang="ru-RU"/>
        </a:p>
      </dgm:t>
    </dgm:pt>
    <dgm:pt modelId="{02718BD8-1BD0-4BFF-9DCF-021DEE5CE480}" type="sibTrans" cxnId="{42C898D2-3544-4DDF-A3E4-095DC321CF59}">
      <dgm:prSet/>
      <dgm:spPr/>
      <dgm:t>
        <a:bodyPr/>
        <a:lstStyle/>
        <a:p>
          <a:endParaRPr lang="ru-RU"/>
        </a:p>
      </dgm:t>
    </dgm:pt>
    <dgm:pt modelId="{D12E9814-0F6D-44EC-ACB9-8EF2D56850C9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Фараон Аменхотеп ІІІ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запам’ятався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грандіозним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будівництвом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в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історії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Стародавнього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Єгипту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86CCDD94-8FD9-432E-8608-A308A08971ED}" type="parTrans" cxnId="{58FC7687-E028-4060-9FC1-47652DA51C55}">
      <dgm:prSet/>
      <dgm:spPr/>
      <dgm:t>
        <a:bodyPr/>
        <a:lstStyle/>
        <a:p>
          <a:endParaRPr lang="ru-RU"/>
        </a:p>
      </dgm:t>
    </dgm:pt>
    <dgm:pt modelId="{E5AAD6A9-D752-47CE-A7FE-0A842D03DBDA}" type="sibTrans" cxnId="{58FC7687-E028-4060-9FC1-47652DA51C55}">
      <dgm:prSet/>
      <dgm:spPr/>
      <dgm:t>
        <a:bodyPr/>
        <a:lstStyle/>
        <a:p>
          <a:endParaRPr lang="ru-RU"/>
        </a:p>
      </dgm:t>
    </dgm:pt>
    <dgm:pt modelId="{AFBDE3D9-BA8B-4A68-94BA-E60855CC21F0}" type="pres">
      <dgm:prSet presAssocID="{F9D6E115-A325-4E93-9133-6499912DD17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115F5A-9953-4337-819E-5D0C15399070}" type="pres">
      <dgm:prSet presAssocID="{26AF091E-3ED1-44D5-925E-6B9424F0D949}" presName="node" presStyleLbl="node1" presStyleIdx="0" presStyleCnt="4" custScaleX="182181" custScaleY="139979" custRadScaleRad="99911" custRadScaleInc="-68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2FF0E9-991D-401A-8116-C8642EB85E9D}" type="pres">
      <dgm:prSet presAssocID="{26AF091E-3ED1-44D5-925E-6B9424F0D949}" presName="spNode" presStyleCnt="0"/>
      <dgm:spPr/>
    </dgm:pt>
    <dgm:pt modelId="{440A4689-FEE2-4BC5-BA3C-9B14A9E446FE}" type="pres">
      <dgm:prSet presAssocID="{90F9B49B-DE70-4A74-84D8-1BE9A4B58DAE}" presName="sibTrans" presStyleLbl="sibTrans1D1" presStyleIdx="0" presStyleCnt="4"/>
      <dgm:spPr/>
      <dgm:t>
        <a:bodyPr/>
        <a:lstStyle/>
        <a:p>
          <a:endParaRPr lang="ru-RU"/>
        </a:p>
      </dgm:t>
    </dgm:pt>
    <dgm:pt modelId="{32C7537A-DBE5-49D7-B24B-9F7B11CDF4C5}" type="pres">
      <dgm:prSet presAssocID="{F7B24089-1BD8-4ECD-B6C6-CF06656D2551}" presName="node" presStyleLbl="node1" presStyleIdx="1" presStyleCnt="4" custScaleX="151290" custScaleY="139965" custRadScaleRad="73645" custRadScaleInc="-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FBA5C-0892-43DD-9B8F-611B13C32110}" type="pres">
      <dgm:prSet presAssocID="{F7B24089-1BD8-4ECD-B6C6-CF06656D2551}" presName="spNode" presStyleCnt="0"/>
      <dgm:spPr/>
    </dgm:pt>
    <dgm:pt modelId="{80E14AA8-D4B5-44EF-B55C-9213EE9F4FF8}" type="pres">
      <dgm:prSet presAssocID="{6630DCFB-0193-4393-A99F-20B21A9B67D5}" presName="sibTrans" presStyleLbl="sibTrans1D1" presStyleIdx="1" presStyleCnt="4"/>
      <dgm:spPr/>
      <dgm:t>
        <a:bodyPr/>
        <a:lstStyle/>
        <a:p>
          <a:endParaRPr lang="ru-RU"/>
        </a:p>
      </dgm:t>
    </dgm:pt>
    <dgm:pt modelId="{8346C33F-3E33-43DD-A54A-2AE50044A797}" type="pres">
      <dgm:prSet presAssocID="{B64953DE-5231-4112-B610-19D54F6AC784}" presName="node" presStyleLbl="node1" presStyleIdx="2" presStyleCnt="4" custScaleX="182181" custScaleY="132494" custRadScaleRad="89140" custRadScaleInc="-77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A94164-00B8-4C46-BA7E-1B95B303C759}" type="pres">
      <dgm:prSet presAssocID="{B64953DE-5231-4112-B610-19D54F6AC784}" presName="spNode" presStyleCnt="0"/>
      <dgm:spPr/>
    </dgm:pt>
    <dgm:pt modelId="{2A1EDD57-F6A9-4561-810A-B2540A4BADCB}" type="pres">
      <dgm:prSet presAssocID="{02718BD8-1BD0-4BFF-9DCF-021DEE5CE480}" presName="sibTrans" presStyleLbl="sibTrans1D1" presStyleIdx="2" presStyleCnt="4"/>
      <dgm:spPr/>
      <dgm:t>
        <a:bodyPr/>
        <a:lstStyle/>
        <a:p>
          <a:endParaRPr lang="ru-RU"/>
        </a:p>
      </dgm:t>
    </dgm:pt>
    <dgm:pt modelId="{6450530B-BB08-4B3C-A2CB-8C0F29FAE6F9}" type="pres">
      <dgm:prSet presAssocID="{D12E9814-0F6D-44EC-ACB9-8EF2D56850C9}" presName="node" presStyleLbl="node1" presStyleIdx="3" presStyleCnt="4" custScaleX="128125" custScaleY="144121" custRadScaleRad="70945" custRadScaleInc="-2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E210E-C6E5-4DA8-BDB4-203178B2A811}" type="pres">
      <dgm:prSet presAssocID="{D12E9814-0F6D-44EC-ACB9-8EF2D56850C9}" presName="spNode" presStyleCnt="0"/>
      <dgm:spPr/>
    </dgm:pt>
    <dgm:pt modelId="{E8DBA388-DF18-48A2-BDA9-A3B73DA18370}" type="pres">
      <dgm:prSet presAssocID="{E5AAD6A9-D752-47CE-A7FE-0A842D03DBDA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42C898D2-3544-4DDF-A3E4-095DC321CF59}" srcId="{F9D6E115-A325-4E93-9133-6499912DD170}" destId="{B64953DE-5231-4112-B610-19D54F6AC784}" srcOrd="2" destOrd="0" parTransId="{76E6A4A1-0D67-49C1-9346-6A0D09581FB4}" sibTransId="{02718BD8-1BD0-4BFF-9DCF-021DEE5CE480}"/>
    <dgm:cxn modelId="{B529CD95-FBE5-4735-8B13-FD96241F2F83}" srcId="{F9D6E115-A325-4E93-9133-6499912DD170}" destId="{F7B24089-1BD8-4ECD-B6C6-CF06656D2551}" srcOrd="1" destOrd="0" parTransId="{DE49E019-5645-4DC1-8F1E-B9C37953A174}" sibTransId="{6630DCFB-0193-4393-A99F-20B21A9B67D5}"/>
    <dgm:cxn modelId="{F68CB691-E9F2-44F3-8A88-79073F8D325D}" type="presOf" srcId="{90F9B49B-DE70-4A74-84D8-1BE9A4B58DAE}" destId="{440A4689-FEE2-4BC5-BA3C-9B14A9E446FE}" srcOrd="0" destOrd="0" presId="urn:microsoft.com/office/officeart/2005/8/layout/cycle6"/>
    <dgm:cxn modelId="{C55F362B-816F-4DCD-9D67-2B76885FAFBB}" type="presOf" srcId="{02718BD8-1BD0-4BFF-9DCF-021DEE5CE480}" destId="{2A1EDD57-F6A9-4561-810A-B2540A4BADCB}" srcOrd="0" destOrd="0" presId="urn:microsoft.com/office/officeart/2005/8/layout/cycle6"/>
    <dgm:cxn modelId="{452C9DC5-9C24-4363-8698-444929A0E9FE}" type="presOf" srcId="{D12E9814-0F6D-44EC-ACB9-8EF2D56850C9}" destId="{6450530B-BB08-4B3C-A2CB-8C0F29FAE6F9}" srcOrd="0" destOrd="0" presId="urn:microsoft.com/office/officeart/2005/8/layout/cycle6"/>
    <dgm:cxn modelId="{58FC7687-E028-4060-9FC1-47652DA51C55}" srcId="{F9D6E115-A325-4E93-9133-6499912DD170}" destId="{D12E9814-0F6D-44EC-ACB9-8EF2D56850C9}" srcOrd="3" destOrd="0" parTransId="{86CCDD94-8FD9-432E-8608-A308A08971ED}" sibTransId="{E5AAD6A9-D752-47CE-A7FE-0A842D03DBDA}"/>
    <dgm:cxn modelId="{FE2D427E-F0DD-4B3B-B052-E5140EE9C461}" srcId="{F9D6E115-A325-4E93-9133-6499912DD170}" destId="{26AF091E-3ED1-44D5-925E-6B9424F0D949}" srcOrd="0" destOrd="0" parTransId="{FCDA4D9E-AEF0-44AD-8EF6-FCAB26B30551}" sibTransId="{90F9B49B-DE70-4A74-84D8-1BE9A4B58DAE}"/>
    <dgm:cxn modelId="{74CA7B0B-B8EB-478E-B98F-7A5F31625AC4}" type="presOf" srcId="{B64953DE-5231-4112-B610-19D54F6AC784}" destId="{8346C33F-3E33-43DD-A54A-2AE50044A797}" srcOrd="0" destOrd="0" presId="urn:microsoft.com/office/officeart/2005/8/layout/cycle6"/>
    <dgm:cxn modelId="{F4EF2B01-0EB6-41DF-BF84-D8C89E46FD1F}" type="presOf" srcId="{6630DCFB-0193-4393-A99F-20B21A9B67D5}" destId="{80E14AA8-D4B5-44EF-B55C-9213EE9F4FF8}" srcOrd="0" destOrd="0" presId="urn:microsoft.com/office/officeart/2005/8/layout/cycle6"/>
    <dgm:cxn modelId="{9CCB205E-03E1-44CD-865D-DEB5E2103761}" type="presOf" srcId="{26AF091E-3ED1-44D5-925E-6B9424F0D949}" destId="{34115F5A-9953-4337-819E-5D0C15399070}" srcOrd="0" destOrd="0" presId="urn:microsoft.com/office/officeart/2005/8/layout/cycle6"/>
    <dgm:cxn modelId="{BC63D2A5-DA9B-459D-B7CB-39095C8595C2}" type="presOf" srcId="{E5AAD6A9-D752-47CE-A7FE-0A842D03DBDA}" destId="{E8DBA388-DF18-48A2-BDA9-A3B73DA18370}" srcOrd="0" destOrd="0" presId="urn:microsoft.com/office/officeart/2005/8/layout/cycle6"/>
    <dgm:cxn modelId="{F794B4C6-9383-4676-941E-CF87FB4B6A90}" type="presOf" srcId="{F9D6E115-A325-4E93-9133-6499912DD170}" destId="{AFBDE3D9-BA8B-4A68-94BA-E60855CC21F0}" srcOrd="0" destOrd="0" presId="urn:microsoft.com/office/officeart/2005/8/layout/cycle6"/>
    <dgm:cxn modelId="{1352458F-6F58-4846-AD52-5C9532825989}" type="presOf" srcId="{F7B24089-1BD8-4ECD-B6C6-CF06656D2551}" destId="{32C7537A-DBE5-49D7-B24B-9F7B11CDF4C5}" srcOrd="0" destOrd="0" presId="urn:microsoft.com/office/officeart/2005/8/layout/cycle6"/>
    <dgm:cxn modelId="{3ADF3FD7-51D0-4E0D-B8DC-C612CAD8CDD2}" type="presParOf" srcId="{AFBDE3D9-BA8B-4A68-94BA-E60855CC21F0}" destId="{34115F5A-9953-4337-819E-5D0C15399070}" srcOrd="0" destOrd="0" presId="urn:microsoft.com/office/officeart/2005/8/layout/cycle6"/>
    <dgm:cxn modelId="{1B763DF7-3937-40E5-BBD5-30CB551BE558}" type="presParOf" srcId="{AFBDE3D9-BA8B-4A68-94BA-E60855CC21F0}" destId="{442FF0E9-991D-401A-8116-C8642EB85E9D}" srcOrd="1" destOrd="0" presId="urn:microsoft.com/office/officeart/2005/8/layout/cycle6"/>
    <dgm:cxn modelId="{5C9A2246-6754-4655-92EB-3C3E12701779}" type="presParOf" srcId="{AFBDE3D9-BA8B-4A68-94BA-E60855CC21F0}" destId="{440A4689-FEE2-4BC5-BA3C-9B14A9E446FE}" srcOrd="2" destOrd="0" presId="urn:microsoft.com/office/officeart/2005/8/layout/cycle6"/>
    <dgm:cxn modelId="{DCED2DCE-46DF-43C6-B780-D4F2AAB3A59A}" type="presParOf" srcId="{AFBDE3D9-BA8B-4A68-94BA-E60855CC21F0}" destId="{32C7537A-DBE5-49D7-B24B-9F7B11CDF4C5}" srcOrd="3" destOrd="0" presId="urn:microsoft.com/office/officeart/2005/8/layout/cycle6"/>
    <dgm:cxn modelId="{B8785DA1-ADEC-4A0E-9B5A-6AF3E7C53AAA}" type="presParOf" srcId="{AFBDE3D9-BA8B-4A68-94BA-E60855CC21F0}" destId="{602FBA5C-0892-43DD-9B8F-611B13C32110}" srcOrd="4" destOrd="0" presId="urn:microsoft.com/office/officeart/2005/8/layout/cycle6"/>
    <dgm:cxn modelId="{064C303F-2414-46F8-ABD7-F3F3E0EE8401}" type="presParOf" srcId="{AFBDE3D9-BA8B-4A68-94BA-E60855CC21F0}" destId="{80E14AA8-D4B5-44EF-B55C-9213EE9F4FF8}" srcOrd="5" destOrd="0" presId="urn:microsoft.com/office/officeart/2005/8/layout/cycle6"/>
    <dgm:cxn modelId="{CE7E9D53-6C93-45B3-A20C-90473428F077}" type="presParOf" srcId="{AFBDE3D9-BA8B-4A68-94BA-E60855CC21F0}" destId="{8346C33F-3E33-43DD-A54A-2AE50044A797}" srcOrd="6" destOrd="0" presId="urn:microsoft.com/office/officeart/2005/8/layout/cycle6"/>
    <dgm:cxn modelId="{B78AEB27-3CD2-42C0-AC9A-7893E9552919}" type="presParOf" srcId="{AFBDE3D9-BA8B-4A68-94BA-E60855CC21F0}" destId="{56A94164-00B8-4C46-BA7E-1B95B303C759}" srcOrd="7" destOrd="0" presId="urn:microsoft.com/office/officeart/2005/8/layout/cycle6"/>
    <dgm:cxn modelId="{C52CC748-690A-45CF-B604-B553BEB03ABE}" type="presParOf" srcId="{AFBDE3D9-BA8B-4A68-94BA-E60855CC21F0}" destId="{2A1EDD57-F6A9-4561-810A-B2540A4BADCB}" srcOrd="8" destOrd="0" presId="urn:microsoft.com/office/officeart/2005/8/layout/cycle6"/>
    <dgm:cxn modelId="{F6287D5D-E36E-4BF6-86BE-42B8F22B5820}" type="presParOf" srcId="{AFBDE3D9-BA8B-4A68-94BA-E60855CC21F0}" destId="{6450530B-BB08-4B3C-A2CB-8C0F29FAE6F9}" srcOrd="9" destOrd="0" presId="urn:microsoft.com/office/officeart/2005/8/layout/cycle6"/>
    <dgm:cxn modelId="{377605F9-0663-41E1-8B6A-4C31D22CD4FC}" type="presParOf" srcId="{AFBDE3D9-BA8B-4A68-94BA-E60855CC21F0}" destId="{A55E210E-C6E5-4DA8-BDB4-203178B2A811}" srcOrd="10" destOrd="0" presId="urn:microsoft.com/office/officeart/2005/8/layout/cycle6"/>
    <dgm:cxn modelId="{C24603A9-57F0-4127-9B46-45638FD96721}" type="presParOf" srcId="{AFBDE3D9-BA8B-4A68-94BA-E60855CC21F0}" destId="{E8DBA388-DF18-48A2-BDA9-A3B73DA18370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B461FCB-3B0E-48E9-9FE0-D7CC1CD8B93B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233C67D-54E7-4FE0-A165-B834A75398FB}">
      <dgm:prSet phldrT="[Текст]"/>
      <dgm:spPr/>
      <dgm:t>
        <a:bodyPr/>
        <a:lstStyle/>
        <a:p>
          <a:r>
            <a:rPr lang="ru-RU" b="1" dirty="0" err="1" smtClean="0"/>
            <a:t>верховна</a:t>
          </a:r>
          <a:r>
            <a:rPr lang="ru-RU" b="1" dirty="0" smtClean="0"/>
            <a:t> </a:t>
          </a:r>
          <a:r>
            <a:rPr lang="ru-RU" b="1" dirty="0" err="1" smtClean="0"/>
            <a:t>законодавча</a:t>
          </a:r>
          <a:endParaRPr lang="ru-RU" b="1" dirty="0"/>
        </a:p>
      </dgm:t>
    </dgm:pt>
    <dgm:pt modelId="{105C222D-C877-4703-B3EF-00069C69F795}" type="parTrans" cxnId="{A46436EF-7F52-4038-AD7D-6DD19F8A56A3}">
      <dgm:prSet/>
      <dgm:spPr/>
      <dgm:t>
        <a:bodyPr/>
        <a:lstStyle/>
        <a:p>
          <a:endParaRPr lang="ru-RU"/>
        </a:p>
      </dgm:t>
    </dgm:pt>
    <dgm:pt modelId="{A456BB47-92E3-4754-A3A5-FC07E01AE100}" type="sibTrans" cxnId="{A46436EF-7F52-4038-AD7D-6DD19F8A56A3}">
      <dgm:prSet/>
      <dgm:spPr/>
      <dgm:t>
        <a:bodyPr/>
        <a:lstStyle/>
        <a:p>
          <a:endParaRPr lang="ru-RU"/>
        </a:p>
      </dgm:t>
    </dgm:pt>
    <dgm:pt modelId="{F5757ABC-CF69-4D4A-BA49-C8B29C748C77}">
      <dgm:prSet phldrT="[Текст]"/>
      <dgm:spPr/>
      <dgm:t>
        <a:bodyPr/>
        <a:lstStyle/>
        <a:p>
          <a:r>
            <a:rPr lang="ru-RU" b="1" dirty="0" err="1" smtClean="0"/>
            <a:t>виконавча</a:t>
          </a:r>
          <a:r>
            <a:rPr lang="ru-RU" b="1" dirty="0" smtClean="0"/>
            <a:t> </a:t>
          </a:r>
          <a:r>
            <a:rPr lang="ru-RU" b="1" dirty="0" err="1" smtClean="0"/>
            <a:t>влада</a:t>
          </a:r>
          <a:endParaRPr lang="ru-RU" b="1" dirty="0"/>
        </a:p>
      </dgm:t>
    </dgm:pt>
    <dgm:pt modelId="{B99A5366-90B0-42C1-8799-CE9166CF9B0A}" type="parTrans" cxnId="{A6985D64-035B-4794-9526-4E0D0BE257A8}">
      <dgm:prSet/>
      <dgm:spPr/>
      <dgm:t>
        <a:bodyPr/>
        <a:lstStyle/>
        <a:p>
          <a:endParaRPr lang="ru-RU"/>
        </a:p>
      </dgm:t>
    </dgm:pt>
    <dgm:pt modelId="{11622CE9-49FB-4ECC-AFA5-07D227B689E5}" type="sibTrans" cxnId="{A6985D64-035B-4794-9526-4E0D0BE257A8}">
      <dgm:prSet/>
      <dgm:spPr/>
      <dgm:t>
        <a:bodyPr/>
        <a:lstStyle/>
        <a:p>
          <a:endParaRPr lang="ru-RU"/>
        </a:p>
      </dgm:t>
    </dgm:pt>
    <dgm:pt modelId="{A39448DC-CFEB-4E16-B8FA-4667FF2F6698}">
      <dgm:prSet phldrT="[Текст]"/>
      <dgm:spPr/>
      <dgm:t>
        <a:bodyPr/>
        <a:lstStyle/>
        <a:p>
          <a:r>
            <a:rPr lang="ru-RU" b="1" dirty="0" err="1" smtClean="0"/>
            <a:t>судова</a:t>
          </a:r>
          <a:r>
            <a:rPr lang="ru-RU" b="1" dirty="0" smtClean="0"/>
            <a:t> </a:t>
          </a:r>
          <a:r>
            <a:rPr lang="ru-RU" b="1" dirty="0" err="1" smtClean="0"/>
            <a:t>влада</a:t>
          </a:r>
          <a:endParaRPr lang="ru-RU" b="1" dirty="0"/>
        </a:p>
      </dgm:t>
    </dgm:pt>
    <dgm:pt modelId="{26C64EFE-FD92-4513-AEA0-5F2FB89D4B5B}" type="parTrans" cxnId="{00CAACC6-DC55-4049-A14F-037D5D60E549}">
      <dgm:prSet/>
      <dgm:spPr/>
      <dgm:t>
        <a:bodyPr/>
        <a:lstStyle/>
        <a:p>
          <a:endParaRPr lang="ru-RU"/>
        </a:p>
      </dgm:t>
    </dgm:pt>
    <dgm:pt modelId="{8A93A7E8-F072-4F8C-BB9E-5D779226D19E}" type="sibTrans" cxnId="{00CAACC6-DC55-4049-A14F-037D5D60E549}">
      <dgm:prSet/>
      <dgm:spPr/>
      <dgm:t>
        <a:bodyPr/>
        <a:lstStyle/>
        <a:p>
          <a:endParaRPr lang="ru-RU"/>
        </a:p>
      </dgm:t>
    </dgm:pt>
    <dgm:pt modelId="{E5ADF324-F440-4625-9D33-DD7C9C4B1196}" type="pres">
      <dgm:prSet presAssocID="{4B461FCB-3B0E-48E9-9FE0-D7CC1CD8B93B}" presName="compositeShape" presStyleCnt="0">
        <dgm:presLayoutVars>
          <dgm:dir/>
          <dgm:resizeHandles/>
        </dgm:presLayoutVars>
      </dgm:prSet>
      <dgm:spPr/>
    </dgm:pt>
    <dgm:pt modelId="{4389E802-5A3B-4CD0-B887-CF682FB809B7}" type="pres">
      <dgm:prSet presAssocID="{4B461FCB-3B0E-48E9-9FE0-D7CC1CD8B93B}" presName="pyramid" presStyleLbl="node1" presStyleIdx="0" presStyleCnt="1"/>
      <dgm:spPr/>
    </dgm:pt>
    <dgm:pt modelId="{44CE65A9-87D2-4218-9665-95C01004EDA3}" type="pres">
      <dgm:prSet presAssocID="{4B461FCB-3B0E-48E9-9FE0-D7CC1CD8B93B}" presName="theList" presStyleCnt="0"/>
      <dgm:spPr/>
    </dgm:pt>
    <dgm:pt modelId="{5FB9DF85-9A25-407F-9BC1-55AB29B42624}" type="pres">
      <dgm:prSet presAssocID="{C233C67D-54E7-4FE0-A165-B834A75398FB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997F8A-2CF8-4E72-8F86-9B6ACBDD3135}" type="pres">
      <dgm:prSet presAssocID="{C233C67D-54E7-4FE0-A165-B834A75398FB}" presName="aSpace" presStyleCnt="0"/>
      <dgm:spPr/>
    </dgm:pt>
    <dgm:pt modelId="{AEB9FA3A-9DCC-4C51-A4F2-E65087244F2E}" type="pres">
      <dgm:prSet presAssocID="{F5757ABC-CF69-4D4A-BA49-C8B29C748C77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36F67-3455-4AB0-8408-2C671D814F0F}" type="pres">
      <dgm:prSet presAssocID="{F5757ABC-CF69-4D4A-BA49-C8B29C748C77}" presName="aSpace" presStyleCnt="0"/>
      <dgm:spPr/>
    </dgm:pt>
    <dgm:pt modelId="{C8DDF4AD-07C3-4B23-8BA8-4F3366BB7A96}" type="pres">
      <dgm:prSet presAssocID="{A39448DC-CFEB-4E16-B8FA-4667FF2F6698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B2F78-2735-48B7-A649-991FD8B690F1}" type="pres">
      <dgm:prSet presAssocID="{A39448DC-CFEB-4E16-B8FA-4667FF2F6698}" presName="aSpace" presStyleCnt="0"/>
      <dgm:spPr/>
    </dgm:pt>
  </dgm:ptLst>
  <dgm:cxnLst>
    <dgm:cxn modelId="{A46436EF-7F52-4038-AD7D-6DD19F8A56A3}" srcId="{4B461FCB-3B0E-48E9-9FE0-D7CC1CD8B93B}" destId="{C233C67D-54E7-4FE0-A165-B834A75398FB}" srcOrd="0" destOrd="0" parTransId="{105C222D-C877-4703-B3EF-00069C69F795}" sibTransId="{A456BB47-92E3-4754-A3A5-FC07E01AE100}"/>
    <dgm:cxn modelId="{00CAACC6-DC55-4049-A14F-037D5D60E549}" srcId="{4B461FCB-3B0E-48E9-9FE0-D7CC1CD8B93B}" destId="{A39448DC-CFEB-4E16-B8FA-4667FF2F6698}" srcOrd="2" destOrd="0" parTransId="{26C64EFE-FD92-4513-AEA0-5F2FB89D4B5B}" sibTransId="{8A93A7E8-F072-4F8C-BB9E-5D779226D19E}"/>
    <dgm:cxn modelId="{A454FFCD-F234-4178-90F4-BBB1EF54DB13}" type="presOf" srcId="{F5757ABC-CF69-4D4A-BA49-C8B29C748C77}" destId="{AEB9FA3A-9DCC-4C51-A4F2-E65087244F2E}" srcOrd="0" destOrd="0" presId="urn:microsoft.com/office/officeart/2005/8/layout/pyramid2"/>
    <dgm:cxn modelId="{84D1EF14-F5DA-4AD4-8D4E-696E0E5407CC}" type="presOf" srcId="{A39448DC-CFEB-4E16-B8FA-4667FF2F6698}" destId="{C8DDF4AD-07C3-4B23-8BA8-4F3366BB7A96}" srcOrd="0" destOrd="0" presId="urn:microsoft.com/office/officeart/2005/8/layout/pyramid2"/>
    <dgm:cxn modelId="{4B90C104-90B1-42C0-AF21-2E1F632F3949}" type="presOf" srcId="{C233C67D-54E7-4FE0-A165-B834A75398FB}" destId="{5FB9DF85-9A25-407F-9BC1-55AB29B42624}" srcOrd="0" destOrd="0" presId="urn:microsoft.com/office/officeart/2005/8/layout/pyramid2"/>
    <dgm:cxn modelId="{51336920-B9F2-459F-AD5A-15484EB727A0}" type="presOf" srcId="{4B461FCB-3B0E-48E9-9FE0-D7CC1CD8B93B}" destId="{E5ADF324-F440-4625-9D33-DD7C9C4B1196}" srcOrd="0" destOrd="0" presId="urn:microsoft.com/office/officeart/2005/8/layout/pyramid2"/>
    <dgm:cxn modelId="{A6985D64-035B-4794-9526-4E0D0BE257A8}" srcId="{4B461FCB-3B0E-48E9-9FE0-D7CC1CD8B93B}" destId="{F5757ABC-CF69-4D4A-BA49-C8B29C748C77}" srcOrd="1" destOrd="0" parTransId="{B99A5366-90B0-42C1-8799-CE9166CF9B0A}" sibTransId="{11622CE9-49FB-4ECC-AFA5-07D227B689E5}"/>
    <dgm:cxn modelId="{1E7EF9E2-0F2C-4658-A621-F3D2D771A500}" type="presParOf" srcId="{E5ADF324-F440-4625-9D33-DD7C9C4B1196}" destId="{4389E802-5A3B-4CD0-B887-CF682FB809B7}" srcOrd="0" destOrd="0" presId="urn:microsoft.com/office/officeart/2005/8/layout/pyramid2"/>
    <dgm:cxn modelId="{6184E0C1-F1B0-4544-AA14-56E0DF6BD002}" type="presParOf" srcId="{E5ADF324-F440-4625-9D33-DD7C9C4B1196}" destId="{44CE65A9-87D2-4218-9665-95C01004EDA3}" srcOrd="1" destOrd="0" presId="urn:microsoft.com/office/officeart/2005/8/layout/pyramid2"/>
    <dgm:cxn modelId="{BF53D464-9307-400A-A044-EC88E9579952}" type="presParOf" srcId="{44CE65A9-87D2-4218-9665-95C01004EDA3}" destId="{5FB9DF85-9A25-407F-9BC1-55AB29B42624}" srcOrd="0" destOrd="0" presId="urn:microsoft.com/office/officeart/2005/8/layout/pyramid2"/>
    <dgm:cxn modelId="{265A2104-131B-4BCA-BF69-DF3C2598F757}" type="presParOf" srcId="{44CE65A9-87D2-4218-9665-95C01004EDA3}" destId="{61997F8A-2CF8-4E72-8F86-9B6ACBDD3135}" srcOrd="1" destOrd="0" presId="urn:microsoft.com/office/officeart/2005/8/layout/pyramid2"/>
    <dgm:cxn modelId="{0C65B9BD-3A10-4684-8FD4-A965E9373BBB}" type="presParOf" srcId="{44CE65A9-87D2-4218-9665-95C01004EDA3}" destId="{AEB9FA3A-9DCC-4C51-A4F2-E65087244F2E}" srcOrd="2" destOrd="0" presId="urn:microsoft.com/office/officeart/2005/8/layout/pyramid2"/>
    <dgm:cxn modelId="{A1259BA8-78BB-4915-AD2A-25CBA00B13A4}" type="presParOf" srcId="{44CE65A9-87D2-4218-9665-95C01004EDA3}" destId="{35F36F67-3455-4AB0-8408-2C671D814F0F}" srcOrd="3" destOrd="0" presId="urn:microsoft.com/office/officeart/2005/8/layout/pyramid2"/>
    <dgm:cxn modelId="{6C607735-EE43-4B41-A3D3-261A7E9AD001}" type="presParOf" srcId="{44CE65A9-87D2-4218-9665-95C01004EDA3}" destId="{C8DDF4AD-07C3-4B23-8BA8-4F3366BB7A96}" srcOrd="4" destOrd="0" presId="urn:microsoft.com/office/officeart/2005/8/layout/pyramid2"/>
    <dgm:cxn modelId="{CA423200-92B6-44E8-BE15-250A82414624}" type="presParOf" srcId="{44CE65A9-87D2-4218-9665-95C01004EDA3}" destId="{E7FB2F78-2735-48B7-A649-991FD8B690F1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7F68C51-4F38-4242-AF96-CE8BD88C8AE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B6ACD135-B8F0-45D8-AFD8-28EC1E9A94B2}">
      <dgm:prSet phldrT="[Текст]"/>
      <dgm:spPr/>
      <dgm:t>
        <a:bodyPr/>
        <a:lstStyle/>
        <a:p>
          <a:r>
            <a:rPr lang="ru-RU" b="1" dirty="0" err="1" smtClean="0"/>
            <a:t>найвищі</a:t>
          </a:r>
          <a:r>
            <a:rPr lang="ru-RU" b="1" dirty="0" smtClean="0"/>
            <a:t> </a:t>
          </a:r>
          <a:r>
            <a:rPr lang="ru-RU" b="1" dirty="0" err="1" smtClean="0"/>
            <a:t>державні</a:t>
          </a:r>
          <a:r>
            <a:rPr lang="ru-RU" b="1" dirty="0" smtClean="0"/>
            <a:t> </a:t>
          </a:r>
          <a:r>
            <a:rPr lang="ru-RU" b="1" dirty="0" err="1" smtClean="0"/>
            <a:t>повноваження</a:t>
          </a:r>
          <a:endParaRPr lang="ru-RU" b="1" dirty="0"/>
        </a:p>
      </dgm:t>
    </dgm:pt>
    <dgm:pt modelId="{E57B7CC2-D2C2-4365-8713-389FDB47EFC3}" type="parTrans" cxnId="{73B54D4F-5040-4220-B0ED-C9076C3FFFFC}">
      <dgm:prSet/>
      <dgm:spPr/>
      <dgm:t>
        <a:bodyPr/>
        <a:lstStyle/>
        <a:p>
          <a:endParaRPr lang="ru-RU"/>
        </a:p>
      </dgm:t>
    </dgm:pt>
    <dgm:pt modelId="{A7457627-7CBB-4EB9-B21E-E6D7A0CAF11F}" type="sibTrans" cxnId="{73B54D4F-5040-4220-B0ED-C9076C3FFFFC}">
      <dgm:prSet/>
      <dgm:spPr/>
      <dgm:t>
        <a:bodyPr/>
        <a:lstStyle/>
        <a:p>
          <a:endParaRPr lang="ru-RU"/>
        </a:p>
      </dgm:t>
    </dgm:pt>
    <dgm:pt modelId="{E6F2AA20-C358-4EA1-A8BE-FE5F18F35B12}">
      <dgm:prSet phldrT="[Текст]"/>
      <dgm:spPr/>
      <dgm:t>
        <a:bodyPr/>
        <a:lstStyle/>
        <a:p>
          <a:r>
            <a:rPr lang="ru-RU" b="1" dirty="0" err="1" smtClean="0"/>
            <a:t>очолював</a:t>
          </a:r>
          <a:r>
            <a:rPr lang="ru-RU" b="1" dirty="0" smtClean="0"/>
            <a:t> </a:t>
          </a:r>
          <a:r>
            <a:rPr lang="ru-RU" b="1" dirty="0" err="1" smtClean="0"/>
            <a:t>державний</a:t>
          </a:r>
          <a:r>
            <a:rPr lang="ru-RU" b="1" dirty="0" smtClean="0"/>
            <a:t> </a:t>
          </a:r>
          <a:r>
            <a:rPr lang="ru-RU" b="1" dirty="0" err="1" smtClean="0"/>
            <a:t>апарат</a:t>
          </a:r>
          <a:endParaRPr lang="ru-RU" b="1" dirty="0"/>
        </a:p>
      </dgm:t>
    </dgm:pt>
    <dgm:pt modelId="{640654CD-2179-477C-B90E-9FACF569105F}" type="parTrans" cxnId="{5AB80B05-2EB4-4E49-A0CE-A063887E8915}">
      <dgm:prSet/>
      <dgm:spPr/>
      <dgm:t>
        <a:bodyPr/>
        <a:lstStyle/>
        <a:p>
          <a:endParaRPr lang="ru-RU"/>
        </a:p>
      </dgm:t>
    </dgm:pt>
    <dgm:pt modelId="{003BB196-98B1-44D1-9352-82219AAB7450}" type="sibTrans" cxnId="{5AB80B05-2EB4-4E49-A0CE-A063887E8915}">
      <dgm:prSet/>
      <dgm:spPr/>
      <dgm:t>
        <a:bodyPr/>
        <a:lstStyle/>
        <a:p>
          <a:endParaRPr lang="ru-RU"/>
        </a:p>
      </dgm:t>
    </dgm:pt>
    <dgm:pt modelId="{2C433C18-3DBE-4530-AA1A-7D1BC381454B}">
      <dgm:prSet phldrT="[Текст]"/>
      <dgm:spPr/>
      <dgm:t>
        <a:bodyPr/>
        <a:lstStyle/>
        <a:p>
          <a:r>
            <a:rPr lang="ru-RU" b="1" dirty="0" err="1" smtClean="0"/>
            <a:t>верховний</a:t>
          </a:r>
          <a:r>
            <a:rPr lang="ru-RU" b="1" dirty="0" smtClean="0"/>
            <a:t> </a:t>
          </a:r>
          <a:r>
            <a:rPr lang="ru-RU" b="1" dirty="0" err="1" smtClean="0"/>
            <a:t>воєначальник</a:t>
          </a:r>
          <a:endParaRPr lang="ru-RU" b="1" dirty="0"/>
        </a:p>
      </dgm:t>
    </dgm:pt>
    <dgm:pt modelId="{66A6CE56-FCE9-4BCC-B5A4-1A93C9B6C9BD}" type="parTrans" cxnId="{BAF0480D-E740-4AF0-85A1-4DBFDEF22F29}">
      <dgm:prSet/>
      <dgm:spPr/>
      <dgm:t>
        <a:bodyPr/>
        <a:lstStyle/>
        <a:p>
          <a:endParaRPr lang="ru-RU"/>
        </a:p>
      </dgm:t>
    </dgm:pt>
    <dgm:pt modelId="{A87FB225-CCF1-48B5-A4B7-9B8A63935161}" type="sibTrans" cxnId="{BAF0480D-E740-4AF0-85A1-4DBFDEF22F29}">
      <dgm:prSet/>
      <dgm:spPr/>
      <dgm:t>
        <a:bodyPr/>
        <a:lstStyle/>
        <a:p>
          <a:endParaRPr lang="ru-RU"/>
        </a:p>
      </dgm:t>
    </dgm:pt>
    <dgm:pt modelId="{A0D8E96C-28B9-43B8-AAF3-2046EF2B7D50}">
      <dgm:prSet phldrT="[Текст]"/>
      <dgm:spPr/>
      <dgm:t>
        <a:bodyPr/>
        <a:lstStyle/>
        <a:p>
          <a:r>
            <a:rPr lang="ru-RU" b="1" dirty="0" err="1" smtClean="0"/>
            <a:t>верховний</a:t>
          </a:r>
          <a:r>
            <a:rPr lang="ru-RU" b="1" dirty="0" smtClean="0"/>
            <a:t> </a:t>
          </a:r>
          <a:r>
            <a:rPr lang="ru-RU" b="1" dirty="0" err="1" smtClean="0"/>
            <a:t>суддя</a:t>
          </a:r>
          <a:endParaRPr lang="ru-RU" b="1" dirty="0"/>
        </a:p>
      </dgm:t>
    </dgm:pt>
    <dgm:pt modelId="{21FC6218-7373-405D-8CAE-3B2D9C78A3DF}" type="parTrans" cxnId="{DF58C664-E81E-4DFA-BBE2-FD3AD8163664}">
      <dgm:prSet/>
      <dgm:spPr/>
      <dgm:t>
        <a:bodyPr/>
        <a:lstStyle/>
        <a:p>
          <a:endParaRPr lang="ru-RU"/>
        </a:p>
      </dgm:t>
    </dgm:pt>
    <dgm:pt modelId="{38C3D0DA-33A8-4501-BEAF-29573C2D3149}" type="sibTrans" cxnId="{DF58C664-E81E-4DFA-BBE2-FD3AD8163664}">
      <dgm:prSet/>
      <dgm:spPr/>
      <dgm:t>
        <a:bodyPr/>
        <a:lstStyle/>
        <a:p>
          <a:endParaRPr lang="ru-RU"/>
        </a:p>
      </dgm:t>
    </dgm:pt>
    <dgm:pt modelId="{1D3DAF0D-309B-4F58-A1A0-EDB6E53860DD}" type="pres">
      <dgm:prSet presAssocID="{B7F68C51-4F38-4242-AF96-CE8BD88C8AE6}" presName="compositeShape" presStyleCnt="0">
        <dgm:presLayoutVars>
          <dgm:dir/>
          <dgm:resizeHandles/>
        </dgm:presLayoutVars>
      </dgm:prSet>
      <dgm:spPr/>
    </dgm:pt>
    <dgm:pt modelId="{CE4E78C0-B9E7-4924-88F3-C4A2894D3ACD}" type="pres">
      <dgm:prSet presAssocID="{B7F68C51-4F38-4242-AF96-CE8BD88C8AE6}" presName="pyramid" presStyleLbl="node1" presStyleIdx="0" presStyleCnt="1"/>
      <dgm:spPr/>
    </dgm:pt>
    <dgm:pt modelId="{64C8777D-3EFC-4DB6-9BEB-9DE5F9D50E12}" type="pres">
      <dgm:prSet presAssocID="{B7F68C51-4F38-4242-AF96-CE8BD88C8AE6}" presName="theList" presStyleCnt="0"/>
      <dgm:spPr/>
    </dgm:pt>
    <dgm:pt modelId="{DACDADEF-AD44-4D76-840F-A05D201FABF6}" type="pres">
      <dgm:prSet presAssocID="{B6ACD135-B8F0-45D8-AFD8-28EC1E9A94B2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1B19DC-76F9-4F1D-B000-131C45C03F16}" type="pres">
      <dgm:prSet presAssocID="{B6ACD135-B8F0-45D8-AFD8-28EC1E9A94B2}" presName="aSpace" presStyleCnt="0"/>
      <dgm:spPr/>
    </dgm:pt>
    <dgm:pt modelId="{523F2B11-C64F-43CE-903D-E8861A86E5B3}" type="pres">
      <dgm:prSet presAssocID="{E6F2AA20-C358-4EA1-A8BE-FE5F18F35B12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D81ADC-6C8D-4205-B0D6-21E7C0187094}" type="pres">
      <dgm:prSet presAssocID="{E6F2AA20-C358-4EA1-A8BE-FE5F18F35B12}" presName="aSpace" presStyleCnt="0"/>
      <dgm:spPr/>
    </dgm:pt>
    <dgm:pt modelId="{DBE872C1-1F21-4B31-B0B8-A50436400D60}" type="pres">
      <dgm:prSet presAssocID="{2C433C18-3DBE-4530-AA1A-7D1BC381454B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265F6-51D9-4937-915A-A4E660E05BFC}" type="pres">
      <dgm:prSet presAssocID="{2C433C18-3DBE-4530-AA1A-7D1BC381454B}" presName="aSpace" presStyleCnt="0"/>
      <dgm:spPr/>
    </dgm:pt>
    <dgm:pt modelId="{41AD402E-186D-4677-BAFB-6A3C87C62DC2}" type="pres">
      <dgm:prSet presAssocID="{A0D8E96C-28B9-43B8-AAF3-2046EF2B7D50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18EAB9-B8D9-41E1-825E-64D18DE22646}" type="pres">
      <dgm:prSet presAssocID="{A0D8E96C-28B9-43B8-AAF3-2046EF2B7D50}" presName="aSpace" presStyleCnt="0"/>
      <dgm:spPr/>
    </dgm:pt>
  </dgm:ptLst>
  <dgm:cxnLst>
    <dgm:cxn modelId="{E1522D74-B400-4B51-B50D-5D20BB31CD8E}" type="presOf" srcId="{B6ACD135-B8F0-45D8-AFD8-28EC1E9A94B2}" destId="{DACDADEF-AD44-4D76-840F-A05D201FABF6}" srcOrd="0" destOrd="0" presId="urn:microsoft.com/office/officeart/2005/8/layout/pyramid2"/>
    <dgm:cxn modelId="{BAF0480D-E740-4AF0-85A1-4DBFDEF22F29}" srcId="{B7F68C51-4F38-4242-AF96-CE8BD88C8AE6}" destId="{2C433C18-3DBE-4530-AA1A-7D1BC381454B}" srcOrd="2" destOrd="0" parTransId="{66A6CE56-FCE9-4BCC-B5A4-1A93C9B6C9BD}" sibTransId="{A87FB225-CCF1-48B5-A4B7-9B8A63935161}"/>
    <dgm:cxn modelId="{18442D73-2EF5-4EAA-8FA0-7F9A638C976A}" type="presOf" srcId="{B7F68C51-4F38-4242-AF96-CE8BD88C8AE6}" destId="{1D3DAF0D-309B-4F58-A1A0-EDB6E53860DD}" srcOrd="0" destOrd="0" presId="urn:microsoft.com/office/officeart/2005/8/layout/pyramid2"/>
    <dgm:cxn modelId="{2825C968-502E-4E97-AA90-F84E4DBD18C0}" type="presOf" srcId="{2C433C18-3DBE-4530-AA1A-7D1BC381454B}" destId="{DBE872C1-1F21-4B31-B0B8-A50436400D60}" srcOrd="0" destOrd="0" presId="urn:microsoft.com/office/officeart/2005/8/layout/pyramid2"/>
    <dgm:cxn modelId="{72487FFA-8410-4489-9904-97B9CED67B79}" type="presOf" srcId="{A0D8E96C-28B9-43B8-AAF3-2046EF2B7D50}" destId="{41AD402E-186D-4677-BAFB-6A3C87C62DC2}" srcOrd="0" destOrd="0" presId="urn:microsoft.com/office/officeart/2005/8/layout/pyramid2"/>
    <dgm:cxn modelId="{CC28455B-7810-4F58-89F0-F1AF576D8CD8}" type="presOf" srcId="{E6F2AA20-C358-4EA1-A8BE-FE5F18F35B12}" destId="{523F2B11-C64F-43CE-903D-E8861A86E5B3}" srcOrd="0" destOrd="0" presId="urn:microsoft.com/office/officeart/2005/8/layout/pyramid2"/>
    <dgm:cxn modelId="{73B54D4F-5040-4220-B0ED-C9076C3FFFFC}" srcId="{B7F68C51-4F38-4242-AF96-CE8BD88C8AE6}" destId="{B6ACD135-B8F0-45D8-AFD8-28EC1E9A94B2}" srcOrd="0" destOrd="0" parTransId="{E57B7CC2-D2C2-4365-8713-389FDB47EFC3}" sibTransId="{A7457627-7CBB-4EB9-B21E-E6D7A0CAF11F}"/>
    <dgm:cxn modelId="{5AB80B05-2EB4-4E49-A0CE-A063887E8915}" srcId="{B7F68C51-4F38-4242-AF96-CE8BD88C8AE6}" destId="{E6F2AA20-C358-4EA1-A8BE-FE5F18F35B12}" srcOrd="1" destOrd="0" parTransId="{640654CD-2179-477C-B90E-9FACF569105F}" sibTransId="{003BB196-98B1-44D1-9352-82219AAB7450}"/>
    <dgm:cxn modelId="{DF58C664-E81E-4DFA-BBE2-FD3AD8163664}" srcId="{B7F68C51-4F38-4242-AF96-CE8BD88C8AE6}" destId="{A0D8E96C-28B9-43B8-AAF3-2046EF2B7D50}" srcOrd="3" destOrd="0" parTransId="{21FC6218-7373-405D-8CAE-3B2D9C78A3DF}" sibTransId="{38C3D0DA-33A8-4501-BEAF-29573C2D3149}"/>
    <dgm:cxn modelId="{E4C9D911-DE12-47F3-BF1E-52211215AEEF}" type="presParOf" srcId="{1D3DAF0D-309B-4F58-A1A0-EDB6E53860DD}" destId="{CE4E78C0-B9E7-4924-88F3-C4A2894D3ACD}" srcOrd="0" destOrd="0" presId="urn:microsoft.com/office/officeart/2005/8/layout/pyramid2"/>
    <dgm:cxn modelId="{F7310D56-6AB2-48F8-9B5C-94BC6D109746}" type="presParOf" srcId="{1D3DAF0D-309B-4F58-A1A0-EDB6E53860DD}" destId="{64C8777D-3EFC-4DB6-9BEB-9DE5F9D50E12}" srcOrd="1" destOrd="0" presId="urn:microsoft.com/office/officeart/2005/8/layout/pyramid2"/>
    <dgm:cxn modelId="{C1F139D9-789E-4AA7-A03C-AE3D98AA6B41}" type="presParOf" srcId="{64C8777D-3EFC-4DB6-9BEB-9DE5F9D50E12}" destId="{DACDADEF-AD44-4D76-840F-A05D201FABF6}" srcOrd="0" destOrd="0" presId="urn:microsoft.com/office/officeart/2005/8/layout/pyramid2"/>
    <dgm:cxn modelId="{383F5A2F-764B-47C5-8B7F-241BB2D797B0}" type="presParOf" srcId="{64C8777D-3EFC-4DB6-9BEB-9DE5F9D50E12}" destId="{561B19DC-76F9-4F1D-B000-131C45C03F16}" srcOrd="1" destOrd="0" presId="urn:microsoft.com/office/officeart/2005/8/layout/pyramid2"/>
    <dgm:cxn modelId="{05E2E20E-FCAB-44DF-98E7-A6D2E40C78D2}" type="presParOf" srcId="{64C8777D-3EFC-4DB6-9BEB-9DE5F9D50E12}" destId="{523F2B11-C64F-43CE-903D-E8861A86E5B3}" srcOrd="2" destOrd="0" presId="urn:microsoft.com/office/officeart/2005/8/layout/pyramid2"/>
    <dgm:cxn modelId="{22A0FE8B-0409-4F44-9778-BC4D495ED50D}" type="presParOf" srcId="{64C8777D-3EFC-4DB6-9BEB-9DE5F9D50E12}" destId="{30D81ADC-6C8D-4205-B0D6-21E7C0187094}" srcOrd="3" destOrd="0" presId="urn:microsoft.com/office/officeart/2005/8/layout/pyramid2"/>
    <dgm:cxn modelId="{D0E6D0A8-7AC9-45FB-9057-754DF5CEF71F}" type="presParOf" srcId="{64C8777D-3EFC-4DB6-9BEB-9DE5F9D50E12}" destId="{DBE872C1-1F21-4B31-B0B8-A50436400D60}" srcOrd="4" destOrd="0" presId="urn:microsoft.com/office/officeart/2005/8/layout/pyramid2"/>
    <dgm:cxn modelId="{3EFAA677-6C04-4BCF-96C2-1067B170B9A8}" type="presParOf" srcId="{64C8777D-3EFC-4DB6-9BEB-9DE5F9D50E12}" destId="{D7F265F6-51D9-4937-915A-A4E660E05BFC}" srcOrd="5" destOrd="0" presId="urn:microsoft.com/office/officeart/2005/8/layout/pyramid2"/>
    <dgm:cxn modelId="{67AA4040-A1A8-4E05-9D0B-42F356D53CB3}" type="presParOf" srcId="{64C8777D-3EFC-4DB6-9BEB-9DE5F9D50E12}" destId="{41AD402E-186D-4677-BAFB-6A3C87C62DC2}" srcOrd="6" destOrd="0" presId="urn:microsoft.com/office/officeart/2005/8/layout/pyramid2"/>
    <dgm:cxn modelId="{3F26654F-8D7C-47F4-B1A5-B056ABB3059F}" type="presParOf" srcId="{64C8777D-3EFC-4DB6-9BEB-9DE5F9D50E12}" destId="{0718EAB9-B8D9-41E1-825E-64D18DE22646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771E2E9-3CC8-4ACE-BDA6-F406B91DFDA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A9F151-1E67-41BA-BF06-86A0E51ED6E1}">
      <dgm:prSet phldrT="[Текст]" custT="1"/>
      <dgm:spPr/>
      <dgm:t>
        <a:bodyPr/>
        <a:lstStyle/>
        <a:p>
          <a:pPr algn="just"/>
          <a:r>
            <a:rPr lang="ru-RU" sz="2800" b="1" dirty="0" smtClean="0">
              <a:solidFill>
                <a:schemeClr val="bg1"/>
              </a:solidFill>
              <a:latin typeface="Arial Black" pitchFamily="34" charset="0"/>
            </a:rPr>
            <a:t>Центр </a:t>
          </a:r>
          <a:r>
            <a:rPr lang="ru-RU" sz="2800" b="1" dirty="0" err="1" smtClean="0">
              <a:solidFill>
                <a:schemeClr val="bg1"/>
              </a:solidFill>
              <a:latin typeface="Arial Black" pitchFamily="34" charset="0"/>
            </a:rPr>
            <a:t>управління</a:t>
          </a:r>
          <a:r>
            <a:rPr lang="ru-RU" sz="2800" b="1" dirty="0" smtClean="0">
              <a:solidFill>
                <a:schemeClr val="bg1"/>
              </a:solidFill>
              <a:latin typeface="Arial Black" pitchFamily="34" charset="0"/>
            </a:rPr>
            <a:t> -</a:t>
          </a:r>
          <a:r>
            <a:rPr lang="ru-RU" sz="2800" b="1" dirty="0" err="1" smtClean="0">
              <a:solidFill>
                <a:schemeClr val="bg1"/>
              </a:solidFill>
              <a:latin typeface="Arial Black" pitchFamily="34" charset="0"/>
            </a:rPr>
            <a:t>палацом</a:t>
          </a:r>
          <a:r>
            <a:rPr lang="ru-RU" sz="2800" b="1" dirty="0" smtClean="0">
              <a:solidFill>
                <a:schemeClr val="bg1"/>
              </a:solidFill>
              <a:latin typeface="Arial Black" pitchFamily="34" charset="0"/>
            </a:rPr>
            <a:t> правителя</a:t>
          </a:r>
          <a:endParaRPr lang="ru-RU" sz="2800" b="1" dirty="0">
            <a:solidFill>
              <a:schemeClr val="bg1"/>
            </a:solidFill>
            <a:latin typeface="Arial Black" pitchFamily="34" charset="0"/>
          </a:endParaRPr>
        </a:p>
      </dgm:t>
    </dgm:pt>
    <dgm:pt modelId="{5B76A870-4311-4E94-B43F-C595C81C08B7}" type="parTrans" cxnId="{BA255511-2512-4829-8BD5-436CE0130AD0}">
      <dgm:prSet/>
      <dgm:spPr/>
      <dgm:t>
        <a:bodyPr/>
        <a:lstStyle/>
        <a:p>
          <a:endParaRPr lang="ru-RU"/>
        </a:p>
      </dgm:t>
    </dgm:pt>
    <dgm:pt modelId="{B1720BF9-3161-40A6-968C-2C372AF79496}" type="sibTrans" cxnId="{BA255511-2512-4829-8BD5-436CE0130AD0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endParaRPr lang="ru-RU"/>
        </a:p>
      </dgm:t>
    </dgm:pt>
    <dgm:pt modelId="{88B91E4B-11D8-4CFA-9955-7CB4457C11B4}">
      <dgm:prSet phldrT="[Текст]" custT="1"/>
      <dgm:spPr/>
      <dgm:t>
        <a:bodyPr/>
        <a:lstStyle/>
        <a:p>
          <a:pPr algn="just"/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Чаті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(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візир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) -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дворецький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endParaRPr lang="ru-RU" sz="2000" b="1" dirty="0">
            <a:solidFill>
              <a:schemeClr val="bg1"/>
            </a:solidFill>
            <a:latin typeface="Arial Black" pitchFamily="34" charset="0"/>
          </a:endParaRPr>
        </a:p>
      </dgm:t>
    </dgm:pt>
    <dgm:pt modelId="{83CDBA80-8FCB-47D9-9CA7-D7C854ECC6D7}" type="parTrans" cxnId="{03281536-F68F-49B2-A6F3-EECDB7EE4A1A}">
      <dgm:prSet/>
      <dgm:spPr/>
      <dgm:t>
        <a:bodyPr/>
        <a:lstStyle/>
        <a:p>
          <a:endParaRPr lang="ru-RU"/>
        </a:p>
      </dgm:t>
    </dgm:pt>
    <dgm:pt modelId="{C39E560D-BE7F-4891-AFD1-936EC2CE527E}" type="sibTrans" cxnId="{03281536-F68F-49B2-A6F3-EECDB7EE4A1A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endParaRPr lang="ru-RU"/>
        </a:p>
      </dgm:t>
    </dgm:pt>
    <dgm:pt modelId="{4EC11BAE-E8FB-42AC-82FE-A85AAC7B35A5}">
      <dgm:prSet phldrT="[Текст]" custT="1"/>
      <dgm:spPr/>
      <dgm:t>
        <a:bodyPr/>
        <a:lstStyle/>
        <a:p>
          <a:pPr algn="just"/>
          <a:r>
            <a:rPr lang="ru-RU" sz="1800" b="1" dirty="0" err="1" smtClean="0">
              <a:solidFill>
                <a:schemeClr val="bg1"/>
              </a:solidFill>
              <a:latin typeface="Arial Black" pitchFamily="34" charset="0"/>
            </a:rPr>
            <a:t>Зберігач</a:t>
          </a:r>
          <a:r>
            <a:rPr lang="ru-RU" sz="18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b="1" dirty="0" err="1" smtClean="0">
              <a:solidFill>
                <a:schemeClr val="bg1"/>
              </a:solidFill>
              <a:latin typeface="Arial Black" pitchFamily="34" charset="0"/>
            </a:rPr>
            <a:t>царської</a:t>
          </a:r>
          <a:r>
            <a:rPr lang="ru-RU" sz="1800" b="1" dirty="0" smtClean="0">
              <a:solidFill>
                <a:schemeClr val="bg1"/>
              </a:solidFill>
              <a:latin typeface="Arial Black" pitchFamily="34" charset="0"/>
            </a:rPr>
            <a:t> печатки  </a:t>
          </a:r>
          <a:r>
            <a:rPr lang="ru-RU" sz="1800" b="1" dirty="0" err="1" smtClean="0">
              <a:solidFill>
                <a:schemeClr val="bg1"/>
              </a:solidFill>
              <a:latin typeface="Arial Black" pitchFamily="34" charset="0"/>
            </a:rPr>
            <a:t>або</a:t>
          </a:r>
          <a:r>
            <a:rPr lang="ru-RU" sz="18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b="1" dirty="0" err="1" smtClean="0">
              <a:solidFill>
                <a:schemeClr val="bg1"/>
              </a:solidFill>
              <a:latin typeface="Arial Black" pitchFamily="34" charset="0"/>
            </a:rPr>
            <a:t>головний</a:t>
          </a:r>
          <a:r>
            <a:rPr lang="ru-RU" sz="1800" b="1" dirty="0" smtClean="0">
              <a:solidFill>
                <a:schemeClr val="bg1"/>
              </a:solidFill>
              <a:latin typeface="Arial Black" pitchFamily="34" charset="0"/>
            </a:rPr>
            <a:t> скарбник</a:t>
          </a:r>
          <a:endParaRPr lang="ru-RU" sz="1800" b="1" dirty="0">
            <a:solidFill>
              <a:schemeClr val="bg1"/>
            </a:solidFill>
            <a:latin typeface="Arial Black" pitchFamily="34" charset="0"/>
          </a:endParaRPr>
        </a:p>
      </dgm:t>
    </dgm:pt>
    <dgm:pt modelId="{E9363FAF-7360-4AB3-BA48-CEB453FF87A8}" type="parTrans" cxnId="{D85ECDE3-836B-4E70-ACC3-1278A5C8FF85}">
      <dgm:prSet/>
      <dgm:spPr/>
      <dgm:t>
        <a:bodyPr/>
        <a:lstStyle/>
        <a:p>
          <a:endParaRPr lang="ru-RU"/>
        </a:p>
      </dgm:t>
    </dgm:pt>
    <dgm:pt modelId="{D6FB3D26-B11F-4C5F-A406-C712E5C31BDF}" type="sibTrans" cxnId="{D85ECDE3-836B-4E70-ACC3-1278A5C8FF85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endParaRPr lang="ru-RU"/>
        </a:p>
      </dgm:t>
    </dgm:pt>
    <dgm:pt modelId="{38A8E81A-D600-4B79-9D91-B9769537CD42}">
      <dgm:prSet phldrT="[Текст]" custT="1"/>
      <dgm:spPr/>
      <dgm:t>
        <a:bodyPr/>
        <a:lstStyle/>
        <a:p>
          <a:pPr algn="just"/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Місцевий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аппарат -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намісники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фараона</a:t>
          </a:r>
          <a:endParaRPr lang="ru-RU" sz="2000" b="1" dirty="0">
            <a:solidFill>
              <a:schemeClr val="bg1"/>
            </a:solidFill>
            <a:latin typeface="Arial Black" pitchFamily="34" charset="0"/>
          </a:endParaRPr>
        </a:p>
      </dgm:t>
    </dgm:pt>
    <dgm:pt modelId="{53CE6449-DEF1-48D9-BCEA-D4A2EB16A1E4}" type="parTrans" cxnId="{6026E391-F274-490A-B317-0D605F803D59}">
      <dgm:prSet/>
      <dgm:spPr/>
      <dgm:t>
        <a:bodyPr/>
        <a:lstStyle/>
        <a:p>
          <a:endParaRPr lang="ru-RU"/>
        </a:p>
      </dgm:t>
    </dgm:pt>
    <dgm:pt modelId="{217AA5CB-9943-4FD2-92E8-2681F6E3AC94}" type="sibTrans" cxnId="{6026E391-F274-490A-B317-0D605F803D59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endParaRPr lang="ru-RU"/>
        </a:p>
      </dgm:t>
    </dgm:pt>
    <dgm:pt modelId="{CE601A2B-BAA8-4DE9-A745-30722A66AE2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Номархи – </a:t>
          </a:r>
          <a:r>
            <a:rPr lang="uk-UA" sz="2000" b="1" dirty="0" smtClean="0">
              <a:solidFill>
                <a:schemeClr val="bg1"/>
              </a:solidFill>
              <a:latin typeface="Arial Black" pitchFamily="34" charset="0"/>
            </a:rPr>
            <a:t>були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на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чолі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нома </a:t>
          </a:r>
          <a:endParaRPr lang="ru-RU" sz="2000" b="1" dirty="0">
            <a:solidFill>
              <a:schemeClr val="bg1"/>
            </a:solidFill>
            <a:latin typeface="Arial Black" pitchFamily="34" charset="0"/>
          </a:endParaRPr>
        </a:p>
      </dgm:t>
    </dgm:pt>
    <dgm:pt modelId="{133675C4-D83E-4C3A-8DBA-2CAFC33B5917}" type="parTrans" cxnId="{6866CEA4-93B4-4656-8F24-A0E1DD094492}">
      <dgm:prSet/>
      <dgm:spPr/>
      <dgm:t>
        <a:bodyPr/>
        <a:lstStyle/>
        <a:p>
          <a:endParaRPr lang="ru-RU"/>
        </a:p>
      </dgm:t>
    </dgm:pt>
    <dgm:pt modelId="{10D9B232-47C2-406E-839E-9C510E6D1266}" type="sibTrans" cxnId="{6866CEA4-93B4-4656-8F24-A0E1DD094492}">
      <dgm:prSet/>
      <dgm:spPr/>
      <dgm:t>
        <a:bodyPr/>
        <a:lstStyle/>
        <a:p>
          <a:endParaRPr lang="ru-RU"/>
        </a:p>
      </dgm:t>
    </dgm:pt>
    <dgm:pt modelId="{3B592D5E-7C77-459C-989B-AEB5F1F3396C}" type="pres">
      <dgm:prSet presAssocID="{9771E2E9-3CC8-4ACE-BDA6-F406B91DFDA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70A289-739E-4480-A148-D30B7BCC23A0}" type="pres">
      <dgm:prSet presAssocID="{9771E2E9-3CC8-4ACE-BDA6-F406B91DFDAF}" presName="dummyMaxCanvas" presStyleCnt="0">
        <dgm:presLayoutVars/>
      </dgm:prSet>
      <dgm:spPr/>
    </dgm:pt>
    <dgm:pt modelId="{73461A55-8E32-47E6-BA93-1F63D7C8A9DB}" type="pres">
      <dgm:prSet presAssocID="{9771E2E9-3CC8-4ACE-BDA6-F406B91DFDAF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55FE1-706C-48EB-A7D3-057721B5FCD4}" type="pres">
      <dgm:prSet presAssocID="{9771E2E9-3CC8-4ACE-BDA6-F406B91DFDAF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552C1C-3BD8-4E4C-8A32-0664CC2B06AA}" type="pres">
      <dgm:prSet presAssocID="{9771E2E9-3CC8-4ACE-BDA6-F406B91DFDAF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246875-BEC7-47CA-9438-93A16160E114}" type="pres">
      <dgm:prSet presAssocID="{9771E2E9-3CC8-4ACE-BDA6-F406B91DFDAF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CC4880-9C63-4EC6-845E-C6317FC50BDD}" type="pres">
      <dgm:prSet presAssocID="{9771E2E9-3CC8-4ACE-BDA6-F406B91DFDAF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2551ED-EE7C-467F-AAC7-674F20E4988F}" type="pres">
      <dgm:prSet presAssocID="{9771E2E9-3CC8-4ACE-BDA6-F406B91DFDAF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F84907-85C3-47F9-86A4-A04C7F2DFF64}" type="pres">
      <dgm:prSet presAssocID="{9771E2E9-3CC8-4ACE-BDA6-F406B91DFDAF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DFE84-6226-48D4-945A-1E1E98737385}" type="pres">
      <dgm:prSet presAssocID="{9771E2E9-3CC8-4ACE-BDA6-F406B91DFDAF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0F9D4-20C5-414F-8C0A-A6D398F244BD}" type="pres">
      <dgm:prSet presAssocID="{9771E2E9-3CC8-4ACE-BDA6-F406B91DFDAF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C7DABC-4858-4264-96A5-361D58B2623C}" type="pres">
      <dgm:prSet presAssocID="{9771E2E9-3CC8-4ACE-BDA6-F406B91DFDAF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65660A-D1F6-4DB6-8FE8-1AF53FFD4098}" type="pres">
      <dgm:prSet presAssocID="{9771E2E9-3CC8-4ACE-BDA6-F406B91DFDAF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C386F-34C0-45BC-A5C4-C717FDCE710D}" type="pres">
      <dgm:prSet presAssocID="{9771E2E9-3CC8-4ACE-BDA6-F406B91DFDAF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8F3B8A-F608-4DEF-B255-03F249F25D6F}" type="pres">
      <dgm:prSet presAssocID="{9771E2E9-3CC8-4ACE-BDA6-F406B91DFDAF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329D23-7C60-4C3C-964D-EB17DF088A1C}" type="pres">
      <dgm:prSet presAssocID="{9771E2E9-3CC8-4ACE-BDA6-F406B91DFDAF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255511-2512-4829-8BD5-436CE0130AD0}" srcId="{9771E2E9-3CC8-4ACE-BDA6-F406B91DFDAF}" destId="{C3A9F151-1E67-41BA-BF06-86A0E51ED6E1}" srcOrd="0" destOrd="0" parTransId="{5B76A870-4311-4E94-B43F-C595C81C08B7}" sibTransId="{B1720BF9-3161-40A6-968C-2C372AF79496}"/>
    <dgm:cxn modelId="{D85ECDE3-836B-4E70-ACC3-1278A5C8FF85}" srcId="{9771E2E9-3CC8-4ACE-BDA6-F406B91DFDAF}" destId="{4EC11BAE-E8FB-42AC-82FE-A85AAC7B35A5}" srcOrd="2" destOrd="0" parTransId="{E9363FAF-7360-4AB3-BA48-CEB453FF87A8}" sibTransId="{D6FB3D26-B11F-4C5F-A406-C712E5C31BDF}"/>
    <dgm:cxn modelId="{122A6489-7BFF-4B27-9923-7110604BBD85}" type="presOf" srcId="{CE601A2B-BAA8-4DE9-A745-30722A66AE2A}" destId="{95329D23-7C60-4C3C-964D-EB17DF088A1C}" srcOrd="1" destOrd="0" presId="urn:microsoft.com/office/officeart/2005/8/layout/vProcess5"/>
    <dgm:cxn modelId="{375897CE-354B-40F0-8771-178240509076}" type="presOf" srcId="{C39E560D-BE7F-4891-AFD1-936EC2CE527E}" destId="{BAF84907-85C3-47F9-86A4-A04C7F2DFF64}" srcOrd="0" destOrd="0" presId="urn:microsoft.com/office/officeart/2005/8/layout/vProcess5"/>
    <dgm:cxn modelId="{6F1DBBBA-49BE-401E-9046-23D9AC7276A3}" type="presOf" srcId="{D6FB3D26-B11F-4C5F-A406-C712E5C31BDF}" destId="{195DFE84-6226-48D4-945A-1E1E98737385}" srcOrd="0" destOrd="0" presId="urn:microsoft.com/office/officeart/2005/8/layout/vProcess5"/>
    <dgm:cxn modelId="{03281536-F68F-49B2-A6F3-EECDB7EE4A1A}" srcId="{9771E2E9-3CC8-4ACE-BDA6-F406B91DFDAF}" destId="{88B91E4B-11D8-4CFA-9955-7CB4457C11B4}" srcOrd="1" destOrd="0" parTransId="{83CDBA80-8FCB-47D9-9CA7-D7C854ECC6D7}" sibTransId="{C39E560D-BE7F-4891-AFD1-936EC2CE527E}"/>
    <dgm:cxn modelId="{090EBCC2-E2CF-4C09-8620-CF0F1B640E83}" type="presOf" srcId="{38A8E81A-D600-4B79-9D91-B9769537CD42}" destId="{228F3B8A-F608-4DEF-B255-03F249F25D6F}" srcOrd="1" destOrd="0" presId="urn:microsoft.com/office/officeart/2005/8/layout/vProcess5"/>
    <dgm:cxn modelId="{AF1376B7-45C7-4D1C-B2AB-1CAC9AB19FB8}" type="presOf" srcId="{C3A9F151-1E67-41BA-BF06-86A0E51ED6E1}" destId="{73461A55-8E32-47E6-BA93-1F63D7C8A9DB}" srcOrd="0" destOrd="0" presId="urn:microsoft.com/office/officeart/2005/8/layout/vProcess5"/>
    <dgm:cxn modelId="{CB0DADAA-E5D0-4B84-B427-3D38B065D0A9}" type="presOf" srcId="{9771E2E9-3CC8-4ACE-BDA6-F406B91DFDAF}" destId="{3B592D5E-7C77-459C-989B-AEB5F1F3396C}" srcOrd="0" destOrd="0" presId="urn:microsoft.com/office/officeart/2005/8/layout/vProcess5"/>
    <dgm:cxn modelId="{1A7C69EB-4DD4-4D13-81FD-66D54D91DDCD}" type="presOf" srcId="{38A8E81A-D600-4B79-9D91-B9769537CD42}" destId="{B4246875-BEC7-47CA-9438-93A16160E114}" srcOrd="0" destOrd="0" presId="urn:microsoft.com/office/officeart/2005/8/layout/vProcess5"/>
    <dgm:cxn modelId="{6866CEA4-93B4-4656-8F24-A0E1DD094492}" srcId="{9771E2E9-3CC8-4ACE-BDA6-F406B91DFDAF}" destId="{CE601A2B-BAA8-4DE9-A745-30722A66AE2A}" srcOrd="4" destOrd="0" parTransId="{133675C4-D83E-4C3A-8DBA-2CAFC33B5917}" sibTransId="{10D9B232-47C2-406E-839E-9C510E6D1266}"/>
    <dgm:cxn modelId="{D85D3BB6-B2BB-4D77-9B82-19AFE483173F}" type="presOf" srcId="{217AA5CB-9943-4FD2-92E8-2681F6E3AC94}" destId="{09A0F9D4-20C5-414F-8C0A-A6D398F244BD}" srcOrd="0" destOrd="0" presId="urn:microsoft.com/office/officeart/2005/8/layout/vProcess5"/>
    <dgm:cxn modelId="{5EA1DA4D-3B35-4059-8A9A-FD9EA1182316}" type="presOf" srcId="{C3A9F151-1E67-41BA-BF06-86A0E51ED6E1}" destId="{E9C7DABC-4858-4264-96A5-361D58B2623C}" srcOrd="1" destOrd="0" presId="urn:microsoft.com/office/officeart/2005/8/layout/vProcess5"/>
    <dgm:cxn modelId="{716EF2CB-F02B-464C-B776-C7DF3326D1F8}" type="presOf" srcId="{88B91E4B-11D8-4CFA-9955-7CB4457C11B4}" destId="{85355FE1-706C-48EB-A7D3-057721B5FCD4}" srcOrd="0" destOrd="0" presId="urn:microsoft.com/office/officeart/2005/8/layout/vProcess5"/>
    <dgm:cxn modelId="{E0CFC3B7-B0BD-4AA9-BCD2-8B7F694A1ACA}" type="presOf" srcId="{88B91E4B-11D8-4CFA-9955-7CB4457C11B4}" destId="{7265660A-D1F6-4DB6-8FE8-1AF53FFD4098}" srcOrd="1" destOrd="0" presId="urn:microsoft.com/office/officeart/2005/8/layout/vProcess5"/>
    <dgm:cxn modelId="{63D9A4F3-56F4-46F0-89ED-658E4EAE0DEE}" type="presOf" srcId="{B1720BF9-3161-40A6-968C-2C372AF79496}" destId="{D92551ED-EE7C-467F-AAC7-674F20E4988F}" srcOrd="0" destOrd="0" presId="urn:microsoft.com/office/officeart/2005/8/layout/vProcess5"/>
    <dgm:cxn modelId="{0168D948-B84E-4A7E-B7D9-EE55FE102D1A}" type="presOf" srcId="{4EC11BAE-E8FB-42AC-82FE-A85AAC7B35A5}" destId="{B7552C1C-3BD8-4E4C-8A32-0664CC2B06AA}" srcOrd="0" destOrd="0" presId="urn:microsoft.com/office/officeart/2005/8/layout/vProcess5"/>
    <dgm:cxn modelId="{0856CEE3-1790-4686-9CAF-1A873F7B5080}" type="presOf" srcId="{CE601A2B-BAA8-4DE9-A745-30722A66AE2A}" destId="{D3CC4880-9C63-4EC6-845E-C6317FC50BDD}" srcOrd="0" destOrd="0" presId="urn:microsoft.com/office/officeart/2005/8/layout/vProcess5"/>
    <dgm:cxn modelId="{6026E391-F274-490A-B317-0D605F803D59}" srcId="{9771E2E9-3CC8-4ACE-BDA6-F406B91DFDAF}" destId="{38A8E81A-D600-4B79-9D91-B9769537CD42}" srcOrd="3" destOrd="0" parTransId="{53CE6449-DEF1-48D9-BCEA-D4A2EB16A1E4}" sibTransId="{217AA5CB-9943-4FD2-92E8-2681F6E3AC94}"/>
    <dgm:cxn modelId="{3006A70F-EB55-4DD5-9981-B6F777EB43D1}" type="presOf" srcId="{4EC11BAE-E8FB-42AC-82FE-A85AAC7B35A5}" destId="{29FC386F-34C0-45BC-A5C4-C717FDCE710D}" srcOrd="1" destOrd="0" presId="urn:microsoft.com/office/officeart/2005/8/layout/vProcess5"/>
    <dgm:cxn modelId="{6A924B25-B8E6-4D89-843F-3B396ADD3CB0}" type="presParOf" srcId="{3B592D5E-7C77-459C-989B-AEB5F1F3396C}" destId="{4570A289-739E-4480-A148-D30B7BCC23A0}" srcOrd="0" destOrd="0" presId="urn:microsoft.com/office/officeart/2005/8/layout/vProcess5"/>
    <dgm:cxn modelId="{BE4E66D7-B6B5-43AD-BE65-0558DF51B53F}" type="presParOf" srcId="{3B592D5E-7C77-459C-989B-AEB5F1F3396C}" destId="{73461A55-8E32-47E6-BA93-1F63D7C8A9DB}" srcOrd="1" destOrd="0" presId="urn:microsoft.com/office/officeart/2005/8/layout/vProcess5"/>
    <dgm:cxn modelId="{2C8581DE-7791-48CE-8187-01A516F41821}" type="presParOf" srcId="{3B592D5E-7C77-459C-989B-AEB5F1F3396C}" destId="{85355FE1-706C-48EB-A7D3-057721B5FCD4}" srcOrd="2" destOrd="0" presId="urn:microsoft.com/office/officeart/2005/8/layout/vProcess5"/>
    <dgm:cxn modelId="{BE103FFB-83D7-4D6C-9363-570169CF5250}" type="presParOf" srcId="{3B592D5E-7C77-459C-989B-AEB5F1F3396C}" destId="{B7552C1C-3BD8-4E4C-8A32-0664CC2B06AA}" srcOrd="3" destOrd="0" presId="urn:microsoft.com/office/officeart/2005/8/layout/vProcess5"/>
    <dgm:cxn modelId="{263E56BB-C162-4A35-8890-2986CB6CDB74}" type="presParOf" srcId="{3B592D5E-7C77-459C-989B-AEB5F1F3396C}" destId="{B4246875-BEC7-47CA-9438-93A16160E114}" srcOrd="4" destOrd="0" presId="urn:microsoft.com/office/officeart/2005/8/layout/vProcess5"/>
    <dgm:cxn modelId="{4A9C03B1-C860-4876-B232-39F9D5EF25B7}" type="presParOf" srcId="{3B592D5E-7C77-459C-989B-AEB5F1F3396C}" destId="{D3CC4880-9C63-4EC6-845E-C6317FC50BDD}" srcOrd="5" destOrd="0" presId="urn:microsoft.com/office/officeart/2005/8/layout/vProcess5"/>
    <dgm:cxn modelId="{CAFE070D-6B9F-4387-8C45-6A826D931511}" type="presParOf" srcId="{3B592D5E-7C77-459C-989B-AEB5F1F3396C}" destId="{D92551ED-EE7C-467F-AAC7-674F20E4988F}" srcOrd="6" destOrd="0" presId="urn:microsoft.com/office/officeart/2005/8/layout/vProcess5"/>
    <dgm:cxn modelId="{C7236D58-EC91-4D78-A8A7-561FCEE236BA}" type="presParOf" srcId="{3B592D5E-7C77-459C-989B-AEB5F1F3396C}" destId="{BAF84907-85C3-47F9-86A4-A04C7F2DFF64}" srcOrd="7" destOrd="0" presId="urn:microsoft.com/office/officeart/2005/8/layout/vProcess5"/>
    <dgm:cxn modelId="{AE93B078-8A62-4395-BAD9-D9C751F13546}" type="presParOf" srcId="{3B592D5E-7C77-459C-989B-AEB5F1F3396C}" destId="{195DFE84-6226-48D4-945A-1E1E98737385}" srcOrd="8" destOrd="0" presId="urn:microsoft.com/office/officeart/2005/8/layout/vProcess5"/>
    <dgm:cxn modelId="{5AC8A6C1-26F6-4E8F-ABBE-D52167D8C612}" type="presParOf" srcId="{3B592D5E-7C77-459C-989B-AEB5F1F3396C}" destId="{09A0F9D4-20C5-414F-8C0A-A6D398F244BD}" srcOrd="9" destOrd="0" presId="urn:microsoft.com/office/officeart/2005/8/layout/vProcess5"/>
    <dgm:cxn modelId="{C8D0B7F7-0AA7-415D-A1F0-BC1DA3300EB8}" type="presParOf" srcId="{3B592D5E-7C77-459C-989B-AEB5F1F3396C}" destId="{E9C7DABC-4858-4264-96A5-361D58B2623C}" srcOrd="10" destOrd="0" presId="urn:microsoft.com/office/officeart/2005/8/layout/vProcess5"/>
    <dgm:cxn modelId="{170DDF00-F975-4EF7-8253-7B2DF945FB6D}" type="presParOf" srcId="{3B592D5E-7C77-459C-989B-AEB5F1F3396C}" destId="{7265660A-D1F6-4DB6-8FE8-1AF53FFD4098}" srcOrd="11" destOrd="0" presId="urn:microsoft.com/office/officeart/2005/8/layout/vProcess5"/>
    <dgm:cxn modelId="{4982C1A6-D9F3-4E58-AC51-F2CA8ECCC2A3}" type="presParOf" srcId="{3B592D5E-7C77-459C-989B-AEB5F1F3396C}" destId="{29FC386F-34C0-45BC-A5C4-C717FDCE710D}" srcOrd="12" destOrd="0" presId="urn:microsoft.com/office/officeart/2005/8/layout/vProcess5"/>
    <dgm:cxn modelId="{F8489070-B7AB-4FA7-97FB-941EF06B07A9}" type="presParOf" srcId="{3B592D5E-7C77-459C-989B-AEB5F1F3396C}" destId="{228F3B8A-F608-4DEF-B255-03F249F25D6F}" srcOrd="13" destOrd="0" presId="urn:microsoft.com/office/officeart/2005/8/layout/vProcess5"/>
    <dgm:cxn modelId="{53C4564F-73C6-4CCD-B478-662921289EE5}" type="presParOf" srcId="{3B592D5E-7C77-459C-989B-AEB5F1F3396C}" destId="{95329D23-7C60-4C3C-964D-EB17DF088A1C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E8A8474-36C1-46D1-971C-961E1D5E6C7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641AF1-789F-4082-89AB-8627043F9B53}">
      <dgm:prSet phldrT="[Текст]" custT="1"/>
      <dgm:spPr/>
      <dgm:t>
        <a:bodyPr/>
        <a:lstStyle/>
        <a:p>
          <a:pPr algn="ctr"/>
          <a:r>
            <a:rPr lang="ru-RU" sz="2400" dirty="0" smtClean="0">
              <a:solidFill>
                <a:schemeClr val="bg1"/>
              </a:solidFill>
              <a:latin typeface="Arial Black" pitchFamily="34" charset="0"/>
            </a:rPr>
            <a:t>Сановник</a:t>
          </a:r>
          <a:endParaRPr lang="ru-RU" sz="2400" dirty="0">
            <a:solidFill>
              <a:schemeClr val="bg1"/>
            </a:solidFill>
            <a:latin typeface="Arial Black" pitchFamily="34" charset="0"/>
          </a:endParaRPr>
        </a:p>
      </dgm:t>
    </dgm:pt>
    <dgm:pt modelId="{09A6309A-18BF-4DCB-99C0-1C6363D0B874}" type="parTrans" cxnId="{A27E6CD7-B9D9-44AF-A40E-2F52DB684834}">
      <dgm:prSet/>
      <dgm:spPr/>
      <dgm:t>
        <a:bodyPr/>
        <a:lstStyle/>
        <a:p>
          <a:endParaRPr lang="ru-RU"/>
        </a:p>
      </dgm:t>
    </dgm:pt>
    <dgm:pt modelId="{C47D2577-B896-42AD-B438-86BAC615CE74}" type="sibTrans" cxnId="{A27E6CD7-B9D9-44AF-A40E-2F52DB684834}">
      <dgm:prSet/>
      <dgm:spPr/>
      <dgm:t>
        <a:bodyPr/>
        <a:lstStyle/>
        <a:p>
          <a:endParaRPr lang="ru-RU"/>
        </a:p>
      </dgm:t>
    </dgm:pt>
    <dgm:pt modelId="{585F85ED-54E9-45D2-8AF1-31CCD9993639}">
      <dgm:prSet phldrT="[Текст]" custT="1"/>
      <dgm:spPr/>
      <dgm:t>
        <a:bodyPr/>
        <a:lstStyle/>
        <a:p>
          <a:pPr algn="just"/>
          <a:r>
            <a:rPr lang="uk-UA" sz="2000" dirty="0" smtClean="0">
              <a:solidFill>
                <a:schemeClr val="bg1"/>
              </a:solidFill>
              <a:latin typeface="Arial Black" pitchFamily="34" charset="0"/>
            </a:rPr>
            <a:t>Н</a:t>
          </a:r>
          <a:r>
            <a:rPr lang="ru-RU" sz="2000" dirty="0" err="1" smtClean="0">
              <a:solidFill>
                <a:schemeClr val="bg1"/>
              </a:solidFill>
              <a:latin typeface="Arial Black" pitchFamily="34" charset="0"/>
            </a:rPr>
            <a:t>ачальник</a:t>
          </a:r>
          <a:r>
            <a:rPr lang="ru-RU" sz="20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dirty="0" err="1" smtClean="0">
              <a:solidFill>
                <a:schemeClr val="bg1"/>
              </a:solidFill>
              <a:latin typeface="Arial Black" pitchFamily="34" charset="0"/>
            </a:rPr>
            <a:t>робіт</a:t>
          </a:r>
          <a:r>
            <a:rPr lang="ru-RU" sz="20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dirty="0" err="1" smtClean="0">
              <a:solidFill>
                <a:schemeClr val="bg1"/>
              </a:solidFill>
              <a:latin typeface="Arial Black" pitchFamily="34" charset="0"/>
            </a:rPr>
            <a:t>зі</a:t>
          </a:r>
          <a:r>
            <a:rPr lang="ru-RU" sz="20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dirty="0" err="1" smtClean="0">
              <a:solidFill>
                <a:schemeClr val="bg1"/>
              </a:solidFill>
              <a:latin typeface="Arial Black" pitchFamily="34" charset="0"/>
            </a:rPr>
            <a:t>спорудження</a:t>
          </a:r>
          <a:r>
            <a:rPr lang="ru-RU" sz="2000" dirty="0" smtClean="0">
              <a:solidFill>
                <a:schemeClr val="bg1"/>
              </a:solidFill>
              <a:latin typeface="Arial Black" pitchFamily="34" charset="0"/>
            </a:rPr>
            <a:t> та </a:t>
          </a:r>
          <a:r>
            <a:rPr lang="ru-RU" sz="2000" dirty="0" err="1" smtClean="0">
              <a:solidFill>
                <a:schemeClr val="bg1"/>
              </a:solidFill>
              <a:latin typeface="Arial Black" pitchFamily="34" charset="0"/>
            </a:rPr>
            <a:t>утримання</a:t>
          </a:r>
          <a:r>
            <a:rPr lang="ru-RU" sz="20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dirty="0" err="1" smtClean="0">
              <a:solidFill>
                <a:schemeClr val="bg1"/>
              </a:solidFill>
              <a:latin typeface="Arial Black" pitchFamily="34" charset="0"/>
            </a:rPr>
            <a:t>зрошувальних</a:t>
          </a:r>
          <a:r>
            <a:rPr lang="ru-RU" sz="2000" dirty="0" smtClean="0">
              <a:solidFill>
                <a:schemeClr val="bg1"/>
              </a:solidFill>
              <a:latin typeface="Arial Black" pitchFamily="34" charset="0"/>
            </a:rPr>
            <a:t> систем </a:t>
          </a:r>
          <a:endParaRPr lang="ru-RU" sz="2000" dirty="0">
            <a:solidFill>
              <a:schemeClr val="bg1"/>
            </a:solidFill>
            <a:latin typeface="Arial Black" pitchFamily="34" charset="0"/>
          </a:endParaRPr>
        </a:p>
      </dgm:t>
    </dgm:pt>
    <dgm:pt modelId="{460DEC49-BAA8-4A9A-810E-6268E6D61EF3}" type="parTrans" cxnId="{8D0116F4-46F0-4A96-8CA5-D0527F2B1D8C}">
      <dgm:prSet/>
      <dgm:spPr/>
      <dgm:t>
        <a:bodyPr/>
        <a:lstStyle/>
        <a:p>
          <a:endParaRPr lang="ru-RU"/>
        </a:p>
      </dgm:t>
    </dgm:pt>
    <dgm:pt modelId="{50C51ADC-423F-4120-ABDD-EE3C27187AFD}" type="sibTrans" cxnId="{8D0116F4-46F0-4A96-8CA5-D0527F2B1D8C}">
      <dgm:prSet/>
      <dgm:spPr/>
      <dgm:t>
        <a:bodyPr/>
        <a:lstStyle/>
        <a:p>
          <a:endParaRPr lang="ru-RU"/>
        </a:p>
      </dgm:t>
    </dgm:pt>
    <dgm:pt modelId="{AA808653-4A13-4684-87C0-9007794514FD}">
      <dgm:prSet phldrT="[Текст]" custT="1"/>
      <dgm:spPr/>
      <dgm:t>
        <a:bodyPr/>
        <a:lstStyle/>
        <a:p>
          <a:pPr algn="just"/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керуючого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 "</a:t>
          </a:r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будинком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зброї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" (</a:t>
          </a:r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представника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вищої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чиновної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знаті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або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 член </a:t>
          </a:r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царської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dirty="0" err="1" smtClean="0">
              <a:solidFill>
                <a:schemeClr val="bg1"/>
              </a:solidFill>
              <a:latin typeface="Arial Black" pitchFamily="34" charset="0"/>
            </a:rPr>
            <a:t>родини</a:t>
          </a:r>
          <a:r>
            <a:rPr lang="ru-RU" sz="1800" dirty="0" smtClean="0">
              <a:solidFill>
                <a:schemeClr val="bg1"/>
              </a:solidFill>
              <a:latin typeface="Arial Black" pitchFamily="34" charset="0"/>
            </a:rPr>
            <a:t>)</a:t>
          </a:r>
          <a:endParaRPr lang="ru-RU" sz="1800" dirty="0">
            <a:solidFill>
              <a:schemeClr val="bg1"/>
            </a:solidFill>
            <a:latin typeface="Arial Black" pitchFamily="34" charset="0"/>
          </a:endParaRPr>
        </a:p>
      </dgm:t>
    </dgm:pt>
    <dgm:pt modelId="{15B67431-014C-4AE8-85FD-3CB24D97E9BF}" type="parTrans" cxnId="{17E42413-02F3-49FA-A48E-00FF24A3D2BB}">
      <dgm:prSet/>
      <dgm:spPr/>
      <dgm:t>
        <a:bodyPr/>
        <a:lstStyle/>
        <a:p>
          <a:endParaRPr lang="ru-RU"/>
        </a:p>
      </dgm:t>
    </dgm:pt>
    <dgm:pt modelId="{48EC095E-0D3E-45E1-855E-0537DAC10E36}" type="sibTrans" cxnId="{17E42413-02F3-49FA-A48E-00FF24A3D2BB}">
      <dgm:prSet/>
      <dgm:spPr/>
      <dgm:t>
        <a:bodyPr/>
        <a:lstStyle/>
        <a:p>
          <a:endParaRPr lang="ru-RU"/>
        </a:p>
      </dgm:t>
    </dgm:pt>
    <dgm:pt modelId="{5739A1AA-1D8D-4352-92D7-BBC914298953}" type="pres">
      <dgm:prSet presAssocID="{1E8A8474-36C1-46D1-971C-961E1D5E6C7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0E22D3-0506-40FB-B6A2-4D2D30371E96}" type="pres">
      <dgm:prSet presAssocID="{1E8A8474-36C1-46D1-971C-961E1D5E6C7F}" presName="dummyMaxCanvas" presStyleCnt="0">
        <dgm:presLayoutVars/>
      </dgm:prSet>
      <dgm:spPr/>
    </dgm:pt>
    <dgm:pt modelId="{B718BEB5-ED13-4462-AEA3-0B9B27303B15}" type="pres">
      <dgm:prSet presAssocID="{1E8A8474-36C1-46D1-971C-961E1D5E6C7F}" presName="ThreeNodes_1" presStyleLbl="node1" presStyleIdx="0" presStyleCnt="3" custScaleX="117647" custLinFactNeighborX="11302" custLinFactNeighborY="24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5BB2C0-8F4B-4267-AE6F-50D8DF0E6DE9}" type="pres">
      <dgm:prSet presAssocID="{1E8A8474-36C1-46D1-971C-961E1D5E6C7F}" presName="ThreeNodes_2" presStyleLbl="node1" presStyleIdx="1" presStyleCnt="3" custScaleX="112877" custScaleY="114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9B596-AC19-43DB-8C81-C9E2044ED598}" type="pres">
      <dgm:prSet presAssocID="{1E8A8474-36C1-46D1-971C-961E1D5E6C7F}" presName="ThreeNodes_3" presStyleLbl="node1" presStyleIdx="2" presStyleCnt="3" custScaleX="115231" custLinFactNeighborX="-5881" custLinFactNeighborY="-5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464E9A-7261-4772-909B-63D0E90A3430}" type="pres">
      <dgm:prSet presAssocID="{1E8A8474-36C1-46D1-971C-961E1D5E6C7F}" presName="ThreeConn_1-2" presStyleLbl="fgAccFollowNode1" presStyleIdx="0" presStyleCnt="2" custLinFactNeighborX="49379" custLinFactNeighborY="-3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5DF1A-2E0D-49A4-ACF1-70666B60263A}" type="pres">
      <dgm:prSet presAssocID="{1E8A8474-36C1-46D1-971C-961E1D5E6C7F}" presName="ThreeConn_2-3" presStyleLbl="fgAccFollowNode1" presStyleIdx="1" presStyleCnt="2" custLinFactNeighborX="18673" custLinFactNeighborY="-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EB6CB6-FEDB-44FE-A84D-FB45A9F6769A}" type="pres">
      <dgm:prSet presAssocID="{1E8A8474-36C1-46D1-971C-961E1D5E6C7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3097A9-EE6D-4F89-9FD2-16AB08720BE6}" type="pres">
      <dgm:prSet presAssocID="{1E8A8474-36C1-46D1-971C-961E1D5E6C7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A7A28-C39A-4101-8156-F76ADFC9A2D0}" type="pres">
      <dgm:prSet presAssocID="{1E8A8474-36C1-46D1-971C-961E1D5E6C7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1CD3BC-6A37-4685-90FD-B75735560186}" type="presOf" srcId="{C47D2577-B896-42AD-B438-86BAC615CE74}" destId="{CA464E9A-7261-4772-909B-63D0E90A3430}" srcOrd="0" destOrd="0" presId="urn:microsoft.com/office/officeart/2005/8/layout/vProcess5"/>
    <dgm:cxn modelId="{62250D9D-B429-4C3E-8005-C074E78B0371}" type="presOf" srcId="{585F85ED-54E9-45D2-8AF1-31CCD9993639}" destId="{595BB2C0-8F4B-4267-AE6F-50D8DF0E6DE9}" srcOrd="0" destOrd="0" presId="urn:microsoft.com/office/officeart/2005/8/layout/vProcess5"/>
    <dgm:cxn modelId="{E871D37B-E865-44A8-A024-7CE1800CFDD6}" type="presOf" srcId="{AA808653-4A13-4684-87C0-9007794514FD}" destId="{28C9B596-AC19-43DB-8C81-C9E2044ED598}" srcOrd="0" destOrd="0" presId="urn:microsoft.com/office/officeart/2005/8/layout/vProcess5"/>
    <dgm:cxn modelId="{C92B256F-1E33-4579-891A-7F89B0E70FFD}" type="presOf" srcId="{31641AF1-789F-4082-89AB-8627043F9B53}" destId="{CFEB6CB6-FEDB-44FE-A84D-FB45A9F6769A}" srcOrd="1" destOrd="0" presId="urn:microsoft.com/office/officeart/2005/8/layout/vProcess5"/>
    <dgm:cxn modelId="{48EC0C3F-1D36-42AD-B022-8839C8152E8D}" type="presOf" srcId="{1E8A8474-36C1-46D1-971C-961E1D5E6C7F}" destId="{5739A1AA-1D8D-4352-92D7-BBC914298953}" srcOrd="0" destOrd="0" presId="urn:microsoft.com/office/officeart/2005/8/layout/vProcess5"/>
    <dgm:cxn modelId="{8D0116F4-46F0-4A96-8CA5-D0527F2B1D8C}" srcId="{1E8A8474-36C1-46D1-971C-961E1D5E6C7F}" destId="{585F85ED-54E9-45D2-8AF1-31CCD9993639}" srcOrd="1" destOrd="0" parTransId="{460DEC49-BAA8-4A9A-810E-6268E6D61EF3}" sibTransId="{50C51ADC-423F-4120-ABDD-EE3C27187AFD}"/>
    <dgm:cxn modelId="{A27E6CD7-B9D9-44AF-A40E-2F52DB684834}" srcId="{1E8A8474-36C1-46D1-971C-961E1D5E6C7F}" destId="{31641AF1-789F-4082-89AB-8627043F9B53}" srcOrd="0" destOrd="0" parTransId="{09A6309A-18BF-4DCB-99C0-1C6363D0B874}" sibTransId="{C47D2577-B896-42AD-B438-86BAC615CE74}"/>
    <dgm:cxn modelId="{121FDF6C-4F7E-497E-8617-D9D58FC0B19D}" type="presOf" srcId="{585F85ED-54E9-45D2-8AF1-31CCD9993639}" destId="{E83097A9-EE6D-4F89-9FD2-16AB08720BE6}" srcOrd="1" destOrd="0" presId="urn:microsoft.com/office/officeart/2005/8/layout/vProcess5"/>
    <dgm:cxn modelId="{17E42413-02F3-49FA-A48E-00FF24A3D2BB}" srcId="{1E8A8474-36C1-46D1-971C-961E1D5E6C7F}" destId="{AA808653-4A13-4684-87C0-9007794514FD}" srcOrd="2" destOrd="0" parTransId="{15B67431-014C-4AE8-85FD-3CB24D97E9BF}" sibTransId="{48EC095E-0D3E-45E1-855E-0537DAC10E36}"/>
    <dgm:cxn modelId="{8AAFD8B2-C5BB-46EA-833E-2F1652561AF3}" type="presOf" srcId="{50C51ADC-423F-4120-ABDD-EE3C27187AFD}" destId="{5AA5DF1A-2E0D-49A4-ACF1-70666B60263A}" srcOrd="0" destOrd="0" presId="urn:microsoft.com/office/officeart/2005/8/layout/vProcess5"/>
    <dgm:cxn modelId="{90768A80-F2E2-4F9B-BE04-85BD1A49EF80}" type="presOf" srcId="{AA808653-4A13-4684-87C0-9007794514FD}" destId="{F35A7A28-C39A-4101-8156-F76ADFC9A2D0}" srcOrd="1" destOrd="0" presId="urn:microsoft.com/office/officeart/2005/8/layout/vProcess5"/>
    <dgm:cxn modelId="{3D6D2276-EF04-46FB-9214-04F9AD802683}" type="presOf" srcId="{31641AF1-789F-4082-89AB-8627043F9B53}" destId="{B718BEB5-ED13-4462-AEA3-0B9B27303B15}" srcOrd="0" destOrd="0" presId="urn:microsoft.com/office/officeart/2005/8/layout/vProcess5"/>
    <dgm:cxn modelId="{F9AF19CA-7071-45F3-A12E-5E061ED30808}" type="presParOf" srcId="{5739A1AA-1D8D-4352-92D7-BBC914298953}" destId="{8F0E22D3-0506-40FB-B6A2-4D2D30371E96}" srcOrd="0" destOrd="0" presId="urn:microsoft.com/office/officeart/2005/8/layout/vProcess5"/>
    <dgm:cxn modelId="{034C8794-2722-4B16-BFE5-0AAAAAFE6518}" type="presParOf" srcId="{5739A1AA-1D8D-4352-92D7-BBC914298953}" destId="{B718BEB5-ED13-4462-AEA3-0B9B27303B15}" srcOrd="1" destOrd="0" presId="urn:microsoft.com/office/officeart/2005/8/layout/vProcess5"/>
    <dgm:cxn modelId="{2DC1BA2D-C803-4AD6-8B9A-859B1C6E64CF}" type="presParOf" srcId="{5739A1AA-1D8D-4352-92D7-BBC914298953}" destId="{595BB2C0-8F4B-4267-AE6F-50D8DF0E6DE9}" srcOrd="2" destOrd="0" presId="urn:microsoft.com/office/officeart/2005/8/layout/vProcess5"/>
    <dgm:cxn modelId="{9C1B06D1-8D99-4A50-B109-2A8911C154C4}" type="presParOf" srcId="{5739A1AA-1D8D-4352-92D7-BBC914298953}" destId="{28C9B596-AC19-43DB-8C81-C9E2044ED598}" srcOrd="3" destOrd="0" presId="urn:microsoft.com/office/officeart/2005/8/layout/vProcess5"/>
    <dgm:cxn modelId="{56B6859E-7382-482C-A915-449829FD280D}" type="presParOf" srcId="{5739A1AA-1D8D-4352-92D7-BBC914298953}" destId="{CA464E9A-7261-4772-909B-63D0E90A3430}" srcOrd="4" destOrd="0" presId="urn:microsoft.com/office/officeart/2005/8/layout/vProcess5"/>
    <dgm:cxn modelId="{C5522AD4-D8F8-4CBF-9473-0A17646EC941}" type="presParOf" srcId="{5739A1AA-1D8D-4352-92D7-BBC914298953}" destId="{5AA5DF1A-2E0D-49A4-ACF1-70666B60263A}" srcOrd="5" destOrd="0" presId="urn:microsoft.com/office/officeart/2005/8/layout/vProcess5"/>
    <dgm:cxn modelId="{99D242F7-D6B9-41A4-9292-F3AA20D88C30}" type="presParOf" srcId="{5739A1AA-1D8D-4352-92D7-BBC914298953}" destId="{CFEB6CB6-FEDB-44FE-A84D-FB45A9F6769A}" srcOrd="6" destOrd="0" presId="urn:microsoft.com/office/officeart/2005/8/layout/vProcess5"/>
    <dgm:cxn modelId="{FD0505F9-BB13-4967-9ECC-6DA34FC016F3}" type="presParOf" srcId="{5739A1AA-1D8D-4352-92D7-BBC914298953}" destId="{E83097A9-EE6D-4F89-9FD2-16AB08720BE6}" srcOrd="7" destOrd="0" presId="urn:microsoft.com/office/officeart/2005/8/layout/vProcess5"/>
    <dgm:cxn modelId="{41C09AB4-13D7-4A2F-AEEE-C0816ACE23DD}" type="presParOf" srcId="{5739A1AA-1D8D-4352-92D7-BBC914298953}" destId="{F35A7A28-C39A-4101-8156-F76ADFC9A2D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55ED381-1B75-4221-961F-971E0B8F96B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E238DB0-07F5-454B-9A22-E7A2351B8BB0}">
      <dgm:prSet phldrT="[Текст]"/>
      <dgm:spPr/>
      <dgm:t>
        <a:bodyPr/>
        <a:lstStyle/>
        <a:p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охороняли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правителя ("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супутники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правителя")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5B78D6AB-6C33-4EBA-A381-B02A413F3003}" type="parTrans" cxnId="{B874CB07-D1DC-4D00-8A85-8AED342F373A}">
      <dgm:prSet/>
      <dgm:spPr/>
      <dgm:t>
        <a:bodyPr/>
        <a:lstStyle/>
        <a:p>
          <a:endParaRPr lang="ru-RU"/>
        </a:p>
      </dgm:t>
    </dgm:pt>
    <dgm:pt modelId="{DBA53D36-18A9-4022-9D62-F22021AFB590}" type="sibTrans" cxnId="{B874CB07-D1DC-4D00-8A85-8AED342F373A}">
      <dgm:prSet/>
      <dgm:spPr/>
      <dgm:t>
        <a:bodyPr/>
        <a:lstStyle/>
        <a:p>
          <a:endParaRPr lang="ru-RU"/>
        </a:p>
      </dgm:t>
    </dgm:pt>
    <dgm:pt modelId="{DCE8AC0F-A33C-4E20-BDE3-D044B5A21CD2}">
      <dgm:prSet phldrT="[Текст]"/>
      <dgm:spPr/>
      <dgm:t>
        <a:bodyPr/>
        <a:lstStyle/>
        <a:p>
          <a:r>
            <a:rPr lang="ru-RU" b="1" dirty="0" err="1" smtClean="0">
              <a:solidFill>
                <a:schemeClr val="bg1"/>
              </a:solidFill>
              <a:latin typeface="Arial Black" pitchFamily="34" charset="0"/>
            </a:rPr>
            <a:t>ополчення</a:t>
          </a:r>
          <a:r>
            <a:rPr lang="ru-RU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b="1" dirty="0" err="1" smtClean="0">
              <a:solidFill>
                <a:schemeClr val="bg1"/>
              </a:solidFill>
              <a:latin typeface="Arial Black" pitchFamily="34" charset="0"/>
            </a:rPr>
            <a:t>вільного</a:t>
          </a:r>
          <a:r>
            <a:rPr lang="ru-RU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b="1" dirty="0" err="1" smtClean="0">
              <a:solidFill>
                <a:schemeClr val="bg1"/>
              </a:solidFill>
              <a:latin typeface="Arial Black" pitchFamily="34" charset="0"/>
            </a:rPr>
            <a:t>населення</a:t>
          </a:r>
          <a:endParaRPr lang="ru-RU" b="1" dirty="0">
            <a:solidFill>
              <a:schemeClr val="bg1"/>
            </a:solidFill>
            <a:latin typeface="Arial Black" pitchFamily="34" charset="0"/>
          </a:endParaRPr>
        </a:p>
      </dgm:t>
    </dgm:pt>
    <dgm:pt modelId="{2CA3ED9C-0635-472F-9391-60A68D7511DC}" type="parTrans" cxnId="{D1C33286-FBB2-43E3-8F17-BFA891BE41DE}">
      <dgm:prSet/>
      <dgm:spPr/>
      <dgm:t>
        <a:bodyPr/>
        <a:lstStyle/>
        <a:p>
          <a:endParaRPr lang="ru-RU"/>
        </a:p>
      </dgm:t>
    </dgm:pt>
    <dgm:pt modelId="{99F6CF50-15EC-4E5C-84B9-D4E832946AA6}" type="sibTrans" cxnId="{D1C33286-FBB2-43E3-8F17-BFA891BE41DE}">
      <dgm:prSet/>
      <dgm:spPr/>
      <dgm:t>
        <a:bodyPr/>
        <a:lstStyle/>
        <a:p>
          <a:endParaRPr lang="ru-RU"/>
        </a:p>
      </dgm:t>
    </dgm:pt>
    <dgm:pt modelId="{9B2CAE11-3C59-4C30-AE56-973B326D671B}">
      <dgm:prSet phldrT="[Текст]" custT="1"/>
      <dgm:spPr/>
      <dgm:t>
        <a:bodyPr/>
        <a:lstStyle/>
        <a:p>
          <a:r>
            <a:rPr lang="ru-RU" sz="2400" dirty="0" err="1" smtClean="0">
              <a:solidFill>
                <a:schemeClr val="bg1"/>
              </a:solidFill>
              <a:latin typeface="Arial Black" pitchFamily="34" charset="0"/>
            </a:rPr>
            <a:t>Внутрішня</a:t>
          </a:r>
          <a:r>
            <a:rPr lang="ru-RU" sz="2400" dirty="0" smtClean="0">
              <a:solidFill>
                <a:schemeClr val="bg1"/>
              </a:solidFill>
              <a:latin typeface="Arial Black" pitchFamily="34" charset="0"/>
            </a:rPr>
            <a:t>  "</a:t>
          </a:r>
          <a:r>
            <a:rPr lang="ru-RU" sz="2000" dirty="0" err="1" smtClean="0">
              <a:solidFill>
                <a:schemeClr val="bg1"/>
              </a:solidFill>
              <a:latin typeface="Arial Black" pitchFamily="34" charset="0"/>
            </a:rPr>
            <a:t>поліцейська</a:t>
          </a:r>
          <a:r>
            <a:rPr lang="ru-RU" sz="2400" dirty="0" smtClean="0">
              <a:solidFill>
                <a:schemeClr val="bg1"/>
              </a:solidFill>
              <a:latin typeface="Arial Black" pitchFamily="34" charset="0"/>
            </a:rPr>
            <a:t>" служба</a:t>
          </a:r>
          <a:endParaRPr lang="ru-RU" sz="2400" dirty="0">
            <a:solidFill>
              <a:schemeClr val="bg1"/>
            </a:solidFill>
            <a:latin typeface="Arial Black" pitchFamily="34" charset="0"/>
          </a:endParaRPr>
        </a:p>
      </dgm:t>
    </dgm:pt>
    <dgm:pt modelId="{4F18B20E-1106-47A2-85C9-9A2D14340D3E}" type="parTrans" cxnId="{5BB68B3E-09B6-4635-93E8-1A259FB83FBB}">
      <dgm:prSet/>
      <dgm:spPr/>
      <dgm:t>
        <a:bodyPr/>
        <a:lstStyle/>
        <a:p>
          <a:endParaRPr lang="ru-RU"/>
        </a:p>
      </dgm:t>
    </dgm:pt>
    <dgm:pt modelId="{97C2D9B6-5389-4DB2-B86D-039D3BC0F7F1}" type="sibTrans" cxnId="{5BB68B3E-09B6-4635-93E8-1A259FB83FBB}">
      <dgm:prSet/>
      <dgm:spPr/>
      <dgm:t>
        <a:bodyPr/>
        <a:lstStyle/>
        <a:p>
          <a:endParaRPr lang="ru-RU"/>
        </a:p>
      </dgm:t>
    </dgm:pt>
    <dgm:pt modelId="{17F9A499-2EB4-4293-B286-E0D4FD51501A}" type="pres">
      <dgm:prSet presAssocID="{655ED381-1B75-4221-961F-971E0B8F96B8}" presName="CompostProcess" presStyleCnt="0">
        <dgm:presLayoutVars>
          <dgm:dir/>
          <dgm:resizeHandles val="exact"/>
        </dgm:presLayoutVars>
      </dgm:prSet>
      <dgm:spPr/>
    </dgm:pt>
    <dgm:pt modelId="{245091BC-2045-4FDE-A3CE-D6B86AFF0943}" type="pres">
      <dgm:prSet presAssocID="{655ED381-1B75-4221-961F-971E0B8F96B8}" presName="arrow" presStyleLbl="bgShp" presStyleIdx="0" presStyleCnt="1"/>
      <dgm:spPr/>
    </dgm:pt>
    <dgm:pt modelId="{9B98C7BA-F1FE-4266-842A-138DF44D3220}" type="pres">
      <dgm:prSet presAssocID="{655ED381-1B75-4221-961F-971E0B8F96B8}" presName="linearProcess" presStyleCnt="0"/>
      <dgm:spPr/>
    </dgm:pt>
    <dgm:pt modelId="{5EB2DC10-5028-4DF0-8322-85DF0054BD04}" type="pres">
      <dgm:prSet presAssocID="{CE238DB0-07F5-454B-9A22-E7A2351B8BB0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C3444-0480-4E58-B502-9792E1E20F22}" type="pres">
      <dgm:prSet presAssocID="{DBA53D36-18A9-4022-9D62-F22021AFB590}" presName="sibTrans" presStyleCnt="0"/>
      <dgm:spPr/>
    </dgm:pt>
    <dgm:pt modelId="{8A83F070-134E-4DCE-8D83-45121BC19F0B}" type="pres">
      <dgm:prSet presAssocID="{DCE8AC0F-A33C-4E20-BDE3-D044B5A21CD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EB4096-2F04-44FB-A606-9A2F7347649B}" type="pres">
      <dgm:prSet presAssocID="{99F6CF50-15EC-4E5C-84B9-D4E832946AA6}" presName="sibTrans" presStyleCnt="0"/>
      <dgm:spPr/>
    </dgm:pt>
    <dgm:pt modelId="{118ABDAF-B6B8-4ACB-8281-BA7F9D782997}" type="pres">
      <dgm:prSet presAssocID="{9B2CAE11-3C59-4C30-AE56-973B326D671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74CB07-D1DC-4D00-8A85-8AED342F373A}" srcId="{655ED381-1B75-4221-961F-971E0B8F96B8}" destId="{CE238DB0-07F5-454B-9A22-E7A2351B8BB0}" srcOrd="0" destOrd="0" parTransId="{5B78D6AB-6C33-4EBA-A381-B02A413F3003}" sibTransId="{DBA53D36-18A9-4022-9D62-F22021AFB590}"/>
    <dgm:cxn modelId="{40216E2C-4D57-4518-A240-B14BC99D5576}" type="presOf" srcId="{655ED381-1B75-4221-961F-971E0B8F96B8}" destId="{17F9A499-2EB4-4293-B286-E0D4FD51501A}" srcOrd="0" destOrd="0" presId="urn:microsoft.com/office/officeart/2005/8/layout/hProcess9"/>
    <dgm:cxn modelId="{D1C33286-FBB2-43E3-8F17-BFA891BE41DE}" srcId="{655ED381-1B75-4221-961F-971E0B8F96B8}" destId="{DCE8AC0F-A33C-4E20-BDE3-D044B5A21CD2}" srcOrd="1" destOrd="0" parTransId="{2CA3ED9C-0635-472F-9391-60A68D7511DC}" sibTransId="{99F6CF50-15EC-4E5C-84B9-D4E832946AA6}"/>
    <dgm:cxn modelId="{4F1C3BAE-9184-476D-B498-B56D9AD6CD1F}" type="presOf" srcId="{CE238DB0-07F5-454B-9A22-E7A2351B8BB0}" destId="{5EB2DC10-5028-4DF0-8322-85DF0054BD04}" srcOrd="0" destOrd="0" presId="urn:microsoft.com/office/officeart/2005/8/layout/hProcess9"/>
    <dgm:cxn modelId="{5BB68B3E-09B6-4635-93E8-1A259FB83FBB}" srcId="{655ED381-1B75-4221-961F-971E0B8F96B8}" destId="{9B2CAE11-3C59-4C30-AE56-973B326D671B}" srcOrd="2" destOrd="0" parTransId="{4F18B20E-1106-47A2-85C9-9A2D14340D3E}" sibTransId="{97C2D9B6-5389-4DB2-B86D-039D3BC0F7F1}"/>
    <dgm:cxn modelId="{CC87504C-07D2-47AE-AF08-BC685171E35D}" type="presOf" srcId="{9B2CAE11-3C59-4C30-AE56-973B326D671B}" destId="{118ABDAF-B6B8-4ACB-8281-BA7F9D782997}" srcOrd="0" destOrd="0" presId="urn:microsoft.com/office/officeart/2005/8/layout/hProcess9"/>
    <dgm:cxn modelId="{4CF6172A-58B0-4A4D-B3C7-1E6A5AD0B042}" type="presOf" srcId="{DCE8AC0F-A33C-4E20-BDE3-D044B5A21CD2}" destId="{8A83F070-134E-4DCE-8D83-45121BC19F0B}" srcOrd="0" destOrd="0" presId="urn:microsoft.com/office/officeart/2005/8/layout/hProcess9"/>
    <dgm:cxn modelId="{41BD942D-BB81-4C69-8752-84D7B6FA1D5C}" type="presParOf" srcId="{17F9A499-2EB4-4293-B286-E0D4FD51501A}" destId="{245091BC-2045-4FDE-A3CE-D6B86AFF0943}" srcOrd="0" destOrd="0" presId="urn:microsoft.com/office/officeart/2005/8/layout/hProcess9"/>
    <dgm:cxn modelId="{9AA22C8C-EA7B-47FE-8373-315A935F1792}" type="presParOf" srcId="{17F9A499-2EB4-4293-B286-E0D4FD51501A}" destId="{9B98C7BA-F1FE-4266-842A-138DF44D3220}" srcOrd="1" destOrd="0" presId="urn:microsoft.com/office/officeart/2005/8/layout/hProcess9"/>
    <dgm:cxn modelId="{1E27EA6E-42C4-4DCF-871C-57A3CCE5B552}" type="presParOf" srcId="{9B98C7BA-F1FE-4266-842A-138DF44D3220}" destId="{5EB2DC10-5028-4DF0-8322-85DF0054BD04}" srcOrd="0" destOrd="0" presId="urn:microsoft.com/office/officeart/2005/8/layout/hProcess9"/>
    <dgm:cxn modelId="{A8F467FA-25F5-4F0A-B499-FA320C8E4400}" type="presParOf" srcId="{9B98C7BA-F1FE-4266-842A-138DF44D3220}" destId="{386C3444-0480-4E58-B502-9792E1E20F22}" srcOrd="1" destOrd="0" presId="urn:microsoft.com/office/officeart/2005/8/layout/hProcess9"/>
    <dgm:cxn modelId="{032F4D3E-85A7-42A2-BA45-905CA48CD6D5}" type="presParOf" srcId="{9B98C7BA-F1FE-4266-842A-138DF44D3220}" destId="{8A83F070-134E-4DCE-8D83-45121BC19F0B}" srcOrd="2" destOrd="0" presId="urn:microsoft.com/office/officeart/2005/8/layout/hProcess9"/>
    <dgm:cxn modelId="{ADEE915C-A354-402D-9142-17B8EB6BAA71}" type="presParOf" srcId="{9B98C7BA-F1FE-4266-842A-138DF44D3220}" destId="{3DEB4096-2F04-44FB-A606-9A2F7347649B}" srcOrd="3" destOrd="0" presId="urn:microsoft.com/office/officeart/2005/8/layout/hProcess9"/>
    <dgm:cxn modelId="{37B9CB19-FB3B-4582-ACCC-3C07A42A72E3}" type="presParOf" srcId="{9B98C7BA-F1FE-4266-842A-138DF44D3220}" destId="{118ABDAF-B6B8-4ACB-8281-BA7F9D782997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0E88DC-EE77-4EAD-A63B-352C97B92C0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8F5C40-E0E4-46AA-AC1F-7254AD06CD8A}">
      <dgm:prSet phldrT="[Текст]" custT="1"/>
      <dgm:spPr/>
      <dgm:t>
        <a:bodyPr/>
        <a:lstStyle/>
        <a:p>
          <a:r>
            <a:rPr lang="uk-UA" sz="3200" b="1" dirty="0" smtClean="0">
              <a:solidFill>
                <a:schemeClr val="tx2"/>
              </a:solidFill>
            </a:rPr>
            <a:t>Функції</a:t>
          </a:r>
          <a:r>
            <a:rPr lang="uk-UA" sz="1800" b="1" dirty="0" smtClean="0">
              <a:solidFill>
                <a:schemeClr val="tx2"/>
              </a:solidFill>
            </a:rPr>
            <a:t> - </a:t>
          </a:r>
          <a:r>
            <a:rPr lang="uk-UA" altLang="ru-RU" sz="2000" b="1" dirty="0" smtClean="0">
              <a:solidFill>
                <a:schemeClr val="tx2"/>
              </a:solidFill>
            </a:rPr>
            <a:t>основні напрямки діяльності, що пов'язані із задоволенням актуальних потреб людини і завдяки яким наука стає потрібною в суспільстві</a:t>
          </a:r>
          <a:endParaRPr lang="ru-RU" sz="2000" b="1" dirty="0">
            <a:solidFill>
              <a:schemeClr val="tx2"/>
            </a:solidFill>
          </a:endParaRPr>
        </a:p>
      </dgm:t>
    </dgm:pt>
    <dgm:pt modelId="{BDDEC497-D349-49F1-BABD-FB6CC50F0AF6}" type="parTrans" cxnId="{13AAA78D-A3E5-4B15-8B7E-C39EAD5677EC}">
      <dgm:prSet/>
      <dgm:spPr/>
      <dgm:t>
        <a:bodyPr/>
        <a:lstStyle/>
        <a:p>
          <a:endParaRPr lang="ru-RU"/>
        </a:p>
      </dgm:t>
    </dgm:pt>
    <dgm:pt modelId="{04C7E4E0-AFE8-4DAD-8C62-3AFE0BF86EB5}" type="sibTrans" cxnId="{13AAA78D-A3E5-4B15-8B7E-C39EAD5677EC}">
      <dgm:prSet/>
      <dgm:spPr/>
      <dgm:t>
        <a:bodyPr/>
        <a:lstStyle/>
        <a:p>
          <a:endParaRPr lang="ru-RU"/>
        </a:p>
      </dgm:t>
    </dgm:pt>
    <dgm:pt modelId="{C02959B2-865E-488B-B680-DD954BC5E9EF}">
      <dgm:prSet phldrT="[Текст]" custT="1"/>
      <dgm:spPr>
        <a:ln>
          <a:solidFill>
            <a:schemeClr val="tx1"/>
          </a:solidFill>
        </a:ln>
      </dgm:spPr>
      <dgm:t>
        <a:bodyPr/>
        <a:lstStyle/>
        <a:p>
          <a:r>
            <a:rPr lang="uk-UA" sz="2000" b="1" dirty="0" smtClean="0">
              <a:solidFill>
                <a:schemeClr val="tx2"/>
              </a:solidFill>
            </a:rPr>
            <a:t>Пізнавальна</a:t>
          </a:r>
          <a:endParaRPr lang="ru-RU" sz="2000" b="1" dirty="0">
            <a:solidFill>
              <a:schemeClr val="tx2"/>
            </a:solidFill>
          </a:endParaRPr>
        </a:p>
      </dgm:t>
    </dgm:pt>
    <dgm:pt modelId="{DAA3D145-DE8F-4664-AB16-7832F70FBC14}" type="parTrans" cxnId="{58D3C25C-804C-49CB-9FF2-60102226581E}">
      <dgm:prSet/>
      <dgm:spPr/>
      <dgm:t>
        <a:bodyPr/>
        <a:lstStyle/>
        <a:p>
          <a:endParaRPr lang="ru-RU"/>
        </a:p>
      </dgm:t>
    </dgm:pt>
    <dgm:pt modelId="{8FB7FAFC-8F39-49AC-AE36-84A7238D1BF2}" type="sibTrans" cxnId="{58D3C25C-804C-49CB-9FF2-60102226581E}">
      <dgm:prSet/>
      <dgm:spPr/>
      <dgm:t>
        <a:bodyPr/>
        <a:lstStyle/>
        <a:p>
          <a:endParaRPr lang="ru-RU"/>
        </a:p>
      </dgm:t>
    </dgm:pt>
    <dgm:pt modelId="{3D2596DC-32DA-4048-9F57-79D40DA3CAEC}">
      <dgm:prSet phldrT="[Текст]" custT="1"/>
      <dgm:spPr>
        <a:ln>
          <a:solidFill>
            <a:schemeClr val="tx1"/>
          </a:solidFill>
        </a:ln>
      </dgm:spPr>
      <dgm:t>
        <a:bodyPr/>
        <a:lstStyle/>
        <a:p>
          <a:r>
            <a:rPr lang="uk-UA" sz="1600" b="1" dirty="0" smtClean="0">
              <a:solidFill>
                <a:schemeClr val="tx2"/>
              </a:solidFill>
            </a:rPr>
            <a:t>Пізнання і пояснення історії державно-правових явищ</a:t>
          </a:r>
          <a:endParaRPr lang="ru-RU" sz="1600" b="1" dirty="0">
            <a:solidFill>
              <a:schemeClr val="tx2"/>
            </a:solidFill>
          </a:endParaRPr>
        </a:p>
      </dgm:t>
    </dgm:pt>
    <dgm:pt modelId="{731E1344-9A52-432C-ABCE-ECFA53F2825D}" type="parTrans" cxnId="{FC08CA2C-C9DA-482A-A0F4-3DDD54CB869D}">
      <dgm:prSet/>
      <dgm:spPr/>
      <dgm:t>
        <a:bodyPr/>
        <a:lstStyle/>
        <a:p>
          <a:endParaRPr lang="ru-RU"/>
        </a:p>
      </dgm:t>
    </dgm:pt>
    <dgm:pt modelId="{C53C5A0C-C060-45AF-9EA1-FDEAD161271A}" type="sibTrans" cxnId="{FC08CA2C-C9DA-482A-A0F4-3DDD54CB869D}">
      <dgm:prSet/>
      <dgm:spPr/>
      <dgm:t>
        <a:bodyPr/>
        <a:lstStyle/>
        <a:p>
          <a:endParaRPr lang="ru-RU"/>
        </a:p>
      </dgm:t>
    </dgm:pt>
    <dgm:pt modelId="{22B1262C-EF38-49E8-80A3-1BE00906A8FA}">
      <dgm:prSet phldrT="[Текст]" custT="1"/>
      <dgm:spPr>
        <a:ln>
          <a:solidFill>
            <a:schemeClr val="tx1"/>
          </a:solidFill>
        </a:ln>
      </dgm:spPr>
      <dgm:t>
        <a:bodyPr/>
        <a:lstStyle/>
        <a:p>
          <a:r>
            <a:rPr lang="uk-UA" sz="1800" b="1" dirty="0" smtClean="0">
              <a:solidFill>
                <a:schemeClr val="tx2"/>
              </a:solidFill>
            </a:rPr>
            <a:t>Прогностична</a:t>
          </a:r>
          <a:endParaRPr lang="ru-RU" sz="1800" b="1" dirty="0">
            <a:solidFill>
              <a:schemeClr val="tx2"/>
            </a:solidFill>
          </a:endParaRPr>
        </a:p>
      </dgm:t>
    </dgm:pt>
    <dgm:pt modelId="{11CF87CB-4BB8-4145-8FB6-1D15EE6CCF32}" type="parTrans" cxnId="{5A48F341-3C3C-46E3-AA8B-1470B7952224}">
      <dgm:prSet/>
      <dgm:spPr/>
      <dgm:t>
        <a:bodyPr/>
        <a:lstStyle/>
        <a:p>
          <a:endParaRPr lang="ru-RU"/>
        </a:p>
      </dgm:t>
    </dgm:pt>
    <dgm:pt modelId="{F6149614-F16F-4D63-A1CB-40B6C4978424}" type="sibTrans" cxnId="{5A48F341-3C3C-46E3-AA8B-1470B7952224}">
      <dgm:prSet/>
      <dgm:spPr/>
      <dgm:t>
        <a:bodyPr/>
        <a:lstStyle/>
        <a:p>
          <a:endParaRPr lang="ru-RU"/>
        </a:p>
      </dgm:t>
    </dgm:pt>
    <dgm:pt modelId="{5DC358CC-FBE7-4AA0-83EB-108373CD120F}">
      <dgm:prSet phldrT="[Текст]" custT="1"/>
      <dgm:spPr>
        <a:ln>
          <a:solidFill>
            <a:schemeClr val="tx1"/>
          </a:solidFill>
        </a:ln>
      </dgm:spPr>
      <dgm:t>
        <a:bodyPr/>
        <a:lstStyle/>
        <a:p>
          <a:r>
            <a:rPr lang="uk-UA" sz="1600" b="1" dirty="0" smtClean="0">
              <a:solidFill>
                <a:schemeClr val="tx2"/>
              </a:solidFill>
            </a:rPr>
            <a:t>Прогнозування  тенденцій подальшого державно-правового розвитку</a:t>
          </a:r>
          <a:endParaRPr lang="ru-RU" sz="1600" b="1" dirty="0">
            <a:solidFill>
              <a:schemeClr val="tx2"/>
            </a:solidFill>
          </a:endParaRPr>
        </a:p>
      </dgm:t>
    </dgm:pt>
    <dgm:pt modelId="{73ECA284-63FC-4DFA-A401-76BC1E805583}" type="parTrans" cxnId="{FE7B1223-701E-4BC5-B14E-4ADB6B5CF57D}">
      <dgm:prSet/>
      <dgm:spPr/>
      <dgm:t>
        <a:bodyPr/>
        <a:lstStyle/>
        <a:p>
          <a:endParaRPr lang="ru-RU"/>
        </a:p>
      </dgm:t>
    </dgm:pt>
    <dgm:pt modelId="{30893C59-2330-4F8A-8089-FBDEDE31C633}" type="sibTrans" cxnId="{FE7B1223-701E-4BC5-B14E-4ADB6B5CF57D}">
      <dgm:prSet/>
      <dgm:spPr/>
      <dgm:t>
        <a:bodyPr/>
        <a:lstStyle/>
        <a:p>
          <a:endParaRPr lang="ru-RU"/>
        </a:p>
      </dgm:t>
    </dgm:pt>
    <dgm:pt modelId="{629F4BD8-F292-42C2-941A-DAB25C627ECD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uk-UA" sz="2400" b="1" dirty="0" smtClean="0">
              <a:solidFill>
                <a:schemeClr val="tx2"/>
              </a:solidFill>
            </a:rPr>
            <a:t>Виховна</a:t>
          </a:r>
          <a:endParaRPr lang="ru-RU" sz="2400" b="1" dirty="0">
            <a:solidFill>
              <a:schemeClr val="tx2"/>
            </a:solidFill>
          </a:endParaRPr>
        </a:p>
      </dgm:t>
    </dgm:pt>
    <dgm:pt modelId="{3500DD86-C6CC-491F-BD9D-48AB82BDD653}" type="parTrans" cxnId="{5E2E884F-3EFC-4E20-ADC3-9E83BA390F8D}">
      <dgm:prSet/>
      <dgm:spPr/>
      <dgm:t>
        <a:bodyPr/>
        <a:lstStyle/>
        <a:p>
          <a:endParaRPr lang="ru-RU"/>
        </a:p>
      </dgm:t>
    </dgm:pt>
    <dgm:pt modelId="{ECA99B52-B646-4F42-A8C7-136359A88CE2}" type="sibTrans" cxnId="{5E2E884F-3EFC-4E20-ADC3-9E83BA390F8D}">
      <dgm:prSet/>
      <dgm:spPr/>
      <dgm:t>
        <a:bodyPr/>
        <a:lstStyle/>
        <a:p>
          <a:endParaRPr lang="ru-RU"/>
        </a:p>
      </dgm:t>
    </dgm:pt>
    <dgm:pt modelId="{D713F76E-7A6D-4171-8FFE-BEFD9491603F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uk-UA" sz="1800" b="1" dirty="0" smtClean="0">
              <a:solidFill>
                <a:schemeClr val="tx2"/>
              </a:solidFill>
            </a:rPr>
            <a:t>Виховання </a:t>
          </a:r>
          <a:r>
            <a:rPr lang="ru-RU" sz="1800" b="1" dirty="0" err="1" smtClean="0">
              <a:solidFill>
                <a:schemeClr val="tx2"/>
              </a:solidFill>
            </a:rPr>
            <a:t>національно-державницької</a:t>
          </a:r>
          <a:r>
            <a:rPr lang="ru-RU" sz="1800" b="1" dirty="0" smtClean="0">
              <a:solidFill>
                <a:schemeClr val="tx2"/>
              </a:solidFill>
            </a:rPr>
            <a:t> </a:t>
          </a:r>
          <a:r>
            <a:rPr lang="ru-RU" sz="1800" b="1" dirty="0" err="1" smtClean="0">
              <a:solidFill>
                <a:schemeClr val="tx2"/>
              </a:solidFill>
            </a:rPr>
            <a:t>свідомості</a:t>
          </a:r>
          <a:r>
            <a:rPr lang="ru-RU" sz="1800" b="1" dirty="0" smtClean="0">
              <a:solidFill>
                <a:schemeClr val="tx2"/>
              </a:solidFill>
            </a:rPr>
            <a:t> </a:t>
          </a:r>
          <a:endParaRPr lang="ru-RU" sz="1800" b="1" dirty="0">
            <a:solidFill>
              <a:schemeClr val="tx2"/>
            </a:solidFill>
          </a:endParaRPr>
        </a:p>
      </dgm:t>
    </dgm:pt>
    <dgm:pt modelId="{BD4128BF-5445-4F77-AED1-281E36336B9B}" type="parTrans" cxnId="{867974FA-47D8-4A9C-9D4D-8827035C4B55}">
      <dgm:prSet/>
      <dgm:spPr/>
      <dgm:t>
        <a:bodyPr/>
        <a:lstStyle/>
        <a:p>
          <a:endParaRPr lang="ru-RU"/>
        </a:p>
      </dgm:t>
    </dgm:pt>
    <dgm:pt modelId="{41CD2E63-79E9-4617-A52C-02764C9601CF}" type="sibTrans" cxnId="{867974FA-47D8-4A9C-9D4D-8827035C4B55}">
      <dgm:prSet/>
      <dgm:spPr/>
      <dgm:t>
        <a:bodyPr/>
        <a:lstStyle/>
        <a:p>
          <a:endParaRPr lang="ru-RU"/>
        </a:p>
      </dgm:t>
    </dgm:pt>
    <dgm:pt modelId="{66184A44-7976-428B-86DA-0C0D98ECE45C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uk-UA" sz="1600" b="1" dirty="0" smtClean="0">
              <a:solidFill>
                <a:schemeClr val="tx2"/>
              </a:solidFill>
            </a:rPr>
            <a:t>Практично-політична</a:t>
          </a:r>
          <a:endParaRPr lang="ru-RU" sz="1600" b="1" dirty="0">
            <a:solidFill>
              <a:schemeClr val="tx2"/>
            </a:solidFill>
          </a:endParaRPr>
        </a:p>
      </dgm:t>
    </dgm:pt>
    <dgm:pt modelId="{49E1F160-C561-474C-BE11-1E8B985A9798}" type="parTrans" cxnId="{7AFC8D74-00EC-4FD8-AA28-81E93ADAF6D8}">
      <dgm:prSet/>
      <dgm:spPr/>
      <dgm:t>
        <a:bodyPr/>
        <a:lstStyle/>
        <a:p>
          <a:endParaRPr lang="ru-RU"/>
        </a:p>
      </dgm:t>
    </dgm:pt>
    <dgm:pt modelId="{1B658AD6-650B-4127-AAA1-5033B2188398}" type="sibTrans" cxnId="{7AFC8D74-00EC-4FD8-AA28-81E93ADAF6D8}">
      <dgm:prSet/>
      <dgm:spPr/>
      <dgm:t>
        <a:bodyPr/>
        <a:lstStyle/>
        <a:p>
          <a:endParaRPr lang="ru-RU"/>
        </a:p>
      </dgm:t>
    </dgm:pt>
    <dgm:pt modelId="{EA6D5446-0F53-4345-AFF4-525328F8E06F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uk-UA" sz="1200" b="1" dirty="0" smtClean="0">
              <a:solidFill>
                <a:schemeClr val="tx2"/>
              </a:solidFill>
            </a:rPr>
            <a:t>Осмислення </a:t>
          </a:r>
          <a:r>
            <a:rPr lang="uk-UA" sz="1200" b="1" dirty="0" err="1" smtClean="0">
              <a:solidFill>
                <a:schemeClr val="tx2"/>
              </a:solidFill>
            </a:rPr>
            <a:t>істор-х</a:t>
          </a:r>
          <a:r>
            <a:rPr lang="uk-UA" sz="1200" b="1" dirty="0" smtClean="0">
              <a:solidFill>
                <a:schemeClr val="tx2"/>
              </a:solidFill>
            </a:rPr>
            <a:t> фактів, закономірностей, тенденцій розвитку </a:t>
          </a:r>
          <a:r>
            <a:rPr lang="uk-UA" sz="1200" b="1" dirty="0" err="1" smtClean="0">
              <a:solidFill>
                <a:schemeClr val="tx2"/>
              </a:solidFill>
            </a:rPr>
            <a:t>сусп-ва</a:t>
          </a:r>
          <a:r>
            <a:rPr lang="uk-UA" sz="1200" b="1" dirty="0" smtClean="0">
              <a:solidFill>
                <a:schemeClr val="tx2"/>
              </a:solidFill>
            </a:rPr>
            <a:t>,  </a:t>
          </a:r>
          <a:r>
            <a:rPr lang="uk-UA" sz="1200" b="1" dirty="0" err="1" smtClean="0">
              <a:solidFill>
                <a:schemeClr val="tx2"/>
              </a:solidFill>
            </a:rPr>
            <a:t>допомогає</a:t>
          </a:r>
          <a:r>
            <a:rPr lang="uk-UA" sz="1200" b="1" dirty="0" smtClean="0">
              <a:solidFill>
                <a:schemeClr val="tx2"/>
              </a:solidFill>
            </a:rPr>
            <a:t> розроблять політичний курс, уникати </a:t>
          </a:r>
          <a:r>
            <a:rPr lang="uk-UA" sz="1200" b="1" dirty="0" err="1" smtClean="0">
              <a:solidFill>
                <a:schemeClr val="tx2"/>
              </a:solidFill>
            </a:rPr>
            <a:t>суб</a:t>
          </a:r>
          <a:r>
            <a:rPr lang="en-US" sz="1200" b="1" dirty="0" smtClean="0">
              <a:solidFill>
                <a:schemeClr val="tx2"/>
              </a:solidFill>
            </a:rPr>
            <a:t>’</a:t>
          </a:r>
          <a:r>
            <a:rPr lang="uk-UA" sz="1200" b="1" dirty="0" err="1" smtClean="0">
              <a:solidFill>
                <a:schemeClr val="tx2"/>
              </a:solidFill>
            </a:rPr>
            <a:t>єктивних</a:t>
          </a:r>
          <a:r>
            <a:rPr lang="uk-UA" sz="1200" b="1" dirty="0" smtClean="0">
              <a:solidFill>
                <a:schemeClr val="tx2"/>
              </a:solidFill>
            </a:rPr>
            <a:t> рішень </a:t>
          </a:r>
          <a:endParaRPr lang="ru-RU" sz="1200" b="1" dirty="0">
            <a:solidFill>
              <a:schemeClr val="tx2"/>
            </a:solidFill>
          </a:endParaRPr>
        </a:p>
      </dgm:t>
    </dgm:pt>
    <dgm:pt modelId="{BC46C83E-A59B-4BD2-BBA9-1476ED9DA9D6}" type="parTrans" cxnId="{57331D3C-E331-4A54-9822-15C8512CF66D}">
      <dgm:prSet/>
      <dgm:spPr/>
      <dgm:t>
        <a:bodyPr/>
        <a:lstStyle/>
        <a:p>
          <a:endParaRPr lang="ru-RU"/>
        </a:p>
      </dgm:t>
    </dgm:pt>
    <dgm:pt modelId="{E7706D1F-1B6A-47DF-AB2D-CABCFC1B128F}" type="sibTrans" cxnId="{57331D3C-E331-4A54-9822-15C8512CF66D}">
      <dgm:prSet/>
      <dgm:spPr/>
      <dgm:t>
        <a:bodyPr/>
        <a:lstStyle/>
        <a:p>
          <a:endParaRPr lang="ru-RU"/>
        </a:p>
      </dgm:t>
    </dgm:pt>
    <dgm:pt modelId="{17FAFC23-21E9-41DA-9CF6-BB4A9B77147D}" type="pres">
      <dgm:prSet presAssocID="{A80E88DC-EE77-4EAD-A63B-352C97B92C0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11F6053-0101-4040-B4B0-A6B326C8BED9}" type="pres">
      <dgm:prSet presAssocID="{9C8F5C40-E0E4-46AA-AC1F-7254AD06CD8A}" presName="hierRoot1" presStyleCnt="0"/>
      <dgm:spPr/>
    </dgm:pt>
    <dgm:pt modelId="{E5F3F0CE-D6DB-496C-A643-02E4EF9B7416}" type="pres">
      <dgm:prSet presAssocID="{9C8F5C40-E0E4-46AA-AC1F-7254AD06CD8A}" presName="composite" presStyleCnt="0"/>
      <dgm:spPr/>
    </dgm:pt>
    <dgm:pt modelId="{3D4D0915-FC2A-45C5-A45A-B1A1896BD6F8}" type="pres">
      <dgm:prSet presAssocID="{9C8F5C40-E0E4-46AA-AC1F-7254AD06CD8A}" presName="background" presStyleLbl="node0" presStyleIdx="0" presStyleCnt="1"/>
      <dgm:spPr/>
    </dgm:pt>
    <dgm:pt modelId="{140B9E3B-B5FA-4C24-B402-CF862082F518}" type="pres">
      <dgm:prSet presAssocID="{9C8F5C40-E0E4-46AA-AC1F-7254AD06CD8A}" presName="text" presStyleLbl="fgAcc0" presStyleIdx="0" presStyleCnt="1" custScaleX="410072" custScaleY="145689" custLinFactNeighborX="-3692" custLinFactNeighborY="79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D0AE8D-E900-4C4A-9564-7C8878DC738C}" type="pres">
      <dgm:prSet presAssocID="{9C8F5C40-E0E4-46AA-AC1F-7254AD06CD8A}" presName="hierChild2" presStyleCnt="0"/>
      <dgm:spPr/>
    </dgm:pt>
    <dgm:pt modelId="{E649DF87-60A2-425B-B813-806003493A6A}" type="pres">
      <dgm:prSet presAssocID="{DAA3D145-DE8F-4664-AB16-7832F70FBC14}" presName="Name10" presStyleLbl="parChTrans1D2" presStyleIdx="0" presStyleCnt="4"/>
      <dgm:spPr/>
      <dgm:t>
        <a:bodyPr/>
        <a:lstStyle/>
        <a:p>
          <a:endParaRPr lang="ru-RU"/>
        </a:p>
      </dgm:t>
    </dgm:pt>
    <dgm:pt modelId="{99E2D3A9-994F-4740-8397-0CCE1BC2C8FC}" type="pres">
      <dgm:prSet presAssocID="{C02959B2-865E-488B-B680-DD954BC5E9EF}" presName="hierRoot2" presStyleCnt="0"/>
      <dgm:spPr/>
    </dgm:pt>
    <dgm:pt modelId="{6E4DBE82-2382-43E1-AA24-27DBCB031C0D}" type="pres">
      <dgm:prSet presAssocID="{C02959B2-865E-488B-B680-DD954BC5E9EF}" presName="composite2" presStyleCnt="0"/>
      <dgm:spPr/>
    </dgm:pt>
    <dgm:pt modelId="{D2FA85DD-D864-4B88-857A-49CD177D60B9}" type="pres">
      <dgm:prSet presAssocID="{C02959B2-865E-488B-B680-DD954BC5E9EF}" presName="background2" presStyleLbl="node2" presStyleIdx="0" presStyleCnt="4"/>
      <dgm:spPr/>
    </dgm:pt>
    <dgm:pt modelId="{E8D57C22-073A-4A1F-BB10-7F2853F2FDA3}" type="pres">
      <dgm:prSet presAssocID="{C02959B2-865E-488B-B680-DD954BC5E9EF}" presName="text2" presStyleLbl="fgAcc2" presStyleIdx="0" presStyleCnt="4" custScaleX="1250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1ED966-74B4-4FD1-ABEE-D405B819838E}" type="pres">
      <dgm:prSet presAssocID="{C02959B2-865E-488B-B680-DD954BC5E9EF}" presName="hierChild3" presStyleCnt="0"/>
      <dgm:spPr/>
    </dgm:pt>
    <dgm:pt modelId="{F4888D40-6B36-4836-AF6B-ABEF36C1BF27}" type="pres">
      <dgm:prSet presAssocID="{731E1344-9A52-432C-ABCE-ECFA53F2825D}" presName="Name17" presStyleLbl="parChTrans1D3" presStyleIdx="0" presStyleCnt="4"/>
      <dgm:spPr/>
      <dgm:t>
        <a:bodyPr/>
        <a:lstStyle/>
        <a:p>
          <a:endParaRPr lang="ru-RU"/>
        </a:p>
      </dgm:t>
    </dgm:pt>
    <dgm:pt modelId="{6A2B9359-7293-4915-BFE6-5A7DBCA9B8EE}" type="pres">
      <dgm:prSet presAssocID="{3D2596DC-32DA-4048-9F57-79D40DA3CAEC}" presName="hierRoot3" presStyleCnt="0"/>
      <dgm:spPr/>
    </dgm:pt>
    <dgm:pt modelId="{0CD6F15D-5B84-40AE-9A00-610DB1566325}" type="pres">
      <dgm:prSet presAssocID="{3D2596DC-32DA-4048-9F57-79D40DA3CAEC}" presName="composite3" presStyleCnt="0"/>
      <dgm:spPr/>
    </dgm:pt>
    <dgm:pt modelId="{CD20CFF9-C2C5-4BE2-9B18-B377A0A1525C}" type="pres">
      <dgm:prSet presAssocID="{3D2596DC-32DA-4048-9F57-79D40DA3CAEC}" presName="background3" presStyleLbl="node3" presStyleIdx="0" presStyleCnt="4"/>
      <dgm:spPr/>
    </dgm:pt>
    <dgm:pt modelId="{14021699-E03E-4089-9843-8521DAD2545D}" type="pres">
      <dgm:prSet presAssocID="{3D2596DC-32DA-4048-9F57-79D40DA3CAEC}" presName="text3" presStyleLbl="fgAcc3" presStyleIdx="0" presStyleCnt="4" custScaleY="182662" custLinFactNeighborX="277" custLinFactNeighborY="2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834261-8636-40CD-B889-9087F39C9EE2}" type="pres">
      <dgm:prSet presAssocID="{3D2596DC-32DA-4048-9F57-79D40DA3CAEC}" presName="hierChild4" presStyleCnt="0"/>
      <dgm:spPr/>
    </dgm:pt>
    <dgm:pt modelId="{538F5A52-1895-479A-8B03-83D10A045C66}" type="pres">
      <dgm:prSet presAssocID="{11CF87CB-4BB8-4145-8FB6-1D15EE6CCF32}" presName="Name10" presStyleLbl="parChTrans1D2" presStyleIdx="1" presStyleCnt="4"/>
      <dgm:spPr/>
      <dgm:t>
        <a:bodyPr/>
        <a:lstStyle/>
        <a:p>
          <a:endParaRPr lang="ru-RU"/>
        </a:p>
      </dgm:t>
    </dgm:pt>
    <dgm:pt modelId="{E2E47F3C-C435-4ED9-82CF-40290C7D753B}" type="pres">
      <dgm:prSet presAssocID="{22B1262C-EF38-49E8-80A3-1BE00906A8FA}" presName="hierRoot2" presStyleCnt="0"/>
      <dgm:spPr/>
    </dgm:pt>
    <dgm:pt modelId="{3FFE2A88-E924-4AC5-8925-25B380F99D1D}" type="pres">
      <dgm:prSet presAssocID="{22B1262C-EF38-49E8-80A3-1BE00906A8FA}" presName="composite2" presStyleCnt="0"/>
      <dgm:spPr/>
    </dgm:pt>
    <dgm:pt modelId="{C679E57D-05F0-4A4B-B28E-122752C6C69F}" type="pres">
      <dgm:prSet presAssocID="{22B1262C-EF38-49E8-80A3-1BE00906A8FA}" presName="background2" presStyleLbl="node2" presStyleIdx="1" presStyleCnt="4"/>
      <dgm:spPr/>
    </dgm:pt>
    <dgm:pt modelId="{75E1A842-17D8-416F-8CDA-DFEA57F79121}" type="pres">
      <dgm:prSet presAssocID="{22B1262C-EF38-49E8-80A3-1BE00906A8FA}" presName="text2" presStyleLbl="fgAcc2" presStyleIdx="1" presStyleCnt="4" custScaleX="1162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DF5761-4FCF-41B6-8DFD-D946D24A53A6}" type="pres">
      <dgm:prSet presAssocID="{22B1262C-EF38-49E8-80A3-1BE00906A8FA}" presName="hierChild3" presStyleCnt="0"/>
      <dgm:spPr/>
    </dgm:pt>
    <dgm:pt modelId="{10BFF44A-EAD5-420C-BDF8-E54D2EB36B99}" type="pres">
      <dgm:prSet presAssocID="{73ECA284-63FC-4DFA-A401-76BC1E805583}" presName="Name17" presStyleLbl="parChTrans1D3" presStyleIdx="1" presStyleCnt="4"/>
      <dgm:spPr/>
      <dgm:t>
        <a:bodyPr/>
        <a:lstStyle/>
        <a:p>
          <a:endParaRPr lang="ru-RU"/>
        </a:p>
      </dgm:t>
    </dgm:pt>
    <dgm:pt modelId="{BB23CB3C-6874-4580-BE36-8E7161E1734F}" type="pres">
      <dgm:prSet presAssocID="{5DC358CC-FBE7-4AA0-83EB-108373CD120F}" presName="hierRoot3" presStyleCnt="0"/>
      <dgm:spPr/>
    </dgm:pt>
    <dgm:pt modelId="{7D583FC2-A4EA-4206-8E0F-F51C4C3630A7}" type="pres">
      <dgm:prSet presAssocID="{5DC358CC-FBE7-4AA0-83EB-108373CD120F}" presName="composite3" presStyleCnt="0"/>
      <dgm:spPr/>
    </dgm:pt>
    <dgm:pt modelId="{CC52EE87-4302-485B-BDF5-2A41FE1FAA84}" type="pres">
      <dgm:prSet presAssocID="{5DC358CC-FBE7-4AA0-83EB-108373CD120F}" presName="background3" presStyleLbl="node3" presStyleIdx="1" presStyleCnt="4"/>
      <dgm:spPr/>
    </dgm:pt>
    <dgm:pt modelId="{62DF598B-957E-4B69-B890-C9682FFF1824}" type="pres">
      <dgm:prSet presAssocID="{5DC358CC-FBE7-4AA0-83EB-108373CD120F}" presName="text3" presStyleLbl="fgAcc3" presStyleIdx="1" presStyleCnt="4" custScaleX="117417" custScaleY="182688" custLinFactNeighborX="9893" custLinFactNeighborY="148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EF93B5-CB9A-4DF0-B8C1-8A477700E8D8}" type="pres">
      <dgm:prSet presAssocID="{5DC358CC-FBE7-4AA0-83EB-108373CD120F}" presName="hierChild4" presStyleCnt="0"/>
      <dgm:spPr/>
    </dgm:pt>
    <dgm:pt modelId="{7E068224-AD25-4061-9566-27C174371300}" type="pres">
      <dgm:prSet presAssocID="{3500DD86-C6CC-491F-BD9D-48AB82BDD653}" presName="Name10" presStyleLbl="parChTrans1D2" presStyleIdx="2" presStyleCnt="4"/>
      <dgm:spPr/>
      <dgm:t>
        <a:bodyPr/>
        <a:lstStyle/>
        <a:p>
          <a:endParaRPr lang="ru-RU"/>
        </a:p>
      </dgm:t>
    </dgm:pt>
    <dgm:pt modelId="{78AB4553-817C-480B-A71A-AD59593AB6F2}" type="pres">
      <dgm:prSet presAssocID="{629F4BD8-F292-42C2-941A-DAB25C627ECD}" presName="hierRoot2" presStyleCnt="0"/>
      <dgm:spPr/>
    </dgm:pt>
    <dgm:pt modelId="{1A057C59-E0ED-4116-B735-0F5E58BC5098}" type="pres">
      <dgm:prSet presAssocID="{629F4BD8-F292-42C2-941A-DAB25C627ECD}" presName="composite2" presStyleCnt="0"/>
      <dgm:spPr/>
    </dgm:pt>
    <dgm:pt modelId="{1C7E1041-64E6-410E-B253-92E610F8D8B7}" type="pres">
      <dgm:prSet presAssocID="{629F4BD8-F292-42C2-941A-DAB25C627ECD}" presName="background2" presStyleLbl="node2" presStyleIdx="2" presStyleCnt="4"/>
      <dgm:spPr/>
    </dgm:pt>
    <dgm:pt modelId="{D90CA6D6-43C3-455D-8603-5B928E4D90AE}" type="pres">
      <dgm:prSet presAssocID="{629F4BD8-F292-42C2-941A-DAB25C627ECD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5A5E49-2EF6-4AC6-9F69-15AF9CE7CD2A}" type="pres">
      <dgm:prSet presAssocID="{629F4BD8-F292-42C2-941A-DAB25C627ECD}" presName="hierChild3" presStyleCnt="0"/>
      <dgm:spPr/>
    </dgm:pt>
    <dgm:pt modelId="{9B9A99E6-F9BA-44B2-90BC-A80EAEFCA606}" type="pres">
      <dgm:prSet presAssocID="{BD4128BF-5445-4F77-AED1-281E36336B9B}" presName="Name17" presStyleLbl="parChTrans1D3" presStyleIdx="2" presStyleCnt="4"/>
      <dgm:spPr/>
      <dgm:t>
        <a:bodyPr/>
        <a:lstStyle/>
        <a:p>
          <a:endParaRPr lang="ru-RU"/>
        </a:p>
      </dgm:t>
    </dgm:pt>
    <dgm:pt modelId="{F006228E-904B-4976-A362-A369E47B59AB}" type="pres">
      <dgm:prSet presAssocID="{D713F76E-7A6D-4171-8FFE-BEFD9491603F}" presName="hierRoot3" presStyleCnt="0"/>
      <dgm:spPr/>
    </dgm:pt>
    <dgm:pt modelId="{BE0A8F42-5A7B-4D51-80BF-2608080E4AE4}" type="pres">
      <dgm:prSet presAssocID="{D713F76E-7A6D-4171-8FFE-BEFD9491603F}" presName="composite3" presStyleCnt="0"/>
      <dgm:spPr/>
    </dgm:pt>
    <dgm:pt modelId="{94B7626F-842C-41F5-93BD-DE414D3A3FCA}" type="pres">
      <dgm:prSet presAssocID="{D713F76E-7A6D-4171-8FFE-BEFD9491603F}" presName="background3" presStyleLbl="node3" presStyleIdx="2" presStyleCnt="4"/>
      <dgm:spPr/>
    </dgm:pt>
    <dgm:pt modelId="{0F8AB03C-F10E-4C11-943A-B0D3BF880D12}" type="pres">
      <dgm:prSet presAssocID="{D713F76E-7A6D-4171-8FFE-BEFD9491603F}" presName="text3" presStyleLbl="fgAcc3" presStyleIdx="2" presStyleCnt="4" custScaleX="140675" custScaleY="183654" custLinFactNeighborX="-11559" custLinFactNeighborY="-23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2A49D4-DA9D-4BBB-BD9A-68F80D5B9620}" type="pres">
      <dgm:prSet presAssocID="{D713F76E-7A6D-4171-8FFE-BEFD9491603F}" presName="hierChild4" presStyleCnt="0"/>
      <dgm:spPr/>
    </dgm:pt>
    <dgm:pt modelId="{A141AC58-C161-4132-A89F-653C88AAE7E1}" type="pres">
      <dgm:prSet presAssocID="{49E1F160-C561-474C-BE11-1E8B985A9798}" presName="Name10" presStyleLbl="parChTrans1D2" presStyleIdx="3" presStyleCnt="4"/>
      <dgm:spPr/>
      <dgm:t>
        <a:bodyPr/>
        <a:lstStyle/>
        <a:p>
          <a:endParaRPr lang="ru-RU"/>
        </a:p>
      </dgm:t>
    </dgm:pt>
    <dgm:pt modelId="{D2E50938-2612-48CA-8B37-F16B9CD531C8}" type="pres">
      <dgm:prSet presAssocID="{66184A44-7976-428B-86DA-0C0D98ECE45C}" presName="hierRoot2" presStyleCnt="0"/>
      <dgm:spPr/>
    </dgm:pt>
    <dgm:pt modelId="{5BBAFFF6-0555-46AD-B989-D44F394A9D05}" type="pres">
      <dgm:prSet presAssocID="{66184A44-7976-428B-86DA-0C0D98ECE45C}" presName="composite2" presStyleCnt="0"/>
      <dgm:spPr/>
    </dgm:pt>
    <dgm:pt modelId="{48686C22-1C2D-45A4-82D2-E91F65B6C99F}" type="pres">
      <dgm:prSet presAssocID="{66184A44-7976-428B-86DA-0C0D98ECE45C}" presName="background2" presStyleLbl="node2" presStyleIdx="3" presStyleCnt="4"/>
      <dgm:spPr/>
    </dgm:pt>
    <dgm:pt modelId="{A9652D9A-5E95-45D0-A618-84FAE620740A}" type="pres">
      <dgm:prSet presAssocID="{66184A44-7976-428B-86DA-0C0D98ECE45C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138D0A-8671-4D09-872F-4E1914A984F2}" type="pres">
      <dgm:prSet presAssocID="{66184A44-7976-428B-86DA-0C0D98ECE45C}" presName="hierChild3" presStyleCnt="0"/>
      <dgm:spPr/>
    </dgm:pt>
    <dgm:pt modelId="{FB0E267D-72C1-4593-AB99-4CCAB6ED9FA2}" type="pres">
      <dgm:prSet presAssocID="{BC46C83E-A59B-4BD2-BBA9-1476ED9DA9D6}" presName="Name17" presStyleLbl="parChTrans1D3" presStyleIdx="3" presStyleCnt="4"/>
      <dgm:spPr/>
      <dgm:t>
        <a:bodyPr/>
        <a:lstStyle/>
        <a:p>
          <a:endParaRPr lang="ru-RU"/>
        </a:p>
      </dgm:t>
    </dgm:pt>
    <dgm:pt modelId="{5B8C1538-7E31-450F-9496-F4248A949F47}" type="pres">
      <dgm:prSet presAssocID="{EA6D5446-0F53-4345-AFF4-525328F8E06F}" presName="hierRoot3" presStyleCnt="0"/>
      <dgm:spPr/>
    </dgm:pt>
    <dgm:pt modelId="{3507872F-62AC-4C0F-AD1D-46B2473657F9}" type="pres">
      <dgm:prSet presAssocID="{EA6D5446-0F53-4345-AFF4-525328F8E06F}" presName="composite3" presStyleCnt="0"/>
      <dgm:spPr/>
    </dgm:pt>
    <dgm:pt modelId="{F19BC2AC-1CB6-4035-8D38-28EF9C87DB5A}" type="pres">
      <dgm:prSet presAssocID="{EA6D5446-0F53-4345-AFF4-525328F8E06F}" presName="background3" presStyleLbl="node3" presStyleIdx="3" presStyleCnt="4"/>
      <dgm:spPr/>
    </dgm:pt>
    <dgm:pt modelId="{76BD330A-CA26-4A5E-BED9-BC0FD8691DF7}" type="pres">
      <dgm:prSet presAssocID="{EA6D5446-0F53-4345-AFF4-525328F8E06F}" presName="text3" presStyleLbl="fgAcc3" presStyleIdx="3" presStyleCnt="4" custScaleX="115289" custScaleY="183654" custLinFactNeighborX="-9096" custLinFactNeighborY="20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FD49C5-9B39-4966-95C2-3CE62F323B03}" type="pres">
      <dgm:prSet presAssocID="{EA6D5446-0F53-4345-AFF4-525328F8E06F}" presName="hierChild4" presStyleCnt="0"/>
      <dgm:spPr/>
    </dgm:pt>
  </dgm:ptLst>
  <dgm:cxnLst>
    <dgm:cxn modelId="{15CCA2AF-6180-44C9-9732-55EA852233A4}" type="presOf" srcId="{73ECA284-63FC-4DFA-A401-76BC1E805583}" destId="{10BFF44A-EAD5-420C-BDF8-E54D2EB36B99}" srcOrd="0" destOrd="0" presId="urn:microsoft.com/office/officeart/2005/8/layout/hierarchy1"/>
    <dgm:cxn modelId="{7AFC8D74-00EC-4FD8-AA28-81E93ADAF6D8}" srcId="{9C8F5C40-E0E4-46AA-AC1F-7254AD06CD8A}" destId="{66184A44-7976-428B-86DA-0C0D98ECE45C}" srcOrd="3" destOrd="0" parTransId="{49E1F160-C561-474C-BE11-1E8B985A9798}" sibTransId="{1B658AD6-650B-4127-AAA1-5033B2188398}"/>
    <dgm:cxn modelId="{5E2E884F-3EFC-4E20-ADC3-9E83BA390F8D}" srcId="{9C8F5C40-E0E4-46AA-AC1F-7254AD06CD8A}" destId="{629F4BD8-F292-42C2-941A-DAB25C627ECD}" srcOrd="2" destOrd="0" parTransId="{3500DD86-C6CC-491F-BD9D-48AB82BDD653}" sibTransId="{ECA99B52-B646-4F42-A8C7-136359A88CE2}"/>
    <dgm:cxn modelId="{FC08CA2C-C9DA-482A-A0F4-3DDD54CB869D}" srcId="{C02959B2-865E-488B-B680-DD954BC5E9EF}" destId="{3D2596DC-32DA-4048-9F57-79D40DA3CAEC}" srcOrd="0" destOrd="0" parTransId="{731E1344-9A52-432C-ABCE-ECFA53F2825D}" sibTransId="{C53C5A0C-C060-45AF-9EA1-FDEAD161271A}"/>
    <dgm:cxn modelId="{B6F4DBC8-F987-4EA1-9888-EFB6478895F1}" type="presOf" srcId="{D713F76E-7A6D-4171-8FFE-BEFD9491603F}" destId="{0F8AB03C-F10E-4C11-943A-B0D3BF880D12}" srcOrd="0" destOrd="0" presId="urn:microsoft.com/office/officeart/2005/8/layout/hierarchy1"/>
    <dgm:cxn modelId="{8CC32A9D-60B9-4D69-B616-22CF240D7129}" type="presOf" srcId="{A80E88DC-EE77-4EAD-A63B-352C97B92C09}" destId="{17FAFC23-21E9-41DA-9CF6-BB4A9B77147D}" srcOrd="0" destOrd="0" presId="urn:microsoft.com/office/officeart/2005/8/layout/hierarchy1"/>
    <dgm:cxn modelId="{13AAA78D-A3E5-4B15-8B7E-C39EAD5677EC}" srcId="{A80E88DC-EE77-4EAD-A63B-352C97B92C09}" destId="{9C8F5C40-E0E4-46AA-AC1F-7254AD06CD8A}" srcOrd="0" destOrd="0" parTransId="{BDDEC497-D349-49F1-BABD-FB6CC50F0AF6}" sibTransId="{04C7E4E0-AFE8-4DAD-8C62-3AFE0BF86EB5}"/>
    <dgm:cxn modelId="{55C97CD9-B67E-46F1-B37F-C7660583406E}" type="presOf" srcId="{22B1262C-EF38-49E8-80A3-1BE00906A8FA}" destId="{75E1A842-17D8-416F-8CDA-DFEA57F79121}" srcOrd="0" destOrd="0" presId="urn:microsoft.com/office/officeart/2005/8/layout/hierarchy1"/>
    <dgm:cxn modelId="{FA5DAAAD-40A0-4495-91DE-270F96416E62}" type="presOf" srcId="{9C8F5C40-E0E4-46AA-AC1F-7254AD06CD8A}" destId="{140B9E3B-B5FA-4C24-B402-CF862082F518}" srcOrd="0" destOrd="0" presId="urn:microsoft.com/office/officeart/2005/8/layout/hierarchy1"/>
    <dgm:cxn modelId="{741BBD90-B5A1-4402-937A-A1A60CC02D29}" type="presOf" srcId="{DAA3D145-DE8F-4664-AB16-7832F70FBC14}" destId="{E649DF87-60A2-425B-B813-806003493A6A}" srcOrd="0" destOrd="0" presId="urn:microsoft.com/office/officeart/2005/8/layout/hierarchy1"/>
    <dgm:cxn modelId="{211918ED-CFD6-4E80-9F64-2405EA123F14}" type="presOf" srcId="{629F4BD8-F292-42C2-941A-DAB25C627ECD}" destId="{D90CA6D6-43C3-455D-8603-5B928E4D90AE}" srcOrd="0" destOrd="0" presId="urn:microsoft.com/office/officeart/2005/8/layout/hierarchy1"/>
    <dgm:cxn modelId="{9122E87D-5EA2-40C3-BEC4-51B434766BD9}" type="presOf" srcId="{11CF87CB-4BB8-4145-8FB6-1D15EE6CCF32}" destId="{538F5A52-1895-479A-8B03-83D10A045C66}" srcOrd="0" destOrd="0" presId="urn:microsoft.com/office/officeart/2005/8/layout/hierarchy1"/>
    <dgm:cxn modelId="{E97C5929-BB9B-4842-89AB-297F2F15DC97}" type="presOf" srcId="{3D2596DC-32DA-4048-9F57-79D40DA3CAEC}" destId="{14021699-E03E-4089-9843-8521DAD2545D}" srcOrd="0" destOrd="0" presId="urn:microsoft.com/office/officeart/2005/8/layout/hierarchy1"/>
    <dgm:cxn modelId="{D9FDCE90-D7D1-43A9-B04C-620538EFCB4F}" type="presOf" srcId="{BC46C83E-A59B-4BD2-BBA9-1476ED9DA9D6}" destId="{FB0E267D-72C1-4593-AB99-4CCAB6ED9FA2}" srcOrd="0" destOrd="0" presId="urn:microsoft.com/office/officeart/2005/8/layout/hierarchy1"/>
    <dgm:cxn modelId="{E2B3D774-38A1-4B9D-9A49-D86BFE459E9F}" type="presOf" srcId="{C02959B2-865E-488B-B680-DD954BC5E9EF}" destId="{E8D57C22-073A-4A1F-BB10-7F2853F2FDA3}" srcOrd="0" destOrd="0" presId="urn:microsoft.com/office/officeart/2005/8/layout/hierarchy1"/>
    <dgm:cxn modelId="{57331D3C-E331-4A54-9822-15C8512CF66D}" srcId="{66184A44-7976-428B-86DA-0C0D98ECE45C}" destId="{EA6D5446-0F53-4345-AFF4-525328F8E06F}" srcOrd="0" destOrd="0" parTransId="{BC46C83E-A59B-4BD2-BBA9-1476ED9DA9D6}" sibTransId="{E7706D1F-1B6A-47DF-AB2D-CABCFC1B128F}"/>
    <dgm:cxn modelId="{212DE29A-FB2F-42BD-A57C-57A81FCA668E}" type="presOf" srcId="{49E1F160-C561-474C-BE11-1E8B985A9798}" destId="{A141AC58-C161-4132-A89F-653C88AAE7E1}" srcOrd="0" destOrd="0" presId="urn:microsoft.com/office/officeart/2005/8/layout/hierarchy1"/>
    <dgm:cxn modelId="{AE547449-D495-4EB6-8D1F-6976639B0B45}" type="presOf" srcId="{66184A44-7976-428B-86DA-0C0D98ECE45C}" destId="{A9652D9A-5E95-45D0-A618-84FAE620740A}" srcOrd="0" destOrd="0" presId="urn:microsoft.com/office/officeart/2005/8/layout/hierarchy1"/>
    <dgm:cxn modelId="{FE7B1223-701E-4BC5-B14E-4ADB6B5CF57D}" srcId="{22B1262C-EF38-49E8-80A3-1BE00906A8FA}" destId="{5DC358CC-FBE7-4AA0-83EB-108373CD120F}" srcOrd="0" destOrd="0" parTransId="{73ECA284-63FC-4DFA-A401-76BC1E805583}" sibTransId="{30893C59-2330-4F8A-8089-FBDEDE31C633}"/>
    <dgm:cxn modelId="{0CD8979A-ED68-42BF-8CCE-320E18F56D9A}" type="presOf" srcId="{3500DD86-C6CC-491F-BD9D-48AB82BDD653}" destId="{7E068224-AD25-4061-9566-27C174371300}" srcOrd="0" destOrd="0" presId="urn:microsoft.com/office/officeart/2005/8/layout/hierarchy1"/>
    <dgm:cxn modelId="{8F286CDB-BDBA-4E80-BFF2-BF64E1C20272}" type="presOf" srcId="{731E1344-9A52-432C-ABCE-ECFA53F2825D}" destId="{F4888D40-6B36-4836-AF6B-ABEF36C1BF27}" srcOrd="0" destOrd="0" presId="urn:microsoft.com/office/officeart/2005/8/layout/hierarchy1"/>
    <dgm:cxn modelId="{043AD732-1BFE-4C35-AE13-B62DACA9B8A1}" type="presOf" srcId="{BD4128BF-5445-4F77-AED1-281E36336B9B}" destId="{9B9A99E6-F9BA-44B2-90BC-A80EAEFCA606}" srcOrd="0" destOrd="0" presId="urn:microsoft.com/office/officeart/2005/8/layout/hierarchy1"/>
    <dgm:cxn modelId="{122708EF-AED5-44AD-BFAF-CF7820133D82}" type="presOf" srcId="{5DC358CC-FBE7-4AA0-83EB-108373CD120F}" destId="{62DF598B-957E-4B69-B890-C9682FFF1824}" srcOrd="0" destOrd="0" presId="urn:microsoft.com/office/officeart/2005/8/layout/hierarchy1"/>
    <dgm:cxn modelId="{58D3C25C-804C-49CB-9FF2-60102226581E}" srcId="{9C8F5C40-E0E4-46AA-AC1F-7254AD06CD8A}" destId="{C02959B2-865E-488B-B680-DD954BC5E9EF}" srcOrd="0" destOrd="0" parTransId="{DAA3D145-DE8F-4664-AB16-7832F70FBC14}" sibTransId="{8FB7FAFC-8F39-49AC-AE36-84A7238D1BF2}"/>
    <dgm:cxn modelId="{867974FA-47D8-4A9C-9D4D-8827035C4B55}" srcId="{629F4BD8-F292-42C2-941A-DAB25C627ECD}" destId="{D713F76E-7A6D-4171-8FFE-BEFD9491603F}" srcOrd="0" destOrd="0" parTransId="{BD4128BF-5445-4F77-AED1-281E36336B9B}" sibTransId="{41CD2E63-79E9-4617-A52C-02764C9601CF}"/>
    <dgm:cxn modelId="{DF10E88F-387B-4769-9295-B6A0A47778BE}" type="presOf" srcId="{EA6D5446-0F53-4345-AFF4-525328F8E06F}" destId="{76BD330A-CA26-4A5E-BED9-BC0FD8691DF7}" srcOrd="0" destOrd="0" presId="urn:microsoft.com/office/officeart/2005/8/layout/hierarchy1"/>
    <dgm:cxn modelId="{5A48F341-3C3C-46E3-AA8B-1470B7952224}" srcId="{9C8F5C40-E0E4-46AA-AC1F-7254AD06CD8A}" destId="{22B1262C-EF38-49E8-80A3-1BE00906A8FA}" srcOrd="1" destOrd="0" parTransId="{11CF87CB-4BB8-4145-8FB6-1D15EE6CCF32}" sibTransId="{F6149614-F16F-4D63-A1CB-40B6C4978424}"/>
    <dgm:cxn modelId="{3F714D5F-F5D8-443E-846B-AAE94AE15D5A}" type="presParOf" srcId="{17FAFC23-21E9-41DA-9CF6-BB4A9B77147D}" destId="{611F6053-0101-4040-B4B0-A6B326C8BED9}" srcOrd="0" destOrd="0" presId="urn:microsoft.com/office/officeart/2005/8/layout/hierarchy1"/>
    <dgm:cxn modelId="{69D104CE-8961-449A-926C-55E5AEB690CA}" type="presParOf" srcId="{611F6053-0101-4040-B4B0-A6B326C8BED9}" destId="{E5F3F0CE-D6DB-496C-A643-02E4EF9B7416}" srcOrd="0" destOrd="0" presId="urn:microsoft.com/office/officeart/2005/8/layout/hierarchy1"/>
    <dgm:cxn modelId="{00D3C132-647C-47DD-AF3E-CB6400137052}" type="presParOf" srcId="{E5F3F0CE-D6DB-496C-A643-02E4EF9B7416}" destId="{3D4D0915-FC2A-45C5-A45A-B1A1896BD6F8}" srcOrd="0" destOrd="0" presId="urn:microsoft.com/office/officeart/2005/8/layout/hierarchy1"/>
    <dgm:cxn modelId="{F510C99A-5D8F-454A-A0DB-F34927EA7379}" type="presParOf" srcId="{E5F3F0CE-D6DB-496C-A643-02E4EF9B7416}" destId="{140B9E3B-B5FA-4C24-B402-CF862082F518}" srcOrd="1" destOrd="0" presId="urn:microsoft.com/office/officeart/2005/8/layout/hierarchy1"/>
    <dgm:cxn modelId="{2079DE75-36B4-41A5-A1D8-0902F899FF9A}" type="presParOf" srcId="{611F6053-0101-4040-B4B0-A6B326C8BED9}" destId="{62D0AE8D-E900-4C4A-9564-7C8878DC738C}" srcOrd="1" destOrd="0" presId="urn:microsoft.com/office/officeart/2005/8/layout/hierarchy1"/>
    <dgm:cxn modelId="{F72484AB-EA4E-417B-AA74-2802CF1FF81D}" type="presParOf" srcId="{62D0AE8D-E900-4C4A-9564-7C8878DC738C}" destId="{E649DF87-60A2-425B-B813-806003493A6A}" srcOrd="0" destOrd="0" presId="urn:microsoft.com/office/officeart/2005/8/layout/hierarchy1"/>
    <dgm:cxn modelId="{A317F117-09BB-453F-A405-03F24DF22A43}" type="presParOf" srcId="{62D0AE8D-E900-4C4A-9564-7C8878DC738C}" destId="{99E2D3A9-994F-4740-8397-0CCE1BC2C8FC}" srcOrd="1" destOrd="0" presId="urn:microsoft.com/office/officeart/2005/8/layout/hierarchy1"/>
    <dgm:cxn modelId="{BBDB790C-3A5F-4EA2-8769-2F723720C4E0}" type="presParOf" srcId="{99E2D3A9-994F-4740-8397-0CCE1BC2C8FC}" destId="{6E4DBE82-2382-43E1-AA24-27DBCB031C0D}" srcOrd="0" destOrd="0" presId="urn:microsoft.com/office/officeart/2005/8/layout/hierarchy1"/>
    <dgm:cxn modelId="{03566EFA-EB89-4E43-AAED-78891AEA515D}" type="presParOf" srcId="{6E4DBE82-2382-43E1-AA24-27DBCB031C0D}" destId="{D2FA85DD-D864-4B88-857A-49CD177D60B9}" srcOrd="0" destOrd="0" presId="urn:microsoft.com/office/officeart/2005/8/layout/hierarchy1"/>
    <dgm:cxn modelId="{86A13953-F9AF-43DF-929D-53819E22C435}" type="presParOf" srcId="{6E4DBE82-2382-43E1-AA24-27DBCB031C0D}" destId="{E8D57C22-073A-4A1F-BB10-7F2853F2FDA3}" srcOrd="1" destOrd="0" presId="urn:microsoft.com/office/officeart/2005/8/layout/hierarchy1"/>
    <dgm:cxn modelId="{978756CE-73DA-4CAD-893D-AFD3FB4E606F}" type="presParOf" srcId="{99E2D3A9-994F-4740-8397-0CCE1BC2C8FC}" destId="{351ED966-74B4-4FD1-ABEE-D405B819838E}" srcOrd="1" destOrd="0" presId="urn:microsoft.com/office/officeart/2005/8/layout/hierarchy1"/>
    <dgm:cxn modelId="{4214AF77-5C27-4E36-8107-53F70ED73452}" type="presParOf" srcId="{351ED966-74B4-4FD1-ABEE-D405B819838E}" destId="{F4888D40-6B36-4836-AF6B-ABEF36C1BF27}" srcOrd="0" destOrd="0" presId="urn:microsoft.com/office/officeart/2005/8/layout/hierarchy1"/>
    <dgm:cxn modelId="{8B2A4421-07C5-4DE5-9F8F-148B31AB75BC}" type="presParOf" srcId="{351ED966-74B4-4FD1-ABEE-D405B819838E}" destId="{6A2B9359-7293-4915-BFE6-5A7DBCA9B8EE}" srcOrd="1" destOrd="0" presId="urn:microsoft.com/office/officeart/2005/8/layout/hierarchy1"/>
    <dgm:cxn modelId="{84BCD00C-AF8B-43A0-B60E-1147A6999CB3}" type="presParOf" srcId="{6A2B9359-7293-4915-BFE6-5A7DBCA9B8EE}" destId="{0CD6F15D-5B84-40AE-9A00-610DB1566325}" srcOrd="0" destOrd="0" presId="urn:microsoft.com/office/officeart/2005/8/layout/hierarchy1"/>
    <dgm:cxn modelId="{A2DC7A6F-B474-441F-A3A8-BD5C3162EE42}" type="presParOf" srcId="{0CD6F15D-5B84-40AE-9A00-610DB1566325}" destId="{CD20CFF9-C2C5-4BE2-9B18-B377A0A1525C}" srcOrd="0" destOrd="0" presId="urn:microsoft.com/office/officeart/2005/8/layout/hierarchy1"/>
    <dgm:cxn modelId="{68105492-E1C9-4931-B6E9-6346A1F8D768}" type="presParOf" srcId="{0CD6F15D-5B84-40AE-9A00-610DB1566325}" destId="{14021699-E03E-4089-9843-8521DAD2545D}" srcOrd="1" destOrd="0" presId="urn:microsoft.com/office/officeart/2005/8/layout/hierarchy1"/>
    <dgm:cxn modelId="{DF5CC50D-1A52-4556-A625-DC630182F4CA}" type="presParOf" srcId="{6A2B9359-7293-4915-BFE6-5A7DBCA9B8EE}" destId="{84834261-8636-40CD-B889-9087F39C9EE2}" srcOrd="1" destOrd="0" presId="urn:microsoft.com/office/officeart/2005/8/layout/hierarchy1"/>
    <dgm:cxn modelId="{6FF1F7E4-2C4B-405F-9663-CD90EDAD1F0A}" type="presParOf" srcId="{62D0AE8D-E900-4C4A-9564-7C8878DC738C}" destId="{538F5A52-1895-479A-8B03-83D10A045C66}" srcOrd="2" destOrd="0" presId="urn:microsoft.com/office/officeart/2005/8/layout/hierarchy1"/>
    <dgm:cxn modelId="{224E229E-AC68-4245-9B59-4DCC88FB92B2}" type="presParOf" srcId="{62D0AE8D-E900-4C4A-9564-7C8878DC738C}" destId="{E2E47F3C-C435-4ED9-82CF-40290C7D753B}" srcOrd="3" destOrd="0" presId="urn:microsoft.com/office/officeart/2005/8/layout/hierarchy1"/>
    <dgm:cxn modelId="{1CAE04D8-BB8C-4F08-9FC2-A38941D4DF6C}" type="presParOf" srcId="{E2E47F3C-C435-4ED9-82CF-40290C7D753B}" destId="{3FFE2A88-E924-4AC5-8925-25B380F99D1D}" srcOrd="0" destOrd="0" presId="urn:microsoft.com/office/officeart/2005/8/layout/hierarchy1"/>
    <dgm:cxn modelId="{68B1D59F-4077-453D-B876-27AB0591EF70}" type="presParOf" srcId="{3FFE2A88-E924-4AC5-8925-25B380F99D1D}" destId="{C679E57D-05F0-4A4B-B28E-122752C6C69F}" srcOrd="0" destOrd="0" presId="urn:microsoft.com/office/officeart/2005/8/layout/hierarchy1"/>
    <dgm:cxn modelId="{0CA2949F-FE2F-4657-B33D-740505D3C8EC}" type="presParOf" srcId="{3FFE2A88-E924-4AC5-8925-25B380F99D1D}" destId="{75E1A842-17D8-416F-8CDA-DFEA57F79121}" srcOrd="1" destOrd="0" presId="urn:microsoft.com/office/officeart/2005/8/layout/hierarchy1"/>
    <dgm:cxn modelId="{B20C4C34-AE61-4480-8D2E-C10FE189F39F}" type="presParOf" srcId="{E2E47F3C-C435-4ED9-82CF-40290C7D753B}" destId="{F8DF5761-4FCF-41B6-8DFD-D946D24A53A6}" srcOrd="1" destOrd="0" presId="urn:microsoft.com/office/officeart/2005/8/layout/hierarchy1"/>
    <dgm:cxn modelId="{D946009C-984F-4A7D-84F7-2EB765846EB3}" type="presParOf" srcId="{F8DF5761-4FCF-41B6-8DFD-D946D24A53A6}" destId="{10BFF44A-EAD5-420C-BDF8-E54D2EB36B99}" srcOrd="0" destOrd="0" presId="urn:microsoft.com/office/officeart/2005/8/layout/hierarchy1"/>
    <dgm:cxn modelId="{80DCE230-69D4-4E6A-B59B-6EBF1F75CCAC}" type="presParOf" srcId="{F8DF5761-4FCF-41B6-8DFD-D946D24A53A6}" destId="{BB23CB3C-6874-4580-BE36-8E7161E1734F}" srcOrd="1" destOrd="0" presId="urn:microsoft.com/office/officeart/2005/8/layout/hierarchy1"/>
    <dgm:cxn modelId="{1AD2CA32-2176-40CE-B4C5-0BD0AEB79067}" type="presParOf" srcId="{BB23CB3C-6874-4580-BE36-8E7161E1734F}" destId="{7D583FC2-A4EA-4206-8E0F-F51C4C3630A7}" srcOrd="0" destOrd="0" presId="urn:microsoft.com/office/officeart/2005/8/layout/hierarchy1"/>
    <dgm:cxn modelId="{6721A8AE-C0E5-470A-82C9-580BDE4ADF07}" type="presParOf" srcId="{7D583FC2-A4EA-4206-8E0F-F51C4C3630A7}" destId="{CC52EE87-4302-485B-BDF5-2A41FE1FAA84}" srcOrd="0" destOrd="0" presId="urn:microsoft.com/office/officeart/2005/8/layout/hierarchy1"/>
    <dgm:cxn modelId="{8D71E94B-4A65-41DD-A76D-ED2915F61E71}" type="presParOf" srcId="{7D583FC2-A4EA-4206-8E0F-F51C4C3630A7}" destId="{62DF598B-957E-4B69-B890-C9682FFF1824}" srcOrd="1" destOrd="0" presId="urn:microsoft.com/office/officeart/2005/8/layout/hierarchy1"/>
    <dgm:cxn modelId="{91C21FEF-A966-41D1-9795-504B17DF0ADE}" type="presParOf" srcId="{BB23CB3C-6874-4580-BE36-8E7161E1734F}" destId="{99EF93B5-CB9A-4DF0-B8C1-8A477700E8D8}" srcOrd="1" destOrd="0" presId="urn:microsoft.com/office/officeart/2005/8/layout/hierarchy1"/>
    <dgm:cxn modelId="{DA0E3D22-5943-4EFE-A259-3AA4A4AD15BA}" type="presParOf" srcId="{62D0AE8D-E900-4C4A-9564-7C8878DC738C}" destId="{7E068224-AD25-4061-9566-27C174371300}" srcOrd="4" destOrd="0" presId="urn:microsoft.com/office/officeart/2005/8/layout/hierarchy1"/>
    <dgm:cxn modelId="{72683AE9-D8F8-47CF-B68D-0D4666758442}" type="presParOf" srcId="{62D0AE8D-E900-4C4A-9564-7C8878DC738C}" destId="{78AB4553-817C-480B-A71A-AD59593AB6F2}" srcOrd="5" destOrd="0" presId="urn:microsoft.com/office/officeart/2005/8/layout/hierarchy1"/>
    <dgm:cxn modelId="{150E8768-4F49-4662-9154-4E85E9DAD4E3}" type="presParOf" srcId="{78AB4553-817C-480B-A71A-AD59593AB6F2}" destId="{1A057C59-E0ED-4116-B735-0F5E58BC5098}" srcOrd="0" destOrd="0" presId="urn:microsoft.com/office/officeart/2005/8/layout/hierarchy1"/>
    <dgm:cxn modelId="{2BC6541E-9E93-4F7B-B933-86DF468F5885}" type="presParOf" srcId="{1A057C59-E0ED-4116-B735-0F5E58BC5098}" destId="{1C7E1041-64E6-410E-B253-92E610F8D8B7}" srcOrd="0" destOrd="0" presId="urn:microsoft.com/office/officeart/2005/8/layout/hierarchy1"/>
    <dgm:cxn modelId="{98B9A3F8-ABA9-4C44-B946-9C0C1D4075BC}" type="presParOf" srcId="{1A057C59-E0ED-4116-B735-0F5E58BC5098}" destId="{D90CA6D6-43C3-455D-8603-5B928E4D90AE}" srcOrd="1" destOrd="0" presId="urn:microsoft.com/office/officeart/2005/8/layout/hierarchy1"/>
    <dgm:cxn modelId="{5C06663F-F64E-4DC1-9D97-8A57AD06B4B9}" type="presParOf" srcId="{78AB4553-817C-480B-A71A-AD59593AB6F2}" destId="{175A5E49-2EF6-4AC6-9F69-15AF9CE7CD2A}" srcOrd="1" destOrd="0" presId="urn:microsoft.com/office/officeart/2005/8/layout/hierarchy1"/>
    <dgm:cxn modelId="{62B37EDB-B265-4310-A7A0-BA1A9584853A}" type="presParOf" srcId="{175A5E49-2EF6-4AC6-9F69-15AF9CE7CD2A}" destId="{9B9A99E6-F9BA-44B2-90BC-A80EAEFCA606}" srcOrd="0" destOrd="0" presId="urn:microsoft.com/office/officeart/2005/8/layout/hierarchy1"/>
    <dgm:cxn modelId="{B289C4AC-126F-4421-A07A-7C33D8759DAD}" type="presParOf" srcId="{175A5E49-2EF6-4AC6-9F69-15AF9CE7CD2A}" destId="{F006228E-904B-4976-A362-A369E47B59AB}" srcOrd="1" destOrd="0" presId="urn:microsoft.com/office/officeart/2005/8/layout/hierarchy1"/>
    <dgm:cxn modelId="{26E47261-BD04-4D27-BC56-8292D0F75AD4}" type="presParOf" srcId="{F006228E-904B-4976-A362-A369E47B59AB}" destId="{BE0A8F42-5A7B-4D51-80BF-2608080E4AE4}" srcOrd="0" destOrd="0" presId="urn:microsoft.com/office/officeart/2005/8/layout/hierarchy1"/>
    <dgm:cxn modelId="{697F8B7A-77BD-487B-B79A-C6386C37BC72}" type="presParOf" srcId="{BE0A8F42-5A7B-4D51-80BF-2608080E4AE4}" destId="{94B7626F-842C-41F5-93BD-DE414D3A3FCA}" srcOrd="0" destOrd="0" presId="urn:microsoft.com/office/officeart/2005/8/layout/hierarchy1"/>
    <dgm:cxn modelId="{08A9994A-16FD-49AF-AD3F-11AD7A9A4F13}" type="presParOf" srcId="{BE0A8F42-5A7B-4D51-80BF-2608080E4AE4}" destId="{0F8AB03C-F10E-4C11-943A-B0D3BF880D12}" srcOrd="1" destOrd="0" presId="urn:microsoft.com/office/officeart/2005/8/layout/hierarchy1"/>
    <dgm:cxn modelId="{F54DFD0A-AF37-4D76-8BEF-6071EC59B544}" type="presParOf" srcId="{F006228E-904B-4976-A362-A369E47B59AB}" destId="{972A49D4-DA9D-4BBB-BD9A-68F80D5B9620}" srcOrd="1" destOrd="0" presId="urn:microsoft.com/office/officeart/2005/8/layout/hierarchy1"/>
    <dgm:cxn modelId="{C0D0ED08-D582-4BAE-9088-A911183841DA}" type="presParOf" srcId="{62D0AE8D-E900-4C4A-9564-7C8878DC738C}" destId="{A141AC58-C161-4132-A89F-653C88AAE7E1}" srcOrd="6" destOrd="0" presId="urn:microsoft.com/office/officeart/2005/8/layout/hierarchy1"/>
    <dgm:cxn modelId="{E979A6B7-3B4D-477F-B090-B17E6C9650FA}" type="presParOf" srcId="{62D0AE8D-E900-4C4A-9564-7C8878DC738C}" destId="{D2E50938-2612-48CA-8B37-F16B9CD531C8}" srcOrd="7" destOrd="0" presId="urn:microsoft.com/office/officeart/2005/8/layout/hierarchy1"/>
    <dgm:cxn modelId="{C11E24B8-F5A8-48DC-B06D-AFDEB284E732}" type="presParOf" srcId="{D2E50938-2612-48CA-8B37-F16B9CD531C8}" destId="{5BBAFFF6-0555-46AD-B989-D44F394A9D05}" srcOrd="0" destOrd="0" presId="urn:microsoft.com/office/officeart/2005/8/layout/hierarchy1"/>
    <dgm:cxn modelId="{D483427E-08B0-48A2-9CE3-07E0CA856F49}" type="presParOf" srcId="{5BBAFFF6-0555-46AD-B989-D44F394A9D05}" destId="{48686C22-1C2D-45A4-82D2-E91F65B6C99F}" srcOrd="0" destOrd="0" presId="urn:microsoft.com/office/officeart/2005/8/layout/hierarchy1"/>
    <dgm:cxn modelId="{F9862A01-E6FD-4445-9B4B-AC0BCCDF4A61}" type="presParOf" srcId="{5BBAFFF6-0555-46AD-B989-D44F394A9D05}" destId="{A9652D9A-5E95-45D0-A618-84FAE620740A}" srcOrd="1" destOrd="0" presId="urn:microsoft.com/office/officeart/2005/8/layout/hierarchy1"/>
    <dgm:cxn modelId="{42C39BC9-2115-4C9D-9445-1587800CB597}" type="presParOf" srcId="{D2E50938-2612-48CA-8B37-F16B9CD531C8}" destId="{3E138D0A-8671-4D09-872F-4E1914A984F2}" srcOrd="1" destOrd="0" presId="urn:microsoft.com/office/officeart/2005/8/layout/hierarchy1"/>
    <dgm:cxn modelId="{22F2C1BE-24A5-4460-92EE-B0F98843BE92}" type="presParOf" srcId="{3E138D0A-8671-4D09-872F-4E1914A984F2}" destId="{FB0E267D-72C1-4593-AB99-4CCAB6ED9FA2}" srcOrd="0" destOrd="0" presId="urn:microsoft.com/office/officeart/2005/8/layout/hierarchy1"/>
    <dgm:cxn modelId="{302425B4-3760-4473-9F03-907403C9C95D}" type="presParOf" srcId="{3E138D0A-8671-4D09-872F-4E1914A984F2}" destId="{5B8C1538-7E31-450F-9496-F4248A949F47}" srcOrd="1" destOrd="0" presId="urn:microsoft.com/office/officeart/2005/8/layout/hierarchy1"/>
    <dgm:cxn modelId="{CF8502D4-5333-4772-A247-A84E986C8A3C}" type="presParOf" srcId="{5B8C1538-7E31-450F-9496-F4248A949F47}" destId="{3507872F-62AC-4C0F-AD1D-46B2473657F9}" srcOrd="0" destOrd="0" presId="urn:microsoft.com/office/officeart/2005/8/layout/hierarchy1"/>
    <dgm:cxn modelId="{8193C99F-0F46-455D-B14D-894F2F74531C}" type="presParOf" srcId="{3507872F-62AC-4C0F-AD1D-46B2473657F9}" destId="{F19BC2AC-1CB6-4035-8D38-28EF9C87DB5A}" srcOrd="0" destOrd="0" presId="urn:microsoft.com/office/officeart/2005/8/layout/hierarchy1"/>
    <dgm:cxn modelId="{66077956-624C-4906-8A9E-B86EAC05CBC9}" type="presParOf" srcId="{3507872F-62AC-4C0F-AD1D-46B2473657F9}" destId="{76BD330A-CA26-4A5E-BED9-BC0FD8691DF7}" srcOrd="1" destOrd="0" presId="urn:microsoft.com/office/officeart/2005/8/layout/hierarchy1"/>
    <dgm:cxn modelId="{6EC31376-58C5-4816-A29F-E5C0E44C6311}" type="presParOf" srcId="{5B8C1538-7E31-450F-9496-F4248A949F47}" destId="{42FD49C5-9B39-4966-95C2-3CE62F323B0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EC76114-F1A4-427A-9C09-A09ED6E8B72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C1AD12-6831-4686-833B-174BD967BE11}">
      <dgm:prSet phldrT="[Текст]" custT="1"/>
      <dgm:spPr/>
      <dgm:t>
        <a:bodyPr/>
        <a:lstStyle/>
        <a:p>
          <a:pPr algn="ctr"/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Вищим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судовим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органом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була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"палата шести," яку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очолював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візир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, до складу належали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вищі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чиновники. </a:t>
          </a:r>
          <a:r>
            <a:rPr lang="uk-UA" sz="2000" b="1" dirty="0" smtClean="0">
              <a:solidFill>
                <a:schemeClr val="bg1"/>
              </a:solidFill>
              <a:latin typeface="Arial Black" pitchFamily="34" charset="0"/>
            </a:rPr>
            <a:t>Пізніше 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виникає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судова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"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колегія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тридцяти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суддів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"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із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поважних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громадян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найбільших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міст</a:t>
          </a:r>
          <a:r>
            <a:rPr lang="ru-RU" sz="2000" b="1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dirty="0" err="1" smtClean="0">
              <a:solidFill>
                <a:schemeClr val="bg1"/>
              </a:solidFill>
              <a:latin typeface="Arial Black" pitchFamily="34" charset="0"/>
            </a:rPr>
            <a:t>країни</a:t>
          </a:r>
          <a:endParaRPr lang="ru-RU" sz="2000" b="1" dirty="0">
            <a:solidFill>
              <a:schemeClr val="bg1"/>
            </a:solidFill>
            <a:latin typeface="Arial Black" pitchFamily="34" charset="0"/>
          </a:endParaRPr>
        </a:p>
      </dgm:t>
    </dgm:pt>
    <dgm:pt modelId="{D7B96FE0-B48B-4742-93F7-1941AAD9D918}" type="parTrans" cxnId="{D4D10FE0-A7C7-4BB2-A46F-6DE57591A075}">
      <dgm:prSet/>
      <dgm:spPr/>
      <dgm:t>
        <a:bodyPr/>
        <a:lstStyle/>
        <a:p>
          <a:endParaRPr lang="ru-RU"/>
        </a:p>
      </dgm:t>
    </dgm:pt>
    <dgm:pt modelId="{6B4827AC-5B1A-47D6-9752-9D8E2F6711DC}" type="sibTrans" cxnId="{D4D10FE0-A7C7-4BB2-A46F-6DE57591A075}">
      <dgm:prSet/>
      <dgm:spPr/>
      <dgm:t>
        <a:bodyPr/>
        <a:lstStyle/>
        <a:p>
          <a:endParaRPr lang="ru-RU"/>
        </a:p>
      </dgm:t>
    </dgm:pt>
    <dgm:pt modelId="{5D5E67B5-E54F-48FC-9270-565DE7839D79}">
      <dgm:prSet phldrT="[Текст]" custT="1"/>
      <dgm:spPr/>
      <dgm:t>
        <a:bodyPr/>
        <a:lstStyle/>
        <a:p>
          <a:pPr algn="ctr"/>
          <a:r>
            <a:rPr lang="ru-RU" sz="2400" b="1" dirty="0" err="1" smtClean="0">
              <a:solidFill>
                <a:schemeClr val="bg1"/>
              </a:solidFill>
              <a:latin typeface="Arial Black" pitchFamily="34" charset="0"/>
            </a:rPr>
            <a:t>Органи</a:t>
          </a:r>
          <a:r>
            <a:rPr lang="ru-RU" sz="2400" b="1" dirty="0" smtClean="0">
              <a:solidFill>
                <a:schemeClr val="bg1"/>
              </a:solidFill>
              <a:latin typeface="Arial Black" pitchFamily="34" charset="0"/>
            </a:rPr>
            <a:t> общинного </a:t>
          </a:r>
          <a:r>
            <a:rPr lang="ru-RU" sz="2400" b="1" dirty="0" err="1" smtClean="0">
              <a:solidFill>
                <a:schemeClr val="bg1"/>
              </a:solidFill>
              <a:latin typeface="Arial Black" pitchFamily="34" charset="0"/>
            </a:rPr>
            <a:t>самоврядування</a:t>
          </a:r>
          <a:r>
            <a:rPr lang="ru-RU" sz="2400" b="1" dirty="0" smtClean="0">
              <a:solidFill>
                <a:schemeClr val="bg1"/>
              </a:solidFill>
              <a:latin typeface="Arial Black" pitchFamily="34" charset="0"/>
            </a:rPr>
            <a:t> – </a:t>
          </a:r>
          <a:r>
            <a:rPr lang="ru-RU" sz="2400" b="1" dirty="0" err="1" smtClean="0">
              <a:solidFill>
                <a:schemeClr val="bg1"/>
              </a:solidFill>
              <a:latin typeface="Arial Black" pitchFamily="34" charset="0"/>
            </a:rPr>
            <a:t>дрібні</a:t>
          </a:r>
          <a:r>
            <a:rPr lang="ru-RU" sz="2400" b="1" dirty="0" smtClean="0">
              <a:solidFill>
                <a:schemeClr val="bg1"/>
              </a:solidFill>
              <a:latin typeface="Arial Black" pitchFamily="34" charset="0"/>
            </a:rPr>
            <a:t> позови</a:t>
          </a:r>
          <a:endParaRPr lang="ru-RU" sz="2400" b="1" dirty="0">
            <a:solidFill>
              <a:schemeClr val="bg1"/>
            </a:solidFill>
            <a:latin typeface="Arial Black" pitchFamily="34" charset="0"/>
          </a:endParaRPr>
        </a:p>
      </dgm:t>
    </dgm:pt>
    <dgm:pt modelId="{0BDB16F4-329B-4F33-A188-2265BD5EED1E}" type="parTrans" cxnId="{BBCC8B9D-1790-4D96-B778-356E98ED4555}">
      <dgm:prSet/>
      <dgm:spPr/>
      <dgm:t>
        <a:bodyPr/>
        <a:lstStyle/>
        <a:p>
          <a:endParaRPr lang="ru-RU"/>
        </a:p>
      </dgm:t>
    </dgm:pt>
    <dgm:pt modelId="{3C423C82-2EFD-4C81-A75F-2D1870EE2F0A}" type="sibTrans" cxnId="{BBCC8B9D-1790-4D96-B778-356E98ED4555}">
      <dgm:prSet/>
      <dgm:spPr/>
      <dgm:t>
        <a:bodyPr/>
        <a:lstStyle/>
        <a:p>
          <a:endParaRPr lang="ru-RU"/>
        </a:p>
      </dgm:t>
    </dgm:pt>
    <dgm:pt modelId="{4AB48E9E-9D69-4193-8FD2-92D86B65A2F5}">
      <dgm:prSet phldrT="[Текст]" custT="1"/>
      <dgm:spPr/>
      <dgm:t>
        <a:bodyPr/>
        <a:lstStyle/>
        <a:p>
          <a:pPr algn="ctr"/>
          <a:r>
            <a:rPr lang="ru-RU" sz="3200" b="1" dirty="0" err="1" smtClean="0">
              <a:solidFill>
                <a:schemeClr val="bg1"/>
              </a:solidFill>
              <a:latin typeface="Arial Black" pitchFamily="34" charset="0"/>
            </a:rPr>
            <a:t>Жрецькі</a:t>
          </a:r>
          <a:r>
            <a:rPr lang="ru-RU" sz="3200" b="1" dirty="0" smtClean="0">
              <a:solidFill>
                <a:schemeClr val="bg1"/>
              </a:solidFill>
              <a:latin typeface="Arial Black" pitchFamily="34" charset="0"/>
            </a:rPr>
            <a:t> суди </a:t>
          </a:r>
        </a:p>
        <a:p>
          <a:pPr algn="ctr"/>
          <a:r>
            <a:rPr lang="ru-RU" sz="3200" b="1" dirty="0" err="1" smtClean="0">
              <a:solidFill>
                <a:schemeClr val="bg1"/>
              </a:solidFill>
              <a:latin typeface="Arial Black" pitchFamily="34" charset="0"/>
            </a:rPr>
            <a:t>Храмові</a:t>
          </a:r>
          <a:r>
            <a:rPr lang="ru-RU" sz="3200" b="1" dirty="0" smtClean="0">
              <a:solidFill>
                <a:schemeClr val="bg1"/>
              </a:solidFill>
              <a:latin typeface="Arial Black" pitchFamily="34" charset="0"/>
            </a:rPr>
            <a:t> суди</a:t>
          </a:r>
          <a:endParaRPr lang="ru-RU" sz="3200" b="1" dirty="0">
            <a:solidFill>
              <a:schemeClr val="bg1"/>
            </a:solidFill>
            <a:latin typeface="Arial Black" pitchFamily="34" charset="0"/>
          </a:endParaRPr>
        </a:p>
      </dgm:t>
    </dgm:pt>
    <dgm:pt modelId="{5E9D19FA-7CAF-4AF0-B7FF-1B5FBB5EA99B}" type="parTrans" cxnId="{E4294ECB-8EBA-4327-A08A-393920073A4F}">
      <dgm:prSet/>
      <dgm:spPr/>
      <dgm:t>
        <a:bodyPr/>
        <a:lstStyle/>
        <a:p>
          <a:endParaRPr lang="ru-RU"/>
        </a:p>
      </dgm:t>
    </dgm:pt>
    <dgm:pt modelId="{478B1F6D-41F0-477B-878C-11730BAEA4E5}" type="sibTrans" cxnId="{E4294ECB-8EBA-4327-A08A-393920073A4F}">
      <dgm:prSet/>
      <dgm:spPr/>
      <dgm:t>
        <a:bodyPr/>
        <a:lstStyle/>
        <a:p>
          <a:endParaRPr lang="ru-RU"/>
        </a:p>
      </dgm:t>
    </dgm:pt>
    <dgm:pt modelId="{FE6C903F-DBB8-421C-AF79-AB9BA5102FC9}" type="pres">
      <dgm:prSet presAssocID="{AEC76114-F1A4-427A-9C09-A09ED6E8B72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2C2C75-60B3-45CE-ACCC-C57A4A499F71}" type="pres">
      <dgm:prSet presAssocID="{6CC1AD12-6831-4686-833B-174BD967BE11}" presName="parentLin" presStyleCnt="0"/>
      <dgm:spPr/>
    </dgm:pt>
    <dgm:pt modelId="{FDF285B5-3158-428D-9232-CB190770D934}" type="pres">
      <dgm:prSet presAssocID="{6CC1AD12-6831-4686-833B-174BD967BE1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62526E8-95E5-4912-A183-852B2D8B4901}" type="pres">
      <dgm:prSet presAssocID="{6CC1AD12-6831-4686-833B-174BD967BE11}" presName="parentText" presStyleLbl="node1" presStyleIdx="0" presStyleCnt="3" custScaleX="117218" custScaleY="8368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8947B9-C52E-49CA-9E95-E1764C2DF367}" type="pres">
      <dgm:prSet presAssocID="{6CC1AD12-6831-4686-833B-174BD967BE11}" presName="negativeSpace" presStyleCnt="0"/>
      <dgm:spPr/>
    </dgm:pt>
    <dgm:pt modelId="{C62AD94F-B6FA-435E-A671-F21751E41D27}" type="pres">
      <dgm:prSet presAssocID="{6CC1AD12-6831-4686-833B-174BD967BE11}" presName="childText" presStyleLbl="conFgAcc1" presStyleIdx="0" presStyleCnt="3">
        <dgm:presLayoutVars>
          <dgm:bulletEnabled val="1"/>
        </dgm:presLayoutVars>
      </dgm:prSet>
      <dgm:spPr/>
    </dgm:pt>
    <dgm:pt modelId="{7744E3E4-9092-43BA-B387-08C2253860D5}" type="pres">
      <dgm:prSet presAssocID="{6B4827AC-5B1A-47D6-9752-9D8E2F6711DC}" presName="spaceBetweenRectangles" presStyleCnt="0"/>
      <dgm:spPr/>
    </dgm:pt>
    <dgm:pt modelId="{37A98EE7-98C8-47BB-89FA-77CD4B4223D1}" type="pres">
      <dgm:prSet presAssocID="{5D5E67B5-E54F-48FC-9270-565DE7839D79}" presName="parentLin" presStyleCnt="0"/>
      <dgm:spPr/>
    </dgm:pt>
    <dgm:pt modelId="{E4924688-B120-4356-A122-59537F89135D}" type="pres">
      <dgm:prSet presAssocID="{5D5E67B5-E54F-48FC-9270-565DE7839D7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9ECB883-EAE1-4A20-853F-4AE26EAEC0C1}" type="pres">
      <dgm:prSet presAssocID="{5D5E67B5-E54F-48FC-9270-565DE7839D79}" presName="parentText" presStyleLbl="node1" presStyleIdx="1" presStyleCnt="3" custScaleX="117218" custScaleY="8368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8223E-2342-4C80-877F-8152BBC1F84F}" type="pres">
      <dgm:prSet presAssocID="{5D5E67B5-E54F-48FC-9270-565DE7839D79}" presName="negativeSpace" presStyleCnt="0"/>
      <dgm:spPr/>
    </dgm:pt>
    <dgm:pt modelId="{021F00ED-9FF4-4C51-AF94-ACE47F4E9503}" type="pres">
      <dgm:prSet presAssocID="{5D5E67B5-E54F-48FC-9270-565DE7839D79}" presName="childText" presStyleLbl="conFgAcc1" presStyleIdx="1" presStyleCnt="3">
        <dgm:presLayoutVars>
          <dgm:bulletEnabled val="1"/>
        </dgm:presLayoutVars>
      </dgm:prSet>
      <dgm:spPr/>
    </dgm:pt>
    <dgm:pt modelId="{F43D28B3-67CD-40DF-B34D-082126B715C2}" type="pres">
      <dgm:prSet presAssocID="{3C423C82-2EFD-4C81-A75F-2D1870EE2F0A}" presName="spaceBetweenRectangles" presStyleCnt="0"/>
      <dgm:spPr/>
    </dgm:pt>
    <dgm:pt modelId="{959A4959-5F5F-407F-AAF1-8E1E5DE59231}" type="pres">
      <dgm:prSet presAssocID="{4AB48E9E-9D69-4193-8FD2-92D86B65A2F5}" presName="parentLin" presStyleCnt="0"/>
      <dgm:spPr/>
    </dgm:pt>
    <dgm:pt modelId="{5AD99C1B-E551-4308-9179-8BCB8A78167C}" type="pres">
      <dgm:prSet presAssocID="{4AB48E9E-9D69-4193-8FD2-92D86B65A2F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9A197FA-99B1-47E8-B86B-17EBFB4642D5}" type="pres">
      <dgm:prSet presAssocID="{4AB48E9E-9D69-4193-8FD2-92D86B65A2F5}" presName="parentText" presStyleLbl="node1" presStyleIdx="2" presStyleCnt="3" custScaleX="117218" custScaleY="8368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7A0668-BB64-44CB-96C5-C5581E198A86}" type="pres">
      <dgm:prSet presAssocID="{4AB48E9E-9D69-4193-8FD2-92D86B65A2F5}" presName="negativeSpace" presStyleCnt="0"/>
      <dgm:spPr/>
    </dgm:pt>
    <dgm:pt modelId="{FFCB015D-D933-4447-880A-1B3531369D8D}" type="pres">
      <dgm:prSet presAssocID="{4AB48E9E-9D69-4193-8FD2-92D86B65A2F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BCC8B9D-1790-4D96-B778-356E98ED4555}" srcId="{AEC76114-F1A4-427A-9C09-A09ED6E8B722}" destId="{5D5E67B5-E54F-48FC-9270-565DE7839D79}" srcOrd="1" destOrd="0" parTransId="{0BDB16F4-329B-4F33-A188-2265BD5EED1E}" sibTransId="{3C423C82-2EFD-4C81-A75F-2D1870EE2F0A}"/>
    <dgm:cxn modelId="{D4D10FE0-A7C7-4BB2-A46F-6DE57591A075}" srcId="{AEC76114-F1A4-427A-9C09-A09ED6E8B722}" destId="{6CC1AD12-6831-4686-833B-174BD967BE11}" srcOrd="0" destOrd="0" parTransId="{D7B96FE0-B48B-4742-93F7-1941AAD9D918}" sibTransId="{6B4827AC-5B1A-47D6-9752-9D8E2F6711DC}"/>
    <dgm:cxn modelId="{E4294ECB-8EBA-4327-A08A-393920073A4F}" srcId="{AEC76114-F1A4-427A-9C09-A09ED6E8B722}" destId="{4AB48E9E-9D69-4193-8FD2-92D86B65A2F5}" srcOrd="2" destOrd="0" parTransId="{5E9D19FA-7CAF-4AF0-B7FF-1B5FBB5EA99B}" sibTransId="{478B1F6D-41F0-477B-878C-11730BAEA4E5}"/>
    <dgm:cxn modelId="{EF13D593-8E95-429B-90E9-058E3F817251}" type="presOf" srcId="{5D5E67B5-E54F-48FC-9270-565DE7839D79}" destId="{F9ECB883-EAE1-4A20-853F-4AE26EAEC0C1}" srcOrd="1" destOrd="0" presId="urn:microsoft.com/office/officeart/2005/8/layout/list1"/>
    <dgm:cxn modelId="{6535C0E2-219C-4F4B-8D88-944367A712A6}" type="presOf" srcId="{4AB48E9E-9D69-4193-8FD2-92D86B65A2F5}" destId="{5AD99C1B-E551-4308-9179-8BCB8A78167C}" srcOrd="0" destOrd="0" presId="urn:microsoft.com/office/officeart/2005/8/layout/list1"/>
    <dgm:cxn modelId="{A5836DE4-EDA4-4B03-83FC-A5E2E04E942E}" type="presOf" srcId="{5D5E67B5-E54F-48FC-9270-565DE7839D79}" destId="{E4924688-B120-4356-A122-59537F89135D}" srcOrd="0" destOrd="0" presId="urn:microsoft.com/office/officeart/2005/8/layout/list1"/>
    <dgm:cxn modelId="{920EF324-5E80-4C64-B8C2-CE046EE8BE81}" type="presOf" srcId="{6CC1AD12-6831-4686-833B-174BD967BE11}" destId="{862526E8-95E5-4912-A183-852B2D8B4901}" srcOrd="1" destOrd="0" presId="urn:microsoft.com/office/officeart/2005/8/layout/list1"/>
    <dgm:cxn modelId="{C8F2F299-DA5D-49D4-A5B8-AEAF806ACDAC}" type="presOf" srcId="{4AB48E9E-9D69-4193-8FD2-92D86B65A2F5}" destId="{B9A197FA-99B1-47E8-B86B-17EBFB4642D5}" srcOrd="1" destOrd="0" presId="urn:microsoft.com/office/officeart/2005/8/layout/list1"/>
    <dgm:cxn modelId="{ED931275-38A5-4F60-B570-4F3DE8E778FA}" type="presOf" srcId="{AEC76114-F1A4-427A-9C09-A09ED6E8B722}" destId="{FE6C903F-DBB8-421C-AF79-AB9BA5102FC9}" srcOrd="0" destOrd="0" presId="urn:microsoft.com/office/officeart/2005/8/layout/list1"/>
    <dgm:cxn modelId="{ECA00514-AB5D-4DE9-9296-40047E103743}" type="presOf" srcId="{6CC1AD12-6831-4686-833B-174BD967BE11}" destId="{FDF285B5-3158-428D-9232-CB190770D934}" srcOrd="0" destOrd="0" presId="urn:microsoft.com/office/officeart/2005/8/layout/list1"/>
    <dgm:cxn modelId="{6D996592-5D19-49CF-97D1-1A9F2C536AEE}" type="presParOf" srcId="{FE6C903F-DBB8-421C-AF79-AB9BA5102FC9}" destId="{272C2C75-60B3-45CE-ACCC-C57A4A499F71}" srcOrd="0" destOrd="0" presId="urn:microsoft.com/office/officeart/2005/8/layout/list1"/>
    <dgm:cxn modelId="{9576436B-1E5E-43F7-AB97-C79393E6E21D}" type="presParOf" srcId="{272C2C75-60B3-45CE-ACCC-C57A4A499F71}" destId="{FDF285B5-3158-428D-9232-CB190770D934}" srcOrd="0" destOrd="0" presId="urn:microsoft.com/office/officeart/2005/8/layout/list1"/>
    <dgm:cxn modelId="{6CB4B763-49F8-48A3-831E-12EB960D1D9A}" type="presParOf" srcId="{272C2C75-60B3-45CE-ACCC-C57A4A499F71}" destId="{862526E8-95E5-4912-A183-852B2D8B4901}" srcOrd="1" destOrd="0" presId="urn:microsoft.com/office/officeart/2005/8/layout/list1"/>
    <dgm:cxn modelId="{8CBECCF0-B3FF-4F6F-B67A-0185853FE3AF}" type="presParOf" srcId="{FE6C903F-DBB8-421C-AF79-AB9BA5102FC9}" destId="{448947B9-C52E-49CA-9E95-E1764C2DF367}" srcOrd="1" destOrd="0" presId="urn:microsoft.com/office/officeart/2005/8/layout/list1"/>
    <dgm:cxn modelId="{43805207-9C80-4B21-B4E6-CFCC0FA0A544}" type="presParOf" srcId="{FE6C903F-DBB8-421C-AF79-AB9BA5102FC9}" destId="{C62AD94F-B6FA-435E-A671-F21751E41D27}" srcOrd="2" destOrd="0" presId="urn:microsoft.com/office/officeart/2005/8/layout/list1"/>
    <dgm:cxn modelId="{B03DA6D4-331F-47E5-8FD0-6A5010D7F3C9}" type="presParOf" srcId="{FE6C903F-DBB8-421C-AF79-AB9BA5102FC9}" destId="{7744E3E4-9092-43BA-B387-08C2253860D5}" srcOrd="3" destOrd="0" presId="urn:microsoft.com/office/officeart/2005/8/layout/list1"/>
    <dgm:cxn modelId="{152CBF6B-D9C3-4C2D-A3A2-7B30A95875DD}" type="presParOf" srcId="{FE6C903F-DBB8-421C-AF79-AB9BA5102FC9}" destId="{37A98EE7-98C8-47BB-89FA-77CD4B4223D1}" srcOrd="4" destOrd="0" presId="urn:microsoft.com/office/officeart/2005/8/layout/list1"/>
    <dgm:cxn modelId="{33CE7058-1C28-4464-9B18-E8460B771193}" type="presParOf" srcId="{37A98EE7-98C8-47BB-89FA-77CD4B4223D1}" destId="{E4924688-B120-4356-A122-59537F89135D}" srcOrd="0" destOrd="0" presId="urn:microsoft.com/office/officeart/2005/8/layout/list1"/>
    <dgm:cxn modelId="{9878F090-95BB-4311-8727-3BE247F00891}" type="presParOf" srcId="{37A98EE7-98C8-47BB-89FA-77CD4B4223D1}" destId="{F9ECB883-EAE1-4A20-853F-4AE26EAEC0C1}" srcOrd="1" destOrd="0" presId="urn:microsoft.com/office/officeart/2005/8/layout/list1"/>
    <dgm:cxn modelId="{40AF1D60-04D3-49A4-A242-0D88E3E76300}" type="presParOf" srcId="{FE6C903F-DBB8-421C-AF79-AB9BA5102FC9}" destId="{7FE8223E-2342-4C80-877F-8152BBC1F84F}" srcOrd="5" destOrd="0" presId="urn:microsoft.com/office/officeart/2005/8/layout/list1"/>
    <dgm:cxn modelId="{6C7C7F81-8B10-473F-A3A9-3F3BA211B18B}" type="presParOf" srcId="{FE6C903F-DBB8-421C-AF79-AB9BA5102FC9}" destId="{021F00ED-9FF4-4C51-AF94-ACE47F4E9503}" srcOrd="6" destOrd="0" presId="urn:microsoft.com/office/officeart/2005/8/layout/list1"/>
    <dgm:cxn modelId="{D4E14E4B-9DA3-4A27-A1F2-A8588D66C1AD}" type="presParOf" srcId="{FE6C903F-DBB8-421C-AF79-AB9BA5102FC9}" destId="{F43D28B3-67CD-40DF-B34D-082126B715C2}" srcOrd="7" destOrd="0" presId="urn:microsoft.com/office/officeart/2005/8/layout/list1"/>
    <dgm:cxn modelId="{D935073A-23ED-42B5-95F3-858C0987E122}" type="presParOf" srcId="{FE6C903F-DBB8-421C-AF79-AB9BA5102FC9}" destId="{959A4959-5F5F-407F-AAF1-8E1E5DE59231}" srcOrd="8" destOrd="0" presId="urn:microsoft.com/office/officeart/2005/8/layout/list1"/>
    <dgm:cxn modelId="{A3570650-F39F-44E3-885F-7BCA5729163C}" type="presParOf" srcId="{959A4959-5F5F-407F-AAF1-8E1E5DE59231}" destId="{5AD99C1B-E551-4308-9179-8BCB8A78167C}" srcOrd="0" destOrd="0" presId="urn:microsoft.com/office/officeart/2005/8/layout/list1"/>
    <dgm:cxn modelId="{944384FB-0689-413A-8D2D-E25A26573A45}" type="presParOf" srcId="{959A4959-5F5F-407F-AAF1-8E1E5DE59231}" destId="{B9A197FA-99B1-47E8-B86B-17EBFB4642D5}" srcOrd="1" destOrd="0" presId="urn:microsoft.com/office/officeart/2005/8/layout/list1"/>
    <dgm:cxn modelId="{BA136353-EED1-4333-AA96-E0F4388B2F56}" type="presParOf" srcId="{FE6C903F-DBB8-421C-AF79-AB9BA5102FC9}" destId="{287A0668-BB64-44CB-96C5-C5581E198A86}" srcOrd="9" destOrd="0" presId="urn:microsoft.com/office/officeart/2005/8/layout/list1"/>
    <dgm:cxn modelId="{2BE8FA5B-BA72-4650-8C2F-2B6D58013C71}" type="presParOf" srcId="{FE6C903F-DBB8-421C-AF79-AB9BA5102FC9}" destId="{FFCB015D-D933-4447-880A-1B3531369D8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B98D64B-F84D-4DD3-A3C4-9301ECA6653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7AAA70-829B-4449-9993-9D5496570341}">
      <dgm:prSet phldrT="[Текст]" custT="1"/>
      <dgm:spPr/>
      <dgm:t>
        <a:bodyPr/>
        <a:lstStyle/>
        <a:p>
          <a:r>
            <a:rPr lang="ru-RU" sz="3200" dirty="0" err="1" smtClean="0">
              <a:solidFill>
                <a:schemeClr val="bg1"/>
              </a:solidFill>
              <a:latin typeface="Arial Black" pitchFamily="34" charset="0"/>
            </a:rPr>
            <a:t>Положення</a:t>
          </a:r>
          <a:r>
            <a:rPr lang="ru-RU" sz="3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dirty="0" err="1" smtClean="0">
              <a:solidFill>
                <a:schemeClr val="bg1"/>
              </a:solidFill>
              <a:latin typeface="Arial Black" pitchFamily="34" charset="0"/>
            </a:rPr>
            <a:t>знатної</a:t>
          </a:r>
          <a:r>
            <a:rPr lang="ru-RU" sz="3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dirty="0" err="1" smtClean="0">
              <a:solidFill>
                <a:schemeClr val="bg1"/>
              </a:solidFill>
              <a:latin typeface="Arial Black" pitchFamily="34" charset="0"/>
            </a:rPr>
            <a:t>людини</a:t>
          </a:r>
          <a:r>
            <a:rPr lang="ru-RU" sz="3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dirty="0" err="1" smtClean="0">
              <a:solidFill>
                <a:schemeClr val="bg1"/>
              </a:solidFill>
              <a:latin typeface="Arial Black" pitchFamily="34" charset="0"/>
            </a:rPr>
            <a:t>визначається</a:t>
          </a:r>
          <a:r>
            <a:rPr lang="ru-RU" sz="3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dirty="0" err="1" smtClean="0">
              <a:solidFill>
                <a:schemeClr val="bg1"/>
              </a:solidFill>
              <a:latin typeface="Arial Black" pitchFamily="34" charset="0"/>
            </a:rPr>
            <a:t>трьома</a:t>
          </a:r>
          <a:r>
            <a:rPr lang="ru-RU" sz="3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dirty="0" err="1" smtClean="0">
              <a:solidFill>
                <a:schemeClr val="bg1"/>
              </a:solidFill>
              <a:latin typeface="Arial Black" pitchFamily="34" charset="0"/>
            </a:rPr>
            <a:t>умовами</a:t>
          </a:r>
          <a:endParaRPr lang="ru-RU" sz="3200" dirty="0">
            <a:solidFill>
              <a:schemeClr val="bg1"/>
            </a:solidFill>
            <a:latin typeface="Arial Black" pitchFamily="34" charset="0"/>
          </a:endParaRPr>
        </a:p>
      </dgm:t>
    </dgm:pt>
    <dgm:pt modelId="{CCFEFDFB-ADDD-4759-BFFD-7A6C00D10B83}" type="parTrans" cxnId="{193463E4-5505-439A-883D-2984266133E8}">
      <dgm:prSet/>
      <dgm:spPr/>
      <dgm:t>
        <a:bodyPr/>
        <a:lstStyle/>
        <a:p>
          <a:endParaRPr lang="ru-RU"/>
        </a:p>
      </dgm:t>
    </dgm:pt>
    <dgm:pt modelId="{BF984823-69AE-4F6A-ACE1-9C23E42B4FDC}" type="sibTrans" cxnId="{193463E4-5505-439A-883D-2984266133E8}">
      <dgm:prSet/>
      <dgm:spPr/>
      <dgm:t>
        <a:bodyPr/>
        <a:lstStyle/>
        <a:p>
          <a:endParaRPr lang="ru-RU"/>
        </a:p>
      </dgm:t>
    </dgm:pt>
    <dgm:pt modelId="{A8ADC532-7DDA-4FB1-BD54-DCF0EE80FA48}">
      <dgm:prSet phldrT="[Текст]"/>
      <dgm:spPr/>
      <dgm:t>
        <a:bodyPr/>
        <a:lstStyle/>
        <a:p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старовиного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роду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1F133D07-D3B8-4703-AC7B-986100185F25}" type="parTrans" cxnId="{A80E50F4-9B18-4846-99FF-685F121DFDBA}">
      <dgm:prSet/>
      <dgm:spPr/>
      <dgm:t>
        <a:bodyPr/>
        <a:lstStyle/>
        <a:p>
          <a:endParaRPr lang="ru-RU"/>
        </a:p>
      </dgm:t>
    </dgm:pt>
    <dgm:pt modelId="{362F9F96-316A-4E6B-9703-56E1C2BF3107}" type="sibTrans" cxnId="{A80E50F4-9B18-4846-99FF-685F121DFDBA}">
      <dgm:prSet/>
      <dgm:spPr/>
      <dgm:t>
        <a:bodyPr/>
        <a:lstStyle/>
        <a:p>
          <a:endParaRPr lang="ru-RU"/>
        </a:p>
      </dgm:t>
    </dgm:pt>
    <dgm:pt modelId="{F5E7171B-F2A5-4A20-889B-5897AD4E5EB1}">
      <dgm:prSet phldrT="[Текст]"/>
      <dgm:spPr/>
      <dgm:t>
        <a:bodyPr/>
        <a:lstStyle/>
        <a:p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займаною</a:t>
          </a:r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посадою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718D71BB-F7D1-47D0-BFDB-A6559ADB3D76}" type="parTrans" cxnId="{93C009B1-022C-46B8-B8BA-157A2964583C}">
      <dgm:prSet/>
      <dgm:spPr/>
      <dgm:t>
        <a:bodyPr/>
        <a:lstStyle/>
        <a:p>
          <a:endParaRPr lang="ru-RU"/>
        </a:p>
      </dgm:t>
    </dgm:pt>
    <dgm:pt modelId="{ACAFBC6B-AA65-4397-879B-8584965956B3}" type="sibTrans" cxnId="{93C009B1-022C-46B8-B8BA-157A2964583C}">
      <dgm:prSet/>
      <dgm:spPr/>
      <dgm:t>
        <a:bodyPr/>
        <a:lstStyle/>
        <a:p>
          <a:endParaRPr lang="ru-RU"/>
        </a:p>
      </dgm:t>
    </dgm:pt>
    <dgm:pt modelId="{DC328AD4-56D7-4293-B3C0-F3282BF25649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  <a:latin typeface="Arial Black" pitchFamily="34" charset="0"/>
            </a:rPr>
            <a:t>величиною </a:t>
          </a:r>
          <a:r>
            <a:rPr lang="ru-RU" dirty="0" err="1" smtClean="0">
              <a:solidFill>
                <a:schemeClr val="bg1"/>
              </a:solidFill>
              <a:latin typeface="Arial Black" pitchFamily="34" charset="0"/>
            </a:rPr>
            <a:t>землеволодіння</a:t>
          </a:r>
          <a:endParaRPr lang="ru-RU" dirty="0">
            <a:solidFill>
              <a:schemeClr val="bg1"/>
            </a:solidFill>
            <a:latin typeface="Arial Black" pitchFamily="34" charset="0"/>
          </a:endParaRPr>
        </a:p>
      </dgm:t>
    </dgm:pt>
    <dgm:pt modelId="{B4F6171F-51E0-4BBC-9F9D-EEFA54F45F99}" type="parTrans" cxnId="{F1F56885-8A26-4994-BA05-BE91BD94CE76}">
      <dgm:prSet/>
      <dgm:spPr/>
      <dgm:t>
        <a:bodyPr/>
        <a:lstStyle/>
        <a:p>
          <a:endParaRPr lang="ru-RU"/>
        </a:p>
      </dgm:t>
    </dgm:pt>
    <dgm:pt modelId="{6B8FB792-4CF5-47C3-A2E6-77F1DBE363F3}" type="sibTrans" cxnId="{F1F56885-8A26-4994-BA05-BE91BD94CE76}">
      <dgm:prSet/>
      <dgm:spPr/>
      <dgm:t>
        <a:bodyPr/>
        <a:lstStyle/>
        <a:p>
          <a:endParaRPr lang="ru-RU"/>
        </a:p>
      </dgm:t>
    </dgm:pt>
    <dgm:pt modelId="{A1775B64-1D16-4110-944F-3E1592A40D95}" type="pres">
      <dgm:prSet presAssocID="{3B98D64B-F84D-4DD3-A3C4-9301ECA6653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660A15-EC9E-47CE-B2A0-5BB4E8E249AC}" type="pres">
      <dgm:prSet presAssocID="{407AAA70-829B-4449-9993-9D5496570341}" presName="root1" presStyleCnt="0"/>
      <dgm:spPr/>
    </dgm:pt>
    <dgm:pt modelId="{74C4A9AE-BCB6-4830-AF7F-88EC3BFC5E81}" type="pres">
      <dgm:prSet presAssocID="{407AAA70-829B-4449-9993-9D5496570341}" presName="LevelOneTextNode" presStyleLbl="node0" presStyleIdx="0" presStyleCnt="1" custScaleX="1736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3589CB-B98F-49FC-862C-FC84E435A480}" type="pres">
      <dgm:prSet presAssocID="{407AAA70-829B-4449-9993-9D5496570341}" presName="level2hierChild" presStyleCnt="0"/>
      <dgm:spPr/>
    </dgm:pt>
    <dgm:pt modelId="{BD792CF1-1433-414B-B2E2-EEC4BFBD649F}" type="pres">
      <dgm:prSet presAssocID="{1F133D07-D3B8-4703-AC7B-986100185F25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5E9A76A5-252E-4694-B794-0DC5C68C7BF2}" type="pres">
      <dgm:prSet presAssocID="{1F133D07-D3B8-4703-AC7B-986100185F25}" presName="connTx" presStyleLbl="parChTrans1D2" presStyleIdx="0" presStyleCnt="3"/>
      <dgm:spPr/>
      <dgm:t>
        <a:bodyPr/>
        <a:lstStyle/>
        <a:p>
          <a:endParaRPr lang="ru-RU"/>
        </a:p>
      </dgm:t>
    </dgm:pt>
    <dgm:pt modelId="{BC56AC6A-C2E6-460B-BBC6-4BF59A010147}" type="pres">
      <dgm:prSet presAssocID="{A8ADC532-7DDA-4FB1-BD54-DCF0EE80FA48}" presName="root2" presStyleCnt="0"/>
      <dgm:spPr/>
    </dgm:pt>
    <dgm:pt modelId="{F295E6A5-9A8A-49CB-8BAA-FFAF4283C5E1}" type="pres">
      <dgm:prSet presAssocID="{A8ADC532-7DDA-4FB1-BD54-DCF0EE80FA48}" presName="LevelTwoTextNode" presStyleLbl="node2" presStyleIdx="0" presStyleCnt="3" custScaleY="1562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EEBB23-A75C-491A-A843-E6A1BB981D65}" type="pres">
      <dgm:prSet presAssocID="{A8ADC532-7DDA-4FB1-BD54-DCF0EE80FA48}" presName="level3hierChild" presStyleCnt="0"/>
      <dgm:spPr/>
    </dgm:pt>
    <dgm:pt modelId="{CB99F1B1-0205-4438-9217-A05C3AFC1AC3}" type="pres">
      <dgm:prSet presAssocID="{B4F6171F-51E0-4BBC-9F9D-EEFA54F45F99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9A897DED-601B-4847-AC60-06BD08F84523}" type="pres">
      <dgm:prSet presAssocID="{B4F6171F-51E0-4BBC-9F9D-EEFA54F45F99}" presName="connTx" presStyleLbl="parChTrans1D2" presStyleIdx="1" presStyleCnt="3"/>
      <dgm:spPr/>
      <dgm:t>
        <a:bodyPr/>
        <a:lstStyle/>
        <a:p>
          <a:endParaRPr lang="ru-RU"/>
        </a:p>
      </dgm:t>
    </dgm:pt>
    <dgm:pt modelId="{3FF23CE0-BB7E-4893-9FD0-D77B7AC9B996}" type="pres">
      <dgm:prSet presAssocID="{DC328AD4-56D7-4293-B3C0-F3282BF25649}" presName="root2" presStyleCnt="0"/>
      <dgm:spPr/>
    </dgm:pt>
    <dgm:pt modelId="{16A5D11E-47E3-4C5A-AEF8-60DBDC2E0F0C}" type="pres">
      <dgm:prSet presAssocID="{DC328AD4-56D7-4293-B3C0-F3282BF25649}" presName="LevelTwoTextNode" presStyleLbl="node2" presStyleIdx="1" presStyleCnt="3" custScaleY="1562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CC3398-46A6-4A62-B56B-F6938AB6DCAF}" type="pres">
      <dgm:prSet presAssocID="{DC328AD4-56D7-4293-B3C0-F3282BF25649}" presName="level3hierChild" presStyleCnt="0"/>
      <dgm:spPr/>
    </dgm:pt>
    <dgm:pt modelId="{1751F1E6-CE75-437E-BFEC-88B264CA7397}" type="pres">
      <dgm:prSet presAssocID="{718D71BB-F7D1-47D0-BFDB-A6559ADB3D7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AD8517C5-FE67-4C78-892B-4E9FAE308D69}" type="pres">
      <dgm:prSet presAssocID="{718D71BB-F7D1-47D0-BFDB-A6559ADB3D7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31A61EEB-3311-4294-A359-0D848AB9FBAE}" type="pres">
      <dgm:prSet presAssocID="{F5E7171B-F2A5-4A20-889B-5897AD4E5EB1}" presName="root2" presStyleCnt="0"/>
      <dgm:spPr/>
    </dgm:pt>
    <dgm:pt modelId="{CBA6A3C7-5B5D-498B-BEDD-18ECC68C35EA}" type="pres">
      <dgm:prSet presAssocID="{F5E7171B-F2A5-4A20-889B-5897AD4E5EB1}" presName="LevelTwoTextNode" presStyleLbl="node2" presStyleIdx="2" presStyleCnt="3" custScaleY="1562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2392B6-3DB9-422E-8026-053621C18FB2}" type="pres">
      <dgm:prSet presAssocID="{F5E7171B-F2A5-4A20-889B-5897AD4E5EB1}" presName="level3hierChild" presStyleCnt="0"/>
      <dgm:spPr/>
    </dgm:pt>
  </dgm:ptLst>
  <dgm:cxnLst>
    <dgm:cxn modelId="{A80E50F4-9B18-4846-99FF-685F121DFDBA}" srcId="{407AAA70-829B-4449-9993-9D5496570341}" destId="{A8ADC532-7DDA-4FB1-BD54-DCF0EE80FA48}" srcOrd="0" destOrd="0" parTransId="{1F133D07-D3B8-4703-AC7B-986100185F25}" sibTransId="{362F9F96-316A-4E6B-9703-56E1C2BF3107}"/>
    <dgm:cxn modelId="{54F38E22-4B95-4FC3-B968-7D0A96D09576}" type="presOf" srcId="{B4F6171F-51E0-4BBC-9F9D-EEFA54F45F99}" destId="{9A897DED-601B-4847-AC60-06BD08F84523}" srcOrd="1" destOrd="0" presId="urn:microsoft.com/office/officeart/2008/layout/HorizontalMultiLevelHierarchy"/>
    <dgm:cxn modelId="{EEC6DD63-026F-425C-9943-59B085DD2BF5}" type="presOf" srcId="{1F133D07-D3B8-4703-AC7B-986100185F25}" destId="{BD792CF1-1433-414B-B2E2-EEC4BFBD649F}" srcOrd="0" destOrd="0" presId="urn:microsoft.com/office/officeart/2008/layout/HorizontalMultiLevelHierarchy"/>
    <dgm:cxn modelId="{F1F56885-8A26-4994-BA05-BE91BD94CE76}" srcId="{407AAA70-829B-4449-9993-9D5496570341}" destId="{DC328AD4-56D7-4293-B3C0-F3282BF25649}" srcOrd="1" destOrd="0" parTransId="{B4F6171F-51E0-4BBC-9F9D-EEFA54F45F99}" sibTransId="{6B8FB792-4CF5-47C3-A2E6-77F1DBE363F3}"/>
    <dgm:cxn modelId="{93C009B1-022C-46B8-B8BA-157A2964583C}" srcId="{407AAA70-829B-4449-9993-9D5496570341}" destId="{F5E7171B-F2A5-4A20-889B-5897AD4E5EB1}" srcOrd="2" destOrd="0" parTransId="{718D71BB-F7D1-47D0-BFDB-A6559ADB3D76}" sibTransId="{ACAFBC6B-AA65-4397-879B-8584965956B3}"/>
    <dgm:cxn modelId="{394A30E7-89A4-4699-A6AE-CF987FA4BE81}" type="presOf" srcId="{1F133D07-D3B8-4703-AC7B-986100185F25}" destId="{5E9A76A5-252E-4694-B794-0DC5C68C7BF2}" srcOrd="1" destOrd="0" presId="urn:microsoft.com/office/officeart/2008/layout/HorizontalMultiLevelHierarchy"/>
    <dgm:cxn modelId="{756D6855-B050-4354-9004-1E9C50D025C3}" type="presOf" srcId="{B4F6171F-51E0-4BBC-9F9D-EEFA54F45F99}" destId="{CB99F1B1-0205-4438-9217-A05C3AFC1AC3}" srcOrd="0" destOrd="0" presId="urn:microsoft.com/office/officeart/2008/layout/HorizontalMultiLevelHierarchy"/>
    <dgm:cxn modelId="{FAE806F6-D860-4A5E-ADAD-9CD29CD7ACD1}" type="presOf" srcId="{407AAA70-829B-4449-9993-9D5496570341}" destId="{74C4A9AE-BCB6-4830-AF7F-88EC3BFC5E81}" srcOrd="0" destOrd="0" presId="urn:microsoft.com/office/officeart/2008/layout/HorizontalMultiLevelHierarchy"/>
    <dgm:cxn modelId="{A5030001-DD0F-4B0F-AD42-3AF24679607A}" type="presOf" srcId="{DC328AD4-56D7-4293-B3C0-F3282BF25649}" destId="{16A5D11E-47E3-4C5A-AEF8-60DBDC2E0F0C}" srcOrd="0" destOrd="0" presId="urn:microsoft.com/office/officeart/2008/layout/HorizontalMultiLevelHierarchy"/>
    <dgm:cxn modelId="{7BFD0561-668C-47FB-9EA6-4B7389EADD88}" type="presOf" srcId="{718D71BB-F7D1-47D0-BFDB-A6559ADB3D76}" destId="{1751F1E6-CE75-437E-BFEC-88B264CA7397}" srcOrd="0" destOrd="0" presId="urn:microsoft.com/office/officeart/2008/layout/HorizontalMultiLevelHierarchy"/>
    <dgm:cxn modelId="{04DAE8DB-283F-45C8-BA52-FA48310233B8}" type="presOf" srcId="{3B98D64B-F84D-4DD3-A3C4-9301ECA6653C}" destId="{A1775B64-1D16-4110-944F-3E1592A40D95}" srcOrd="0" destOrd="0" presId="urn:microsoft.com/office/officeart/2008/layout/HorizontalMultiLevelHierarchy"/>
    <dgm:cxn modelId="{F33854A1-0CAD-47F1-A526-6157BA249132}" type="presOf" srcId="{718D71BB-F7D1-47D0-BFDB-A6559ADB3D76}" destId="{AD8517C5-FE67-4C78-892B-4E9FAE308D69}" srcOrd="1" destOrd="0" presId="urn:microsoft.com/office/officeart/2008/layout/HorizontalMultiLevelHierarchy"/>
    <dgm:cxn modelId="{193463E4-5505-439A-883D-2984266133E8}" srcId="{3B98D64B-F84D-4DD3-A3C4-9301ECA6653C}" destId="{407AAA70-829B-4449-9993-9D5496570341}" srcOrd="0" destOrd="0" parTransId="{CCFEFDFB-ADDD-4759-BFFD-7A6C00D10B83}" sibTransId="{BF984823-69AE-4F6A-ACE1-9C23E42B4FDC}"/>
    <dgm:cxn modelId="{C6976E23-FA5F-45D1-A929-DE615BB16A19}" type="presOf" srcId="{F5E7171B-F2A5-4A20-889B-5897AD4E5EB1}" destId="{CBA6A3C7-5B5D-498B-BEDD-18ECC68C35EA}" srcOrd="0" destOrd="0" presId="urn:microsoft.com/office/officeart/2008/layout/HorizontalMultiLevelHierarchy"/>
    <dgm:cxn modelId="{B7B7058B-4B92-4CC9-BB3B-55E9F571765A}" type="presOf" srcId="{A8ADC532-7DDA-4FB1-BD54-DCF0EE80FA48}" destId="{F295E6A5-9A8A-49CB-8BAA-FFAF4283C5E1}" srcOrd="0" destOrd="0" presId="urn:microsoft.com/office/officeart/2008/layout/HorizontalMultiLevelHierarchy"/>
    <dgm:cxn modelId="{5E66F089-99B8-4101-92C6-929AB51233ED}" type="presParOf" srcId="{A1775B64-1D16-4110-944F-3E1592A40D95}" destId="{1D660A15-EC9E-47CE-B2A0-5BB4E8E249AC}" srcOrd="0" destOrd="0" presId="urn:microsoft.com/office/officeart/2008/layout/HorizontalMultiLevelHierarchy"/>
    <dgm:cxn modelId="{D0424182-F90F-4A3D-9A4B-91EDD9DEF8EF}" type="presParOf" srcId="{1D660A15-EC9E-47CE-B2A0-5BB4E8E249AC}" destId="{74C4A9AE-BCB6-4830-AF7F-88EC3BFC5E81}" srcOrd="0" destOrd="0" presId="urn:microsoft.com/office/officeart/2008/layout/HorizontalMultiLevelHierarchy"/>
    <dgm:cxn modelId="{F0158D56-6AE0-4C06-B272-AB6F99D0289D}" type="presParOf" srcId="{1D660A15-EC9E-47CE-B2A0-5BB4E8E249AC}" destId="{A13589CB-B98F-49FC-862C-FC84E435A480}" srcOrd="1" destOrd="0" presId="urn:microsoft.com/office/officeart/2008/layout/HorizontalMultiLevelHierarchy"/>
    <dgm:cxn modelId="{64D6003F-6073-4602-95F1-A5B94418FE29}" type="presParOf" srcId="{A13589CB-B98F-49FC-862C-FC84E435A480}" destId="{BD792CF1-1433-414B-B2E2-EEC4BFBD649F}" srcOrd="0" destOrd="0" presId="urn:microsoft.com/office/officeart/2008/layout/HorizontalMultiLevelHierarchy"/>
    <dgm:cxn modelId="{4878245C-423E-4B9D-BE91-71D0B0691803}" type="presParOf" srcId="{BD792CF1-1433-414B-B2E2-EEC4BFBD649F}" destId="{5E9A76A5-252E-4694-B794-0DC5C68C7BF2}" srcOrd="0" destOrd="0" presId="urn:microsoft.com/office/officeart/2008/layout/HorizontalMultiLevelHierarchy"/>
    <dgm:cxn modelId="{919E264D-D749-486E-A6A2-8FDD19A17DC0}" type="presParOf" srcId="{A13589CB-B98F-49FC-862C-FC84E435A480}" destId="{BC56AC6A-C2E6-460B-BBC6-4BF59A010147}" srcOrd="1" destOrd="0" presId="urn:microsoft.com/office/officeart/2008/layout/HorizontalMultiLevelHierarchy"/>
    <dgm:cxn modelId="{5602A0EC-E589-43EA-B055-C35AEDFFD19E}" type="presParOf" srcId="{BC56AC6A-C2E6-460B-BBC6-4BF59A010147}" destId="{F295E6A5-9A8A-49CB-8BAA-FFAF4283C5E1}" srcOrd="0" destOrd="0" presId="urn:microsoft.com/office/officeart/2008/layout/HorizontalMultiLevelHierarchy"/>
    <dgm:cxn modelId="{4CBE8EFD-7953-4E97-997C-930EC57F2D63}" type="presParOf" srcId="{BC56AC6A-C2E6-460B-BBC6-4BF59A010147}" destId="{F0EEBB23-A75C-491A-A843-E6A1BB981D65}" srcOrd="1" destOrd="0" presId="urn:microsoft.com/office/officeart/2008/layout/HorizontalMultiLevelHierarchy"/>
    <dgm:cxn modelId="{D8C767D5-9646-4AA7-B255-1D78D0494CDE}" type="presParOf" srcId="{A13589CB-B98F-49FC-862C-FC84E435A480}" destId="{CB99F1B1-0205-4438-9217-A05C3AFC1AC3}" srcOrd="2" destOrd="0" presId="urn:microsoft.com/office/officeart/2008/layout/HorizontalMultiLevelHierarchy"/>
    <dgm:cxn modelId="{1DBF7E68-C2DC-4DC0-BC8D-E0E06E0E1541}" type="presParOf" srcId="{CB99F1B1-0205-4438-9217-A05C3AFC1AC3}" destId="{9A897DED-601B-4847-AC60-06BD08F84523}" srcOrd="0" destOrd="0" presId="urn:microsoft.com/office/officeart/2008/layout/HorizontalMultiLevelHierarchy"/>
    <dgm:cxn modelId="{985EF590-32EC-49AC-992D-A626CCEDA0D4}" type="presParOf" srcId="{A13589CB-B98F-49FC-862C-FC84E435A480}" destId="{3FF23CE0-BB7E-4893-9FD0-D77B7AC9B996}" srcOrd="3" destOrd="0" presId="urn:microsoft.com/office/officeart/2008/layout/HorizontalMultiLevelHierarchy"/>
    <dgm:cxn modelId="{0A9B0C70-C193-4BCE-BBEB-977C88D9734B}" type="presParOf" srcId="{3FF23CE0-BB7E-4893-9FD0-D77B7AC9B996}" destId="{16A5D11E-47E3-4C5A-AEF8-60DBDC2E0F0C}" srcOrd="0" destOrd="0" presId="urn:microsoft.com/office/officeart/2008/layout/HorizontalMultiLevelHierarchy"/>
    <dgm:cxn modelId="{4C9DE780-BDCB-4DD6-8AAD-5452286C23CF}" type="presParOf" srcId="{3FF23CE0-BB7E-4893-9FD0-D77B7AC9B996}" destId="{67CC3398-46A6-4A62-B56B-F6938AB6DCAF}" srcOrd="1" destOrd="0" presId="urn:microsoft.com/office/officeart/2008/layout/HorizontalMultiLevelHierarchy"/>
    <dgm:cxn modelId="{F458C913-1576-4A87-A313-F5E8780F1CAA}" type="presParOf" srcId="{A13589CB-B98F-49FC-862C-FC84E435A480}" destId="{1751F1E6-CE75-437E-BFEC-88B264CA7397}" srcOrd="4" destOrd="0" presId="urn:microsoft.com/office/officeart/2008/layout/HorizontalMultiLevelHierarchy"/>
    <dgm:cxn modelId="{8ECADE28-8827-4211-B85C-D1E6779E8FEC}" type="presParOf" srcId="{1751F1E6-CE75-437E-BFEC-88B264CA7397}" destId="{AD8517C5-FE67-4C78-892B-4E9FAE308D69}" srcOrd="0" destOrd="0" presId="urn:microsoft.com/office/officeart/2008/layout/HorizontalMultiLevelHierarchy"/>
    <dgm:cxn modelId="{FA8BEBC5-86FF-4C63-A9B8-B8BBF7191B86}" type="presParOf" srcId="{A13589CB-B98F-49FC-862C-FC84E435A480}" destId="{31A61EEB-3311-4294-A359-0D848AB9FBAE}" srcOrd="5" destOrd="0" presId="urn:microsoft.com/office/officeart/2008/layout/HorizontalMultiLevelHierarchy"/>
    <dgm:cxn modelId="{BA707465-D01B-47DB-8737-9B81BDDF1D5C}" type="presParOf" srcId="{31A61EEB-3311-4294-A359-0D848AB9FBAE}" destId="{CBA6A3C7-5B5D-498B-BEDD-18ECC68C35EA}" srcOrd="0" destOrd="0" presId="urn:microsoft.com/office/officeart/2008/layout/HorizontalMultiLevelHierarchy"/>
    <dgm:cxn modelId="{C009459B-6A20-4A5D-AAE7-059918C9FF5C}" type="presParOf" srcId="{31A61EEB-3311-4294-A359-0D848AB9FBAE}" destId="{D72392B6-3DB9-422E-8026-053621C18FB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F131FA-FCC9-41D2-9E75-9A18F4DD6DAF}" type="doc">
      <dgm:prSet loTypeId="urn:microsoft.com/office/officeart/2005/8/layout/default#1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129B14-CC35-4425-AC1B-FBA95F81F7A6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2"/>
              </a:solidFill>
            </a:rPr>
            <a:t>Оволодіння інструментарієм науки історії держави і права </a:t>
          </a:r>
          <a:r>
            <a:rPr lang="uk-UA" sz="2400" b="1" dirty="0" err="1" smtClean="0">
              <a:solidFill>
                <a:schemeClr val="tx2"/>
              </a:solidFill>
            </a:rPr>
            <a:t>зар</a:t>
          </a:r>
          <a:r>
            <a:rPr lang="uk-UA" sz="2400" b="1" dirty="0" smtClean="0">
              <a:solidFill>
                <a:schemeClr val="tx2"/>
              </a:solidFill>
            </a:rPr>
            <a:t>. країн</a:t>
          </a:r>
          <a:endParaRPr lang="ru-RU" sz="2400" b="1" dirty="0">
            <a:solidFill>
              <a:schemeClr val="tx2"/>
            </a:solidFill>
          </a:endParaRPr>
        </a:p>
      </dgm:t>
    </dgm:pt>
    <dgm:pt modelId="{5077A113-E57C-4443-A3CF-226AA26C7272}" type="parTrans" cxnId="{BDB4C778-427C-48AA-B693-71B89AE82E0A}">
      <dgm:prSet/>
      <dgm:spPr/>
      <dgm:t>
        <a:bodyPr/>
        <a:lstStyle/>
        <a:p>
          <a:endParaRPr lang="ru-RU"/>
        </a:p>
      </dgm:t>
    </dgm:pt>
    <dgm:pt modelId="{64B47DEF-8912-4ACC-ADC3-AB921FA7F9F7}" type="sibTrans" cxnId="{BDB4C778-427C-48AA-B693-71B89AE82E0A}">
      <dgm:prSet/>
      <dgm:spPr/>
      <dgm:t>
        <a:bodyPr/>
        <a:lstStyle/>
        <a:p>
          <a:endParaRPr lang="ru-RU"/>
        </a:p>
      </dgm:t>
    </dgm:pt>
    <dgm:pt modelId="{9794573D-C74D-4FFF-9AD7-8C39E8AA8C75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2"/>
              </a:solidFill>
            </a:rPr>
            <a:t>Пізнання різних підходів до історіографії</a:t>
          </a:r>
          <a:endParaRPr lang="ru-RU" sz="2400" b="1" dirty="0">
            <a:solidFill>
              <a:schemeClr val="tx2"/>
            </a:solidFill>
          </a:endParaRPr>
        </a:p>
      </dgm:t>
    </dgm:pt>
    <dgm:pt modelId="{5D65EE22-A9FC-430E-979D-BF46CC6609D5}" type="parTrans" cxnId="{E71B2405-5A7B-4662-B42E-0A92E7C4EB69}">
      <dgm:prSet/>
      <dgm:spPr/>
      <dgm:t>
        <a:bodyPr/>
        <a:lstStyle/>
        <a:p>
          <a:endParaRPr lang="ru-RU"/>
        </a:p>
      </dgm:t>
    </dgm:pt>
    <dgm:pt modelId="{0C42E08B-37A3-4C40-8C07-DA44B41EC5D1}" type="sibTrans" cxnId="{E71B2405-5A7B-4662-B42E-0A92E7C4EB69}">
      <dgm:prSet/>
      <dgm:spPr/>
      <dgm:t>
        <a:bodyPr/>
        <a:lstStyle/>
        <a:p>
          <a:endParaRPr lang="ru-RU"/>
        </a:p>
      </dgm:t>
    </dgm:pt>
    <dgm:pt modelId="{2ECFFD19-13D3-4644-8B43-3B02279D5F56}">
      <dgm:prSet phldrT="[Текст]" custT="1"/>
      <dgm:spPr/>
      <dgm:t>
        <a:bodyPr/>
        <a:lstStyle/>
        <a:p>
          <a:r>
            <a:rPr lang="uk-UA" sz="2000" b="1" dirty="0" smtClean="0">
              <a:solidFill>
                <a:schemeClr val="tx2"/>
              </a:solidFill>
            </a:rPr>
            <a:t>Вивчення конкретних інститутів системи права, оцінка джерел права</a:t>
          </a:r>
          <a:endParaRPr lang="ru-RU" sz="2000" b="1" dirty="0">
            <a:solidFill>
              <a:schemeClr val="tx2"/>
            </a:solidFill>
          </a:endParaRPr>
        </a:p>
      </dgm:t>
    </dgm:pt>
    <dgm:pt modelId="{E0EBB557-9BC9-43E6-A397-8B3EFE4AF452}" type="parTrans" cxnId="{1943DA72-38A0-4B41-9761-AE7B78C347CC}">
      <dgm:prSet/>
      <dgm:spPr/>
      <dgm:t>
        <a:bodyPr/>
        <a:lstStyle/>
        <a:p>
          <a:endParaRPr lang="ru-RU"/>
        </a:p>
      </dgm:t>
    </dgm:pt>
    <dgm:pt modelId="{9F8E8583-DC6A-4C29-AFF4-0AA0BEDD0829}" type="sibTrans" cxnId="{1943DA72-38A0-4B41-9761-AE7B78C347CC}">
      <dgm:prSet/>
      <dgm:spPr/>
      <dgm:t>
        <a:bodyPr/>
        <a:lstStyle/>
        <a:p>
          <a:endParaRPr lang="ru-RU"/>
        </a:p>
      </dgm:t>
    </dgm:pt>
    <dgm:pt modelId="{083315D0-8C62-4E7A-A623-A6C783D69BB7}">
      <dgm:prSet custT="1"/>
      <dgm:spPr/>
      <dgm:t>
        <a:bodyPr/>
        <a:lstStyle/>
        <a:p>
          <a:r>
            <a:rPr lang="uk-UA" sz="2000" b="1" dirty="0" smtClean="0">
              <a:solidFill>
                <a:schemeClr val="tx2"/>
              </a:solidFill>
            </a:rPr>
            <a:t>Формування нац. свідомості , високих моральних якостей, поваги до минулого різних країн світу</a:t>
          </a:r>
          <a:endParaRPr lang="ru-RU" sz="2000" b="1" dirty="0">
            <a:solidFill>
              <a:schemeClr val="tx2"/>
            </a:solidFill>
          </a:endParaRPr>
        </a:p>
      </dgm:t>
    </dgm:pt>
    <dgm:pt modelId="{008CFC7E-26CF-478E-8873-E08BF7032A22}" type="parTrans" cxnId="{EDE9E914-3693-4CF7-8586-FB013951D1E4}">
      <dgm:prSet/>
      <dgm:spPr/>
      <dgm:t>
        <a:bodyPr/>
        <a:lstStyle/>
        <a:p>
          <a:endParaRPr lang="ru-RU"/>
        </a:p>
      </dgm:t>
    </dgm:pt>
    <dgm:pt modelId="{E51648F6-69E2-4DF8-8150-9CCA4C680DA4}" type="sibTrans" cxnId="{EDE9E914-3693-4CF7-8586-FB013951D1E4}">
      <dgm:prSet/>
      <dgm:spPr/>
      <dgm:t>
        <a:bodyPr/>
        <a:lstStyle/>
        <a:p>
          <a:endParaRPr lang="ru-RU"/>
        </a:p>
      </dgm:t>
    </dgm:pt>
    <dgm:pt modelId="{95A3CC6B-06B8-4B03-AEB9-626931FE7CEA}">
      <dgm:prSet custT="1"/>
      <dgm:spPr/>
      <dgm:t>
        <a:bodyPr/>
        <a:lstStyle/>
        <a:p>
          <a:r>
            <a:rPr lang="uk-UA" sz="2000" b="1" dirty="0" smtClean="0">
              <a:solidFill>
                <a:schemeClr val="tx2"/>
              </a:solidFill>
            </a:rPr>
            <a:t>Розкриття основних закономірностей процесу державно-правового розвитку</a:t>
          </a:r>
          <a:endParaRPr lang="ru-RU" sz="2000" b="1" dirty="0">
            <a:solidFill>
              <a:schemeClr val="tx2"/>
            </a:solidFill>
          </a:endParaRPr>
        </a:p>
      </dgm:t>
    </dgm:pt>
    <dgm:pt modelId="{E4CBE7C6-C3DA-47D3-BD2B-D7C087E1C49A}" type="parTrans" cxnId="{A4CEC06D-AAF3-4998-B612-1E0A22458096}">
      <dgm:prSet/>
      <dgm:spPr/>
      <dgm:t>
        <a:bodyPr/>
        <a:lstStyle/>
        <a:p>
          <a:endParaRPr lang="ru-RU"/>
        </a:p>
      </dgm:t>
    </dgm:pt>
    <dgm:pt modelId="{266DCFC6-9ED1-4A42-BA29-D04A595A7B1C}" type="sibTrans" cxnId="{A4CEC06D-AAF3-4998-B612-1E0A22458096}">
      <dgm:prSet/>
      <dgm:spPr/>
      <dgm:t>
        <a:bodyPr/>
        <a:lstStyle/>
        <a:p>
          <a:endParaRPr lang="ru-RU"/>
        </a:p>
      </dgm:t>
    </dgm:pt>
    <dgm:pt modelId="{08FE338B-2B56-4DF2-B64A-E35E64F9C991}">
      <dgm:prSet custT="1"/>
      <dgm:spPr/>
      <dgm:t>
        <a:bodyPr/>
        <a:lstStyle/>
        <a:p>
          <a:r>
            <a:rPr lang="uk-UA" sz="1800" b="1" dirty="0" smtClean="0">
              <a:solidFill>
                <a:schemeClr val="tx2"/>
              </a:solidFill>
            </a:rPr>
            <a:t>Формування юридичного мислення, необхідного для засвоєння і застосування права</a:t>
          </a:r>
          <a:endParaRPr lang="ru-RU" sz="1800" b="1" dirty="0">
            <a:solidFill>
              <a:schemeClr val="tx2"/>
            </a:solidFill>
          </a:endParaRPr>
        </a:p>
      </dgm:t>
    </dgm:pt>
    <dgm:pt modelId="{8507E027-6BD6-43A7-BB72-0E86F87960DE}" type="parTrans" cxnId="{2063E8E4-6700-4EA3-AC7A-B5BF51EF9692}">
      <dgm:prSet/>
      <dgm:spPr/>
      <dgm:t>
        <a:bodyPr/>
        <a:lstStyle/>
        <a:p>
          <a:endParaRPr lang="ru-RU"/>
        </a:p>
      </dgm:t>
    </dgm:pt>
    <dgm:pt modelId="{9548ABB7-E9CA-4096-95C4-7EFB52C30B8A}" type="sibTrans" cxnId="{2063E8E4-6700-4EA3-AC7A-B5BF51EF9692}">
      <dgm:prSet/>
      <dgm:spPr/>
      <dgm:t>
        <a:bodyPr/>
        <a:lstStyle/>
        <a:p>
          <a:endParaRPr lang="ru-RU"/>
        </a:p>
      </dgm:t>
    </dgm:pt>
    <dgm:pt modelId="{6D06514C-50E3-46BB-AF47-3DD66EBF01CF}" type="pres">
      <dgm:prSet presAssocID="{A4F131FA-FCC9-41D2-9E75-9A18F4DD6DA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95BB0D-B0A2-4BDA-A3B8-A62987F830C8}" type="pres">
      <dgm:prSet presAssocID="{95A3CC6B-06B8-4B03-AEB9-626931FE7CEA}" presName="node" presStyleLbl="node1" presStyleIdx="0" presStyleCnt="6" custLinFactX="12205" custLinFactY="100000" custLinFactNeighborX="100000" custLinFactNeighborY="1355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8CFAA9-C56A-4039-B049-127FCFAA04AC}" type="pres">
      <dgm:prSet presAssocID="{266DCFC6-9ED1-4A42-BA29-D04A595A7B1C}" presName="sibTrans" presStyleCnt="0"/>
      <dgm:spPr/>
      <dgm:t>
        <a:bodyPr/>
        <a:lstStyle/>
        <a:p>
          <a:endParaRPr lang="ru-RU"/>
        </a:p>
      </dgm:t>
    </dgm:pt>
    <dgm:pt modelId="{7B53A994-19C1-4992-949F-AE576E8956D3}" type="pres">
      <dgm:prSet presAssocID="{08FE338B-2B56-4DF2-B64A-E35E64F9C991}" presName="node" presStyleLbl="node1" presStyleIdx="1" presStyleCnt="6" custLinFactX="-10709" custLinFactNeighborX="-100000" custLinFactNeighborY="-1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84D6AB-EF25-465F-B83F-A74BB036B622}" type="pres">
      <dgm:prSet presAssocID="{9548ABB7-E9CA-4096-95C4-7EFB52C30B8A}" presName="sibTrans" presStyleCnt="0"/>
      <dgm:spPr/>
      <dgm:t>
        <a:bodyPr/>
        <a:lstStyle/>
        <a:p>
          <a:endParaRPr lang="ru-RU"/>
        </a:p>
      </dgm:t>
    </dgm:pt>
    <dgm:pt modelId="{220E9E63-DEF4-4416-9442-E573F02BBEB4}" type="pres">
      <dgm:prSet presAssocID="{083315D0-8C62-4E7A-A623-A6C783D69BB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7E33BB-7A32-4F6E-9683-4245293250C7}" type="pres">
      <dgm:prSet presAssocID="{E51648F6-69E2-4DF8-8150-9CCA4C680DA4}" presName="sibTrans" presStyleCnt="0"/>
      <dgm:spPr/>
      <dgm:t>
        <a:bodyPr/>
        <a:lstStyle/>
        <a:p>
          <a:endParaRPr lang="ru-RU"/>
        </a:p>
      </dgm:t>
    </dgm:pt>
    <dgm:pt modelId="{70F10439-7C75-4EDC-9A05-F442B81C1C5A}" type="pres">
      <dgm:prSet presAssocID="{9A129B14-CC35-4425-AC1B-FBA95F81F7A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C28BFC-AF92-46E9-B34C-B75C317BF817}" type="pres">
      <dgm:prSet presAssocID="{64B47DEF-8912-4ACC-ADC3-AB921FA7F9F7}" presName="sibTrans" presStyleCnt="0"/>
      <dgm:spPr/>
      <dgm:t>
        <a:bodyPr/>
        <a:lstStyle/>
        <a:p>
          <a:endParaRPr lang="ru-RU"/>
        </a:p>
      </dgm:t>
    </dgm:pt>
    <dgm:pt modelId="{C04215C0-344C-4DA5-AE4B-2D1B987A0A50}" type="pres">
      <dgm:prSet presAssocID="{9794573D-C74D-4FFF-9AD7-8C39E8AA8C75}" presName="node" presStyleLbl="node1" presStyleIdx="4" presStyleCnt="6" custLinFactNeighborX="143" custLinFactNeighborY="-21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59FF72-FB63-4872-A929-5AD5FC1C937B}" type="pres">
      <dgm:prSet presAssocID="{0C42E08B-37A3-4C40-8C07-DA44B41EC5D1}" presName="sibTrans" presStyleCnt="0"/>
      <dgm:spPr/>
      <dgm:t>
        <a:bodyPr/>
        <a:lstStyle/>
        <a:p>
          <a:endParaRPr lang="ru-RU"/>
        </a:p>
      </dgm:t>
    </dgm:pt>
    <dgm:pt modelId="{6CAC5F8A-DB99-4C43-A2B7-5B606BD5D1E5}" type="pres">
      <dgm:prSet presAssocID="{2ECFFD19-13D3-4644-8B43-3B02279D5F56}" presName="node" presStyleLbl="node1" presStyleIdx="5" presStyleCnt="6" custLinFactY="-100000" custLinFactNeighborX="-464" custLinFactNeighborY="-133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86C4E0-4C5E-4AB5-B848-D05B9999CD1C}" type="presOf" srcId="{95A3CC6B-06B8-4B03-AEB9-626931FE7CEA}" destId="{5195BB0D-B0A2-4BDA-A3B8-A62987F830C8}" srcOrd="0" destOrd="0" presId="urn:microsoft.com/office/officeart/2005/8/layout/default#1"/>
    <dgm:cxn modelId="{1943DA72-38A0-4B41-9761-AE7B78C347CC}" srcId="{A4F131FA-FCC9-41D2-9E75-9A18F4DD6DAF}" destId="{2ECFFD19-13D3-4644-8B43-3B02279D5F56}" srcOrd="5" destOrd="0" parTransId="{E0EBB557-9BC9-43E6-A397-8B3EFE4AF452}" sibTransId="{9F8E8583-DC6A-4C29-AFF4-0AA0BEDD0829}"/>
    <dgm:cxn modelId="{BDB4C778-427C-48AA-B693-71B89AE82E0A}" srcId="{A4F131FA-FCC9-41D2-9E75-9A18F4DD6DAF}" destId="{9A129B14-CC35-4425-AC1B-FBA95F81F7A6}" srcOrd="3" destOrd="0" parTransId="{5077A113-E57C-4443-A3CF-226AA26C7272}" sibTransId="{64B47DEF-8912-4ACC-ADC3-AB921FA7F9F7}"/>
    <dgm:cxn modelId="{EDE9E914-3693-4CF7-8586-FB013951D1E4}" srcId="{A4F131FA-FCC9-41D2-9E75-9A18F4DD6DAF}" destId="{083315D0-8C62-4E7A-A623-A6C783D69BB7}" srcOrd="2" destOrd="0" parTransId="{008CFC7E-26CF-478E-8873-E08BF7032A22}" sibTransId="{E51648F6-69E2-4DF8-8150-9CCA4C680DA4}"/>
    <dgm:cxn modelId="{A4CEC06D-AAF3-4998-B612-1E0A22458096}" srcId="{A4F131FA-FCC9-41D2-9E75-9A18F4DD6DAF}" destId="{95A3CC6B-06B8-4B03-AEB9-626931FE7CEA}" srcOrd="0" destOrd="0" parTransId="{E4CBE7C6-C3DA-47D3-BD2B-D7C087E1C49A}" sibTransId="{266DCFC6-9ED1-4A42-BA29-D04A595A7B1C}"/>
    <dgm:cxn modelId="{E88BFAB1-DD46-42A8-B535-DBF7B60A2758}" type="presOf" srcId="{9A129B14-CC35-4425-AC1B-FBA95F81F7A6}" destId="{70F10439-7C75-4EDC-9A05-F442B81C1C5A}" srcOrd="0" destOrd="0" presId="urn:microsoft.com/office/officeart/2005/8/layout/default#1"/>
    <dgm:cxn modelId="{D4888647-ABF5-4B24-B418-E6ADBCF238A6}" type="presOf" srcId="{9794573D-C74D-4FFF-9AD7-8C39E8AA8C75}" destId="{C04215C0-344C-4DA5-AE4B-2D1B987A0A50}" srcOrd="0" destOrd="0" presId="urn:microsoft.com/office/officeart/2005/8/layout/default#1"/>
    <dgm:cxn modelId="{00A35D4F-E5AA-49B9-895A-BED0B2945704}" type="presOf" srcId="{A4F131FA-FCC9-41D2-9E75-9A18F4DD6DAF}" destId="{6D06514C-50E3-46BB-AF47-3DD66EBF01CF}" srcOrd="0" destOrd="0" presId="urn:microsoft.com/office/officeart/2005/8/layout/default#1"/>
    <dgm:cxn modelId="{5A5D0328-2D38-411E-BFC1-3CB8E2329424}" type="presOf" srcId="{08FE338B-2B56-4DF2-B64A-E35E64F9C991}" destId="{7B53A994-19C1-4992-949F-AE576E8956D3}" srcOrd="0" destOrd="0" presId="urn:microsoft.com/office/officeart/2005/8/layout/default#1"/>
    <dgm:cxn modelId="{C71470DA-ADAC-4D32-850A-D5040F6B0FAA}" type="presOf" srcId="{083315D0-8C62-4E7A-A623-A6C783D69BB7}" destId="{220E9E63-DEF4-4416-9442-E573F02BBEB4}" srcOrd="0" destOrd="0" presId="urn:microsoft.com/office/officeart/2005/8/layout/default#1"/>
    <dgm:cxn modelId="{2063E8E4-6700-4EA3-AC7A-B5BF51EF9692}" srcId="{A4F131FA-FCC9-41D2-9E75-9A18F4DD6DAF}" destId="{08FE338B-2B56-4DF2-B64A-E35E64F9C991}" srcOrd="1" destOrd="0" parTransId="{8507E027-6BD6-43A7-BB72-0E86F87960DE}" sibTransId="{9548ABB7-E9CA-4096-95C4-7EFB52C30B8A}"/>
    <dgm:cxn modelId="{21E272E2-34CC-4106-8394-BC39A94DAB6A}" type="presOf" srcId="{2ECFFD19-13D3-4644-8B43-3B02279D5F56}" destId="{6CAC5F8A-DB99-4C43-A2B7-5B606BD5D1E5}" srcOrd="0" destOrd="0" presId="urn:microsoft.com/office/officeart/2005/8/layout/default#1"/>
    <dgm:cxn modelId="{E71B2405-5A7B-4662-B42E-0A92E7C4EB69}" srcId="{A4F131FA-FCC9-41D2-9E75-9A18F4DD6DAF}" destId="{9794573D-C74D-4FFF-9AD7-8C39E8AA8C75}" srcOrd="4" destOrd="0" parTransId="{5D65EE22-A9FC-430E-979D-BF46CC6609D5}" sibTransId="{0C42E08B-37A3-4C40-8C07-DA44B41EC5D1}"/>
    <dgm:cxn modelId="{7CC3B071-43A0-4938-B59E-9989C777470C}" type="presParOf" srcId="{6D06514C-50E3-46BB-AF47-3DD66EBF01CF}" destId="{5195BB0D-B0A2-4BDA-A3B8-A62987F830C8}" srcOrd="0" destOrd="0" presId="urn:microsoft.com/office/officeart/2005/8/layout/default#1"/>
    <dgm:cxn modelId="{E2FC6F91-2F2B-4442-813E-4C28D1D11F70}" type="presParOf" srcId="{6D06514C-50E3-46BB-AF47-3DD66EBF01CF}" destId="{D08CFAA9-C56A-4039-B049-127FCFAA04AC}" srcOrd="1" destOrd="0" presId="urn:microsoft.com/office/officeart/2005/8/layout/default#1"/>
    <dgm:cxn modelId="{B8F956B1-9D11-4EC2-AF16-B785FCEB569A}" type="presParOf" srcId="{6D06514C-50E3-46BB-AF47-3DD66EBF01CF}" destId="{7B53A994-19C1-4992-949F-AE576E8956D3}" srcOrd="2" destOrd="0" presId="urn:microsoft.com/office/officeart/2005/8/layout/default#1"/>
    <dgm:cxn modelId="{39096303-DB86-4143-80DE-D3B5FE17E3F0}" type="presParOf" srcId="{6D06514C-50E3-46BB-AF47-3DD66EBF01CF}" destId="{4184D6AB-EF25-465F-B83F-A74BB036B622}" srcOrd="3" destOrd="0" presId="urn:microsoft.com/office/officeart/2005/8/layout/default#1"/>
    <dgm:cxn modelId="{AFF179FB-9483-4D2F-A349-A748EA42B680}" type="presParOf" srcId="{6D06514C-50E3-46BB-AF47-3DD66EBF01CF}" destId="{220E9E63-DEF4-4416-9442-E573F02BBEB4}" srcOrd="4" destOrd="0" presId="urn:microsoft.com/office/officeart/2005/8/layout/default#1"/>
    <dgm:cxn modelId="{2E93DF0C-955C-4E49-AA1C-145DF7159DBE}" type="presParOf" srcId="{6D06514C-50E3-46BB-AF47-3DD66EBF01CF}" destId="{C17E33BB-7A32-4F6E-9683-4245293250C7}" srcOrd="5" destOrd="0" presId="urn:microsoft.com/office/officeart/2005/8/layout/default#1"/>
    <dgm:cxn modelId="{D991D7AF-0049-4ABC-8966-DE50DF8A12FB}" type="presParOf" srcId="{6D06514C-50E3-46BB-AF47-3DD66EBF01CF}" destId="{70F10439-7C75-4EDC-9A05-F442B81C1C5A}" srcOrd="6" destOrd="0" presId="urn:microsoft.com/office/officeart/2005/8/layout/default#1"/>
    <dgm:cxn modelId="{069F5FC4-9D81-4A3C-B76E-7B97320C35B7}" type="presParOf" srcId="{6D06514C-50E3-46BB-AF47-3DD66EBF01CF}" destId="{EDC28BFC-AF92-46E9-B34C-B75C317BF817}" srcOrd="7" destOrd="0" presId="urn:microsoft.com/office/officeart/2005/8/layout/default#1"/>
    <dgm:cxn modelId="{3E1D315F-D0AB-41EE-B207-8198C25816F0}" type="presParOf" srcId="{6D06514C-50E3-46BB-AF47-3DD66EBF01CF}" destId="{C04215C0-344C-4DA5-AE4B-2D1B987A0A50}" srcOrd="8" destOrd="0" presId="urn:microsoft.com/office/officeart/2005/8/layout/default#1"/>
    <dgm:cxn modelId="{649E90CB-C96C-4C4E-B193-0760AB16998F}" type="presParOf" srcId="{6D06514C-50E3-46BB-AF47-3DD66EBF01CF}" destId="{A059FF72-FB63-4872-A929-5AD5FC1C937B}" srcOrd="9" destOrd="0" presId="urn:microsoft.com/office/officeart/2005/8/layout/default#1"/>
    <dgm:cxn modelId="{ADFC57EB-A937-4BE1-8198-66B5605092C0}" type="presParOf" srcId="{6D06514C-50E3-46BB-AF47-3DD66EBF01CF}" destId="{6CAC5F8A-DB99-4C43-A2B7-5B606BD5D1E5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057490-32EB-4623-8A3E-BEEB41AE2226}" type="doc">
      <dgm:prSet loTypeId="urn:microsoft.com/office/officeart/2005/8/layout/hierarchy4" loCatId="hierarchy" qsTypeId="urn:microsoft.com/office/officeart/2005/8/quickstyle/3d7" qsCatId="3D" csTypeId="urn:microsoft.com/office/officeart/2005/8/colors/accent1_2" csCatId="accent1" phldr="1"/>
      <dgm:spPr/>
    </dgm:pt>
    <dgm:pt modelId="{D64AA95B-372A-4BAD-833D-5B6B57DEDD3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8800" b="1" dirty="0" smtClean="0">
              <a:solidFill>
                <a:srgbClr val="3333CC"/>
              </a:solidFill>
              <a:latin typeface="Arial Black" pitchFamily="34" charset="0"/>
            </a:rPr>
            <a:t>Методологія</a:t>
          </a:r>
          <a:endParaRPr kumimoji="0" lang="ru-RU" sz="8800" b="1" i="0" u="none" strike="noStrike" cap="none" normalizeH="0" baseline="0" dirty="0" smtClean="0">
            <a:ln/>
            <a:solidFill>
              <a:srgbClr val="3333CC"/>
            </a:solidFill>
            <a:effectLst/>
            <a:latin typeface="Arial Black" pitchFamily="34" charset="0"/>
          </a:endParaRPr>
        </a:p>
      </dgm:t>
    </dgm:pt>
    <dgm:pt modelId="{BE7F8789-9301-435F-AC13-8F40FB00A660}" type="sibTrans" cxnId="{040FF7B3-E42B-457B-9839-D84FD7D816C2}">
      <dgm:prSet/>
      <dgm:spPr/>
      <dgm:t>
        <a:bodyPr/>
        <a:lstStyle/>
        <a:p>
          <a:endParaRPr lang="ru-RU"/>
        </a:p>
      </dgm:t>
    </dgm:pt>
    <dgm:pt modelId="{70C21E83-0986-4F9E-91FF-6709493A40E2}" type="parTrans" cxnId="{040FF7B3-E42B-457B-9839-D84FD7D816C2}">
      <dgm:prSet/>
      <dgm:spPr/>
      <dgm:t>
        <a:bodyPr/>
        <a:lstStyle/>
        <a:p>
          <a:endParaRPr lang="ru-RU"/>
        </a:p>
      </dgm:t>
    </dgm:pt>
    <dgm:pt modelId="{8ADD39AD-CED3-4A4C-9175-900868F70689}">
      <dgm:prSet custT="1"/>
      <dgm:spPr/>
      <dgm:t>
        <a:bodyPr/>
        <a:lstStyle/>
        <a:p>
          <a:r>
            <a:rPr lang="uk-UA" sz="4400" b="1" dirty="0" smtClean="0">
              <a:solidFill>
                <a:schemeClr val="tx2"/>
              </a:solidFill>
            </a:rPr>
            <a:t>Методи </a:t>
          </a:r>
          <a:r>
            <a:rPr lang="uk-UA" sz="4000" b="1" dirty="0" smtClean="0"/>
            <a:t> </a:t>
          </a:r>
        </a:p>
      </dgm:t>
    </dgm:pt>
    <dgm:pt modelId="{682D39D3-3D23-46F1-89CE-FA992A1A4A43}" type="parTrans" cxnId="{ED085CB7-B4AA-42A1-92AC-4FFF26197C40}">
      <dgm:prSet/>
      <dgm:spPr/>
      <dgm:t>
        <a:bodyPr/>
        <a:lstStyle/>
        <a:p>
          <a:endParaRPr lang="ru-RU"/>
        </a:p>
      </dgm:t>
    </dgm:pt>
    <dgm:pt modelId="{A3F123E1-A5B4-4A3A-B14F-320CF487F9A0}" type="sibTrans" cxnId="{ED085CB7-B4AA-42A1-92AC-4FFF26197C40}">
      <dgm:prSet/>
      <dgm:spPr/>
      <dgm:t>
        <a:bodyPr/>
        <a:lstStyle/>
        <a:p>
          <a:endParaRPr lang="ru-RU"/>
        </a:p>
      </dgm:t>
    </dgm:pt>
    <dgm:pt modelId="{0947FB7C-2003-4BF8-B3FA-0505C24E3C1E}">
      <dgm:prSet custT="1"/>
      <dgm:spPr/>
      <dgm:t>
        <a:bodyPr/>
        <a:lstStyle/>
        <a:p>
          <a:r>
            <a:rPr lang="uk-UA" sz="4000" b="1" dirty="0" smtClean="0">
              <a:solidFill>
                <a:schemeClr val="tx2"/>
              </a:solidFill>
            </a:rPr>
            <a:t>Принципи</a:t>
          </a:r>
          <a:r>
            <a:rPr lang="uk-UA" sz="3600" b="1" dirty="0" smtClean="0"/>
            <a:t>  </a:t>
          </a:r>
        </a:p>
      </dgm:t>
    </dgm:pt>
    <dgm:pt modelId="{8E498A9C-99E3-4750-8D94-1695E155BFAC}" type="parTrans" cxnId="{9BAFB4BA-3EDA-4FA2-B761-980B299CD70D}">
      <dgm:prSet/>
      <dgm:spPr/>
      <dgm:t>
        <a:bodyPr/>
        <a:lstStyle/>
        <a:p>
          <a:endParaRPr lang="ru-RU"/>
        </a:p>
      </dgm:t>
    </dgm:pt>
    <dgm:pt modelId="{61CAD351-5AFA-4B58-9315-439E773E9526}" type="sibTrans" cxnId="{9BAFB4BA-3EDA-4FA2-B761-980B299CD70D}">
      <dgm:prSet/>
      <dgm:spPr/>
      <dgm:t>
        <a:bodyPr/>
        <a:lstStyle/>
        <a:p>
          <a:endParaRPr lang="ru-RU"/>
        </a:p>
      </dgm:t>
    </dgm:pt>
    <dgm:pt modelId="{B657C442-0E7A-4D6E-92AA-6EA812F47E7C}">
      <dgm:prSet custT="1"/>
      <dgm:spPr/>
      <dgm:t>
        <a:bodyPr/>
        <a:lstStyle/>
        <a:p>
          <a:pPr marR="0" rtl="0" eaLnBrk="1" fontAlgn="base" latinLnBrk="0" hangingPunct="1">
            <a:buClrTx/>
            <a:buSzTx/>
            <a:buFontTx/>
            <a:tabLst/>
          </a:pPr>
          <a:r>
            <a:rPr kumimoji="0" lang="uk-UA" sz="44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Паради</a:t>
          </a:r>
        </a:p>
        <a:p>
          <a:pPr marR="0" rtl="0" eaLnBrk="1" fontAlgn="base" latinLnBrk="0" hangingPunct="1">
            <a:buClrTx/>
            <a:buSzTx/>
            <a:buFontTx/>
            <a:tabLst/>
          </a:pPr>
          <a:r>
            <a:rPr kumimoji="0" lang="uk-UA" sz="4400" b="1" i="0" u="none" strike="noStrike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гми</a:t>
          </a:r>
          <a:endParaRPr kumimoji="0" lang="ru-RU" sz="44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1E68D3AB-AF3D-44C3-9639-AFB9C895991E}" type="parTrans" cxnId="{EC3224B0-D295-475C-9B5D-6670843EB9A0}">
      <dgm:prSet/>
      <dgm:spPr/>
      <dgm:t>
        <a:bodyPr/>
        <a:lstStyle/>
        <a:p>
          <a:endParaRPr lang="ru-RU"/>
        </a:p>
      </dgm:t>
    </dgm:pt>
    <dgm:pt modelId="{03CFA74B-F548-4F0A-B61B-D0797AC0A0B0}" type="sibTrans" cxnId="{EC3224B0-D295-475C-9B5D-6670843EB9A0}">
      <dgm:prSet/>
      <dgm:spPr/>
      <dgm:t>
        <a:bodyPr/>
        <a:lstStyle/>
        <a:p>
          <a:endParaRPr lang="ru-RU"/>
        </a:p>
      </dgm:t>
    </dgm:pt>
    <dgm:pt modelId="{75A44AEF-24C1-40C5-B103-7A904F5A3152}" type="pres">
      <dgm:prSet presAssocID="{FA057490-32EB-4623-8A3E-BEEB41AE222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933D655-11FC-4106-B0D0-5221D7E3E6C7}" type="pres">
      <dgm:prSet presAssocID="{D64AA95B-372A-4BAD-833D-5B6B57DEDD3F}" presName="vertOne" presStyleCnt="0"/>
      <dgm:spPr/>
    </dgm:pt>
    <dgm:pt modelId="{7B243806-90E6-4F52-A2AC-10E0C1A3D046}" type="pres">
      <dgm:prSet presAssocID="{D64AA95B-372A-4BAD-833D-5B6B57DEDD3F}" presName="txOne" presStyleLbl="node0" presStyleIdx="0" presStyleCnt="1" custScaleY="34523" custLinFactNeighborX="37" custLinFactNeighborY="98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8EA7B2-F104-42FB-8F82-F064FC579769}" type="pres">
      <dgm:prSet presAssocID="{D64AA95B-372A-4BAD-833D-5B6B57DEDD3F}" presName="parTransOne" presStyleCnt="0"/>
      <dgm:spPr/>
    </dgm:pt>
    <dgm:pt modelId="{ECD6E894-1A30-42E7-B5FB-F5AD637C34BF}" type="pres">
      <dgm:prSet presAssocID="{D64AA95B-372A-4BAD-833D-5B6B57DEDD3F}" presName="horzOne" presStyleCnt="0"/>
      <dgm:spPr/>
    </dgm:pt>
    <dgm:pt modelId="{51688B99-4420-4014-8B43-FA02E889E021}" type="pres">
      <dgm:prSet presAssocID="{8ADD39AD-CED3-4A4C-9175-900868F70689}" presName="vertTwo" presStyleCnt="0"/>
      <dgm:spPr/>
    </dgm:pt>
    <dgm:pt modelId="{2BA824D8-7372-4E84-90D7-566A7AAA5A7D}" type="pres">
      <dgm:prSet presAssocID="{8ADD39AD-CED3-4A4C-9175-900868F70689}" presName="txTwo" presStyleLbl="node2" presStyleIdx="0" presStyleCnt="3" custScaleY="67515" custLinFactNeighborX="1262" custLinFactNeighborY="95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A84E7C-FAEB-4A01-A095-271A80A3F251}" type="pres">
      <dgm:prSet presAssocID="{8ADD39AD-CED3-4A4C-9175-900868F70689}" presName="horzTwo" presStyleCnt="0"/>
      <dgm:spPr/>
    </dgm:pt>
    <dgm:pt modelId="{A2967D4A-4058-4395-8451-6D3876CB8111}" type="pres">
      <dgm:prSet presAssocID="{A3F123E1-A5B4-4A3A-B14F-320CF487F9A0}" presName="sibSpaceTwo" presStyleCnt="0"/>
      <dgm:spPr/>
    </dgm:pt>
    <dgm:pt modelId="{83B06B4A-82F4-407D-A693-772FC192ABB6}" type="pres">
      <dgm:prSet presAssocID="{0947FB7C-2003-4BF8-B3FA-0505C24E3C1E}" presName="vertTwo" presStyleCnt="0"/>
      <dgm:spPr/>
    </dgm:pt>
    <dgm:pt modelId="{0973ACA8-B526-4B5E-8DBD-D4CFE3C56464}" type="pres">
      <dgm:prSet presAssocID="{0947FB7C-2003-4BF8-B3FA-0505C24E3C1E}" presName="txTwo" presStyleLbl="node2" presStyleIdx="1" presStyleCnt="3" custScaleX="123713" custScaleY="68245" custLinFactNeighborX="-821" custLinFactNeighborY="95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5888B1-2AC0-45C0-96E2-C8DFF0E18217}" type="pres">
      <dgm:prSet presAssocID="{0947FB7C-2003-4BF8-B3FA-0505C24E3C1E}" presName="horzTwo" presStyleCnt="0"/>
      <dgm:spPr/>
    </dgm:pt>
    <dgm:pt modelId="{AA258D21-890E-4B80-AE04-C89FD886A17D}" type="pres">
      <dgm:prSet presAssocID="{61CAD351-5AFA-4B58-9315-439E773E9526}" presName="sibSpaceTwo" presStyleCnt="0"/>
      <dgm:spPr/>
    </dgm:pt>
    <dgm:pt modelId="{4FBFF174-BAAE-4A8C-9A02-42E93AA9AE03}" type="pres">
      <dgm:prSet presAssocID="{B657C442-0E7A-4D6E-92AA-6EA812F47E7C}" presName="vertTwo" presStyleCnt="0"/>
      <dgm:spPr/>
    </dgm:pt>
    <dgm:pt modelId="{C2056958-FCC4-4E74-9CE4-0157793C7E22}" type="pres">
      <dgm:prSet presAssocID="{B657C442-0E7A-4D6E-92AA-6EA812F47E7C}" presName="txTwo" presStyleLbl="node2" presStyleIdx="2" presStyleCnt="3" custScaleX="104417" custScaleY="66633" custLinFactNeighborX="2576" custLinFactNeighborY="13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172F59-FEF6-4A2D-88D1-C04C4C02CAB2}" type="pres">
      <dgm:prSet presAssocID="{B657C442-0E7A-4D6E-92AA-6EA812F47E7C}" presName="horzTwo" presStyleCnt="0"/>
      <dgm:spPr/>
    </dgm:pt>
  </dgm:ptLst>
  <dgm:cxnLst>
    <dgm:cxn modelId="{076F6F34-5E6C-4F2C-816C-6367D65B5395}" type="presOf" srcId="{B657C442-0E7A-4D6E-92AA-6EA812F47E7C}" destId="{C2056958-FCC4-4E74-9CE4-0157793C7E22}" srcOrd="0" destOrd="0" presId="urn:microsoft.com/office/officeart/2005/8/layout/hierarchy4"/>
    <dgm:cxn modelId="{EC3224B0-D295-475C-9B5D-6670843EB9A0}" srcId="{D64AA95B-372A-4BAD-833D-5B6B57DEDD3F}" destId="{B657C442-0E7A-4D6E-92AA-6EA812F47E7C}" srcOrd="2" destOrd="0" parTransId="{1E68D3AB-AF3D-44C3-9639-AFB9C895991E}" sibTransId="{03CFA74B-F548-4F0A-B61B-D0797AC0A0B0}"/>
    <dgm:cxn modelId="{040FF7B3-E42B-457B-9839-D84FD7D816C2}" srcId="{FA057490-32EB-4623-8A3E-BEEB41AE2226}" destId="{D64AA95B-372A-4BAD-833D-5B6B57DEDD3F}" srcOrd="0" destOrd="0" parTransId="{70C21E83-0986-4F9E-91FF-6709493A40E2}" sibTransId="{BE7F8789-9301-435F-AC13-8F40FB00A660}"/>
    <dgm:cxn modelId="{4403A741-5041-42F3-823C-E80AEB9E33B2}" type="presOf" srcId="{FA057490-32EB-4623-8A3E-BEEB41AE2226}" destId="{75A44AEF-24C1-40C5-B103-7A904F5A3152}" srcOrd="0" destOrd="0" presId="urn:microsoft.com/office/officeart/2005/8/layout/hierarchy4"/>
    <dgm:cxn modelId="{9BAFB4BA-3EDA-4FA2-B761-980B299CD70D}" srcId="{D64AA95B-372A-4BAD-833D-5B6B57DEDD3F}" destId="{0947FB7C-2003-4BF8-B3FA-0505C24E3C1E}" srcOrd="1" destOrd="0" parTransId="{8E498A9C-99E3-4750-8D94-1695E155BFAC}" sibTransId="{61CAD351-5AFA-4B58-9315-439E773E9526}"/>
    <dgm:cxn modelId="{E94EA406-89C2-4C6C-9BB7-A2E91AF04FB9}" type="presOf" srcId="{D64AA95B-372A-4BAD-833D-5B6B57DEDD3F}" destId="{7B243806-90E6-4F52-A2AC-10E0C1A3D046}" srcOrd="0" destOrd="0" presId="urn:microsoft.com/office/officeart/2005/8/layout/hierarchy4"/>
    <dgm:cxn modelId="{1F369484-9242-4177-9B05-8AB9E0366B4F}" type="presOf" srcId="{0947FB7C-2003-4BF8-B3FA-0505C24E3C1E}" destId="{0973ACA8-B526-4B5E-8DBD-D4CFE3C56464}" srcOrd="0" destOrd="0" presId="urn:microsoft.com/office/officeart/2005/8/layout/hierarchy4"/>
    <dgm:cxn modelId="{ED085CB7-B4AA-42A1-92AC-4FFF26197C40}" srcId="{D64AA95B-372A-4BAD-833D-5B6B57DEDD3F}" destId="{8ADD39AD-CED3-4A4C-9175-900868F70689}" srcOrd="0" destOrd="0" parTransId="{682D39D3-3D23-46F1-89CE-FA992A1A4A43}" sibTransId="{A3F123E1-A5B4-4A3A-B14F-320CF487F9A0}"/>
    <dgm:cxn modelId="{4903E92A-B190-4C68-8BB4-284BE9267C43}" type="presOf" srcId="{8ADD39AD-CED3-4A4C-9175-900868F70689}" destId="{2BA824D8-7372-4E84-90D7-566A7AAA5A7D}" srcOrd="0" destOrd="0" presId="urn:microsoft.com/office/officeart/2005/8/layout/hierarchy4"/>
    <dgm:cxn modelId="{589AEAC4-AA92-456B-AC4B-A66AA8DF9F15}" type="presParOf" srcId="{75A44AEF-24C1-40C5-B103-7A904F5A3152}" destId="{C933D655-11FC-4106-B0D0-5221D7E3E6C7}" srcOrd="0" destOrd="0" presId="urn:microsoft.com/office/officeart/2005/8/layout/hierarchy4"/>
    <dgm:cxn modelId="{C272361F-612A-49EF-90B7-77B4B042FFB4}" type="presParOf" srcId="{C933D655-11FC-4106-B0D0-5221D7E3E6C7}" destId="{7B243806-90E6-4F52-A2AC-10E0C1A3D046}" srcOrd="0" destOrd="0" presId="urn:microsoft.com/office/officeart/2005/8/layout/hierarchy4"/>
    <dgm:cxn modelId="{E8D73A74-B390-4A07-A67E-85670FBD0B40}" type="presParOf" srcId="{C933D655-11FC-4106-B0D0-5221D7E3E6C7}" destId="{E88EA7B2-F104-42FB-8F82-F064FC579769}" srcOrd="1" destOrd="0" presId="urn:microsoft.com/office/officeart/2005/8/layout/hierarchy4"/>
    <dgm:cxn modelId="{43D5E570-2F73-4C39-AE14-024683000DD2}" type="presParOf" srcId="{C933D655-11FC-4106-B0D0-5221D7E3E6C7}" destId="{ECD6E894-1A30-42E7-B5FB-F5AD637C34BF}" srcOrd="2" destOrd="0" presId="urn:microsoft.com/office/officeart/2005/8/layout/hierarchy4"/>
    <dgm:cxn modelId="{B837ECEC-ADD2-4053-BD15-B52212020781}" type="presParOf" srcId="{ECD6E894-1A30-42E7-B5FB-F5AD637C34BF}" destId="{51688B99-4420-4014-8B43-FA02E889E021}" srcOrd="0" destOrd="0" presId="urn:microsoft.com/office/officeart/2005/8/layout/hierarchy4"/>
    <dgm:cxn modelId="{C86EDF62-0D61-4F4A-AEBD-38964C51896E}" type="presParOf" srcId="{51688B99-4420-4014-8B43-FA02E889E021}" destId="{2BA824D8-7372-4E84-90D7-566A7AAA5A7D}" srcOrd="0" destOrd="0" presId="urn:microsoft.com/office/officeart/2005/8/layout/hierarchy4"/>
    <dgm:cxn modelId="{7D523206-9DD0-429B-8780-51634711FB47}" type="presParOf" srcId="{51688B99-4420-4014-8B43-FA02E889E021}" destId="{19A84E7C-FAEB-4A01-A095-271A80A3F251}" srcOrd="1" destOrd="0" presId="urn:microsoft.com/office/officeart/2005/8/layout/hierarchy4"/>
    <dgm:cxn modelId="{EED4F4B4-AD06-4859-8B8C-F196ED88378A}" type="presParOf" srcId="{ECD6E894-1A30-42E7-B5FB-F5AD637C34BF}" destId="{A2967D4A-4058-4395-8451-6D3876CB8111}" srcOrd="1" destOrd="0" presId="urn:microsoft.com/office/officeart/2005/8/layout/hierarchy4"/>
    <dgm:cxn modelId="{6C1A7BF4-37AB-4C5E-A46D-D06F4FD31BA9}" type="presParOf" srcId="{ECD6E894-1A30-42E7-B5FB-F5AD637C34BF}" destId="{83B06B4A-82F4-407D-A693-772FC192ABB6}" srcOrd="2" destOrd="0" presId="urn:microsoft.com/office/officeart/2005/8/layout/hierarchy4"/>
    <dgm:cxn modelId="{19E9195A-E05D-4A30-8FEF-417BE05B50F0}" type="presParOf" srcId="{83B06B4A-82F4-407D-A693-772FC192ABB6}" destId="{0973ACA8-B526-4B5E-8DBD-D4CFE3C56464}" srcOrd="0" destOrd="0" presId="urn:microsoft.com/office/officeart/2005/8/layout/hierarchy4"/>
    <dgm:cxn modelId="{FC2BFD64-4667-4E77-9EB8-6ABF882E2799}" type="presParOf" srcId="{83B06B4A-82F4-407D-A693-772FC192ABB6}" destId="{745888B1-2AC0-45C0-96E2-C8DFF0E18217}" srcOrd="1" destOrd="0" presId="urn:microsoft.com/office/officeart/2005/8/layout/hierarchy4"/>
    <dgm:cxn modelId="{E942900F-3FED-49BA-AB4E-ADF1F2A0CC0D}" type="presParOf" srcId="{ECD6E894-1A30-42E7-B5FB-F5AD637C34BF}" destId="{AA258D21-890E-4B80-AE04-C89FD886A17D}" srcOrd="3" destOrd="0" presId="urn:microsoft.com/office/officeart/2005/8/layout/hierarchy4"/>
    <dgm:cxn modelId="{8C4BB5F5-AEC3-4F46-BC6B-A83579C70070}" type="presParOf" srcId="{ECD6E894-1A30-42E7-B5FB-F5AD637C34BF}" destId="{4FBFF174-BAAE-4A8C-9A02-42E93AA9AE03}" srcOrd="4" destOrd="0" presId="urn:microsoft.com/office/officeart/2005/8/layout/hierarchy4"/>
    <dgm:cxn modelId="{A5BC8C9E-591A-4076-A616-FFD6F86BB6F7}" type="presParOf" srcId="{4FBFF174-BAAE-4A8C-9A02-42E93AA9AE03}" destId="{C2056958-FCC4-4E74-9CE4-0157793C7E22}" srcOrd="0" destOrd="0" presId="urn:microsoft.com/office/officeart/2005/8/layout/hierarchy4"/>
    <dgm:cxn modelId="{9D87A91D-9038-4E1C-BB61-ED3E62E7DE22}" type="presParOf" srcId="{4FBFF174-BAAE-4A8C-9A02-42E93AA9AE03}" destId="{47172F59-FEF6-4A2D-88D1-C04C4C02CAB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5" qsCatId="3D" csTypeId="urn:microsoft.com/office/officeart/2005/8/colors/accent1_2" csCatId="accent1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ЗАГАЛЬНОНАУКОВІ</a:t>
          </a:r>
          <a:endParaRPr kumimoji="0" lang="ru-RU" sz="4000" b="1" i="0" u="none" strike="noStrike" cap="none" normalizeH="0" baseline="0" dirty="0" smtClean="0">
            <a:ln/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Порівняння</a:t>
          </a:r>
          <a:endParaRPr kumimoji="0" lang="ru-RU" sz="44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Індукція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і дедукція</a:t>
          </a:r>
          <a:endParaRPr kumimoji="0" lang="ru-RU" sz="48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А</a:t>
          </a:r>
          <a:r>
            <a:rPr kumimoji="0" lang="uk-UA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наліз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і </a:t>
          </a:r>
          <a:r>
            <a:rPr kumimoji="0" lang="uk-UA" sz="4800" b="1" i="0" u="none" strike="noStrike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сінтез</a:t>
          </a:r>
          <a:endParaRPr kumimoji="0" lang="ru-RU" sz="48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897BDEBD-15A4-4CC7-8FFF-5A286960673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Аналогія</a:t>
          </a:r>
          <a:endParaRPr kumimoji="0" lang="ru-RU" sz="48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536D422F-2C71-4CF0-A31B-E7F16204FC0B}" type="parTrans" cxnId="{7D14A290-BCF7-4796-B43E-BFF6B0106C9A}">
      <dgm:prSet/>
      <dgm:spPr/>
      <dgm:t>
        <a:bodyPr/>
        <a:lstStyle/>
        <a:p>
          <a:endParaRPr lang="ru-RU"/>
        </a:p>
      </dgm:t>
    </dgm:pt>
    <dgm:pt modelId="{FF782E9B-A459-47BA-868A-AC6534FCF2CB}" type="sibTrans" cxnId="{7D14A290-BCF7-4796-B43E-BFF6B0106C9A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4322" custLinFactNeighborY="639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4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4" custScaleX="125622" custLinFactNeighborX="-1431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4" custScaleX="118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4" custScaleX="119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  <dgm:pt modelId="{D05C7774-E5C7-48EA-9685-A2ACA6AC2106}" type="pres">
      <dgm:prSet presAssocID="{536D422F-2C71-4CF0-A31B-E7F16204FC0B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2698A322-C89A-4795-87FF-7FD07868DF88}" type="pres">
      <dgm:prSet presAssocID="{536D422F-2C71-4CF0-A31B-E7F16204FC0B}" presName="connTx" presStyleLbl="parChTrans1D2" presStyleIdx="3" presStyleCnt="4"/>
      <dgm:spPr/>
      <dgm:t>
        <a:bodyPr/>
        <a:lstStyle/>
        <a:p>
          <a:endParaRPr lang="ru-RU"/>
        </a:p>
      </dgm:t>
    </dgm:pt>
    <dgm:pt modelId="{4BA1FADF-AF0C-4982-832F-C912075AE3CE}" type="pres">
      <dgm:prSet presAssocID="{897BDEBD-15A4-4CC7-8FFF-5A286960673C}" presName="root2" presStyleCnt="0"/>
      <dgm:spPr/>
    </dgm:pt>
    <dgm:pt modelId="{7D991FB4-5C4F-4F17-9BD9-BA4701EECF38}" type="pres">
      <dgm:prSet presAssocID="{897BDEBD-15A4-4CC7-8FFF-5A286960673C}" presName="LevelTwoTextNode" presStyleLbl="node2" presStyleIdx="3" presStyleCnt="4" custScaleX="1260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E892EC-5B7A-4E1A-B922-0E68B0ABC6AD}" type="pres">
      <dgm:prSet presAssocID="{897BDEBD-15A4-4CC7-8FFF-5A286960673C}" presName="level3hierChild" presStyleCnt="0"/>
      <dgm:spPr/>
    </dgm:pt>
  </dgm:ptLst>
  <dgm:cxnLst>
    <dgm:cxn modelId="{F139CDFE-E8BF-4248-806F-E1DE530FB6A1}" type="presOf" srcId="{536D422F-2C71-4CF0-A31B-E7F16204FC0B}" destId="{2698A322-C89A-4795-87FF-7FD07868DF88}" srcOrd="1" destOrd="0" presId="urn:microsoft.com/office/officeart/2005/8/layout/hierarchy2"/>
    <dgm:cxn modelId="{2EABF9F5-9C74-4809-8AFB-A33B04F9B9A2}" type="presOf" srcId="{897BDEBD-15A4-4CC7-8FFF-5A286960673C}" destId="{7D991FB4-5C4F-4F17-9BD9-BA4701EECF38}" srcOrd="0" destOrd="0" presId="urn:microsoft.com/office/officeart/2005/8/layout/hierarchy2"/>
    <dgm:cxn modelId="{7D14A290-BCF7-4796-B43E-BFF6B0106C9A}" srcId="{C48B3D08-3914-4FBA-871C-FE31B57CA700}" destId="{897BDEBD-15A4-4CC7-8FFF-5A286960673C}" srcOrd="3" destOrd="0" parTransId="{536D422F-2C71-4CF0-A31B-E7F16204FC0B}" sibTransId="{FF782E9B-A459-47BA-868A-AC6534FCF2CB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7E6D753E-C69E-493F-8743-F80D2BA9D486}" type="presOf" srcId="{D6128785-2544-471D-9878-7F8E30C1A80C}" destId="{A4420F42-C951-45BB-A7C9-25FCDA1EC28C}" srcOrd="0" destOrd="0" presId="urn:microsoft.com/office/officeart/2005/8/layout/hierarchy2"/>
    <dgm:cxn modelId="{864B91CB-B8D2-4E06-BBD8-3ACC16ABB0DF}" type="presOf" srcId="{5C61CB8F-4D70-4095-BE3D-C847D23DBB06}" destId="{99B4E29C-8213-4169-91BE-90B6D6487A5F}" srcOrd="0" destOrd="0" presId="urn:microsoft.com/office/officeart/2005/8/layout/hierarchy2"/>
    <dgm:cxn modelId="{58E0CF71-083D-4465-A4E4-809FE00FB800}" type="presOf" srcId="{536D422F-2C71-4CF0-A31B-E7F16204FC0B}" destId="{D05C7774-E5C7-48EA-9685-A2ACA6AC2106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348479D4-C554-47AF-86ED-A9B0DC547EE5}" type="presOf" srcId="{C48B3D08-3914-4FBA-871C-FE31B57CA700}" destId="{01FE3A7B-888A-46FE-993C-3864525D02B2}" srcOrd="0" destOrd="0" presId="urn:microsoft.com/office/officeart/2005/8/layout/hierarchy2"/>
    <dgm:cxn modelId="{7EC6F9EC-6F64-462D-BDF2-0E5ED7791702}" type="presOf" srcId="{23BA6D7D-161F-4FC3-9F55-753416FB9982}" destId="{65F549A8-44B3-4B84-BF44-9AA157CD2B27}" srcOrd="0" destOrd="0" presId="urn:microsoft.com/office/officeart/2005/8/layout/hierarchy2"/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CC15E202-099D-43E5-BED9-0048289C6776}" type="presOf" srcId="{13188905-E5FD-4593-8501-9B04296856ED}" destId="{0F90225C-99D3-4D5C-9699-B53C724E9786}" srcOrd="0" destOrd="0" presId="urn:microsoft.com/office/officeart/2005/8/layout/hierarchy2"/>
    <dgm:cxn modelId="{6043EC59-F73E-41AB-83EB-250B68F9B005}" type="presOf" srcId="{E303D47B-10B9-412A-8B17-96D8BF119306}" destId="{8A1080EB-FA37-424B-B170-7ACBF9529437}" srcOrd="0" destOrd="0" presId="urn:microsoft.com/office/officeart/2005/8/layout/hierarchy2"/>
    <dgm:cxn modelId="{914B44BE-46B0-409E-B29C-A46AFA581ADC}" type="presOf" srcId="{21D47567-F2DB-478E-807A-80FF786FA02E}" destId="{CE099CDF-661F-4199-A3E0-C6D60AC51CA5}" srcOrd="1" destOrd="0" presId="urn:microsoft.com/office/officeart/2005/8/layout/hierarchy2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C2361C7F-5E36-487F-AF4D-9F93077A4623}" type="presOf" srcId="{23BA6D7D-161F-4FC3-9F55-753416FB9982}" destId="{8B320B04-9AC4-4C9C-A14F-A27F27521F07}" srcOrd="1" destOrd="0" presId="urn:microsoft.com/office/officeart/2005/8/layout/hierarchy2"/>
    <dgm:cxn modelId="{71753A10-7D9A-4DAC-987E-5308DE872E9A}" type="presOf" srcId="{5E7F9192-DD0F-486E-B35D-88FBCF5C93C1}" destId="{82B073AC-3D8C-4096-9CF7-837E1C962542}" srcOrd="0" destOrd="0" presId="urn:microsoft.com/office/officeart/2005/8/layout/hierarchy2"/>
    <dgm:cxn modelId="{DB61D83C-110D-47B2-BDC4-0C89B7C1484E}" type="presOf" srcId="{21D47567-F2DB-478E-807A-80FF786FA02E}" destId="{8F2A6625-63F8-4646-A643-5859BB041AF8}" srcOrd="0" destOrd="0" presId="urn:microsoft.com/office/officeart/2005/8/layout/hierarchy2"/>
    <dgm:cxn modelId="{EB38F39F-A485-4C36-8D24-D3118B545059}" type="presOf" srcId="{E303D47B-10B9-412A-8B17-96D8BF119306}" destId="{717F8DFB-BE4B-4419-933E-6A52982D3C4D}" srcOrd="1" destOrd="0" presId="urn:microsoft.com/office/officeart/2005/8/layout/hierarchy2"/>
    <dgm:cxn modelId="{E2E125FD-3472-4A9E-8BF6-2DF643A3D38E}" type="presParOf" srcId="{99B4E29C-8213-4169-91BE-90B6D6487A5F}" destId="{CF2F4ADB-B092-4AF4-A35F-464E9A694F8F}" srcOrd="0" destOrd="0" presId="urn:microsoft.com/office/officeart/2005/8/layout/hierarchy2"/>
    <dgm:cxn modelId="{8AC04D16-4368-43D8-98C9-9775DFADB093}" type="presParOf" srcId="{CF2F4ADB-B092-4AF4-A35F-464E9A694F8F}" destId="{01FE3A7B-888A-46FE-993C-3864525D02B2}" srcOrd="0" destOrd="0" presId="urn:microsoft.com/office/officeart/2005/8/layout/hierarchy2"/>
    <dgm:cxn modelId="{54412E18-80DF-4764-9171-B3B273DC2839}" type="presParOf" srcId="{CF2F4ADB-B092-4AF4-A35F-464E9A694F8F}" destId="{1478E951-F12C-482C-A414-DC1D616E86F4}" srcOrd="1" destOrd="0" presId="urn:microsoft.com/office/officeart/2005/8/layout/hierarchy2"/>
    <dgm:cxn modelId="{C554787F-7A6F-42F0-A8E7-7AFABA42A739}" type="presParOf" srcId="{1478E951-F12C-482C-A414-DC1D616E86F4}" destId="{8A1080EB-FA37-424B-B170-7ACBF9529437}" srcOrd="0" destOrd="0" presId="urn:microsoft.com/office/officeart/2005/8/layout/hierarchy2"/>
    <dgm:cxn modelId="{47D38F63-8615-4E0A-A975-ED4D2C4A413B}" type="presParOf" srcId="{8A1080EB-FA37-424B-B170-7ACBF9529437}" destId="{717F8DFB-BE4B-4419-933E-6A52982D3C4D}" srcOrd="0" destOrd="0" presId="urn:microsoft.com/office/officeart/2005/8/layout/hierarchy2"/>
    <dgm:cxn modelId="{DBF04AA7-09F0-4EDB-A752-232DB9AFE0EA}" type="presParOf" srcId="{1478E951-F12C-482C-A414-DC1D616E86F4}" destId="{12ED88F3-A947-46E7-932D-56D2EE685379}" srcOrd="1" destOrd="0" presId="urn:microsoft.com/office/officeart/2005/8/layout/hierarchy2"/>
    <dgm:cxn modelId="{B80EB0A3-3B15-456A-BFFC-EB537AF2154E}" type="presParOf" srcId="{12ED88F3-A947-46E7-932D-56D2EE685379}" destId="{0F90225C-99D3-4D5C-9699-B53C724E9786}" srcOrd="0" destOrd="0" presId="urn:microsoft.com/office/officeart/2005/8/layout/hierarchy2"/>
    <dgm:cxn modelId="{7A2A108E-AA85-4771-BE1A-C5AF526D83F4}" type="presParOf" srcId="{12ED88F3-A947-46E7-932D-56D2EE685379}" destId="{75A030C3-EAD2-4769-BB28-44F403930BFA}" srcOrd="1" destOrd="0" presId="urn:microsoft.com/office/officeart/2005/8/layout/hierarchy2"/>
    <dgm:cxn modelId="{69F565B0-94AA-414C-BEA2-442EC64BCD85}" type="presParOf" srcId="{1478E951-F12C-482C-A414-DC1D616E86F4}" destId="{65F549A8-44B3-4B84-BF44-9AA157CD2B27}" srcOrd="2" destOrd="0" presId="urn:microsoft.com/office/officeart/2005/8/layout/hierarchy2"/>
    <dgm:cxn modelId="{95E9B3F5-0FEE-4089-9FC2-FDDEDAD21EE3}" type="presParOf" srcId="{65F549A8-44B3-4B84-BF44-9AA157CD2B27}" destId="{8B320B04-9AC4-4C9C-A14F-A27F27521F07}" srcOrd="0" destOrd="0" presId="urn:microsoft.com/office/officeart/2005/8/layout/hierarchy2"/>
    <dgm:cxn modelId="{6540A3C5-E4FD-4E03-8688-78EE32690CCE}" type="presParOf" srcId="{1478E951-F12C-482C-A414-DC1D616E86F4}" destId="{E2062AD2-7272-4394-B0D3-BDAB0BA181D1}" srcOrd="3" destOrd="0" presId="urn:microsoft.com/office/officeart/2005/8/layout/hierarchy2"/>
    <dgm:cxn modelId="{610C03FA-A521-4F94-931B-F4FEB1E2B1A3}" type="presParOf" srcId="{E2062AD2-7272-4394-B0D3-BDAB0BA181D1}" destId="{82B073AC-3D8C-4096-9CF7-837E1C962542}" srcOrd="0" destOrd="0" presId="urn:microsoft.com/office/officeart/2005/8/layout/hierarchy2"/>
    <dgm:cxn modelId="{9EB3D90D-F476-439C-B37A-D086C34CBCDD}" type="presParOf" srcId="{E2062AD2-7272-4394-B0D3-BDAB0BA181D1}" destId="{5EF2FAB7-E3E4-49C6-9DA7-7F4CC825B113}" srcOrd="1" destOrd="0" presId="urn:microsoft.com/office/officeart/2005/8/layout/hierarchy2"/>
    <dgm:cxn modelId="{1A55E620-0DEB-4E48-91D0-23F4E46415D9}" type="presParOf" srcId="{1478E951-F12C-482C-A414-DC1D616E86F4}" destId="{8F2A6625-63F8-4646-A643-5859BB041AF8}" srcOrd="4" destOrd="0" presId="urn:microsoft.com/office/officeart/2005/8/layout/hierarchy2"/>
    <dgm:cxn modelId="{D68D9642-CC72-4253-9765-B83393D4B6E1}" type="presParOf" srcId="{8F2A6625-63F8-4646-A643-5859BB041AF8}" destId="{CE099CDF-661F-4199-A3E0-C6D60AC51CA5}" srcOrd="0" destOrd="0" presId="urn:microsoft.com/office/officeart/2005/8/layout/hierarchy2"/>
    <dgm:cxn modelId="{D928EC58-C228-450E-A87F-832677EA4B8F}" type="presParOf" srcId="{1478E951-F12C-482C-A414-DC1D616E86F4}" destId="{6A44799C-99B3-4389-9988-FAAE7BCD44B0}" srcOrd="5" destOrd="0" presId="urn:microsoft.com/office/officeart/2005/8/layout/hierarchy2"/>
    <dgm:cxn modelId="{6C1B40D2-AB07-4514-948B-D920114F69AD}" type="presParOf" srcId="{6A44799C-99B3-4389-9988-FAAE7BCD44B0}" destId="{A4420F42-C951-45BB-A7C9-25FCDA1EC28C}" srcOrd="0" destOrd="0" presId="urn:microsoft.com/office/officeart/2005/8/layout/hierarchy2"/>
    <dgm:cxn modelId="{C0CEFF71-D423-4C00-B534-222534B852E8}" type="presParOf" srcId="{6A44799C-99B3-4389-9988-FAAE7BCD44B0}" destId="{87F79F59-A3E3-4567-903E-1671B8C3BE8F}" srcOrd="1" destOrd="0" presId="urn:microsoft.com/office/officeart/2005/8/layout/hierarchy2"/>
    <dgm:cxn modelId="{EB7CC4BC-0A52-4657-9449-197F7131F985}" type="presParOf" srcId="{1478E951-F12C-482C-A414-DC1D616E86F4}" destId="{D05C7774-E5C7-48EA-9685-A2ACA6AC2106}" srcOrd="6" destOrd="0" presId="urn:microsoft.com/office/officeart/2005/8/layout/hierarchy2"/>
    <dgm:cxn modelId="{B6C13BA0-A713-4BB2-A522-1F2DFD57C399}" type="presParOf" srcId="{D05C7774-E5C7-48EA-9685-A2ACA6AC2106}" destId="{2698A322-C89A-4795-87FF-7FD07868DF88}" srcOrd="0" destOrd="0" presId="urn:microsoft.com/office/officeart/2005/8/layout/hierarchy2"/>
    <dgm:cxn modelId="{ED3BC368-778D-4D5A-9F7E-F3659BE7E811}" type="presParOf" srcId="{1478E951-F12C-482C-A414-DC1D616E86F4}" destId="{4BA1FADF-AF0C-4982-832F-C912075AE3CE}" srcOrd="7" destOrd="0" presId="urn:microsoft.com/office/officeart/2005/8/layout/hierarchy2"/>
    <dgm:cxn modelId="{B0592A29-D332-47E5-9DB9-64051B509EDA}" type="presParOf" srcId="{4BA1FADF-AF0C-4982-832F-C912075AE3CE}" destId="{7D991FB4-5C4F-4F17-9BD9-BA4701EECF38}" srcOrd="0" destOrd="0" presId="urn:microsoft.com/office/officeart/2005/8/layout/hierarchy2"/>
    <dgm:cxn modelId="{358115F5-0FA8-4D38-8190-B3E37C9B38F8}" type="presParOf" srcId="{4BA1FADF-AF0C-4982-832F-C912075AE3CE}" destId="{02E892EC-5B7A-4E1A-B922-0E68B0ABC6A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5" qsCatId="3D" csTypeId="urn:microsoft.com/office/officeart/2005/8/colors/accent1_2" csCatId="accent1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МІЖДИСЦИПЛІНАРНІ</a:t>
          </a:r>
          <a:endParaRPr kumimoji="0" lang="ru-RU" sz="4000" b="1" i="0" u="none" strike="noStrike" cap="none" normalizeH="0" baseline="0" dirty="0" smtClean="0">
            <a:ln/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Статистичний</a:t>
          </a:r>
          <a:endParaRPr kumimoji="0" lang="ru-RU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5E7F9192-DD0F-486E-B35D-88FBCF5C93C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Прогностичний</a:t>
          </a:r>
          <a:endParaRPr kumimoji="0" lang="ru-RU" sz="44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699BFE58-A695-473F-902B-F6AB030E1D96}" type="sibTrans" cxnId="{35878F82-CEDA-40EF-9954-F90DF70F33DF}">
      <dgm:prSet/>
      <dgm:spPr/>
      <dgm:t>
        <a:bodyPr/>
        <a:lstStyle/>
        <a:p>
          <a:endParaRPr lang="ru-RU"/>
        </a:p>
      </dgm:t>
    </dgm:pt>
    <dgm:pt modelId="{23BA6D7D-161F-4FC3-9F55-753416FB9982}" type="parTrans" cxnId="{35878F82-CEDA-40EF-9954-F90DF70F33DF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Логістичний</a:t>
          </a:r>
          <a:endParaRPr kumimoji="0" lang="ru-RU" sz="48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897BDEBD-15A4-4CC7-8FFF-5A286960673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Класифікація</a:t>
          </a:r>
          <a:endParaRPr kumimoji="0" lang="ru-RU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536D422F-2C71-4CF0-A31B-E7F16204FC0B}" type="parTrans" cxnId="{7D14A290-BCF7-4796-B43E-BFF6B0106C9A}">
      <dgm:prSet/>
      <dgm:spPr/>
      <dgm:t>
        <a:bodyPr/>
        <a:lstStyle/>
        <a:p>
          <a:endParaRPr lang="ru-RU"/>
        </a:p>
      </dgm:t>
    </dgm:pt>
    <dgm:pt modelId="{FF782E9B-A459-47BA-868A-AC6534FCF2CB}" type="sibTrans" cxnId="{7D14A290-BCF7-4796-B43E-BFF6B0106C9A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Y="174646" custLinFactNeighborX="574" custLinFactNeighborY="21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4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4" custScaleX="1410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65F549A8-44B3-4B84-BF44-9AA157CD2B27}" type="pres">
      <dgm:prSet presAssocID="{23BA6D7D-161F-4FC3-9F55-753416FB998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8B320B04-9AC4-4C9C-A14F-A27F27521F07}" type="pres">
      <dgm:prSet presAssocID="{23BA6D7D-161F-4FC3-9F55-753416FB998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2062AD2-7272-4394-B0D3-BDAB0BA181D1}" type="pres">
      <dgm:prSet presAssocID="{5E7F9192-DD0F-486E-B35D-88FBCF5C93C1}" presName="root2" presStyleCnt="0"/>
      <dgm:spPr/>
    </dgm:pt>
    <dgm:pt modelId="{82B073AC-3D8C-4096-9CF7-837E1C962542}" type="pres">
      <dgm:prSet presAssocID="{5E7F9192-DD0F-486E-B35D-88FBCF5C93C1}" presName="LevelTwoTextNode" presStyleLbl="node2" presStyleIdx="1" presStyleCnt="4" custScaleX="145655" custLinFactNeighborX="890" custLinFactNeighborY="7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F2FAB7-E3E4-49C6-9DA7-7F4CC825B113}" type="pres">
      <dgm:prSet presAssocID="{5E7F9192-DD0F-486E-B35D-88FBCF5C93C1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2" presStyleCnt="4" custScaleX="1470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  <dgm:pt modelId="{D05C7774-E5C7-48EA-9685-A2ACA6AC2106}" type="pres">
      <dgm:prSet presAssocID="{536D422F-2C71-4CF0-A31B-E7F16204FC0B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2698A322-C89A-4795-87FF-7FD07868DF88}" type="pres">
      <dgm:prSet presAssocID="{536D422F-2C71-4CF0-A31B-E7F16204FC0B}" presName="connTx" presStyleLbl="parChTrans1D2" presStyleIdx="3" presStyleCnt="4"/>
      <dgm:spPr/>
      <dgm:t>
        <a:bodyPr/>
        <a:lstStyle/>
        <a:p>
          <a:endParaRPr lang="ru-RU"/>
        </a:p>
      </dgm:t>
    </dgm:pt>
    <dgm:pt modelId="{4BA1FADF-AF0C-4982-832F-C912075AE3CE}" type="pres">
      <dgm:prSet presAssocID="{897BDEBD-15A4-4CC7-8FFF-5A286960673C}" presName="root2" presStyleCnt="0"/>
      <dgm:spPr/>
    </dgm:pt>
    <dgm:pt modelId="{7D991FB4-5C4F-4F17-9BD9-BA4701EECF38}" type="pres">
      <dgm:prSet presAssocID="{897BDEBD-15A4-4CC7-8FFF-5A286960673C}" presName="LevelTwoTextNode" presStyleLbl="node2" presStyleIdx="3" presStyleCnt="4" custScaleX="139401" custLinFactNeighborX="3526" custLinFactNeighborY="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E892EC-5B7A-4E1A-B922-0E68B0ABC6AD}" type="pres">
      <dgm:prSet presAssocID="{897BDEBD-15A4-4CC7-8FFF-5A286960673C}" presName="level3hierChild" presStyleCnt="0"/>
      <dgm:spPr/>
    </dgm:pt>
  </dgm:ptLst>
  <dgm:cxnLst>
    <dgm:cxn modelId="{7D14A290-BCF7-4796-B43E-BFF6B0106C9A}" srcId="{C48B3D08-3914-4FBA-871C-FE31B57CA700}" destId="{897BDEBD-15A4-4CC7-8FFF-5A286960673C}" srcOrd="3" destOrd="0" parTransId="{536D422F-2C71-4CF0-A31B-E7F16204FC0B}" sibTransId="{FF782E9B-A459-47BA-868A-AC6534FCF2CB}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D3DFD0C1-7381-4ADD-ABB2-D2D2D51DB284}" srcId="{C48B3D08-3914-4FBA-871C-FE31B57CA700}" destId="{D6128785-2544-471D-9878-7F8E30C1A80C}" srcOrd="2" destOrd="0" parTransId="{21D47567-F2DB-478E-807A-80FF786FA02E}" sibTransId="{D9E52C8E-9CBB-41AD-8541-9A5D446D9B6F}"/>
    <dgm:cxn modelId="{669DEAC6-98FA-42CD-B062-50C704421B09}" type="presOf" srcId="{13188905-E5FD-4593-8501-9B04296856ED}" destId="{0F90225C-99D3-4D5C-9699-B53C724E9786}" srcOrd="0" destOrd="0" presId="urn:microsoft.com/office/officeart/2005/8/layout/hierarchy2"/>
    <dgm:cxn modelId="{368BE260-54E1-4354-83E3-603534443A7E}" type="presOf" srcId="{E303D47B-10B9-412A-8B17-96D8BF119306}" destId="{717F8DFB-BE4B-4419-933E-6A52982D3C4D}" srcOrd="1" destOrd="0" presId="urn:microsoft.com/office/officeart/2005/8/layout/hierarchy2"/>
    <dgm:cxn modelId="{411C64DA-E178-47AF-871C-5EE24D48504C}" type="presOf" srcId="{897BDEBD-15A4-4CC7-8FFF-5A286960673C}" destId="{7D991FB4-5C4F-4F17-9BD9-BA4701EECF38}" srcOrd="0" destOrd="0" presId="urn:microsoft.com/office/officeart/2005/8/layout/hierarchy2"/>
    <dgm:cxn modelId="{4166E359-1ECD-44C9-A4E3-D7DE433EC2AF}" type="presOf" srcId="{D6128785-2544-471D-9878-7F8E30C1A80C}" destId="{A4420F42-C951-45BB-A7C9-25FCDA1EC28C}" srcOrd="0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6DD8922C-45BF-42F7-B037-F56ED850CBDC}" type="presOf" srcId="{E303D47B-10B9-412A-8B17-96D8BF119306}" destId="{8A1080EB-FA37-424B-B170-7ACBF9529437}" srcOrd="0" destOrd="0" presId="urn:microsoft.com/office/officeart/2005/8/layout/hierarchy2"/>
    <dgm:cxn modelId="{3ABF54D4-CA54-4BD3-9BB6-056AE416C83E}" type="presOf" srcId="{C48B3D08-3914-4FBA-871C-FE31B57CA700}" destId="{01FE3A7B-888A-46FE-993C-3864525D02B2}" srcOrd="0" destOrd="0" presId="urn:microsoft.com/office/officeart/2005/8/layout/hierarchy2"/>
    <dgm:cxn modelId="{80F9F0CB-2E75-48FC-B619-CC31CE7C2348}" type="presOf" srcId="{5C61CB8F-4D70-4095-BE3D-C847D23DBB06}" destId="{99B4E29C-8213-4169-91BE-90B6D6487A5F}" srcOrd="0" destOrd="0" presId="urn:microsoft.com/office/officeart/2005/8/layout/hierarchy2"/>
    <dgm:cxn modelId="{F0DE9A78-465C-4043-A2A2-44FC26F37198}" type="presOf" srcId="{536D422F-2C71-4CF0-A31B-E7F16204FC0B}" destId="{D05C7774-E5C7-48EA-9685-A2ACA6AC2106}" srcOrd="0" destOrd="0" presId="urn:microsoft.com/office/officeart/2005/8/layout/hierarchy2"/>
    <dgm:cxn modelId="{2F7F349E-438D-4B88-A00E-A676F9F357EC}" type="presOf" srcId="{23BA6D7D-161F-4FC3-9F55-753416FB9982}" destId="{65F549A8-44B3-4B84-BF44-9AA157CD2B27}" srcOrd="0" destOrd="0" presId="urn:microsoft.com/office/officeart/2005/8/layout/hierarchy2"/>
    <dgm:cxn modelId="{86ABD5D2-1F5C-4F86-8E5D-9E22B0DCB986}" type="presOf" srcId="{5E7F9192-DD0F-486E-B35D-88FBCF5C93C1}" destId="{82B073AC-3D8C-4096-9CF7-837E1C962542}" srcOrd="0" destOrd="0" presId="urn:microsoft.com/office/officeart/2005/8/layout/hierarchy2"/>
    <dgm:cxn modelId="{EB6415FB-58A9-4B5C-9666-0B3719C3F932}" type="presOf" srcId="{23BA6D7D-161F-4FC3-9F55-753416FB9982}" destId="{8B320B04-9AC4-4C9C-A14F-A27F27521F07}" srcOrd="1" destOrd="0" presId="urn:microsoft.com/office/officeart/2005/8/layout/hierarchy2"/>
    <dgm:cxn modelId="{35878F82-CEDA-40EF-9954-F90DF70F33DF}" srcId="{C48B3D08-3914-4FBA-871C-FE31B57CA700}" destId="{5E7F9192-DD0F-486E-B35D-88FBCF5C93C1}" srcOrd="1" destOrd="0" parTransId="{23BA6D7D-161F-4FC3-9F55-753416FB9982}" sibTransId="{699BFE58-A695-473F-902B-F6AB030E1D96}"/>
    <dgm:cxn modelId="{01A407E6-89A3-4946-9513-983CA4BCCFBD}" type="presOf" srcId="{21D47567-F2DB-478E-807A-80FF786FA02E}" destId="{CE099CDF-661F-4199-A3E0-C6D60AC51CA5}" srcOrd="1" destOrd="0" presId="urn:microsoft.com/office/officeart/2005/8/layout/hierarchy2"/>
    <dgm:cxn modelId="{3851C834-EB2E-4C96-9C35-FE532FD8FADA}" type="presOf" srcId="{536D422F-2C71-4CF0-A31B-E7F16204FC0B}" destId="{2698A322-C89A-4795-87FF-7FD07868DF88}" srcOrd="1" destOrd="0" presId="urn:microsoft.com/office/officeart/2005/8/layout/hierarchy2"/>
    <dgm:cxn modelId="{64A3332E-82C0-4EB8-A580-3FEFCE210B6B}" type="presOf" srcId="{21D47567-F2DB-478E-807A-80FF786FA02E}" destId="{8F2A6625-63F8-4646-A643-5859BB041AF8}" srcOrd="0" destOrd="0" presId="urn:microsoft.com/office/officeart/2005/8/layout/hierarchy2"/>
    <dgm:cxn modelId="{29DE5EDE-26C7-4B0D-A7BF-1854297D001F}" type="presParOf" srcId="{99B4E29C-8213-4169-91BE-90B6D6487A5F}" destId="{CF2F4ADB-B092-4AF4-A35F-464E9A694F8F}" srcOrd="0" destOrd="0" presId="urn:microsoft.com/office/officeart/2005/8/layout/hierarchy2"/>
    <dgm:cxn modelId="{26AE8864-450B-4050-ADD7-C63EE0806A54}" type="presParOf" srcId="{CF2F4ADB-B092-4AF4-A35F-464E9A694F8F}" destId="{01FE3A7B-888A-46FE-993C-3864525D02B2}" srcOrd="0" destOrd="0" presId="urn:microsoft.com/office/officeart/2005/8/layout/hierarchy2"/>
    <dgm:cxn modelId="{BACA1F86-C42F-4A3D-9969-EBEE28FBDBFD}" type="presParOf" srcId="{CF2F4ADB-B092-4AF4-A35F-464E9A694F8F}" destId="{1478E951-F12C-482C-A414-DC1D616E86F4}" srcOrd="1" destOrd="0" presId="urn:microsoft.com/office/officeart/2005/8/layout/hierarchy2"/>
    <dgm:cxn modelId="{D68A1781-B9C6-40E0-B049-6B7C259470BC}" type="presParOf" srcId="{1478E951-F12C-482C-A414-DC1D616E86F4}" destId="{8A1080EB-FA37-424B-B170-7ACBF9529437}" srcOrd="0" destOrd="0" presId="urn:microsoft.com/office/officeart/2005/8/layout/hierarchy2"/>
    <dgm:cxn modelId="{3C25D7DC-31AC-4921-9634-35FA77A5B3A7}" type="presParOf" srcId="{8A1080EB-FA37-424B-B170-7ACBF9529437}" destId="{717F8DFB-BE4B-4419-933E-6A52982D3C4D}" srcOrd="0" destOrd="0" presId="urn:microsoft.com/office/officeart/2005/8/layout/hierarchy2"/>
    <dgm:cxn modelId="{7BBCF6F6-C7E5-4768-8F1E-02669151494F}" type="presParOf" srcId="{1478E951-F12C-482C-A414-DC1D616E86F4}" destId="{12ED88F3-A947-46E7-932D-56D2EE685379}" srcOrd="1" destOrd="0" presId="urn:microsoft.com/office/officeart/2005/8/layout/hierarchy2"/>
    <dgm:cxn modelId="{715E1FAD-3E9C-43CC-AB9C-45B2742176FF}" type="presParOf" srcId="{12ED88F3-A947-46E7-932D-56D2EE685379}" destId="{0F90225C-99D3-4D5C-9699-B53C724E9786}" srcOrd="0" destOrd="0" presId="urn:microsoft.com/office/officeart/2005/8/layout/hierarchy2"/>
    <dgm:cxn modelId="{8E65871C-C81D-4776-A2FA-9B0960243B62}" type="presParOf" srcId="{12ED88F3-A947-46E7-932D-56D2EE685379}" destId="{75A030C3-EAD2-4769-BB28-44F403930BFA}" srcOrd="1" destOrd="0" presId="urn:microsoft.com/office/officeart/2005/8/layout/hierarchy2"/>
    <dgm:cxn modelId="{6B53DB01-9E74-472E-B223-0966BB688169}" type="presParOf" srcId="{1478E951-F12C-482C-A414-DC1D616E86F4}" destId="{65F549A8-44B3-4B84-BF44-9AA157CD2B27}" srcOrd="2" destOrd="0" presId="urn:microsoft.com/office/officeart/2005/8/layout/hierarchy2"/>
    <dgm:cxn modelId="{5FF5A20A-2B51-44BB-98F0-063BA8B69F0E}" type="presParOf" srcId="{65F549A8-44B3-4B84-BF44-9AA157CD2B27}" destId="{8B320B04-9AC4-4C9C-A14F-A27F27521F07}" srcOrd="0" destOrd="0" presId="urn:microsoft.com/office/officeart/2005/8/layout/hierarchy2"/>
    <dgm:cxn modelId="{A91B9B28-29A2-4784-B0FD-1B668F5E1781}" type="presParOf" srcId="{1478E951-F12C-482C-A414-DC1D616E86F4}" destId="{E2062AD2-7272-4394-B0D3-BDAB0BA181D1}" srcOrd="3" destOrd="0" presId="urn:microsoft.com/office/officeart/2005/8/layout/hierarchy2"/>
    <dgm:cxn modelId="{B7C9A0C6-3E0C-4AFE-9DA9-29A7AC760D44}" type="presParOf" srcId="{E2062AD2-7272-4394-B0D3-BDAB0BA181D1}" destId="{82B073AC-3D8C-4096-9CF7-837E1C962542}" srcOrd="0" destOrd="0" presId="urn:microsoft.com/office/officeart/2005/8/layout/hierarchy2"/>
    <dgm:cxn modelId="{3218A4FA-96E2-40DD-A8FD-03540C74AA65}" type="presParOf" srcId="{E2062AD2-7272-4394-B0D3-BDAB0BA181D1}" destId="{5EF2FAB7-E3E4-49C6-9DA7-7F4CC825B113}" srcOrd="1" destOrd="0" presId="urn:microsoft.com/office/officeart/2005/8/layout/hierarchy2"/>
    <dgm:cxn modelId="{1B095A75-3EF2-45A4-A11D-72AD5BFFF2DF}" type="presParOf" srcId="{1478E951-F12C-482C-A414-DC1D616E86F4}" destId="{8F2A6625-63F8-4646-A643-5859BB041AF8}" srcOrd="4" destOrd="0" presId="urn:microsoft.com/office/officeart/2005/8/layout/hierarchy2"/>
    <dgm:cxn modelId="{401280EF-AC33-4014-8BD1-D9EA2C1E61ED}" type="presParOf" srcId="{8F2A6625-63F8-4646-A643-5859BB041AF8}" destId="{CE099CDF-661F-4199-A3E0-C6D60AC51CA5}" srcOrd="0" destOrd="0" presId="urn:microsoft.com/office/officeart/2005/8/layout/hierarchy2"/>
    <dgm:cxn modelId="{96EFCF5A-1421-456B-88C0-1C956ED1E1C7}" type="presParOf" srcId="{1478E951-F12C-482C-A414-DC1D616E86F4}" destId="{6A44799C-99B3-4389-9988-FAAE7BCD44B0}" srcOrd="5" destOrd="0" presId="urn:microsoft.com/office/officeart/2005/8/layout/hierarchy2"/>
    <dgm:cxn modelId="{992AA51E-1D40-4FA4-AFA4-9C7A7FDEB1EC}" type="presParOf" srcId="{6A44799C-99B3-4389-9988-FAAE7BCD44B0}" destId="{A4420F42-C951-45BB-A7C9-25FCDA1EC28C}" srcOrd="0" destOrd="0" presId="urn:microsoft.com/office/officeart/2005/8/layout/hierarchy2"/>
    <dgm:cxn modelId="{FE3ADD98-3E95-4332-B55D-E007C9E38C14}" type="presParOf" srcId="{6A44799C-99B3-4389-9988-FAAE7BCD44B0}" destId="{87F79F59-A3E3-4567-903E-1671B8C3BE8F}" srcOrd="1" destOrd="0" presId="urn:microsoft.com/office/officeart/2005/8/layout/hierarchy2"/>
    <dgm:cxn modelId="{1F83E1CB-BE21-44B8-B53B-FD4EC92D838F}" type="presParOf" srcId="{1478E951-F12C-482C-A414-DC1D616E86F4}" destId="{D05C7774-E5C7-48EA-9685-A2ACA6AC2106}" srcOrd="6" destOrd="0" presId="urn:microsoft.com/office/officeart/2005/8/layout/hierarchy2"/>
    <dgm:cxn modelId="{F29E9489-06CB-4808-AE2A-2316EDC46364}" type="presParOf" srcId="{D05C7774-E5C7-48EA-9685-A2ACA6AC2106}" destId="{2698A322-C89A-4795-87FF-7FD07868DF88}" srcOrd="0" destOrd="0" presId="urn:microsoft.com/office/officeart/2005/8/layout/hierarchy2"/>
    <dgm:cxn modelId="{C0065140-E2A3-4E6D-8BF2-B7CA0E5E51E8}" type="presParOf" srcId="{1478E951-F12C-482C-A414-DC1D616E86F4}" destId="{4BA1FADF-AF0C-4982-832F-C912075AE3CE}" srcOrd="7" destOrd="0" presId="urn:microsoft.com/office/officeart/2005/8/layout/hierarchy2"/>
    <dgm:cxn modelId="{49EEF2EB-06C9-4FEB-B4D5-7A19FC9CEE1A}" type="presParOf" srcId="{4BA1FADF-AF0C-4982-832F-C912075AE3CE}" destId="{7D991FB4-5C4F-4F17-9BD9-BA4701EECF38}" srcOrd="0" destOrd="0" presId="urn:microsoft.com/office/officeart/2005/8/layout/hierarchy2"/>
    <dgm:cxn modelId="{42D3C21A-4E79-4DBD-914D-8DD164365B04}" type="presParOf" srcId="{4BA1FADF-AF0C-4982-832F-C912075AE3CE}" destId="{02E892EC-5B7A-4E1A-B922-0E68B0ABC6A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5" qsCatId="3D" csTypeId="urn:microsoft.com/office/officeart/2005/8/colors/accent1_2" csCatId="accent1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СПЕЦІАЛЬНІ</a:t>
          </a:r>
          <a:endParaRPr kumimoji="0" lang="ru-RU" sz="4000" b="1" i="0" u="none" strike="noStrike" cap="none" normalizeH="0" baseline="0" dirty="0" smtClean="0">
            <a:ln/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D6128785-2544-471D-9878-7F8E30C1A8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Хронологія</a:t>
          </a:r>
          <a:endParaRPr kumimoji="0" lang="ru-RU" sz="48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D9E52C8E-9CBB-41AD-8541-9A5D446D9B6F}" type="sibTrans" cxnId="{D3DFD0C1-7381-4ADD-ABB2-D2D2D51DB284}">
      <dgm:prSet/>
      <dgm:spPr/>
      <dgm:t>
        <a:bodyPr/>
        <a:lstStyle/>
        <a:p>
          <a:endParaRPr lang="ru-RU"/>
        </a:p>
      </dgm:t>
    </dgm:pt>
    <dgm:pt modelId="{21D47567-F2DB-478E-807A-80FF786FA02E}" type="parTrans" cxnId="{D3DFD0C1-7381-4ADD-ABB2-D2D2D51DB284}">
      <dgm:prSet/>
      <dgm:spPr/>
      <dgm:t>
        <a:bodyPr/>
        <a:lstStyle/>
        <a:p>
          <a:endParaRPr lang="ru-RU"/>
        </a:p>
      </dgm:t>
    </dgm:pt>
    <dgm:pt modelId="{13188905-E5FD-4593-8501-9B04296856E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Формально-юридичний</a:t>
          </a:r>
          <a:endParaRPr kumimoji="0" lang="ru-RU" sz="48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6E02FEFA-A1DF-424A-AD55-47FA6023E941}" type="sibTrans" cxnId="{5865C1D9-7170-4099-BA71-64170DB2C185}">
      <dgm:prSet/>
      <dgm:spPr/>
      <dgm:t>
        <a:bodyPr/>
        <a:lstStyle/>
        <a:p>
          <a:endParaRPr lang="ru-RU"/>
        </a:p>
      </dgm:t>
    </dgm:pt>
    <dgm:pt modelId="{E303D47B-10B9-412A-8B17-96D8BF119306}" type="parTrans" cxnId="{5865C1D9-7170-4099-BA71-64170DB2C185}">
      <dgm:prSet/>
      <dgm:spPr/>
      <dgm:t>
        <a:bodyPr/>
        <a:lstStyle/>
        <a:p>
          <a:endParaRPr lang="ru-RU"/>
        </a:p>
      </dgm:t>
    </dgm:pt>
    <dgm:pt modelId="{897BDEBD-15A4-4CC7-8FFF-5A286960673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Періодизація</a:t>
          </a:r>
          <a:endParaRPr kumimoji="0" lang="ru-RU" sz="4800" b="1" i="0" u="none" strike="noStrike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gm:t>
    </dgm:pt>
    <dgm:pt modelId="{536D422F-2C71-4CF0-A31B-E7F16204FC0B}" type="parTrans" cxnId="{7D14A290-BCF7-4796-B43E-BFF6B0106C9A}">
      <dgm:prSet/>
      <dgm:spPr/>
      <dgm:t>
        <a:bodyPr/>
        <a:lstStyle/>
        <a:p>
          <a:endParaRPr lang="ru-RU"/>
        </a:p>
      </dgm:t>
    </dgm:pt>
    <dgm:pt modelId="{FF782E9B-A459-47BA-868A-AC6534FCF2CB}" type="sibTrans" cxnId="{7D14A290-BCF7-4796-B43E-BFF6B0106C9A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X="116471" custScaleY="174646" custLinFactNeighborX="-15674" custLinFactNeighborY="37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8A1080EB-FA37-424B-B170-7ACBF9529437}" type="pres">
      <dgm:prSet presAssocID="{E303D47B-10B9-412A-8B17-96D8BF11930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17F8DFB-BE4B-4419-933E-6A52982D3C4D}" type="pres">
      <dgm:prSet presAssocID="{E303D47B-10B9-412A-8B17-96D8BF11930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2ED88F3-A947-46E7-932D-56D2EE685379}" type="pres">
      <dgm:prSet presAssocID="{13188905-E5FD-4593-8501-9B04296856ED}" presName="root2" presStyleCnt="0"/>
      <dgm:spPr/>
    </dgm:pt>
    <dgm:pt modelId="{0F90225C-99D3-4D5C-9699-B53C724E9786}" type="pres">
      <dgm:prSet presAssocID="{13188905-E5FD-4593-8501-9B04296856ED}" presName="LevelTwoTextNode" presStyleLbl="node2" presStyleIdx="0" presStyleCnt="3" custScaleX="156029" custScaleY="1516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A030C3-EAD2-4769-BB28-44F403930BFA}" type="pres">
      <dgm:prSet presAssocID="{13188905-E5FD-4593-8501-9B04296856ED}" presName="level3hierChild" presStyleCnt="0"/>
      <dgm:spPr/>
    </dgm:pt>
    <dgm:pt modelId="{8F2A6625-63F8-4646-A643-5859BB041AF8}" type="pres">
      <dgm:prSet presAssocID="{21D47567-F2DB-478E-807A-80FF786FA02E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CE099CDF-661F-4199-A3E0-C6D60AC51CA5}" type="pres">
      <dgm:prSet presAssocID="{21D47567-F2DB-478E-807A-80FF786FA02E}" presName="connTx" presStyleLbl="parChTrans1D2" presStyleIdx="1" presStyleCnt="3"/>
      <dgm:spPr/>
      <dgm:t>
        <a:bodyPr/>
        <a:lstStyle/>
        <a:p>
          <a:endParaRPr lang="ru-RU"/>
        </a:p>
      </dgm:t>
    </dgm:pt>
    <dgm:pt modelId="{6A44799C-99B3-4389-9988-FAAE7BCD44B0}" type="pres">
      <dgm:prSet presAssocID="{D6128785-2544-471D-9878-7F8E30C1A80C}" presName="root2" presStyleCnt="0"/>
      <dgm:spPr/>
    </dgm:pt>
    <dgm:pt modelId="{A4420F42-C951-45BB-A7C9-25FCDA1EC28C}" type="pres">
      <dgm:prSet presAssocID="{D6128785-2544-471D-9878-7F8E30C1A80C}" presName="LevelTwoTextNode" presStyleLbl="node2" presStyleIdx="1" presStyleCnt="3" custScaleX="149608" custScaleY="1469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F79F59-A3E3-4567-903E-1671B8C3BE8F}" type="pres">
      <dgm:prSet presAssocID="{D6128785-2544-471D-9878-7F8E30C1A80C}" presName="level3hierChild" presStyleCnt="0"/>
      <dgm:spPr/>
    </dgm:pt>
    <dgm:pt modelId="{D05C7774-E5C7-48EA-9685-A2ACA6AC2106}" type="pres">
      <dgm:prSet presAssocID="{536D422F-2C71-4CF0-A31B-E7F16204FC0B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2698A322-C89A-4795-87FF-7FD07868DF88}" type="pres">
      <dgm:prSet presAssocID="{536D422F-2C71-4CF0-A31B-E7F16204FC0B}" presName="connTx" presStyleLbl="parChTrans1D2" presStyleIdx="2" presStyleCnt="3"/>
      <dgm:spPr/>
      <dgm:t>
        <a:bodyPr/>
        <a:lstStyle/>
        <a:p>
          <a:endParaRPr lang="ru-RU"/>
        </a:p>
      </dgm:t>
    </dgm:pt>
    <dgm:pt modelId="{4BA1FADF-AF0C-4982-832F-C912075AE3CE}" type="pres">
      <dgm:prSet presAssocID="{897BDEBD-15A4-4CC7-8FFF-5A286960673C}" presName="root2" presStyleCnt="0"/>
      <dgm:spPr/>
    </dgm:pt>
    <dgm:pt modelId="{7D991FB4-5C4F-4F17-9BD9-BA4701EECF38}" type="pres">
      <dgm:prSet presAssocID="{897BDEBD-15A4-4CC7-8FFF-5A286960673C}" presName="LevelTwoTextNode" presStyleLbl="node2" presStyleIdx="2" presStyleCnt="3" custScaleX="152441" custScaleY="1214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E892EC-5B7A-4E1A-B922-0E68B0ABC6AD}" type="pres">
      <dgm:prSet presAssocID="{897BDEBD-15A4-4CC7-8FFF-5A286960673C}" presName="level3hierChild" presStyleCnt="0"/>
      <dgm:spPr/>
    </dgm:pt>
  </dgm:ptLst>
  <dgm:cxnLst>
    <dgm:cxn modelId="{57570539-3734-4F57-93E8-E92CB0DB9EA3}" type="presOf" srcId="{21D47567-F2DB-478E-807A-80FF786FA02E}" destId="{CE099CDF-661F-4199-A3E0-C6D60AC51CA5}" srcOrd="1" destOrd="0" presId="urn:microsoft.com/office/officeart/2005/8/layout/hierarchy2"/>
    <dgm:cxn modelId="{5865C1D9-7170-4099-BA71-64170DB2C185}" srcId="{C48B3D08-3914-4FBA-871C-FE31B57CA700}" destId="{13188905-E5FD-4593-8501-9B04296856ED}" srcOrd="0" destOrd="0" parTransId="{E303D47B-10B9-412A-8B17-96D8BF119306}" sibTransId="{6E02FEFA-A1DF-424A-AD55-47FA6023E941}"/>
    <dgm:cxn modelId="{3194A4E0-3489-457C-888D-50B2CE714316}" type="presOf" srcId="{C48B3D08-3914-4FBA-871C-FE31B57CA700}" destId="{01FE3A7B-888A-46FE-993C-3864525D02B2}" srcOrd="0" destOrd="0" presId="urn:microsoft.com/office/officeart/2005/8/layout/hierarchy2"/>
    <dgm:cxn modelId="{D0B2D5E6-ED51-4C91-BAF6-4A4E64FF8382}" type="presOf" srcId="{D6128785-2544-471D-9878-7F8E30C1A80C}" destId="{A4420F42-C951-45BB-A7C9-25FCDA1EC28C}" srcOrd="0" destOrd="0" presId="urn:microsoft.com/office/officeart/2005/8/layout/hierarchy2"/>
    <dgm:cxn modelId="{D3DFD0C1-7381-4ADD-ABB2-D2D2D51DB284}" srcId="{C48B3D08-3914-4FBA-871C-FE31B57CA700}" destId="{D6128785-2544-471D-9878-7F8E30C1A80C}" srcOrd="1" destOrd="0" parTransId="{21D47567-F2DB-478E-807A-80FF786FA02E}" sibTransId="{D9E52C8E-9CBB-41AD-8541-9A5D446D9B6F}"/>
    <dgm:cxn modelId="{7D14A290-BCF7-4796-B43E-BFF6B0106C9A}" srcId="{C48B3D08-3914-4FBA-871C-FE31B57CA700}" destId="{897BDEBD-15A4-4CC7-8FFF-5A286960673C}" srcOrd="2" destOrd="0" parTransId="{536D422F-2C71-4CF0-A31B-E7F16204FC0B}" sibTransId="{FF782E9B-A459-47BA-868A-AC6534FCF2CB}"/>
    <dgm:cxn modelId="{A7620DB0-6756-4BCD-A27C-B4C885D6A2C2}" type="presOf" srcId="{21D47567-F2DB-478E-807A-80FF786FA02E}" destId="{8F2A6625-63F8-4646-A643-5859BB041AF8}" srcOrd="0" destOrd="0" presId="urn:microsoft.com/office/officeart/2005/8/layout/hierarchy2"/>
    <dgm:cxn modelId="{A4F98631-D2F7-496A-BBF9-A7FF538E7501}" type="presOf" srcId="{E303D47B-10B9-412A-8B17-96D8BF119306}" destId="{8A1080EB-FA37-424B-B170-7ACBF9529437}" srcOrd="0" destOrd="0" presId="urn:microsoft.com/office/officeart/2005/8/layout/hierarchy2"/>
    <dgm:cxn modelId="{E5BC9216-E723-451F-B4EF-30A84DBE1079}" type="presOf" srcId="{897BDEBD-15A4-4CC7-8FFF-5A286960673C}" destId="{7D991FB4-5C4F-4F17-9BD9-BA4701EECF38}" srcOrd="0" destOrd="0" presId="urn:microsoft.com/office/officeart/2005/8/layout/hierarchy2"/>
    <dgm:cxn modelId="{64988BEF-CAD2-4DC0-B0C8-999567F98742}" type="presOf" srcId="{E303D47B-10B9-412A-8B17-96D8BF119306}" destId="{717F8DFB-BE4B-4419-933E-6A52982D3C4D}" srcOrd="1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46DB9209-308D-4ABC-8E65-C429F6F72DCE}" type="presOf" srcId="{536D422F-2C71-4CF0-A31B-E7F16204FC0B}" destId="{2698A322-C89A-4795-87FF-7FD07868DF88}" srcOrd="1" destOrd="0" presId="urn:microsoft.com/office/officeart/2005/8/layout/hierarchy2"/>
    <dgm:cxn modelId="{884B876C-2508-4971-B6FA-474E5D9FE77E}" type="presOf" srcId="{5C61CB8F-4D70-4095-BE3D-C847D23DBB06}" destId="{99B4E29C-8213-4169-91BE-90B6D6487A5F}" srcOrd="0" destOrd="0" presId="urn:microsoft.com/office/officeart/2005/8/layout/hierarchy2"/>
    <dgm:cxn modelId="{465564F6-1F31-41B2-BB6B-B3123765E2C6}" type="presOf" srcId="{536D422F-2C71-4CF0-A31B-E7F16204FC0B}" destId="{D05C7774-E5C7-48EA-9685-A2ACA6AC2106}" srcOrd="0" destOrd="0" presId="urn:microsoft.com/office/officeart/2005/8/layout/hierarchy2"/>
    <dgm:cxn modelId="{E1EEE48D-2136-42F4-A88F-E9ED1B59B037}" type="presOf" srcId="{13188905-E5FD-4593-8501-9B04296856ED}" destId="{0F90225C-99D3-4D5C-9699-B53C724E9786}" srcOrd="0" destOrd="0" presId="urn:microsoft.com/office/officeart/2005/8/layout/hierarchy2"/>
    <dgm:cxn modelId="{CEB139D1-65F2-4291-8925-456F8A3DE64A}" type="presParOf" srcId="{99B4E29C-8213-4169-91BE-90B6D6487A5F}" destId="{CF2F4ADB-B092-4AF4-A35F-464E9A694F8F}" srcOrd="0" destOrd="0" presId="urn:microsoft.com/office/officeart/2005/8/layout/hierarchy2"/>
    <dgm:cxn modelId="{5998D11F-0703-47AC-B4CC-FB2AE00BDC0A}" type="presParOf" srcId="{CF2F4ADB-B092-4AF4-A35F-464E9A694F8F}" destId="{01FE3A7B-888A-46FE-993C-3864525D02B2}" srcOrd="0" destOrd="0" presId="urn:microsoft.com/office/officeart/2005/8/layout/hierarchy2"/>
    <dgm:cxn modelId="{1DBDFF72-1515-4647-A9AF-037900C8771A}" type="presParOf" srcId="{CF2F4ADB-B092-4AF4-A35F-464E9A694F8F}" destId="{1478E951-F12C-482C-A414-DC1D616E86F4}" srcOrd="1" destOrd="0" presId="urn:microsoft.com/office/officeart/2005/8/layout/hierarchy2"/>
    <dgm:cxn modelId="{2CF92777-30E9-4F7A-BDD2-4892FFB5AA3E}" type="presParOf" srcId="{1478E951-F12C-482C-A414-DC1D616E86F4}" destId="{8A1080EB-FA37-424B-B170-7ACBF9529437}" srcOrd="0" destOrd="0" presId="urn:microsoft.com/office/officeart/2005/8/layout/hierarchy2"/>
    <dgm:cxn modelId="{6D155C5D-6D49-45C2-8DC3-A137DD665155}" type="presParOf" srcId="{8A1080EB-FA37-424B-B170-7ACBF9529437}" destId="{717F8DFB-BE4B-4419-933E-6A52982D3C4D}" srcOrd="0" destOrd="0" presId="urn:microsoft.com/office/officeart/2005/8/layout/hierarchy2"/>
    <dgm:cxn modelId="{5B757B71-79CF-40AA-863C-D6B03A178FBC}" type="presParOf" srcId="{1478E951-F12C-482C-A414-DC1D616E86F4}" destId="{12ED88F3-A947-46E7-932D-56D2EE685379}" srcOrd="1" destOrd="0" presId="urn:microsoft.com/office/officeart/2005/8/layout/hierarchy2"/>
    <dgm:cxn modelId="{6B8A1FFC-AC9D-4F75-AEC3-DB0772E91486}" type="presParOf" srcId="{12ED88F3-A947-46E7-932D-56D2EE685379}" destId="{0F90225C-99D3-4D5C-9699-B53C724E9786}" srcOrd="0" destOrd="0" presId="urn:microsoft.com/office/officeart/2005/8/layout/hierarchy2"/>
    <dgm:cxn modelId="{52133390-86B4-42A6-9C1F-7A528294DA79}" type="presParOf" srcId="{12ED88F3-A947-46E7-932D-56D2EE685379}" destId="{75A030C3-EAD2-4769-BB28-44F403930BFA}" srcOrd="1" destOrd="0" presId="urn:microsoft.com/office/officeart/2005/8/layout/hierarchy2"/>
    <dgm:cxn modelId="{61B6D385-D666-4BEB-A4B4-96A5C4FBFBB0}" type="presParOf" srcId="{1478E951-F12C-482C-A414-DC1D616E86F4}" destId="{8F2A6625-63F8-4646-A643-5859BB041AF8}" srcOrd="2" destOrd="0" presId="urn:microsoft.com/office/officeart/2005/8/layout/hierarchy2"/>
    <dgm:cxn modelId="{3BAA692E-B8CE-442D-B95B-034E23B8577C}" type="presParOf" srcId="{8F2A6625-63F8-4646-A643-5859BB041AF8}" destId="{CE099CDF-661F-4199-A3E0-C6D60AC51CA5}" srcOrd="0" destOrd="0" presId="urn:microsoft.com/office/officeart/2005/8/layout/hierarchy2"/>
    <dgm:cxn modelId="{0C4CD0D3-0DCA-403E-BFAA-DAC49EAC1E70}" type="presParOf" srcId="{1478E951-F12C-482C-A414-DC1D616E86F4}" destId="{6A44799C-99B3-4389-9988-FAAE7BCD44B0}" srcOrd="3" destOrd="0" presId="urn:microsoft.com/office/officeart/2005/8/layout/hierarchy2"/>
    <dgm:cxn modelId="{731EE5E1-49AA-467D-B1DA-A5040DBEFA54}" type="presParOf" srcId="{6A44799C-99B3-4389-9988-FAAE7BCD44B0}" destId="{A4420F42-C951-45BB-A7C9-25FCDA1EC28C}" srcOrd="0" destOrd="0" presId="urn:microsoft.com/office/officeart/2005/8/layout/hierarchy2"/>
    <dgm:cxn modelId="{2289E144-A4D2-476E-A004-6328147ED956}" type="presParOf" srcId="{6A44799C-99B3-4389-9988-FAAE7BCD44B0}" destId="{87F79F59-A3E3-4567-903E-1671B8C3BE8F}" srcOrd="1" destOrd="0" presId="urn:microsoft.com/office/officeart/2005/8/layout/hierarchy2"/>
    <dgm:cxn modelId="{014F99CE-80BA-4229-B7D8-FF392A00F228}" type="presParOf" srcId="{1478E951-F12C-482C-A414-DC1D616E86F4}" destId="{D05C7774-E5C7-48EA-9685-A2ACA6AC2106}" srcOrd="4" destOrd="0" presId="urn:microsoft.com/office/officeart/2005/8/layout/hierarchy2"/>
    <dgm:cxn modelId="{ADB24B8B-74FA-4CC2-8601-A62694D4F5E4}" type="presParOf" srcId="{D05C7774-E5C7-48EA-9685-A2ACA6AC2106}" destId="{2698A322-C89A-4795-87FF-7FD07868DF88}" srcOrd="0" destOrd="0" presId="urn:microsoft.com/office/officeart/2005/8/layout/hierarchy2"/>
    <dgm:cxn modelId="{00065840-EDEF-431F-91E5-4DC0A71BB81A}" type="presParOf" srcId="{1478E951-F12C-482C-A414-DC1D616E86F4}" destId="{4BA1FADF-AF0C-4982-832F-C912075AE3CE}" srcOrd="5" destOrd="0" presId="urn:microsoft.com/office/officeart/2005/8/layout/hierarchy2"/>
    <dgm:cxn modelId="{BBA35ABD-4D83-41ED-AE9C-67CD93CA3E64}" type="presParOf" srcId="{4BA1FADF-AF0C-4982-832F-C912075AE3CE}" destId="{7D991FB4-5C4F-4F17-9BD9-BA4701EECF38}" srcOrd="0" destOrd="0" presId="urn:microsoft.com/office/officeart/2005/8/layout/hierarchy2"/>
    <dgm:cxn modelId="{D57FBC6B-39B5-42A0-97D6-BD53B79FBA2E}" type="presParOf" srcId="{4BA1FADF-AF0C-4982-832F-C912075AE3CE}" destId="{02E892EC-5B7A-4E1A-B922-0E68B0ABC6A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C61CB8F-4D70-4095-BE3D-C847D23DBB06}" type="doc">
      <dgm:prSet loTypeId="urn:microsoft.com/office/officeart/2005/8/layout/hierarchy2" loCatId="hierarchy" qsTypeId="urn:microsoft.com/office/officeart/2005/8/quickstyle/3d7" qsCatId="3D" csTypeId="urn:microsoft.com/office/officeart/2005/8/colors/accent1_2" csCatId="accent1" phldr="1"/>
      <dgm:spPr/>
    </dgm:pt>
    <dgm:pt modelId="{C48B3D08-3914-4FBA-871C-FE31B57CA70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ПРИНЦИПИ</a:t>
          </a:r>
          <a:endParaRPr kumimoji="0" lang="ru-RU" sz="4800" b="1" i="0" u="none" strike="noStrike" cap="none" normalizeH="0" baseline="0" dirty="0" smtClean="0">
            <a:ln/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gm:t>
    </dgm:pt>
    <dgm:pt modelId="{101A7D1B-B796-4164-B197-12B08DCCC049}" type="sibTrans" cxnId="{1F0F39CA-F714-49BE-A523-A54AE2029017}">
      <dgm:prSet/>
      <dgm:spPr/>
      <dgm:t>
        <a:bodyPr/>
        <a:lstStyle/>
        <a:p>
          <a:endParaRPr lang="ru-RU"/>
        </a:p>
      </dgm:t>
    </dgm:pt>
    <dgm:pt modelId="{5D792EEE-AAE5-4F70-9338-3ED541C9D86F}" type="parTrans" cxnId="{1F0F39CA-F714-49BE-A523-A54AE2029017}">
      <dgm:prSet/>
      <dgm:spPr/>
      <dgm:t>
        <a:bodyPr/>
        <a:lstStyle/>
        <a:p>
          <a:endParaRPr lang="ru-RU"/>
        </a:p>
      </dgm:t>
    </dgm:pt>
    <dgm:pt modelId="{9C25E5FA-57C7-4994-8A06-E7CB80AA26EB}">
      <dgm:prSet custT="1"/>
      <dgm:spPr/>
      <dgm:t>
        <a:bodyPr/>
        <a:lstStyle/>
        <a:p>
          <a:r>
            <a:rPr lang="uk-UA" sz="4000" b="1" dirty="0" smtClean="0">
              <a:solidFill>
                <a:schemeClr val="tx2"/>
              </a:solidFill>
            </a:rPr>
            <a:t>Об</a:t>
          </a:r>
          <a:r>
            <a:rPr lang="ru-RU" sz="4000" b="1" dirty="0" smtClean="0">
              <a:solidFill>
                <a:schemeClr val="tx2"/>
              </a:solidFill>
            </a:rPr>
            <a:t>’</a:t>
          </a:r>
          <a:r>
            <a:rPr lang="uk-UA" sz="4000" b="1" dirty="0" err="1" smtClean="0">
              <a:solidFill>
                <a:schemeClr val="tx2"/>
              </a:solidFill>
            </a:rPr>
            <a:t>єктивність</a:t>
          </a:r>
          <a:endParaRPr lang="ru-RU" sz="4000" b="1" dirty="0">
            <a:solidFill>
              <a:schemeClr val="tx2"/>
            </a:solidFill>
          </a:endParaRPr>
        </a:p>
      </dgm:t>
    </dgm:pt>
    <dgm:pt modelId="{B3518CE9-A0F1-4665-BF5D-5D12E5A6F41B}" type="parTrans" cxnId="{DC754401-E68B-44F4-96D8-B15E89D10E81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FC90EF07-6461-4BFF-A676-4583F3755607}" type="sibTrans" cxnId="{DC754401-E68B-44F4-96D8-B15E89D10E81}">
      <dgm:prSet/>
      <dgm:spPr/>
      <dgm:t>
        <a:bodyPr/>
        <a:lstStyle/>
        <a:p>
          <a:endParaRPr lang="ru-RU"/>
        </a:p>
      </dgm:t>
    </dgm:pt>
    <dgm:pt modelId="{6DFC505A-671A-413B-8305-3B0C8B6144EA}">
      <dgm:prSet custT="1"/>
      <dgm:spPr/>
      <dgm:t>
        <a:bodyPr/>
        <a:lstStyle/>
        <a:p>
          <a:r>
            <a:rPr lang="ru-RU" sz="5400" b="1" dirty="0" smtClean="0">
              <a:solidFill>
                <a:schemeClr val="tx2"/>
              </a:solidFill>
            </a:rPr>
            <a:t>Н</a:t>
          </a:r>
          <a:r>
            <a:rPr lang="uk-UA" sz="5400" b="1" dirty="0" err="1" smtClean="0">
              <a:solidFill>
                <a:schemeClr val="tx2"/>
              </a:solidFill>
            </a:rPr>
            <a:t>ауковість</a:t>
          </a:r>
          <a:endParaRPr lang="ru-RU" sz="5400" b="1" dirty="0">
            <a:solidFill>
              <a:schemeClr val="tx2"/>
            </a:solidFill>
          </a:endParaRPr>
        </a:p>
      </dgm:t>
    </dgm:pt>
    <dgm:pt modelId="{47CA0C23-E48A-4571-A2B3-2D70909195ED}" type="parTrans" cxnId="{0BC06D3C-0C63-4F1D-BF50-C9AF21651EBD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0B654F7A-3AE7-47C5-A32A-A7FC2E32BF17}" type="sibTrans" cxnId="{0BC06D3C-0C63-4F1D-BF50-C9AF21651EBD}">
      <dgm:prSet/>
      <dgm:spPr/>
      <dgm:t>
        <a:bodyPr/>
        <a:lstStyle/>
        <a:p>
          <a:endParaRPr lang="ru-RU"/>
        </a:p>
      </dgm:t>
    </dgm:pt>
    <dgm:pt modelId="{F6945F36-B889-4874-A3CF-C81E2EF0FAA6}">
      <dgm:prSet/>
      <dgm:spPr/>
      <dgm:t>
        <a:bodyPr/>
        <a:lstStyle/>
        <a:p>
          <a:r>
            <a:rPr lang="uk-UA" b="1" dirty="0" smtClean="0">
              <a:solidFill>
                <a:schemeClr val="tx2"/>
              </a:solidFill>
            </a:rPr>
            <a:t>Плюралізм</a:t>
          </a:r>
          <a:endParaRPr lang="ru-RU" b="1" dirty="0">
            <a:solidFill>
              <a:schemeClr val="tx2"/>
            </a:solidFill>
          </a:endParaRPr>
        </a:p>
      </dgm:t>
    </dgm:pt>
    <dgm:pt modelId="{A4E89BE3-3589-4B4F-B876-2137FAFCFF89}" type="parTrans" cxnId="{22529D7B-D408-4037-B9C7-908E0C7D5859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C40258C0-B7AE-4F86-9D42-10430E46694E}" type="sibTrans" cxnId="{22529D7B-D408-4037-B9C7-908E0C7D5859}">
      <dgm:prSet/>
      <dgm:spPr/>
      <dgm:t>
        <a:bodyPr/>
        <a:lstStyle/>
        <a:p>
          <a:endParaRPr lang="ru-RU"/>
        </a:p>
      </dgm:t>
    </dgm:pt>
    <dgm:pt modelId="{FBA4E2E4-B321-4027-9A6B-A413839816B8}">
      <dgm:prSet custT="1"/>
      <dgm:spPr/>
      <dgm:t>
        <a:bodyPr/>
        <a:lstStyle/>
        <a:p>
          <a:r>
            <a:rPr lang="uk-UA" sz="4400" b="1" dirty="0" smtClean="0">
              <a:solidFill>
                <a:schemeClr val="tx2"/>
              </a:solidFill>
            </a:rPr>
            <a:t>Системність</a:t>
          </a:r>
          <a:endParaRPr lang="ru-RU" sz="4400" b="1" dirty="0">
            <a:solidFill>
              <a:schemeClr val="tx2"/>
            </a:solidFill>
          </a:endParaRPr>
        </a:p>
      </dgm:t>
    </dgm:pt>
    <dgm:pt modelId="{0C3DEFC5-15F9-4CC6-B2B4-D482B1E25460}" type="parTrans" cxnId="{2637E9BD-3B9F-4C7A-AB57-4D7768411973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24EE66F7-29A3-4259-AE19-1FF59802DE5C}" type="sibTrans" cxnId="{2637E9BD-3B9F-4C7A-AB57-4D7768411973}">
      <dgm:prSet/>
      <dgm:spPr/>
      <dgm:t>
        <a:bodyPr/>
        <a:lstStyle/>
        <a:p>
          <a:endParaRPr lang="ru-RU"/>
        </a:p>
      </dgm:t>
    </dgm:pt>
    <dgm:pt modelId="{99B4E29C-8213-4169-91BE-90B6D6487A5F}" type="pres">
      <dgm:prSet presAssocID="{5C61CB8F-4D70-4095-BE3D-C847D23DBB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F2F4ADB-B092-4AF4-A35F-464E9A694F8F}" type="pres">
      <dgm:prSet presAssocID="{C48B3D08-3914-4FBA-871C-FE31B57CA700}" presName="root1" presStyleCnt="0"/>
      <dgm:spPr/>
    </dgm:pt>
    <dgm:pt modelId="{01FE3A7B-888A-46FE-993C-3864525D02B2}" type="pres">
      <dgm:prSet presAssocID="{C48B3D08-3914-4FBA-871C-FE31B57CA700}" presName="LevelOneTextNode" presStyleLbl="node0" presStyleIdx="0" presStyleCnt="1" custScaleX="120860" custScaleY="174646" custLinFactNeighborX="574" custLinFactNeighborY="21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78E951-F12C-482C-A414-DC1D616E86F4}" type="pres">
      <dgm:prSet presAssocID="{C48B3D08-3914-4FBA-871C-FE31B57CA700}" presName="level2hierChild" presStyleCnt="0"/>
      <dgm:spPr/>
    </dgm:pt>
    <dgm:pt modelId="{4DBC9281-4F89-458E-88C4-9C2F74B9596F}" type="pres">
      <dgm:prSet presAssocID="{0C3DEFC5-15F9-4CC6-B2B4-D482B1E25460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A7A4273F-DBB3-4D6D-82E6-42218211F61E}" type="pres">
      <dgm:prSet presAssocID="{0C3DEFC5-15F9-4CC6-B2B4-D482B1E25460}" presName="connTx" presStyleLbl="parChTrans1D2" presStyleIdx="0" presStyleCnt="4"/>
      <dgm:spPr/>
      <dgm:t>
        <a:bodyPr/>
        <a:lstStyle/>
        <a:p>
          <a:endParaRPr lang="ru-RU"/>
        </a:p>
      </dgm:t>
    </dgm:pt>
    <dgm:pt modelId="{B8C77A67-24BF-408C-9DA2-51103A356F8D}" type="pres">
      <dgm:prSet presAssocID="{FBA4E2E4-B321-4027-9A6B-A413839816B8}" presName="root2" presStyleCnt="0"/>
      <dgm:spPr/>
    </dgm:pt>
    <dgm:pt modelId="{F14FB19F-B5BE-414F-88DA-C25789645418}" type="pres">
      <dgm:prSet presAssocID="{FBA4E2E4-B321-4027-9A6B-A413839816B8}" presName="LevelTwoTextNode" presStyleLbl="node2" presStyleIdx="0" presStyleCnt="4" custScaleX="128396" custLinFactNeighborX="-4626" custLinFactNeighborY="-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916087-53F3-449A-B75C-D689C2842DAB}" type="pres">
      <dgm:prSet presAssocID="{FBA4E2E4-B321-4027-9A6B-A413839816B8}" presName="level3hierChild" presStyleCnt="0"/>
      <dgm:spPr/>
    </dgm:pt>
    <dgm:pt modelId="{5E9F313A-94BD-402C-854F-E170D6E86CD3}" type="pres">
      <dgm:prSet presAssocID="{47CA0C23-E48A-4571-A2B3-2D70909195ED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0C212F63-A9A1-4202-834D-F48C4A45D8F1}" type="pres">
      <dgm:prSet presAssocID="{47CA0C23-E48A-4571-A2B3-2D70909195ED}" presName="connTx" presStyleLbl="parChTrans1D2" presStyleIdx="1" presStyleCnt="4"/>
      <dgm:spPr/>
      <dgm:t>
        <a:bodyPr/>
        <a:lstStyle/>
        <a:p>
          <a:endParaRPr lang="ru-RU"/>
        </a:p>
      </dgm:t>
    </dgm:pt>
    <dgm:pt modelId="{4C1BEAF1-0047-4FB0-81E5-8582FD0FF089}" type="pres">
      <dgm:prSet presAssocID="{6DFC505A-671A-413B-8305-3B0C8B6144EA}" presName="root2" presStyleCnt="0"/>
      <dgm:spPr/>
    </dgm:pt>
    <dgm:pt modelId="{5A49E27B-53E9-43B2-8F79-399583BA1261}" type="pres">
      <dgm:prSet presAssocID="{6DFC505A-671A-413B-8305-3B0C8B6144EA}" presName="LevelTwoTextNode" presStyleLbl="node2" presStyleIdx="1" presStyleCnt="4" custScaleX="1278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39A043-2CAC-4C3D-8D54-90FB4E79F56D}" type="pres">
      <dgm:prSet presAssocID="{6DFC505A-671A-413B-8305-3B0C8B6144EA}" presName="level3hierChild" presStyleCnt="0"/>
      <dgm:spPr/>
    </dgm:pt>
    <dgm:pt modelId="{599D7BC7-C7ED-467D-982F-EB16D6E2A8D8}" type="pres">
      <dgm:prSet presAssocID="{B3518CE9-A0F1-4665-BF5D-5D12E5A6F41B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E29E6BF9-54B2-4C38-AA48-A417D161B3EF}" type="pres">
      <dgm:prSet presAssocID="{B3518CE9-A0F1-4665-BF5D-5D12E5A6F41B}" presName="connTx" presStyleLbl="parChTrans1D2" presStyleIdx="2" presStyleCnt="4"/>
      <dgm:spPr/>
      <dgm:t>
        <a:bodyPr/>
        <a:lstStyle/>
        <a:p>
          <a:endParaRPr lang="ru-RU"/>
        </a:p>
      </dgm:t>
    </dgm:pt>
    <dgm:pt modelId="{EAF3A7E5-051A-41D4-AC54-03810E1B9C74}" type="pres">
      <dgm:prSet presAssocID="{9C25E5FA-57C7-4994-8A06-E7CB80AA26EB}" presName="root2" presStyleCnt="0"/>
      <dgm:spPr/>
    </dgm:pt>
    <dgm:pt modelId="{AEB73850-799D-4877-B20F-EFABC2F463B3}" type="pres">
      <dgm:prSet presAssocID="{9C25E5FA-57C7-4994-8A06-E7CB80AA26EB}" presName="LevelTwoTextNode" presStyleLbl="node2" presStyleIdx="2" presStyleCnt="4" custScaleX="1269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E86CAE-47B4-49C4-A55C-B7AE36DC9786}" type="pres">
      <dgm:prSet presAssocID="{9C25E5FA-57C7-4994-8A06-E7CB80AA26EB}" presName="level3hierChild" presStyleCnt="0"/>
      <dgm:spPr/>
    </dgm:pt>
    <dgm:pt modelId="{C76606D5-126C-410B-BC63-6C4700B2405F}" type="pres">
      <dgm:prSet presAssocID="{A4E89BE3-3589-4B4F-B876-2137FAFCFF89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B49F29AC-8BC1-4BCE-BE99-367793677B96}" type="pres">
      <dgm:prSet presAssocID="{A4E89BE3-3589-4B4F-B876-2137FAFCFF89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7EC23FF-6667-461A-85FC-D80869056EAE}" type="pres">
      <dgm:prSet presAssocID="{F6945F36-B889-4874-A3CF-C81E2EF0FAA6}" presName="root2" presStyleCnt="0"/>
      <dgm:spPr/>
    </dgm:pt>
    <dgm:pt modelId="{6F061F0D-43A6-4286-BFBB-53A3C64ADB2D}" type="pres">
      <dgm:prSet presAssocID="{F6945F36-B889-4874-A3CF-C81E2EF0FAA6}" presName="LevelTwoTextNode" presStyleLbl="node2" presStyleIdx="3" presStyleCnt="4" custScaleX="1223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20B094-812A-4894-9338-40D3DF6C54B6}" type="pres">
      <dgm:prSet presAssocID="{F6945F36-B889-4874-A3CF-C81E2EF0FAA6}" presName="level3hierChild" presStyleCnt="0"/>
      <dgm:spPr/>
    </dgm:pt>
  </dgm:ptLst>
  <dgm:cxnLst>
    <dgm:cxn modelId="{F5618B5C-F185-47FB-BB36-38C36E5BE680}" type="presOf" srcId="{A4E89BE3-3589-4B4F-B876-2137FAFCFF89}" destId="{B49F29AC-8BC1-4BCE-BE99-367793677B96}" srcOrd="1" destOrd="0" presId="urn:microsoft.com/office/officeart/2005/8/layout/hierarchy2"/>
    <dgm:cxn modelId="{0BC06D3C-0C63-4F1D-BF50-C9AF21651EBD}" srcId="{C48B3D08-3914-4FBA-871C-FE31B57CA700}" destId="{6DFC505A-671A-413B-8305-3B0C8B6144EA}" srcOrd="1" destOrd="0" parTransId="{47CA0C23-E48A-4571-A2B3-2D70909195ED}" sibTransId="{0B654F7A-3AE7-47C5-A32A-A7FC2E32BF17}"/>
    <dgm:cxn modelId="{DB4F4475-AAD9-4FD7-8198-7037249F8262}" type="presOf" srcId="{47CA0C23-E48A-4571-A2B3-2D70909195ED}" destId="{0C212F63-A9A1-4202-834D-F48C4A45D8F1}" srcOrd="1" destOrd="0" presId="urn:microsoft.com/office/officeart/2005/8/layout/hierarchy2"/>
    <dgm:cxn modelId="{316466F6-E016-4FB3-866D-A4DA89DB200C}" type="presOf" srcId="{F6945F36-B889-4874-A3CF-C81E2EF0FAA6}" destId="{6F061F0D-43A6-4286-BFBB-53A3C64ADB2D}" srcOrd="0" destOrd="0" presId="urn:microsoft.com/office/officeart/2005/8/layout/hierarchy2"/>
    <dgm:cxn modelId="{B6F895D6-69A4-482B-BAF6-7A6D0A8DF8FA}" type="presOf" srcId="{C48B3D08-3914-4FBA-871C-FE31B57CA700}" destId="{01FE3A7B-888A-46FE-993C-3864525D02B2}" srcOrd="0" destOrd="0" presId="urn:microsoft.com/office/officeart/2005/8/layout/hierarchy2"/>
    <dgm:cxn modelId="{C8A34DFF-6575-4649-B200-423241CDDECB}" type="presOf" srcId="{A4E89BE3-3589-4B4F-B876-2137FAFCFF89}" destId="{C76606D5-126C-410B-BC63-6C4700B2405F}" srcOrd="0" destOrd="0" presId="urn:microsoft.com/office/officeart/2005/8/layout/hierarchy2"/>
    <dgm:cxn modelId="{DE312CB3-56C8-482E-BF54-E1B84CE23D43}" type="presOf" srcId="{B3518CE9-A0F1-4665-BF5D-5D12E5A6F41B}" destId="{599D7BC7-C7ED-467D-982F-EB16D6E2A8D8}" srcOrd="0" destOrd="0" presId="urn:microsoft.com/office/officeart/2005/8/layout/hierarchy2"/>
    <dgm:cxn modelId="{E6FB921C-4A56-4F84-9293-E54B932FACEE}" type="presOf" srcId="{FBA4E2E4-B321-4027-9A6B-A413839816B8}" destId="{F14FB19F-B5BE-414F-88DA-C25789645418}" srcOrd="0" destOrd="0" presId="urn:microsoft.com/office/officeart/2005/8/layout/hierarchy2"/>
    <dgm:cxn modelId="{661FAE1F-EC91-4ECF-8F20-0F4896223E0C}" type="presOf" srcId="{5C61CB8F-4D70-4095-BE3D-C847D23DBB06}" destId="{99B4E29C-8213-4169-91BE-90B6D6487A5F}" srcOrd="0" destOrd="0" presId="urn:microsoft.com/office/officeart/2005/8/layout/hierarchy2"/>
    <dgm:cxn modelId="{2637E9BD-3B9F-4C7A-AB57-4D7768411973}" srcId="{C48B3D08-3914-4FBA-871C-FE31B57CA700}" destId="{FBA4E2E4-B321-4027-9A6B-A413839816B8}" srcOrd="0" destOrd="0" parTransId="{0C3DEFC5-15F9-4CC6-B2B4-D482B1E25460}" sibTransId="{24EE66F7-29A3-4259-AE19-1FF59802DE5C}"/>
    <dgm:cxn modelId="{46FA64DA-EACC-40CD-ABE3-8BE920AA8423}" type="presOf" srcId="{B3518CE9-A0F1-4665-BF5D-5D12E5A6F41B}" destId="{E29E6BF9-54B2-4C38-AA48-A417D161B3EF}" srcOrd="1" destOrd="0" presId="urn:microsoft.com/office/officeart/2005/8/layout/hierarchy2"/>
    <dgm:cxn modelId="{1F0F39CA-F714-49BE-A523-A54AE2029017}" srcId="{5C61CB8F-4D70-4095-BE3D-C847D23DBB06}" destId="{C48B3D08-3914-4FBA-871C-FE31B57CA700}" srcOrd="0" destOrd="0" parTransId="{5D792EEE-AAE5-4F70-9338-3ED541C9D86F}" sibTransId="{101A7D1B-B796-4164-B197-12B08DCCC049}"/>
    <dgm:cxn modelId="{BF633E00-C8F1-4185-801C-D61F38C33F4F}" type="presOf" srcId="{9C25E5FA-57C7-4994-8A06-E7CB80AA26EB}" destId="{AEB73850-799D-4877-B20F-EFABC2F463B3}" srcOrd="0" destOrd="0" presId="urn:microsoft.com/office/officeart/2005/8/layout/hierarchy2"/>
    <dgm:cxn modelId="{DC754401-E68B-44F4-96D8-B15E89D10E81}" srcId="{C48B3D08-3914-4FBA-871C-FE31B57CA700}" destId="{9C25E5FA-57C7-4994-8A06-E7CB80AA26EB}" srcOrd="2" destOrd="0" parTransId="{B3518CE9-A0F1-4665-BF5D-5D12E5A6F41B}" sibTransId="{FC90EF07-6461-4BFF-A676-4583F3755607}"/>
    <dgm:cxn modelId="{22529D7B-D408-4037-B9C7-908E0C7D5859}" srcId="{C48B3D08-3914-4FBA-871C-FE31B57CA700}" destId="{F6945F36-B889-4874-A3CF-C81E2EF0FAA6}" srcOrd="3" destOrd="0" parTransId="{A4E89BE3-3589-4B4F-B876-2137FAFCFF89}" sibTransId="{C40258C0-B7AE-4F86-9D42-10430E46694E}"/>
    <dgm:cxn modelId="{E63E1551-7EDF-4E21-8615-A149AFBE7447}" type="presOf" srcId="{0C3DEFC5-15F9-4CC6-B2B4-D482B1E25460}" destId="{4DBC9281-4F89-458E-88C4-9C2F74B9596F}" srcOrd="0" destOrd="0" presId="urn:microsoft.com/office/officeart/2005/8/layout/hierarchy2"/>
    <dgm:cxn modelId="{1EF60F8D-3629-4E2E-A60E-94B9038F58C3}" type="presOf" srcId="{0C3DEFC5-15F9-4CC6-B2B4-D482B1E25460}" destId="{A7A4273F-DBB3-4D6D-82E6-42218211F61E}" srcOrd="1" destOrd="0" presId="urn:microsoft.com/office/officeart/2005/8/layout/hierarchy2"/>
    <dgm:cxn modelId="{243AA4D2-C84B-4B6F-942C-AB7A9F593A4B}" type="presOf" srcId="{6DFC505A-671A-413B-8305-3B0C8B6144EA}" destId="{5A49E27B-53E9-43B2-8F79-399583BA1261}" srcOrd="0" destOrd="0" presId="urn:microsoft.com/office/officeart/2005/8/layout/hierarchy2"/>
    <dgm:cxn modelId="{5D90D6FB-7AEF-45A5-BF5B-2AC74444194E}" type="presOf" srcId="{47CA0C23-E48A-4571-A2B3-2D70909195ED}" destId="{5E9F313A-94BD-402C-854F-E170D6E86CD3}" srcOrd="0" destOrd="0" presId="urn:microsoft.com/office/officeart/2005/8/layout/hierarchy2"/>
    <dgm:cxn modelId="{11270B99-0409-408E-A01C-20E27E0ADC75}" type="presParOf" srcId="{99B4E29C-8213-4169-91BE-90B6D6487A5F}" destId="{CF2F4ADB-B092-4AF4-A35F-464E9A694F8F}" srcOrd="0" destOrd="0" presId="urn:microsoft.com/office/officeart/2005/8/layout/hierarchy2"/>
    <dgm:cxn modelId="{11FA7530-A673-42DC-B72C-3AC0EE4316C4}" type="presParOf" srcId="{CF2F4ADB-B092-4AF4-A35F-464E9A694F8F}" destId="{01FE3A7B-888A-46FE-993C-3864525D02B2}" srcOrd="0" destOrd="0" presId="urn:microsoft.com/office/officeart/2005/8/layout/hierarchy2"/>
    <dgm:cxn modelId="{45FC6854-F12E-4EC5-82C9-639D0DFC3456}" type="presParOf" srcId="{CF2F4ADB-B092-4AF4-A35F-464E9A694F8F}" destId="{1478E951-F12C-482C-A414-DC1D616E86F4}" srcOrd="1" destOrd="0" presId="urn:microsoft.com/office/officeart/2005/8/layout/hierarchy2"/>
    <dgm:cxn modelId="{BA780A02-9DE1-45DB-B55E-7B33701CF457}" type="presParOf" srcId="{1478E951-F12C-482C-A414-DC1D616E86F4}" destId="{4DBC9281-4F89-458E-88C4-9C2F74B9596F}" srcOrd="0" destOrd="0" presId="urn:microsoft.com/office/officeart/2005/8/layout/hierarchy2"/>
    <dgm:cxn modelId="{A1497C97-A09D-40E9-B06F-E8EF990661AD}" type="presParOf" srcId="{4DBC9281-4F89-458E-88C4-9C2F74B9596F}" destId="{A7A4273F-DBB3-4D6D-82E6-42218211F61E}" srcOrd="0" destOrd="0" presId="urn:microsoft.com/office/officeart/2005/8/layout/hierarchy2"/>
    <dgm:cxn modelId="{1B4EBF76-BD84-423D-ACA4-ED81057BE24D}" type="presParOf" srcId="{1478E951-F12C-482C-A414-DC1D616E86F4}" destId="{B8C77A67-24BF-408C-9DA2-51103A356F8D}" srcOrd="1" destOrd="0" presId="urn:microsoft.com/office/officeart/2005/8/layout/hierarchy2"/>
    <dgm:cxn modelId="{48F11B02-7D86-49E2-AAF4-9EFC4EFE764E}" type="presParOf" srcId="{B8C77A67-24BF-408C-9DA2-51103A356F8D}" destId="{F14FB19F-B5BE-414F-88DA-C25789645418}" srcOrd="0" destOrd="0" presId="urn:microsoft.com/office/officeart/2005/8/layout/hierarchy2"/>
    <dgm:cxn modelId="{7B776579-D347-46D9-89FE-851107C98494}" type="presParOf" srcId="{B8C77A67-24BF-408C-9DA2-51103A356F8D}" destId="{A0916087-53F3-449A-B75C-D689C2842DAB}" srcOrd="1" destOrd="0" presId="urn:microsoft.com/office/officeart/2005/8/layout/hierarchy2"/>
    <dgm:cxn modelId="{419EEC7B-FFEC-483F-8545-2BE20DF9B2DB}" type="presParOf" srcId="{1478E951-F12C-482C-A414-DC1D616E86F4}" destId="{5E9F313A-94BD-402C-854F-E170D6E86CD3}" srcOrd="2" destOrd="0" presId="urn:microsoft.com/office/officeart/2005/8/layout/hierarchy2"/>
    <dgm:cxn modelId="{9303B75F-6C4E-4A46-B737-9A5EA719B5E3}" type="presParOf" srcId="{5E9F313A-94BD-402C-854F-E170D6E86CD3}" destId="{0C212F63-A9A1-4202-834D-F48C4A45D8F1}" srcOrd="0" destOrd="0" presId="urn:microsoft.com/office/officeart/2005/8/layout/hierarchy2"/>
    <dgm:cxn modelId="{A7D16479-6CD1-40D7-BF59-064F3A9CEC4D}" type="presParOf" srcId="{1478E951-F12C-482C-A414-DC1D616E86F4}" destId="{4C1BEAF1-0047-4FB0-81E5-8582FD0FF089}" srcOrd="3" destOrd="0" presId="urn:microsoft.com/office/officeart/2005/8/layout/hierarchy2"/>
    <dgm:cxn modelId="{DA3A5F96-FCDE-4F81-A130-D164BC1483B1}" type="presParOf" srcId="{4C1BEAF1-0047-4FB0-81E5-8582FD0FF089}" destId="{5A49E27B-53E9-43B2-8F79-399583BA1261}" srcOrd="0" destOrd="0" presId="urn:microsoft.com/office/officeart/2005/8/layout/hierarchy2"/>
    <dgm:cxn modelId="{E80FF322-9CBA-4182-89A9-37A8DDC5016D}" type="presParOf" srcId="{4C1BEAF1-0047-4FB0-81E5-8582FD0FF089}" destId="{D239A043-2CAC-4C3D-8D54-90FB4E79F56D}" srcOrd="1" destOrd="0" presId="urn:microsoft.com/office/officeart/2005/8/layout/hierarchy2"/>
    <dgm:cxn modelId="{8D3CAD50-34B7-4DB6-9B5B-08AF66485E20}" type="presParOf" srcId="{1478E951-F12C-482C-A414-DC1D616E86F4}" destId="{599D7BC7-C7ED-467D-982F-EB16D6E2A8D8}" srcOrd="4" destOrd="0" presId="urn:microsoft.com/office/officeart/2005/8/layout/hierarchy2"/>
    <dgm:cxn modelId="{AA54965E-6836-4B50-BBEB-94A57A2E7254}" type="presParOf" srcId="{599D7BC7-C7ED-467D-982F-EB16D6E2A8D8}" destId="{E29E6BF9-54B2-4C38-AA48-A417D161B3EF}" srcOrd="0" destOrd="0" presId="urn:microsoft.com/office/officeart/2005/8/layout/hierarchy2"/>
    <dgm:cxn modelId="{52FB50A2-907B-4CF8-932A-1F8E106F9C9C}" type="presParOf" srcId="{1478E951-F12C-482C-A414-DC1D616E86F4}" destId="{EAF3A7E5-051A-41D4-AC54-03810E1B9C74}" srcOrd="5" destOrd="0" presId="urn:microsoft.com/office/officeart/2005/8/layout/hierarchy2"/>
    <dgm:cxn modelId="{629D98AF-83D8-43FF-9199-48DE31E791F2}" type="presParOf" srcId="{EAF3A7E5-051A-41D4-AC54-03810E1B9C74}" destId="{AEB73850-799D-4877-B20F-EFABC2F463B3}" srcOrd="0" destOrd="0" presId="urn:microsoft.com/office/officeart/2005/8/layout/hierarchy2"/>
    <dgm:cxn modelId="{ED7136E5-47B8-4BBB-BABB-62FC783C372F}" type="presParOf" srcId="{EAF3A7E5-051A-41D4-AC54-03810E1B9C74}" destId="{CAE86CAE-47B4-49C4-A55C-B7AE36DC9786}" srcOrd="1" destOrd="0" presId="urn:microsoft.com/office/officeart/2005/8/layout/hierarchy2"/>
    <dgm:cxn modelId="{5504251A-77C6-40C5-81AA-54410A5B7209}" type="presParOf" srcId="{1478E951-F12C-482C-A414-DC1D616E86F4}" destId="{C76606D5-126C-410B-BC63-6C4700B2405F}" srcOrd="6" destOrd="0" presId="urn:microsoft.com/office/officeart/2005/8/layout/hierarchy2"/>
    <dgm:cxn modelId="{58DEAB3A-1801-4035-9648-75BE5D1275EA}" type="presParOf" srcId="{C76606D5-126C-410B-BC63-6C4700B2405F}" destId="{B49F29AC-8BC1-4BCE-BE99-367793677B96}" srcOrd="0" destOrd="0" presId="urn:microsoft.com/office/officeart/2005/8/layout/hierarchy2"/>
    <dgm:cxn modelId="{965AAC5D-37CF-4688-AC17-24732DE756FC}" type="presParOf" srcId="{1478E951-F12C-482C-A414-DC1D616E86F4}" destId="{97EC23FF-6667-461A-85FC-D80869056EAE}" srcOrd="7" destOrd="0" presId="urn:microsoft.com/office/officeart/2005/8/layout/hierarchy2"/>
    <dgm:cxn modelId="{5EE6E680-DAF0-406B-AAB5-58ADB3FC4076}" type="presParOf" srcId="{97EC23FF-6667-461A-85FC-D80869056EAE}" destId="{6F061F0D-43A6-4286-BFBB-53A3C64ADB2D}" srcOrd="0" destOrd="0" presId="urn:microsoft.com/office/officeart/2005/8/layout/hierarchy2"/>
    <dgm:cxn modelId="{F68AC0A9-9C24-4011-82C7-E2ABB89D0660}" type="presParOf" srcId="{97EC23FF-6667-461A-85FC-D80869056EAE}" destId="{B120B094-812A-4894-9338-40D3DF6C54B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97C300B-C154-4CE3-A4F0-E01C1673E0D5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889424B9-9207-4974-AD75-7862B8F531C2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k-UA" sz="3200" b="1" dirty="0" smtClean="0">
              <a:solidFill>
                <a:schemeClr val="tx2"/>
              </a:solidFill>
              <a:latin typeface="+mj-lt"/>
            </a:rPr>
            <a:t>Патріархальний характер рабства,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sz="3200" b="1" dirty="0" smtClean="0">
              <a:solidFill>
                <a:schemeClr val="tx2"/>
              </a:solidFill>
              <a:latin typeface="+mj-lt"/>
            </a:rPr>
            <a:t>при якому раби мають майно, сім</a:t>
          </a:r>
          <a:r>
            <a:rPr lang="ru-RU" sz="3200" b="1" dirty="0" smtClean="0">
              <a:solidFill>
                <a:schemeClr val="tx2"/>
              </a:solidFill>
              <a:latin typeface="+mj-lt"/>
            </a:rPr>
            <a:t>`</a:t>
          </a:r>
          <a:r>
            <a:rPr lang="uk-UA" sz="3200" b="1" dirty="0" smtClean="0">
              <a:solidFill>
                <a:schemeClr val="tx2"/>
              </a:solidFill>
              <a:latin typeface="+mj-lt"/>
            </a:rPr>
            <a:t>ю </a:t>
          </a:r>
          <a:endParaRPr lang="ru-RU" sz="3200" b="1" dirty="0">
            <a:solidFill>
              <a:schemeClr val="tx2"/>
            </a:solidFill>
            <a:latin typeface="+mj-lt"/>
          </a:endParaRPr>
        </a:p>
      </dgm:t>
    </dgm:pt>
    <dgm:pt modelId="{DDD2B302-2112-4CCA-9134-5BD1DFA1E440}" type="parTrans" cxnId="{A7BF1254-A315-4D40-B2C9-851EDB507C32}">
      <dgm:prSet/>
      <dgm:spPr/>
      <dgm:t>
        <a:bodyPr/>
        <a:lstStyle/>
        <a:p>
          <a:endParaRPr lang="ru-RU"/>
        </a:p>
      </dgm:t>
    </dgm:pt>
    <dgm:pt modelId="{5A9393E2-B184-47E2-A0AC-EBE9BEC66FBE}" type="sibTrans" cxnId="{A7BF1254-A315-4D40-B2C9-851EDB507C32}">
      <dgm:prSet/>
      <dgm:spPr/>
      <dgm:t>
        <a:bodyPr/>
        <a:lstStyle/>
        <a:p>
          <a:endParaRPr lang="ru-RU"/>
        </a:p>
      </dgm:t>
    </dgm:pt>
    <dgm:pt modelId="{0B1024BE-B31B-48C4-9CEC-E77041735637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k-UA" sz="3200" b="1" dirty="0" smtClean="0">
              <a:solidFill>
                <a:schemeClr val="tx2"/>
              </a:solidFill>
              <a:latin typeface="+mj-lt"/>
            </a:rPr>
            <a:t>Сувора централізація  у сфері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sz="3200" b="1" dirty="0" smtClean="0">
              <a:solidFill>
                <a:schemeClr val="tx2"/>
              </a:solidFill>
              <a:latin typeface="+mj-lt"/>
            </a:rPr>
            <a:t>державного управління </a:t>
          </a:r>
          <a:endParaRPr lang="ru-RU" sz="3200" b="1" dirty="0">
            <a:solidFill>
              <a:schemeClr val="tx2"/>
            </a:solidFill>
            <a:latin typeface="+mj-lt"/>
          </a:endParaRPr>
        </a:p>
      </dgm:t>
    </dgm:pt>
    <dgm:pt modelId="{69496E02-E76B-4BD1-A9B2-DC10A1927AA6}" type="parTrans" cxnId="{C7C5A3EC-7757-4744-B3CF-CB33ABEF694B}">
      <dgm:prSet/>
      <dgm:spPr/>
      <dgm:t>
        <a:bodyPr/>
        <a:lstStyle/>
        <a:p>
          <a:endParaRPr lang="ru-RU"/>
        </a:p>
      </dgm:t>
    </dgm:pt>
    <dgm:pt modelId="{8C34498A-500E-4083-AF46-31B92F3E9570}" type="sibTrans" cxnId="{C7C5A3EC-7757-4744-B3CF-CB33ABEF694B}">
      <dgm:prSet/>
      <dgm:spPr/>
      <dgm:t>
        <a:bodyPr/>
        <a:lstStyle/>
        <a:p>
          <a:endParaRPr lang="ru-RU"/>
        </a:p>
      </dgm:t>
    </dgm:pt>
    <dgm:pt modelId="{9BA8A89B-5C93-4035-9553-A9832E8BCFF8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uk-UA" sz="2600" b="1" dirty="0" smtClean="0">
              <a:solidFill>
                <a:schemeClr val="tx2"/>
              </a:solidFill>
              <a:latin typeface="+mj-lt"/>
            </a:rPr>
            <a:t>Збереження пережитків первіснообщинного ладу, зокрема общини, патріархального побуту, </a:t>
          </a:r>
        </a:p>
        <a:p>
          <a:pPr algn="ctr">
            <a:spcAft>
              <a:spcPts val="0"/>
            </a:spcAft>
          </a:pPr>
          <a:r>
            <a:rPr lang="uk-UA" sz="2600" b="1" dirty="0" smtClean="0">
              <a:solidFill>
                <a:schemeClr val="tx2"/>
              </a:solidFill>
              <a:latin typeface="+mj-lt"/>
            </a:rPr>
            <a:t>звичаїв та традицій</a:t>
          </a:r>
          <a:endParaRPr lang="ru-RU" sz="2600" b="1" dirty="0">
            <a:solidFill>
              <a:schemeClr val="tx2"/>
            </a:solidFill>
            <a:latin typeface="+mj-lt"/>
          </a:endParaRPr>
        </a:p>
      </dgm:t>
    </dgm:pt>
    <dgm:pt modelId="{B6BE92E2-F80C-44C3-A0CD-1557BDDC1054}" type="parTrans" cxnId="{6BDF15D9-028D-4D00-BAB9-8F189AE45F80}">
      <dgm:prSet/>
      <dgm:spPr/>
      <dgm:t>
        <a:bodyPr/>
        <a:lstStyle/>
        <a:p>
          <a:endParaRPr lang="ru-RU"/>
        </a:p>
      </dgm:t>
    </dgm:pt>
    <dgm:pt modelId="{B61AB36D-3100-4CFF-B98D-8DD3A51140CB}" type="sibTrans" cxnId="{6BDF15D9-028D-4D00-BAB9-8F189AE45F80}">
      <dgm:prSet/>
      <dgm:spPr/>
      <dgm:t>
        <a:bodyPr/>
        <a:lstStyle/>
        <a:p>
          <a:endParaRPr lang="ru-RU"/>
        </a:p>
      </dgm:t>
    </dgm:pt>
    <dgm:pt modelId="{A93F0EF8-4E20-45FB-87EE-2CCBEB2FE5D4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k-UA" sz="3200" b="1" dirty="0" smtClean="0">
              <a:solidFill>
                <a:schemeClr val="tx2"/>
              </a:solidFill>
              <a:latin typeface="+mj-lt"/>
            </a:rPr>
            <a:t>Відсутність на перших етапах  приватної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uk-UA" sz="3200" b="1" dirty="0" smtClean="0">
              <a:solidFill>
                <a:schemeClr val="tx2"/>
              </a:solidFill>
              <a:latin typeface="+mj-lt"/>
            </a:rPr>
            <a:t>власності на землю, слабкий її розвиток </a:t>
          </a:r>
          <a:endParaRPr lang="ru-RU" sz="3200" b="1" dirty="0">
            <a:solidFill>
              <a:schemeClr val="tx2"/>
            </a:solidFill>
            <a:latin typeface="+mj-lt"/>
          </a:endParaRPr>
        </a:p>
      </dgm:t>
    </dgm:pt>
    <dgm:pt modelId="{A631B6B8-1F5C-43F4-80A4-92A93827A49D}" type="parTrans" cxnId="{2C867818-67C2-4379-A8A3-66BE5CEAFBE4}">
      <dgm:prSet/>
      <dgm:spPr/>
      <dgm:t>
        <a:bodyPr/>
        <a:lstStyle/>
        <a:p>
          <a:endParaRPr lang="ru-RU"/>
        </a:p>
      </dgm:t>
    </dgm:pt>
    <dgm:pt modelId="{F8FACDA1-BF2D-4A85-8550-F6E10E8A4A72}" type="sibTrans" cxnId="{2C867818-67C2-4379-A8A3-66BE5CEAFBE4}">
      <dgm:prSet/>
      <dgm:spPr/>
      <dgm:t>
        <a:bodyPr/>
        <a:lstStyle/>
        <a:p>
          <a:endParaRPr lang="ru-RU"/>
        </a:p>
      </dgm:t>
    </dgm:pt>
    <dgm:pt modelId="{5D160C5C-A880-477C-AE48-446F19AD951A}" type="pres">
      <dgm:prSet presAssocID="{897C300B-C154-4CE3-A4F0-E01C1673E0D5}" presName="linearFlow" presStyleCnt="0">
        <dgm:presLayoutVars>
          <dgm:dir/>
          <dgm:resizeHandles val="exact"/>
        </dgm:presLayoutVars>
      </dgm:prSet>
      <dgm:spPr/>
    </dgm:pt>
    <dgm:pt modelId="{CC0FD53E-E458-4EE4-B83E-A975798AE088}" type="pres">
      <dgm:prSet presAssocID="{9BA8A89B-5C93-4035-9553-A9832E8BCFF8}" presName="composite" presStyleCnt="0"/>
      <dgm:spPr/>
    </dgm:pt>
    <dgm:pt modelId="{43FE56B4-E4A5-49B5-9271-99C5D0A08376}" type="pres">
      <dgm:prSet presAssocID="{9BA8A89B-5C93-4035-9553-A9832E8BCFF8}" presName="imgShp" presStyleLbl="fgImgPlace1" presStyleIdx="0" presStyleCnt="4" custLinFactNeighborX="-85989" custLinFactNeighborY="-528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5FD0751-AA9F-4545-AF93-6B052DBFFB2B}" type="pres">
      <dgm:prSet presAssocID="{9BA8A89B-5C93-4035-9553-A9832E8BCFF8}" presName="txShp" presStyleLbl="node1" presStyleIdx="0" presStyleCnt="4" custScaleX="150376" custScaleY="110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ECE5A4-3AE8-48E8-9630-8ED947405166}" type="pres">
      <dgm:prSet presAssocID="{B61AB36D-3100-4CFF-B98D-8DD3A51140CB}" presName="spacing" presStyleCnt="0"/>
      <dgm:spPr/>
    </dgm:pt>
    <dgm:pt modelId="{A087A857-0E9B-4535-B1C6-1B311C817F02}" type="pres">
      <dgm:prSet presAssocID="{A93F0EF8-4E20-45FB-87EE-2CCBEB2FE5D4}" presName="composite" presStyleCnt="0"/>
      <dgm:spPr/>
    </dgm:pt>
    <dgm:pt modelId="{4F71B357-2088-4126-BA2A-7114FB8EDAE0}" type="pres">
      <dgm:prSet presAssocID="{A93F0EF8-4E20-45FB-87EE-2CCBEB2FE5D4}" presName="imgShp" presStyleLbl="fgImgPlace1" presStyleIdx="1" presStyleCnt="4" custLinFactNeighborX="-89520" custLinFactNeighborY="-909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88D619F-7D92-48B6-A09D-E56DD6252EAE}" type="pres">
      <dgm:prSet presAssocID="{A93F0EF8-4E20-45FB-87EE-2CCBEB2FE5D4}" presName="txShp" presStyleLbl="node1" presStyleIdx="1" presStyleCnt="4" custScaleX="150376" custLinFactNeighborX="0" custLinFactNeighborY="-9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34707-A82F-434F-9860-501C1514717A}" type="pres">
      <dgm:prSet presAssocID="{F8FACDA1-BF2D-4A85-8550-F6E10E8A4A72}" presName="spacing" presStyleCnt="0"/>
      <dgm:spPr/>
    </dgm:pt>
    <dgm:pt modelId="{E0449497-288A-4D69-B3B2-D957B9FA5032}" type="pres">
      <dgm:prSet presAssocID="{889424B9-9207-4974-AD75-7862B8F531C2}" presName="composite" presStyleCnt="0"/>
      <dgm:spPr/>
    </dgm:pt>
    <dgm:pt modelId="{389C4148-F2E9-4003-A566-CB84455F8EF1}" type="pres">
      <dgm:prSet presAssocID="{889424B9-9207-4974-AD75-7862B8F531C2}" presName="imgShp" presStyleLbl="fgImgPlace1" presStyleIdx="2" presStyleCnt="4" custLinFactNeighborX="-86469" custLinFactNeighborY="-2654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1027AFD-D851-4D73-9C41-E7D5BACFCB25}" type="pres">
      <dgm:prSet presAssocID="{889424B9-9207-4974-AD75-7862B8F531C2}" presName="txShp" presStyleLbl="node1" presStyleIdx="2" presStyleCnt="4" custScaleX="150376" custLinFactNeighborX="0" custLinFactNeighborY="-26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986EEA-B49D-4E82-9B39-B1F1ED699E98}" type="pres">
      <dgm:prSet presAssocID="{5A9393E2-B184-47E2-A0AC-EBE9BEC66FBE}" presName="spacing" presStyleCnt="0"/>
      <dgm:spPr/>
    </dgm:pt>
    <dgm:pt modelId="{87C7D63E-E9D2-416B-B628-55DEFA019990}" type="pres">
      <dgm:prSet presAssocID="{0B1024BE-B31B-48C4-9CEC-E77041735637}" presName="composite" presStyleCnt="0"/>
      <dgm:spPr/>
    </dgm:pt>
    <dgm:pt modelId="{64F59B34-F9E6-4CDB-B90E-CD9D0EC56E5E}" type="pres">
      <dgm:prSet presAssocID="{0B1024BE-B31B-48C4-9CEC-E77041735637}" presName="imgShp" presStyleLbl="fgImgPlace1" presStyleIdx="3" presStyleCnt="4" custLinFactNeighborX="-86469" custLinFactNeighborY="-43592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71D4C00-A317-4D47-AD8B-76E338483D17}" type="pres">
      <dgm:prSet presAssocID="{0B1024BE-B31B-48C4-9CEC-E77041735637}" presName="txShp" presStyleLbl="node1" presStyleIdx="3" presStyleCnt="4" custScaleX="150376" custLinFactNeighborX="7903" custLinFactNeighborY="-41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9AC101-D55A-4D9F-A335-3FEAA3F1637C}" type="presOf" srcId="{889424B9-9207-4974-AD75-7862B8F531C2}" destId="{31027AFD-D851-4D73-9C41-E7D5BACFCB25}" srcOrd="0" destOrd="0" presId="urn:microsoft.com/office/officeart/2005/8/layout/vList3#3"/>
    <dgm:cxn modelId="{C7C5A3EC-7757-4744-B3CF-CB33ABEF694B}" srcId="{897C300B-C154-4CE3-A4F0-E01C1673E0D5}" destId="{0B1024BE-B31B-48C4-9CEC-E77041735637}" srcOrd="3" destOrd="0" parTransId="{69496E02-E76B-4BD1-A9B2-DC10A1927AA6}" sibTransId="{8C34498A-500E-4083-AF46-31B92F3E9570}"/>
    <dgm:cxn modelId="{2C867818-67C2-4379-A8A3-66BE5CEAFBE4}" srcId="{897C300B-C154-4CE3-A4F0-E01C1673E0D5}" destId="{A93F0EF8-4E20-45FB-87EE-2CCBEB2FE5D4}" srcOrd="1" destOrd="0" parTransId="{A631B6B8-1F5C-43F4-80A4-92A93827A49D}" sibTransId="{F8FACDA1-BF2D-4A85-8550-F6E10E8A4A72}"/>
    <dgm:cxn modelId="{7B47FF3C-254D-4DE5-80EE-71F4B248398C}" type="presOf" srcId="{A93F0EF8-4E20-45FB-87EE-2CCBEB2FE5D4}" destId="{D88D619F-7D92-48B6-A09D-E56DD6252EAE}" srcOrd="0" destOrd="0" presId="urn:microsoft.com/office/officeart/2005/8/layout/vList3#3"/>
    <dgm:cxn modelId="{7B12CA00-3B98-45F5-9C31-84A544C2AEC1}" type="presOf" srcId="{0B1024BE-B31B-48C4-9CEC-E77041735637}" destId="{371D4C00-A317-4D47-AD8B-76E338483D17}" srcOrd="0" destOrd="0" presId="urn:microsoft.com/office/officeart/2005/8/layout/vList3#3"/>
    <dgm:cxn modelId="{91D180AC-85D0-4172-9036-CD0DC3C15449}" type="presOf" srcId="{9BA8A89B-5C93-4035-9553-A9832E8BCFF8}" destId="{35FD0751-AA9F-4545-AF93-6B052DBFFB2B}" srcOrd="0" destOrd="0" presId="urn:microsoft.com/office/officeart/2005/8/layout/vList3#3"/>
    <dgm:cxn modelId="{D8B3F30F-BC5E-48EA-93D2-2FC2FAC5E9E3}" type="presOf" srcId="{897C300B-C154-4CE3-A4F0-E01C1673E0D5}" destId="{5D160C5C-A880-477C-AE48-446F19AD951A}" srcOrd="0" destOrd="0" presId="urn:microsoft.com/office/officeart/2005/8/layout/vList3#3"/>
    <dgm:cxn modelId="{A7BF1254-A315-4D40-B2C9-851EDB507C32}" srcId="{897C300B-C154-4CE3-A4F0-E01C1673E0D5}" destId="{889424B9-9207-4974-AD75-7862B8F531C2}" srcOrd="2" destOrd="0" parTransId="{DDD2B302-2112-4CCA-9134-5BD1DFA1E440}" sibTransId="{5A9393E2-B184-47E2-A0AC-EBE9BEC66FBE}"/>
    <dgm:cxn modelId="{6BDF15D9-028D-4D00-BAB9-8F189AE45F80}" srcId="{897C300B-C154-4CE3-A4F0-E01C1673E0D5}" destId="{9BA8A89B-5C93-4035-9553-A9832E8BCFF8}" srcOrd="0" destOrd="0" parTransId="{B6BE92E2-F80C-44C3-A0CD-1557BDDC1054}" sibTransId="{B61AB36D-3100-4CFF-B98D-8DD3A51140CB}"/>
    <dgm:cxn modelId="{0AB80E20-FDE3-4E60-9B18-6A55032FCC7D}" type="presParOf" srcId="{5D160C5C-A880-477C-AE48-446F19AD951A}" destId="{CC0FD53E-E458-4EE4-B83E-A975798AE088}" srcOrd="0" destOrd="0" presId="urn:microsoft.com/office/officeart/2005/8/layout/vList3#3"/>
    <dgm:cxn modelId="{727E4678-7B6F-4959-8843-A7440B667770}" type="presParOf" srcId="{CC0FD53E-E458-4EE4-B83E-A975798AE088}" destId="{43FE56B4-E4A5-49B5-9271-99C5D0A08376}" srcOrd="0" destOrd="0" presId="urn:microsoft.com/office/officeart/2005/8/layout/vList3#3"/>
    <dgm:cxn modelId="{C09FE5DF-54FE-411A-BA66-362D56B819B2}" type="presParOf" srcId="{CC0FD53E-E458-4EE4-B83E-A975798AE088}" destId="{35FD0751-AA9F-4545-AF93-6B052DBFFB2B}" srcOrd="1" destOrd="0" presId="urn:microsoft.com/office/officeart/2005/8/layout/vList3#3"/>
    <dgm:cxn modelId="{868F31DC-B935-4321-AA92-6AB9F0EE5FB5}" type="presParOf" srcId="{5D160C5C-A880-477C-AE48-446F19AD951A}" destId="{3FECE5A4-3AE8-48E8-9630-8ED947405166}" srcOrd="1" destOrd="0" presId="urn:microsoft.com/office/officeart/2005/8/layout/vList3#3"/>
    <dgm:cxn modelId="{81A6B7E8-0034-47F8-8D93-23D18CFFBA53}" type="presParOf" srcId="{5D160C5C-A880-477C-AE48-446F19AD951A}" destId="{A087A857-0E9B-4535-B1C6-1B311C817F02}" srcOrd="2" destOrd="0" presId="urn:microsoft.com/office/officeart/2005/8/layout/vList3#3"/>
    <dgm:cxn modelId="{04D903ED-1768-4ED8-A581-72BE2B1C6AF2}" type="presParOf" srcId="{A087A857-0E9B-4535-B1C6-1B311C817F02}" destId="{4F71B357-2088-4126-BA2A-7114FB8EDAE0}" srcOrd="0" destOrd="0" presId="urn:microsoft.com/office/officeart/2005/8/layout/vList3#3"/>
    <dgm:cxn modelId="{6447D8E5-50C2-466F-A6DC-1DD771BC3628}" type="presParOf" srcId="{A087A857-0E9B-4535-B1C6-1B311C817F02}" destId="{D88D619F-7D92-48B6-A09D-E56DD6252EAE}" srcOrd="1" destOrd="0" presId="urn:microsoft.com/office/officeart/2005/8/layout/vList3#3"/>
    <dgm:cxn modelId="{D8A840DD-8BFF-43EA-952D-927AA037FB5A}" type="presParOf" srcId="{5D160C5C-A880-477C-AE48-446F19AD951A}" destId="{4B234707-A82F-434F-9860-501C1514717A}" srcOrd="3" destOrd="0" presId="urn:microsoft.com/office/officeart/2005/8/layout/vList3#3"/>
    <dgm:cxn modelId="{BCA31363-1306-4224-87C0-F1838A3EDD01}" type="presParOf" srcId="{5D160C5C-A880-477C-AE48-446F19AD951A}" destId="{E0449497-288A-4D69-B3B2-D957B9FA5032}" srcOrd="4" destOrd="0" presId="urn:microsoft.com/office/officeart/2005/8/layout/vList3#3"/>
    <dgm:cxn modelId="{BC575CA8-501E-4923-AFB2-3BC0CEC0C25A}" type="presParOf" srcId="{E0449497-288A-4D69-B3B2-D957B9FA5032}" destId="{389C4148-F2E9-4003-A566-CB84455F8EF1}" srcOrd="0" destOrd="0" presId="urn:microsoft.com/office/officeart/2005/8/layout/vList3#3"/>
    <dgm:cxn modelId="{42B0D2BE-7364-4BAB-8A42-E39E25AA0DB1}" type="presParOf" srcId="{E0449497-288A-4D69-B3B2-D957B9FA5032}" destId="{31027AFD-D851-4D73-9C41-E7D5BACFCB25}" srcOrd="1" destOrd="0" presId="urn:microsoft.com/office/officeart/2005/8/layout/vList3#3"/>
    <dgm:cxn modelId="{CBD5B9A3-5432-41B8-96F4-C5E6B3D4468D}" type="presParOf" srcId="{5D160C5C-A880-477C-AE48-446F19AD951A}" destId="{C6986EEA-B49D-4E82-9B39-B1F1ED699E98}" srcOrd="5" destOrd="0" presId="urn:microsoft.com/office/officeart/2005/8/layout/vList3#3"/>
    <dgm:cxn modelId="{D56F6CB7-D24B-4B39-8E58-34E32653D03C}" type="presParOf" srcId="{5D160C5C-A880-477C-AE48-446F19AD951A}" destId="{87C7D63E-E9D2-416B-B628-55DEFA019990}" srcOrd="6" destOrd="0" presId="urn:microsoft.com/office/officeart/2005/8/layout/vList3#3"/>
    <dgm:cxn modelId="{F8FBA864-02BB-4339-BA80-464424508DB8}" type="presParOf" srcId="{87C7D63E-E9D2-416B-B628-55DEFA019990}" destId="{64F59B34-F9E6-4CDB-B90E-CD9D0EC56E5E}" srcOrd="0" destOrd="0" presId="urn:microsoft.com/office/officeart/2005/8/layout/vList3#3"/>
    <dgm:cxn modelId="{E5F9F69C-DDB8-4AE0-885D-36A2B95AA2EF}" type="presParOf" srcId="{87C7D63E-E9D2-416B-B628-55DEFA019990}" destId="{371D4C00-A317-4D47-AD8B-76E338483D17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84A296-FD37-4E66-ACCA-CCF2DD8C6943}">
      <dsp:nvSpPr>
        <dsp:cNvPr id="0" name=""/>
        <dsp:cNvSpPr/>
      </dsp:nvSpPr>
      <dsp:spPr>
        <a:xfrm>
          <a:off x="392049" y="1072509"/>
          <a:ext cx="7031961" cy="53881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E37D30-179A-48B7-8BDB-6E684F5F9E02}">
      <dsp:nvSpPr>
        <dsp:cNvPr id="0" name=""/>
        <dsp:cNvSpPr/>
      </dsp:nvSpPr>
      <dsp:spPr>
        <a:xfrm>
          <a:off x="467093" y="1147572"/>
          <a:ext cx="516586" cy="33645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C47175-E28C-4E58-A28B-B5C938D1C041}">
      <dsp:nvSpPr>
        <dsp:cNvPr id="0" name=""/>
        <dsp:cNvSpPr/>
      </dsp:nvSpPr>
      <dsp:spPr>
        <a:xfrm>
          <a:off x="0" y="45667"/>
          <a:ext cx="8213672" cy="967936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Курс ІДПЗК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передбачає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 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виклад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загально-історичних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,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загальнополітичних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питань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,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однак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основна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увага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зосереджується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 на </a:t>
          </a:r>
          <a:r>
            <a:rPr lang="ru-RU" sz="2400" b="1" kern="1200" dirty="0" err="1" smtClean="0">
              <a:solidFill>
                <a:schemeClr val="tx2"/>
              </a:solidFill>
              <a:latin typeface="+mj-lt"/>
            </a:rPr>
            <a:t>державно-правових</a:t>
          </a:r>
          <a:r>
            <a:rPr lang="ru-RU" sz="2400" b="1" kern="1200" dirty="0" smtClean="0">
              <a:solidFill>
                <a:schemeClr val="tx2"/>
              </a:solidFill>
              <a:latin typeface="+mj-lt"/>
            </a:rPr>
            <a:t> проблемах</a:t>
          </a:r>
          <a:endParaRPr lang="ru-RU" sz="2400" kern="1200" dirty="0">
            <a:solidFill>
              <a:schemeClr val="tx2"/>
            </a:solidFill>
            <a:latin typeface="+mj-lt"/>
          </a:endParaRPr>
        </a:p>
      </dsp:txBody>
      <dsp:txXfrm>
        <a:off x="0" y="45667"/>
        <a:ext cx="8213672" cy="967936"/>
      </dsp:txXfrm>
    </dsp:sp>
    <dsp:sp modelId="{B4752BD3-7A89-46D2-8142-24914E9CC0B7}">
      <dsp:nvSpPr>
        <dsp:cNvPr id="0" name=""/>
        <dsp:cNvSpPr/>
      </dsp:nvSpPr>
      <dsp:spPr>
        <a:xfrm>
          <a:off x="0" y="1727805"/>
          <a:ext cx="516573" cy="336449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89C479-A80C-4E21-A01E-312B57607399}">
      <dsp:nvSpPr>
        <dsp:cNvPr id="0" name=""/>
        <dsp:cNvSpPr/>
      </dsp:nvSpPr>
      <dsp:spPr>
        <a:xfrm>
          <a:off x="571497" y="1571609"/>
          <a:ext cx="6012675" cy="78426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форма </a:t>
          </a: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держави</a:t>
          </a:r>
          <a:endParaRPr lang="ru-RU" sz="3200" b="1" kern="1200" dirty="0">
            <a:solidFill>
              <a:schemeClr val="tx2"/>
            </a:solidFill>
            <a:latin typeface="+mj-lt"/>
          </a:endParaRPr>
        </a:p>
      </dsp:txBody>
      <dsp:txXfrm>
        <a:off x="571497" y="1571609"/>
        <a:ext cx="6012675" cy="784263"/>
      </dsp:txXfrm>
    </dsp:sp>
    <dsp:sp modelId="{84E29F2F-68DA-46B1-8047-E531626F5E0E}">
      <dsp:nvSpPr>
        <dsp:cNvPr id="0" name=""/>
        <dsp:cNvSpPr/>
      </dsp:nvSpPr>
      <dsp:spPr>
        <a:xfrm>
          <a:off x="0" y="2547702"/>
          <a:ext cx="516573" cy="336449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3C7C66-BE89-46E3-AF0F-8C0F1BDFAED1}">
      <dsp:nvSpPr>
        <dsp:cNvPr id="0" name=""/>
        <dsp:cNvSpPr/>
      </dsp:nvSpPr>
      <dsp:spPr>
        <a:xfrm>
          <a:off x="571497" y="2285994"/>
          <a:ext cx="5335953" cy="78426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державний</a:t>
          </a: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механізм</a:t>
          </a:r>
          <a:endParaRPr lang="ru-RU" sz="3200" b="1" kern="1200" dirty="0">
            <a:solidFill>
              <a:schemeClr val="tx2"/>
            </a:solidFill>
            <a:latin typeface="+mj-lt"/>
          </a:endParaRPr>
        </a:p>
      </dsp:txBody>
      <dsp:txXfrm>
        <a:off x="571497" y="2285994"/>
        <a:ext cx="5335953" cy="784263"/>
      </dsp:txXfrm>
    </dsp:sp>
    <dsp:sp modelId="{AA4BDA37-BB65-4C6A-9895-38C362B0F5E8}">
      <dsp:nvSpPr>
        <dsp:cNvPr id="0" name=""/>
        <dsp:cNvSpPr/>
      </dsp:nvSpPr>
      <dsp:spPr>
        <a:xfrm>
          <a:off x="0" y="3230953"/>
          <a:ext cx="516573" cy="336449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C4FF16-B3BF-4727-A0F9-2F417453CFC1}">
      <dsp:nvSpPr>
        <dsp:cNvPr id="0" name=""/>
        <dsp:cNvSpPr/>
      </dsp:nvSpPr>
      <dsp:spPr>
        <a:xfrm>
          <a:off x="642926" y="3000372"/>
          <a:ext cx="6019192" cy="78426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органи</a:t>
          </a: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влади</a:t>
          </a: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 та </a:t>
          </a: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управління</a:t>
          </a: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 (</a:t>
          </a: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центральні</a:t>
          </a: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й</a:t>
          </a: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місцеві</a:t>
          </a: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)</a:t>
          </a:r>
          <a:endParaRPr lang="ru-RU" sz="3200" b="1" kern="1200" dirty="0">
            <a:solidFill>
              <a:schemeClr val="tx2"/>
            </a:solidFill>
            <a:latin typeface="+mj-lt"/>
          </a:endParaRPr>
        </a:p>
      </dsp:txBody>
      <dsp:txXfrm>
        <a:off x="642926" y="3000372"/>
        <a:ext cx="6019192" cy="784263"/>
      </dsp:txXfrm>
    </dsp:sp>
    <dsp:sp modelId="{D5B8DD42-4DA0-4283-BE6E-1B3F74B2DE9A}">
      <dsp:nvSpPr>
        <dsp:cNvPr id="0" name=""/>
        <dsp:cNvSpPr/>
      </dsp:nvSpPr>
      <dsp:spPr>
        <a:xfrm>
          <a:off x="0" y="3982527"/>
          <a:ext cx="516573" cy="336449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6FB2AB-71FB-4518-90EE-FF16681BE973}">
      <dsp:nvSpPr>
        <dsp:cNvPr id="0" name=""/>
        <dsp:cNvSpPr/>
      </dsp:nvSpPr>
      <dsp:spPr>
        <a:xfrm>
          <a:off x="727431" y="3709229"/>
          <a:ext cx="5862363" cy="78426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суспільні</a:t>
          </a: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відносини</a:t>
          </a:r>
          <a:endParaRPr lang="ru-RU" sz="3200" b="1" i="0" kern="1200" dirty="0" smtClean="0">
            <a:solidFill>
              <a:schemeClr val="tx2"/>
            </a:solidFill>
            <a:latin typeface="+mj-lt"/>
          </a:endParaRPr>
        </a:p>
      </dsp:txBody>
      <dsp:txXfrm>
        <a:off x="727431" y="3709229"/>
        <a:ext cx="5862363" cy="784263"/>
      </dsp:txXfrm>
    </dsp:sp>
    <dsp:sp modelId="{76D3F5B1-1C8C-4C7F-9AA0-5A313C3964E9}">
      <dsp:nvSpPr>
        <dsp:cNvPr id="0" name=""/>
        <dsp:cNvSpPr/>
      </dsp:nvSpPr>
      <dsp:spPr>
        <a:xfrm>
          <a:off x="0" y="4734102"/>
          <a:ext cx="516573" cy="336449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0906A1-3F13-4C51-A118-F89FB84E1067}">
      <dsp:nvSpPr>
        <dsp:cNvPr id="0" name=""/>
        <dsp:cNvSpPr/>
      </dsp:nvSpPr>
      <dsp:spPr>
        <a:xfrm>
          <a:off x="714397" y="4429136"/>
          <a:ext cx="4516076" cy="784263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i="0" kern="1200" dirty="0" err="1" smtClean="0">
              <a:solidFill>
                <a:schemeClr val="tx2"/>
              </a:solidFill>
              <a:latin typeface="+mj-lt"/>
            </a:rPr>
            <a:t>правові</a:t>
          </a:r>
          <a:r>
            <a:rPr lang="ru-RU" sz="3600" b="1" i="0" kern="1200" dirty="0" smtClean="0">
              <a:solidFill>
                <a:schemeClr val="tx2"/>
              </a:solidFill>
              <a:latin typeface="+mj-lt"/>
            </a:rPr>
            <a:t> </a:t>
          </a:r>
          <a:r>
            <a:rPr lang="ru-RU" sz="3600" b="1" i="0" kern="1200" dirty="0" err="1" smtClean="0">
              <a:solidFill>
                <a:schemeClr val="tx2"/>
              </a:solidFill>
              <a:latin typeface="+mj-lt"/>
            </a:rPr>
            <a:t>інститути</a:t>
          </a:r>
          <a:r>
            <a:rPr lang="ru-RU" sz="3600" b="1" i="0" kern="1200" dirty="0" smtClean="0">
              <a:solidFill>
                <a:schemeClr val="tx2"/>
              </a:solidFill>
              <a:latin typeface="+mj-lt"/>
            </a:rPr>
            <a:t> </a:t>
          </a:r>
        </a:p>
      </dsp:txBody>
      <dsp:txXfrm>
        <a:off x="714397" y="4429136"/>
        <a:ext cx="4516076" cy="784263"/>
      </dsp:txXfrm>
    </dsp:sp>
    <dsp:sp modelId="{E3560565-A5F0-44B3-A1B0-4ECC553399E1}">
      <dsp:nvSpPr>
        <dsp:cNvPr id="0" name=""/>
        <dsp:cNvSpPr/>
      </dsp:nvSpPr>
      <dsp:spPr>
        <a:xfrm>
          <a:off x="0" y="5314597"/>
          <a:ext cx="516573" cy="336449"/>
        </a:xfrm>
        <a:prstGeom prst="re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1B1093-87E5-4811-8A82-63BE8E3325C3}">
      <dsp:nvSpPr>
        <dsp:cNvPr id="0" name=""/>
        <dsp:cNvSpPr/>
      </dsp:nvSpPr>
      <dsp:spPr>
        <a:xfrm>
          <a:off x="785826" y="5214952"/>
          <a:ext cx="6811426" cy="63369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джерела</a:t>
          </a:r>
          <a:r>
            <a:rPr lang="ru-RU" sz="3200" b="1" i="0" kern="1200" dirty="0" smtClean="0">
              <a:solidFill>
                <a:schemeClr val="tx2"/>
              </a:solidFill>
              <a:latin typeface="+mj-lt"/>
            </a:rPr>
            <a:t> права, </a:t>
          </a:r>
          <a:r>
            <a:rPr lang="ru-RU" sz="3200" b="1" i="0" kern="1200" dirty="0" err="1" smtClean="0">
              <a:solidFill>
                <a:schemeClr val="tx2"/>
              </a:solidFill>
              <a:latin typeface="+mj-lt"/>
            </a:rPr>
            <a:t>кодифікація</a:t>
          </a:r>
          <a:endParaRPr lang="ru-RU" sz="3200" b="1" i="0" kern="1200" dirty="0" smtClean="0">
            <a:solidFill>
              <a:schemeClr val="tx2"/>
            </a:solidFill>
            <a:latin typeface="+mj-lt"/>
          </a:endParaRPr>
        </a:p>
      </dsp:txBody>
      <dsp:txXfrm>
        <a:off x="785826" y="5214952"/>
        <a:ext cx="6811426" cy="63369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2474"/>
          <a:ext cx="8929721" cy="134467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8481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600" b="1" kern="1200" dirty="0" smtClean="0">
              <a:solidFill>
                <a:schemeClr val="tx2"/>
              </a:solidFill>
              <a:latin typeface="+mj-lt"/>
            </a:rPr>
            <a:t>Деспотична форма правління,  державний лад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600" b="1" kern="1200" dirty="0" smtClean="0">
              <a:solidFill>
                <a:schemeClr val="tx2"/>
              </a:solidFill>
              <a:latin typeface="+mj-lt"/>
            </a:rPr>
            <a:t>характеризується необмеженою владою монарха</a:t>
          </a:r>
          <a:endParaRPr lang="ru-RU" sz="2600" b="1" kern="1200" dirty="0">
            <a:solidFill>
              <a:schemeClr val="tx2"/>
            </a:solidFill>
            <a:latin typeface="+mj-lt"/>
          </a:endParaRPr>
        </a:p>
      </dsp:txBody>
      <dsp:txXfrm rot="10800000">
        <a:off x="336167" y="2474"/>
        <a:ext cx="8593553" cy="1344674"/>
      </dsp:txXfrm>
    </dsp:sp>
    <dsp:sp modelId="{43FE56B4-E4A5-49B5-9271-99C5D0A08376}">
      <dsp:nvSpPr>
        <dsp:cNvPr id="0" name=""/>
        <dsp:cNvSpPr/>
      </dsp:nvSpPr>
      <dsp:spPr>
        <a:xfrm>
          <a:off x="8890" y="0"/>
          <a:ext cx="1221121" cy="122112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600638"/>
          <a:ext cx="8929721" cy="12211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8481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err="1" smtClean="0">
              <a:solidFill>
                <a:schemeClr val="tx2"/>
              </a:solidFill>
              <a:latin typeface="+mj-lt"/>
            </a:rPr>
            <a:t>Двірцева</a:t>
          </a:r>
          <a:r>
            <a:rPr lang="uk-UA" sz="4000" b="1" kern="1200" dirty="0" smtClean="0">
              <a:solidFill>
                <a:schemeClr val="tx2"/>
              </a:solidFill>
              <a:latin typeface="+mj-lt"/>
            </a:rPr>
            <a:t> система управління </a:t>
          </a:r>
          <a:endParaRPr lang="ru-RU" sz="4000" b="1" kern="1200" dirty="0">
            <a:solidFill>
              <a:schemeClr val="tx2"/>
            </a:solidFill>
            <a:latin typeface="+mj-lt"/>
          </a:endParaRPr>
        </a:p>
      </dsp:txBody>
      <dsp:txXfrm rot="10800000">
        <a:off x="305279" y="1600638"/>
        <a:ext cx="8624441" cy="1221121"/>
      </dsp:txXfrm>
    </dsp:sp>
    <dsp:sp modelId="{4F71B357-2088-4126-BA2A-7114FB8EDAE0}">
      <dsp:nvSpPr>
        <dsp:cNvPr id="0" name=""/>
        <dsp:cNvSpPr/>
      </dsp:nvSpPr>
      <dsp:spPr>
        <a:xfrm>
          <a:off x="0" y="1600638"/>
          <a:ext cx="1221121" cy="122112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992615"/>
          <a:ext cx="8929721" cy="12211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8481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chemeClr val="tx2"/>
              </a:solidFill>
              <a:latin typeface="+mj-lt"/>
            </a:rPr>
            <a:t>Сільська община –  низова ланка </a:t>
          </a:r>
        </a:p>
        <a:p>
          <a:pPr lvl="0" algn="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chemeClr val="tx2"/>
              </a:solidFill>
              <a:latin typeface="+mj-lt"/>
            </a:rPr>
            <a:t>адміністративного поділу та управління </a:t>
          </a:r>
          <a:endParaRPr lang="ru-RU" sz="3200" b="1" kern="1200" dirty="0">
            <a:solidFill>
              <a:schemeClr val="tx2"/>
            </a:solidFill>
            <a:latin typeface="+mj-lt"/>
          </a:endParaRPr>
        </a:p>
      </dsp:txBody>
      <dsp:txXfrm rot="10800000">
        <a:off x="305279" y="2992615"/>
        <a:ext cx="8624441" cy="1221121"/>
      </dsp:txXfrm>
    </dsp:sp>
    <dsp:sp modelId="{389C4148-F2E9-4003-A566-CB84455F8EF1}">
      <dsp:nvSpPr>
        <dsp:cNvPr id="0" name=""/>
        <dsp:cNvSpPr/>
      </dsp:nvSpPr>
      <dsp:spPr>
        <a:xfrm>
          <a:off x="0" y="2973175"/>
          <a:ext cx="1224003" cy="126000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4389502"/>
          <a:ext cx="8929721" cy="17908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8481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800" b="1" kern="1200" dirty="0" smtClean="0">
              <a:solidFill>
                <a:schemeClr val="tx2"/>
              </a:solidFill>
              <a:latin typeface="+mj-lt"/>
            </a:rPr>
            <a:t>Наявність трьох основних відомств, які здійснювали управління державою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800" b="1" kern="1200" dirty="0" smtClean="0">
              <a:solidFill>
                <a:schemeClr val="tx2"/>
              </a:solidFill>
              <a:latin typeface="+mj-lt"/>
            </a:rPr>
            <a:t>(військове, внутрішніх справ та публічних робіт</a:t>
          </a:r>
          <a:r>
            <a:rPr lang="uk-UA" sz="2600" b="1" kern="1200" dirty="0" smtClean="0">
              <a:solidFill>
                <a:schemeClr val="tx2"/>
              </a:solidFill>
              <a:latin typeface="+mj-lt"/>
            </a:rPr>
            <a:t>)</a:t>
          </a:r>
          <a:endParaRPr lang="ru-RU" sz="2600" b="1" kern="1200" dirty="0">
            <a:solidFill>
              <a:schemeClr val="tx2"/>
            </a:solidFill>
            <a:latin typeface="+mj-lt"/>
          </a:endParaRPr>
        </a:p>
      </dsp:txBody>
      <dsp:txXfrm rot="10800000">
        <a:off x="447714" y="4389502"/>
        <a:ext cx="8482006" cy="1790860"/>
      </dsp:txXfrm>
    </dsp:sp>
    <dsp:sp modelId="{64F59B34-F9E6-4CDB-B90E-CD9D0EC56E5E}">
      <dsp:nvSpPr>
        <dsp:cNvPr id="0" name=""/>
        <dsp:cNvSpPr/>
      </dsp:nvSpPr>
      <dsp:spPr>
        <a:xfrm>
          <a:off x="0" y="4614549"/>
          <a:ext cx="1379342" cy="132408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407164-F95E-4A19-9B98-89AD2514C39F}">
      <dsp:nvSpPr>
        <dsp:cNvPr id="0" name=""/>
        <dsp:cNvSpPr/>
      </dsp:nvSpPr>
      <dsp:spPr>
        <a:xfrm rot="5400000">
          <a:off x="-17813" y="1589779"/>
          <a:ext cx="1510935" cy="18574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17208D8-C352-4633-88F9-CBDC6B36BF8B}">
      <dsp:nvSpPr>
        <dsp:cNvPr id="0" name=""/>
        <dsp:cNvSpPr/>
      </dsp:nvSpPr>
      <dsp:spPr>
        <a:xfrm>
          <a:off x="49931" y="619927"/>
          <a:ext cx="2605708" cy="123826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bg1"/>
              </a:solidFill>
            </a:rPr>
            <a:t>Раннє</a:t>
          </a:r>
          <a:r>
            <a:rPr lang="ru-RU" sz="1800" b="1" kern="1200" dirty="0" smtClean="0">
              <a:solidFill>
                <a:schemeClr val="bg1"/>
              </a:solidFill>
            </a:rPr>
            <a:t> Царство (</a:t>
          </a:r>
          <a:r>
            <a:rPr lang="ru-RU" sz="1800" b="1" kern="1200" dirty="0" err="1" smtClean="0">
              <a:solidFill>
                <a:schemeClr val="bg1"/>
              </a:solidFill>
            </a:rPr>
            <a:t>Архаїчний</a:t>
          </a:r>
          <a:r>
            <a:rPr lang="ru-RU" sz="1800" b="1" kern="1200" dirty="0" smtClean="0">
              <a:solidFill>
                <a:schemeClr val="bg1"/>
              </a:solidFill>
            </a:rPr>
            <a:t> </a:t>
          </a:r>
          <a:r>
            <a:rPr lang="ru-RU" sz="1800" b="1" kern="1200" dirty="0" err="1" smtClean="0">
              <a:solidFill>
                <a:schemeClr val="bg1"/>
              </a:solidFill>
            </a:rPr>
            <a:t>Єгипет</a:t>
          </a:r>
          <a:r>
            <a:rPr lang="ru-RU" sz="1800" b="1" kern="1200" dirty="0" smtClean="0">
              <a:solidFill>
                <a:schemeClr val="bg1"/>
              </a:solidFill>
            </a:rPr>
            <a:t>)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86199" y="656195"/>
        <a:ext cx="2533172" cy="1165732"/>
      </dsp:txXfrm>
    </dsp:sp>
    <dsp:sp modelId="{99EC67D3-B434-47E5-988C-67222CAD1B30}">
      <dsp:nvSpPr>
        <dsp:cNvPr id="0" name=""/>
        <dsp:cNvSpPr/>
      </dsp:nvSpPr>
      <dsp:spPr>
        <a:xfrm rot="5401146">
          <a:off x="-67692" y="3157957"/>
          <a:ext cx="1610158" cy="185740"/>
        </a:xfrm>
        <a:prstGeom prst="rect">
          <a:avLst/>
        </a:prstGeom>
        <a:solidFill>
          <a:schemeClr val="accent2">
            <a:hueOff val="7071"/>
            <a:satOff val="-6897"/>
            <a:lumOff val="-3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189F5EA-7293-424C-8E2F-A665D167B764}">
      <dsp:nvSpPr>
        <dsp:cNvPr id="0" name=""/>
        <dsp:cNvSpPr/>
      </dsp:nvSpPr>
      <dsp:spPr>
        <a:xfrm>
          <a:off x="49931" y="2167762"/>
          <a:ext cx="2605708" cy="1180106"/>
        </a:xfrm>
        <a:prstGeom prst="roundRect">
          <a:avLst>
            <a:gd name="adj" fmla="val 10000"/>
          </a:avLst>
        </a:prstGeom>
        <a:solidFill>
          <a:schemeClr val="accent2"/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baseline="0" dirty="0" smtClean="0">
              <a:solidFill>
                <a:schemeClr val="bg1"/>
              </a:solidFill>
            </a:rPr>
            <a:t>Стародавнє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baseline="0" dirty="0" smtClean="0">
              <a:solidFill>
                <a:schemeClr val="bg1"/>
              </a:solidFill>
            </a:rPr>
            <a:t>Царство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baseline="0" dirty="0">
            <a:solidFill>
              <a:schemeClr val="bg1"/>
            </a:solidFill>
          </a:endParaRPr>
        </a:p>
      </dsp:txBody>
      <dsp:txXfrm>
        <a:off x="84495" y="2202326"/>
        <a:ext cx="2536580" cy="1110978"/>
      </dsp:txXfrm>
    </dsp:sp>
    <dsp:sp modelId="{CBBFE531-3121-477C-ADCB-032776CC0C2E}">
      <dsp:nvSpPr>
        <dsp:cNvPr id="0" name=""/>
        <dsp:cNvSpPr/>
      </dsp:nvSpPr>
      <dsp:spPr>
        <a:xfrm rot="20026601">
          <a:off x="2342311" y="4107247"/>
          <a:ext cx="3585161" cy="185740"/>
        </a:xfrm>
        <a:prstGeom prst="rect">
          <a:avLst/>
        </a:prstGeom>
        <a:solidFill>
          <a:schemeClr val="accent2">
            <a:hueOff val="14141"/>
            <a:satOff val="-13795"/>
            <a:lumOff val="-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2EB9B84-E892-4EA6-9941-2C56C069B37F}">
      <dsp:nvSpPr>
        <dsp:cNvPr id="0" name=""/>
        <dsp:cNvSpPr/>
      </dsp:nvSpPr>
      <dsp:spPr>
        <a:xfrm>
          <a:off x="8" y="3756658"/>
          <a:ext cx="2704480" cy="1238268"/>
        </a:xfrm>
        <a:prstGeom prst="roundRect">
          <a:avLst>
            <a:gd name="adj" fmla="val 10000"/>
          </a:avLst>
        </a:prstGeom>
        <a:solidFill>
          <a:schemeClr val="accent2">
            <a:hueOff val="11784"/>
            <a:satOff val="-11496"/>
            <a:lumOff val="-589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chemeClr val="bg1"/>
              </a:solidFill>
            </a:rPr>
            <a:t>І Перехідний період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36276" y="3792926"/>
        <a:ext cx="2631944" cy="1165732"/>
      </dsp:txXfrm>
    </dsp:sp>
    <dsp:sp modelId="{AB11D56E-3908-4DA1-AFC0-7C65AB4747EA}">
      <dsp:nvSpPr>
        <dsp:cNvPr id="0" name=""/>
        <dsp:cNvSpPr/>
      </dsp:nvSpPr>
      <dsp:spPr>
        <a:xfrm rot="16200000">
          <a:off x="3175511" y="1590778"/>
          <a:ext cx="1576159" cy="185740"/>
        </a:xfrm>
        <a:prstGeom prst="rect">
          <a:avLst/>
        </a:prstGeom>
        <a:solidFill>
          <a:schemeClr val="accent2">
            <a:hueOff val="21212"/>
            <a:satOff val="-20692"/>
            <a:lumOff val="-106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41B86D2-1207-40F5-A816-9C57063EDDBF}">
      <dsp:nvSpPr>
        <dsp:cNvPr id="0" name=""/>
        <dsp:cNvSpPr/>
      </dsp:nvSpPr>
      <dsp:spPr>
        <a:xfrm>
          <a:off x="3275867" y="2172480"/>
          <a:ext cx="2605708" cy="1238268"/>
        </a:xfrm>
        <a:prstGeom prst="roundRect">
          <a:avLst>
            <a:gd name="adj" fmla="val 10000"/>
          </a:avLst>
        </a:prstGeom>
        <a:solidFill>
          <a:schemeClr val="accent2">
            <a:hueOff val="17677"/>
            <a:satOff val="-17244"/>
            <a:lumOff val="-883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II </a:t>
          </a:r>
          <a:r>
            <a:rPr lang="ru-RU" sz="1800" b="1" kern="1200" dirty="0" err="1" smtClean="0">
              <a:solidFill>
                <a:schemeClr val="bg1"/>
              </a:solidFill>
            </a:rPr>
            <a:t>Перехідний</a:t>
          </a:r>
          <a:r>
            <a:rPr lang="ru-RU" sz="1800" b="1" kern="1200" dirty="0" smtClean="0">
              <a:solidFill>
                <a:schemeClr val="bg1"/>
              </a:solidFill>
            </a:rPr>
            <a:t> </a:t>
          </a:r>
          <a:r>
            <a:rPr lang="ru-RU" sz="1800" b="1" kern="1200" dirty="0" err="1" smtClean="0">
              <a:solidFill>
                <a:schemeClr val="bg1"/>
              </a:solidFill>
            </a:rPr>
            <a:t>період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3312135" y="2208748"/>
        <a:ext cx="2533172" cy="1165732"/>
      </dsp:txXfrm>
    </dsp:sp>
    <dsp:sp modelId="{5A076534-E8A8-4B31-B51D-B17D34B92F03}">
      <dsp:nvSpPr>
        <dsp:cNvPr id="0" name=""/>
        <dsp:cNvSpPr/>
      </dsp:nvSpPr>
      <dsp:spPr>
        <a:xfrm>
          <a:off x="3968645" y="798695"/>
          <a:ext cx="3014216" cy="185740"/>
        </a:xfrm>
        <a:prstGeom prst="rect">
          <a:avLst/>
        </a:prstGeom>
        <a:solidFill>
          <a:schemeClr val="accent2">
            <a:hueOff val="28282"/>
            <a:satOff val="-27590"/>
            <a:lumOff val="-141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D1F357D-9152-49A6-A330-067E4A0EB39A}">
      <dsp:nvSpPr>
        <dsp:cNvPr id="0" name=""/>
        <dsp:cNvSpPr/>
      </dsp:nvSpPr>
      <dsp:spPr>
        <a:xfrm>
          <a:off x="3275867" y="588314"/>
          <a:ext cx="2605708" cy="1238268"/>
        </a:xfrm>
        <a:prstGeom prst="roundRect">
          <a:avLst>
            <a:gd name="adj" fmla="val 10000"/>
          </a:avLst>
        </a:prstGeom>
        <a:solidFill>
          <a:schemeClr val="accent2">
            <a:hueOff val="23569"/>
            <a:satOff val="-22991"/>
            <a:lumOff val="-1177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bg1"/>
              </a:solidFill>
            </a:rPr>
            <a:t>Середнє</a:t>
          </a:r>
          <a:r>
            <a:rPr lang="ru-RU" sz="1800" b="1" kern="1200" dirty="0" smtClean="0">
              <a:solidFill>
                <a:schemeClr val="bg1"/>
              </a:solidFill>
            </a:rPr>
            <a:t> Царство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3312135" y="624582"/>
        <a:ext cx="2533172" cy="1165732"/>
      </dsp:txXfrm>
    </dsp:sp>
    <dsp:sp modelId="{055AAF46-E841-4E71-A389-6F639DAB629A}">
      <dsp:nvSpPr>
        <dsp:cNvPr id="0" name=""/>
        <dsp:cNvSpPr/>
      </dsp:nvSpPr>
      <dsp:spPr>
        <a:xfrm rot="5259364">
          <a:off x="6267205" y="1554776"/>
          <a:ext cx="1513426" cy="185740"/>
        </a:xfrm>
        <a:prstGeom prst="rect">
          <a:avLst/>
        </a:prstGeom>
        <a:solidFill>
          <a:schemeClr val="accent2">
            <a:hueOff val="35353"/>
            <a:satOff val="-34487"/>
            <a:lumOff val="-176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EC4EB46-44F0-4C2B-81A2-2D0A36D1395E}">
      <dsp:nvSpPr>
        <dsp:cNvPr id="0" name=""/>
        <dsp:cNvSpPr/>
      </dsp:nvSpPr>
      <dsp:spPr>
        <a:xfrm>
          <a:off x="6300192" y="588314"/>
          <a:ext cx="2605708" cy="1238268"/>
        </a:xfrm>
        <a:prstGeom prst="roundRect">
          <a:avLst>
            <a:gd name="adj" fmla="val 10000"/>
          </a:avLst>
        </a:prstGeom>
        <a:solidFill>
          <a:schemeClr val="accent2">
            <a:hueOff val="29461"/>
            <a:satOff val="-28739"/>
            <a:lumOff val="-1472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bg1"/>
              </a:solidFill>
            </a:rPr>
            <a:t>Нове</a:t>
          </a:r>
          <a:r>
            <a:rPr lang="ru-RU" sz="1800" b="1" kern="1200" dirty="0" smtClean="0">
              <a:solidFill>
                <a:schemeClr val="bg1"/>
              </a:solidFill>
            </a:rPr>
            <a:t> Царство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6336460" y="624582"/>
        <a:ext cx="2533172" cy="1165732"/>
      </dsp:txXfrm>
    </dsp:sp>
    <dsp:sp modelId="{E987CA06-4994-40F6-9115-AD8318E151A7}">
      <dsp:nvSpPr>
        <dsp:cNvPr id="0" name=""/>
        <dsp:cNvSpPr/>
      </dsp:nvSpPr>
      <dsp:spPr>
        <a:xfrm>
          <a:off x="6372197" y="2100474"/>
          <a:ext cx="2605708" cy="1238268"/>
        </a:xfrm>
        <a:prstGeom prst="roundRect">
          <a:avLst>
            <a:gd name="adj" fmla="val 10000"/>
          </a:avLst>
        </a:prstGeom>
        <a:solidFill>
          <a:schemeClr val="accent2">
            <a:hueOff val="35353"/>
            <a:satOff val="-34487"/>
            <a:lumOff val="-1766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bg1"/>
              </a:solidFill>
            </a:rPr>
            <a:t>Пізнє</a:t>
          </a:r>
          <a:r>
            <a:rPr lang="ru-RU" sz="1800" b="1" kern="1200" dirty="0" smtClean="0">
              <a:solidFill>
                <a:schemeClr val="bg1"/>
              </a:solidFill>
            </a:rPr>
            <a:t> Царство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6408465" y="2136742"/>
        <a:ext cx="2533172" cy="116573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8BA280-6FE8-4D2F-AB64-FD409970D0E9}">
      <dsp:nvSpPr>
        <dsp:cNvPr id="0" name=""/>
        <dsp:cNvSpPr/>
      </dsp:nvSpPr>
      <dsp:spPr>
        <a:xfrm>
          <a:off x="26327" y="46553"/>
          <a:ext cx="3227174" cy="19363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bg1"/>
              </a:solidFill>
            </a:rPr>
            <a:t>заснування міста Мемфіса 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26327" y="46553"/>
        <a:ext cx="3227174" cy="1936304"/>
      </dsp:txXfrm>
    </dsp:sp>
    <dsp:sp modelId="{12B04EA2-B483-45B7-803F-D53C3B6A248D}">
      <dsp:nvSpPr>
        <dsp:cNvPr id="0" name=""/>
        <dsp:cNvSpPr/>
      </dsp:nvSpPr>
      <dsp:spPr>
        <a:xfrm>
          <a:off x="35428" y="2259239"/>
          <a:ext cx="3227174" cy="19363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solidFill>
                <a:schemeClr val="bg1"/>
              </a:solidFill>
            </a:rPr>
            <a:t>час об’єднання Верхнього і Нижнього Єгипту в єдину державу після кровопролитних воєн</a:t>
          </a:r>
          <a:endParaRPr lang="ru-RU" sz="2100" b="1" kern="1200" dirty="0">
            <a:solidFill>
              <a:schemeClr val="bg1"/>
            </a:solidFill>
          </a:endParaRPr>
        </a:p>
      </dsp:txBody>
      <dsp:txXfrm>
        <a:off x="35428" y="2259239"/>
        <a:ext cx="3227174" cy="193630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6282FB-FAFC-46C0-A0B7-697FA836FC4C}">
      <dsp:nvSpPr>
        <dsp:cNvPr id="0" name=""/>
        <dsp:cNvSpPr/>
      </dsp:nvSpPr>
      <dsp:spPr>
        <a:xfrm>
          <a:off x="0" y="149032"/>
          <a:ext cx="2528581" cy="15171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solidFill>
                <a:schemeClr val="bg1"/>
              </a:solidFill>
              <a:latin typeface="Arial Black" pitchFamily="34" charset="0"/>
            </a:rPr>
            <a:t>Масово вводиться у вжиток папірус</a:t>
          </a:r>
          <a:endParaRPr lang="ru-RU" sz="19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0" y="149032"/>
        <a:ext cx="2528581" cy="1517148"/>
      </dsp:txXfrm>
    </dsp:sp>
    <dsp:sp modelId="{352CE15F-B535-4E79-9324-1103E0AF9E68}">
      <dsp:nvSpPr>
        <dsp:cNvPr id="0" name=""/>
        <dsp:cNvSpPr/>
      </dsp:nvSpPr>
      <dsp:spPr>
        <a:xfrm>
          <a:off x="2782735" y="200540"/>
          <a:ext cx="2528581" cy="15171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solidFill>
                <a:schemeClr val="bg1"/>
              </a:solidFill>
              <a:latin typeface="Arial Black" pitchFamily="34" charset="0"/>
            </a:rPr>
            <a:t>Встановлюються міцні торговельні зв’язки </a:t>
          </a:r>
          <a:endParaRPr lang="ru-RU" sz="19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2782735" y="200540"/>
        <a:ext cx="2528581" cy="151714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115F5A-9953-4337-819E-5D0C15399070}">
      <dsp:nvSpPr>
        <dsp:cNvPr id="0" name=""/>
        <dsp:cNvSpPr/>
      </dsp:nvSpPr>
      <dsp:spPr>
        <a:xfrm>
          <a:off x="720079" y="-100715"/>
          <a:ext cx="3885465" cy="19405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Тутмос Перший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підкорив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Межиріччя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,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розширивши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тим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самим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північні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і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південні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межі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країни</a:t>
          </a:r>
          <a:endParaRPr lang="ru-RU" sz="15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814807" y="-5987"/>
        <a:ext cx="3696009" cy="1751055"/>
      </dsp:txXfrm>
    </dsp:sp>
    <dsp:sp modelId="{440A4689-FEE2-4BC5-BA3C-9B14A9E446FE}">
      <dsp:nvSpPr>
        <dsp:cNvPr id="0" name=""/>
        <dsp:cNvSpPr/>
      </dsp:nvSpPr>
      <dsp:spPr>
        <a:xfrm>
          <a:off x="265026" y="-243011"/>
          <a:ext cx="4581200" cy="4581200"/>
        </a:xfrm>
        <a:custGeom>
          <a:avLst/>
          <a:gdLst/>
          <a:ahLst/>
          <a:cxnLst/>
          <a:rect l="0" t="0" r="0" b="0"/>
          <a:pathLst>
            <a:path>
              <a:moveTo>
                <a:pt x="4345141" y="1277827"/>
              </a:moveTo>
              <a:arcTo wR="2290600" hR="2290600" stAng="20025558" swAng="1544682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C7537A-DBE5-49D7-B24B-9F7B11CDF4C5}">
      <dsp:nvSpPr>
        <dsp:cNvPr id="0" name=""/>
        <dsp:cNvSpPr/>
      </dsp:nvSpPr>
      <dsp:spPr>
        <a:xfrm>
          <a:off x="3542077" y="2038168"/>
          <a:ext cx="3226637" cy="19403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Тутмос ІІІ,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який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увійшов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в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історію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як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легендарний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полководець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,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підкорив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і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приєднав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до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Єгипту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багато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держав на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Сході</a:t>
          </a:r>
          <a:endParaRPr lang="ru-RU" sz="15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3636795" y="2132886"/>
        <a:ext cx="3037201" cy="1750881"/>
      </dsp:txXfrm>
    </dsp:sp>
    <dsp:sp modelId="{80E14AA8-D4B5-44EF-B55C-9213EE9F4FF8}">
      <dsp:nvSpPr>
        <dsp:cNvPr id="0" name=""/>
        <dsp:cNvSpPr/>
      </dsp:nvSpPr>
      <dsp:spPr>
        <a:xfrm>
          <a:off x="242351" y="352397"/>
          <a:ext cx="4581200" cy="4581200"/>
        </a:xfrm>
        <a:custGeom>
          <a:avLst/>
          <a:gdLst/>
          <a:ahLst/>
          <a:cxnLst/>
          <a:rect l="0" t="0" r="0" b="0"/>
          <a:pathLst>
            <a:path>
              <a:moveTo>
                <a:pt x="4150451" y="3627687"/>
              </a:moveTo>
              <a:arcTo wR="2290600" hR="2290600" stAng="2142790" swAng="289680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46C33F-3E33-43DD-A54A-2AE50044A797}">
      <dsp:nvSpPr>
        <dsp:cNvPr id="0" name=""/>
        <dsp:cNvSpPr/>
      </dsp:nvSpPr>
      <dsp:spPr>
        <a:xfrm>
          <a:off x="1608854" y="4133370"/>
          <a:ext cx="3885465" cy="18367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Аменхотеп </a:t>
          </a:r>
          <a:r>
            <a:rPr lang="en-US" sz="1500" kern="1200" dirty="0" smtClean="0">
              <a:solidFill>
                <a:schemeClr val="bg1"/>
              </a:solidFill>
              <a:latin typeface="Arial Black" pitchFamily="34" charset="0"/>
            </a:rPr>
            <a:t>IV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справив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релігійну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реформацію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в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країні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, проголосивши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верховним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богом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Атона</a:t>
          </a:r>
          <a:endParaRPr lang="ru-RU" sz="15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1698517" y="4223033"/>
        <a:ext cx="3706139" cy="1657421"/>
      </dsp:txXfrm>
    </dsp:sp>
    <dsp:sp modelId="{2A1EDD57-F6A9-4561-810A-B2540A4BADCB}">
      <dsp:nvSpPr>
        <dsp:cNvPr id="0" name=""/>
        <dsp:cNvSpPr/>
      </dsp:nvSpPr>
      <dsp:spPr>
        <a:xfrm>
          <a:off x="2187877" y="313408"/>
          <a:ext cx="4581200" cy="4581200"/>
        </a:xfrm>
        <a:custGeom>
          <a:avLst/>
          <a:gdLst/>
          <a:ahLst/>
          <a:cxnLst/>
          <a:rect l="0" t="0" r="0" b="0"/>
          <a:pathLst>
            <a:path>
              <a:moveTo>
                <a:pt x="584486" y="3819006"/>
              </a:moveTo>
              <a:arcTo wR="2290600" hR="2290600" stAng="8288683" swAng="188687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50530B-BB08-4B3C-A2CB-8C0F29FAE6F9}">
      <dsp:nvSpPr>
        <dsp:cNvPr id="0" name=""/>
        <dsp:cNvSpPr/>
      </dsp:nvSpPr>
      <dsp:spPr>
        <a:xfrm>
          <a:off x="477319" y="2037585"/>
          <a:ext cx="2732585" cy="19979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Фараон Аменхотеп ІІІ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запам’ятався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грандіозним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будівництвом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в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історії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Стародавнього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500" kern="1200" dirty="0" err="1" smtClean="0">
              <a:solidFill>
                <a:schemeClr val="bg1"/>
              </a:solidFill>
              <a:latin typeface="Arial Black" pitchFamily="34" charset="0"/>
            </a:rPr>
            <a:t>Єгипту</a:t>
          </a:r>
          <a:r>
            <a:rPr lang="ru-RU" sz="15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endParaRPr lang="ru-RU" sz="15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574850" y="2135116"/>
        <a:ext cx="2537523" cy="1802869"/>
      </dsp:txXfrm>
    </dsp:sp>
    <dsp:sp modelId="{E8DBA388-DF18-48A2-BDA9-A3B73DA18370}">
      <dsp:nvSpPr>
        <dsp:cNvPr id="0" name=""/>
        <dsp:cNvSpPr/>
      </dsp:nvSpPr>
      <dsp:spPr>
        <a:xfrm>
          <a:off x="190071" y="-2522128"/>
          <a:ext cx="4581200" cy="4581200"/>
        </a:xfrm>
        <a:custGeom>
          <a:avLst/>
          <a:gdLst/>
          <a:ahLst/>
          <a:cxnLst/>
          <a:rect l="0" t="0" r="0" b="0"/>
          <a:pathLst>
            <a:path>
              <a:moveTo>
                <a:pt x="1970720" y="4558754"/>
              </a:moveTo>
              <a:arcTo wR="2290600" hR="2290600" stAng="5881652" swAng="1024418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89E802-5A3B-4CD0-B887-CF682FB809B7}">
      <dsp:nvSpPr>
        <dsp:cNvPr id="0" name=""/>
        <dsp:cNvSpPr/>
      </dsp:nvSpPr>
      <dsp:spPr>
        <a:xfrm>
          <a:off x="0" y="0"/>
          <a:ext cx="3706483" cy="495727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B9DF85-9A25-407F-9BC1-55AB29B42624}">
      <dsp:nvSpPr>
        <dsp:cNvPr id="0" name=""/>
        <dsp:cNvSpPr/>
      </dsp:nvSpPr>
      <dsp:spPr>
        <a:xfrm>
          <a:off x="1853241" y="498389"/>
          <a:ext cx="2409214" cy="117347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/>
            <a:t>верховна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законодавча</a:t>
          </a:r>
          <a:endParaRPr lang="ru-RU" sz="2500" b="1" kern="1200" dirty="0"/>
        </a:p>
      </dsp:txBody>
      <dsp:txXfrm>
        <a:off x="1910526" y="555674"/>
        <a:ext cx="2294644" cy="1058909"/>
      </dsp:txXfrm>
    </dsp:sp>
    <dsp:sp modelId="{AEB9FA3A-9DCC-4C51-A4F2-E65087244F2E}">
      <dsp:nvSpPr>
        <dsp:cNvPr id="0" name=""/>
        <dsp:cNvSpPr/>
      </dsp:nvSpPr>
      <dsp:spPr>
        <a:xfrm>
          <a:off x="1853241" y="1818553"/>
          <a:ext cx="2409214" cy="117347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/>
            <a:t>виконавча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влада</a:t>
          </a:r>
          <a:endParaRPr lang="ru-RU" sz="2500" b="1" kern="1200" dirty="0"/>
        </a:p>
      </dsp:txBody>
      <dsp:txXfrm>
        <a:off x="1910526" y="1875838"/>
        <a:ext cx="2294644" cy="1058909"/>
      </dsp:txXfrm>
    </dsp:sp>
    <dsp:sp modelId="{C8DDF4AD-07C3-4B23-8BA8-4F3366BB7A96}">
      <dsp:nvSpPr>
        <dsp:cNvPr id="0" name=""/>
        <dsp:cNvSpPr/>
      </dsp:nvSpPr>
      <dsp:spPr>
        <a:xfrm>
          <a:off x="1853241" y="3138718"/>
          <a:ext cx="2409214" cy="117347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err="1" smtClean="0"/>
            <a:t>судова</a:t>
          </a:r>
          <a:r>
            <a:rPr lang="ru-RU" sz="2500" b="1" kern="1200" dirty="0" smtClean="0"/>
            <a:t> </a:t>
          </a:r>
          <a:r>
            <a:rPr lang="ru-RU" sz="2500" b="1" kern="1200" dirty="0" err="1" smtClean="0"/>
            <a:t>влада</a:t>
          </a:r>
          <a:endParaRPr lang="ru-RU" sz="2500" b="1" kern="1200" dirty="0"/>
        </a:p>
      </dsp:txBody>
      <dsp:txXfrm>
        <a:off x="1910526" y="3196003"/>
        <a:ext cx="2294644" cy="105890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4E78C0-B9E7-4924-88F3-C4A2894D3ACD}">
      <dsp:nvSpPr>
        <dsp:cNvPr id="0" name=""/>
        <dsp:cNvSpPr/>
      </dsp:nvSpPr>
      <dsp:spPr>
        <a:xfrm>
          <a:off x="0" y="0"/>
          <a:ext cx="3305701" cy="495727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CDADEF-AD44-4D76-840F-A05D201FABF6}">
      <dsp:nvSpPr>
        <dsp:cNvPr id="0" name=""/>
        <dsp:cNvSpPr/>
      </dsp:nvSpPr>
      <dsp:spPr>
        <a:xfrm>
          <a:off x="1652850" y="496211"/>
          <a:ext cx="2148706" cy="88107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/>
            <a:t>найвищі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державні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повноваження</a:t>
          </a:r>
          <a:endParaRPr lang="ru-RU" sz="1600" b="1" kern="1200" dirty="0"/>
        </a:p>
      </dsp:txBody>
      <dsp:txXfrm>
        <a:off x="1695861" y="539222"/>
        <a:ext cx="2062684" cy="795055"/>
      </dsp:txXfrm>
    </dsp:sp>
    <dsp:sp modelId="{523F2B11-C64F-43CE-903D-E8861A86E5B3}">
      <dsp:nvSpPr>
        <dsp:cNvPr id="0" name=""/>
        <dsp:cNvSpPr/>
      </dsp:nvSpPr>
      <dsp:spPr>
        <a:xfrm>
          <a:off x="1652850" y="1487423"/>
          <a:ext cx="2148706" cy="88107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/>
            <a:t>очолював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державний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апарат</a:t>
          </a:r>
          <a:endParaRPr lang="ru-RU" sz="1600" b="1" kern="1200" dirty="0"/>
        </a:p>
      </dsp:txBody>
      <dsp:txXfrm>
        <a:off x="1695861" y="1530434"/>
        <a:ext cx="2062684" cy="795055"/>
      </dsp:txXfrm>
    </dsp:sp>
    <dsp:sp modelId="{DBE872C1-1F21-4B31-B0B8-A50436400D60}">
      <dsp:nvSpPr>
        <dsp:cNvPr id="0" name=""/>
        <dsp:cNvSpPr/>
      </dsp:nvSpPr>
      <dsp:spPr>
        <a:xfrm>
          <a:off x="1652850" y="2478636"/>
          <a:ext cx="2148706" cy="88107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/>
            <a:t>верховний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воєначальник</a:t>
          </a:r>
          <a:endParaRPr lang="ru-RU" sz="1600" b="1" kern="1200" dirty="0"/>
        </a:p>
      </dsp:txBody>
      <dsp:txXfrm>
        <a:off x="1695861" y="2521647"/>
        <a:ext cx="2062684" cy="795055"/>
      </dsp:txXfrm>
    </dsp:sp>
    <dsp:sp modelId="{41AD402E-186D-4677-BAFB-6A3C87C62DC2}">
      <dsp:nvSpPr>
        <dsp:cNvPr id="0" name=""/>
        <dsp:cNvSpPr/>
      </dsp:nvSpPr>
      <dsp:spPr>
        <a:xfrm>
          <a:off x="1652850" y="3469848"/>
          <a:ext cx="2148706" cy="88107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/>
            <a:t>верховний</a:t>
          </a:r>
          <a:r>
            <a:rPr lang="ru-RU" sz="1600" b="1" kern="1200" dirty="0" smtClean="0"/>
            <a:t> </a:t>
          </a:r>
          <a:r>
            <a:rPr lang="ru-RU" sz="1600" b="1" kern="1200" dirty="0" err="1" smtClean="0"/>
            <a:t>суддя</a:t>
          </a:r>
          <a:endParaRPr lang="ru-RU" sz="1600" b="1" kern="1200" dirty="0"/>
        </a:p>
      </dsp:txBody>
      <dsp:txXfrm>
        <a:off x="1695861" y="3512859"/>
        <a:ext cx="2062684" cy="79505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61A55-8E32-47E6-BA93-1F63D7C8A9DB}">
      <dsp:nvSpPr>
        <dsp:cNvPr id="0" name=""/>
        <dsp:cNvSpPr/>
      </dsp:nvSpPr>
      <dsp:spPr>
        <a:xfrm>
          <a:off x="0" y="0"/>
          <a:ext cx="4443471" cy="9501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  <a:latin typeface="Arial Black" pitchFamily="34" charset="0"/>
            </a:rPr>
            <a:t>Центр </a:t>
          </a:r>
          <a:r>
            <a:rPr lang="ru-RU" sz="2800" b="1" kern="1200" dirty="0" err="1" smtClean="0">
              <a:solidFill>
                <a:schemeClr val="bg1"/>
              </a:solidFill>
              <a:latin typeface="Arial Black" pitchFamily="34" charset="0"/>
            </a:rPr>
            <a:t>управління</a:t>
          </a:r>
          <a:r>
            <a:rPr lang="ru-RU" sz="2800" b="1" kern="1200" dirty="0" smtClean="0">
              <a:solidFill>
                <a:schemeClr val="bg1"/>
              </a:solidFill>
              <a:latin typeface="Arial Black" pitchFamily="34" charset="0"/>
            </a:rPr>
            <a:t> -</a:t>
          </a:r>
          <a:r>
            <a:rPr lang="ru-RU" sz="2800" b="1" kern="1200" dirty="0" err="1" smtClean="0">
              <a:solidFill>
                <a:schemeClr val="bg1"/>
              </a:solidFill>
              <a:latin typeface="Arial Black" pitchFamily="34" charset="0"/>
            </a:rPr>
            <a:t>палацом</a:t>
          </a:r>
          <a:r>
            <a:rPr lang="ru-RU" sz="2800" b="1" kern="1200" dirty="0" smtClean="0">
              <a:solidFill>
                <a:schemeClr val="bg1"/>
              </a:solidFill>
              <a:latin typeface="Arial Black" pitchFamily="34" charset="0"/>
            </a:rPr>
            <a:t> правителя</a:t>
          </a:r>
          <a:endParaRPr lang="ru-RU" sz="28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27829" y="27829"/>
        <a:ext cx="3307023" cy="894486"/>
      </dsp:txXfrm>
    </dsp:sp>
    <dsp:sp modelId="{85355FE1-706C-48EB-A7D3-057721B5FCD4}">
      <dsp:nvSpPr>
        <dsp:cNvPr id="0" name=""/>
        <dsp:cNvSpPr/>
      </dsp:nvSpPr>
      <dsp:spPr>
        <a:xfrm>
          <a:off x="331817" y="1082109"/>
          <a:ext cx="4443471" cy="9501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Чаті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(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візир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) -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дворецький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endParaRPr lang="ru-RU" sz="20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359646" y="1109938"/>
        <a:ext cx="3438401" cy="894486"/>
      </dsp:txXfrm>
    </dsp:sp>
    <dsp:sp modelId="{B7552C1C-3BD8-4E4C-8A32-0664CC2B06AA}">
      <dsp:nvSpPr>
        <dsp:cNvPr id="0" name=""/>
        <dsp:cNvSpPr/>
      </dsp:nvSpPr>
      <dsp:spPr>
        <a:xfrm>
          <a:off x="663635" y="2164218"/>
          <a:ext cx="4443471" cy="9501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bg1"/>
              </a:solidFill>
              <a:latin typeface="Arial Black" pitchFamily="34" charset="0"/>
            </a:rPr>
            <a:t>Зберігач</a:t>
          </a:r>
          <a:r>
            <a:rPr lang="ru-RU" sz="18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b="1" kern="1200" dirty="0" err="1" smtClean="0">
              <a:solidFill>
                <a:schemeClr val="bg1"/>
              </a:solidFill>
              <a:latin typeface="Arial Black" pitchFamily="34" charset="0"/>
            </a:rPr>
            <a:t>царської</a:t>
          </a:r>
          <a:r>
            <a:rPr lang="ru-RU" sz="1800" b="1" kern="1200" dirty="0" smtClean="0">
              <a:solidFill>
                <a:schemeClr val="bg1"/>
              </a:solidFill>
              <a:latin typeface="Arial Black" pitchFamily="34" charset="0"/>
            </a:rPr>
            <a:t> печатки  </a:t>
          </a:r>
          <a:r>
            <a:rPr lang="ru-RU" sz="1800" b="1" kern="1200" dirty="0" err="1" smtClean="0">
              <a:solidFill>
                <a:schemeClr val="bg1"/>
              </a:solidFill>
              <a:latin typeface="Arial Black" pitchFamily="34" charset="0"/>
            </a:rPr>
            <a:t>або</a:t>
          </a:r>
          <a:r>
            <a:rPr lang="ru-RU" sz="18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b="1" kern="1200" dirty="0" err="1" smtClean="0">
              <a:solidFill>
                <a:schemeClr val="bg1"/>
              </a:solidFill>
              <a:latin typeface="Arial Black" pitchFamily="34" charset="0"/>
            </a:rPr>
            <a:t>головний</a:t>
          </a:r>
          <a:r>
            <a:rPr lang="ru-RU" sz="1800" b="1" kern="1200" dirty="0" smtClean="0">
              <a:solidFill>
                <a:schemeClr val="bg1"/>
              </a:solidFill>
              <a:latin typeface="Arial Black" pitchFamily="34" charset="0"/>
            </a:rPr>
            <a:t> скарбник</a:t>
          </a:r>
          <a:endParaRPr lang="ru-RU" sz="18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691464" y="2192047"/>
        <a:ext cx="3438401" cy="894486"/>
      </dsp:txXfrm>
    </dsp:sp>
    <dsp:sp modelId="{B4246875-BEC7-47CA-9438-93A16160E114}">
      <dsp:nvSpPr>
        <dsp:cNvPr id="0" name=""/>
        <dsp:cNvSpPr/>
      </dsp:nvSpPr>
      <dsp:spPr>
        <a:xfrm>
          <a:off x="995452" y="3246327"/>
          <a:ext cx="4443471" cy="9501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Місцевий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аппарат -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намісники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фараона</a:t>
          </a:r>
          <a:endParaRPr lang="ru-RU" sz="20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1023281" y="3274156"/>
        <a:ext cx="3438401" cy="894486"/>
      </dsp:txXfrm>
    </dsp:sp>
    <dsp:sp modelId="{D3CC4880-9C63-4EC6-845E-C6317FC50BDD}">
      <dsp:nvSpPr>
        <dsp:cNvPr id="0" name=""/>
        <dsp:cNvSpPr/>
      </dsp:nvSpPr>
      <dsp:spPr>
        <a:xfrm>
          <a:off x="1327270" y="4328437"/>
          <a:ext cx="4443471" cy="9501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Номархи – </a:t>
          </a:r>
          <a:r>
            <a:rPr lang="uk-UA" sz="2000" b="1" kern="1200" dirty="0" smtClean="0">
              <a:solidFill>
                <a:schemeClr val="bg1"/>
              </a:solidFill>
              <a:latin typeface="Arial Black" pitchFamily="34" charset="0"/>
            </a:rPr>
            <a:t>були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на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чолі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нома </a:t>
          </a:r>
          <a:endParaRPr lang="ru-RU" sz="20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1355099" y="4356266"/>
        <a:ext cx="3438401" cy="894486"/>
      </dsp:txXfrm>
    </dsp:sp>
    <dsp:sp modelId="{D92551ED-EE7C-467F-AAC7-674F20E4988F}">
      <dsp:nvSpPr>
        <dsp:cNvPr id="0" name=""/>
        <dsp:cNvSpPr/>
      </dsp:nvSpPr>
      <dsp:spPr>
        <a:xfrm>
          <a:off x="3825877" y="694133"/>
          <a:ext cx="617594" cy="617594"/>
        </a:xfrm>
        <a:prstGeom prst="downArrow">
          <a:avLst>
            <a:gd name="adj1" fmla="val 55000"/>
            <a:gd name="adj2" fmla="val 45000"/>
          </a:avLst>
        </a:prstGeom>
        <a:solidFill>
          <a:schemeClr val="bg2">
            <a:alpha val="9000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3964836" y="694133"/>
        <a:ext cx="339676" cy="464739"/>
      </dsp:txXfrm>
    </dsp:sp>
    <dsp:sp modelId="{BAF84907-85C3-47F9-86A4-A04C7F2DFF64}">
      <dsp:nvSpPr>
        <dsp:cNvPr id="0" name=""/>
        <dsp:cNvSpPr/>
      </dsp:nvSpPr>
      <dsp:spPr>
        <a:xfrm>
          <a:off x="4157694" y="1776242"/>
          <a:ext cx="617594" cy="617594"/>
        </a:xfrm>
        <a:prstGeom prst="downArrow">
          <a:avLst>
            <a:gd name="adj1" fmla="val 55000"/>
            <a:gd name="adj2" fmla="val 45000"/>
          </a:avLst>
        </a:prstGeom>
        <a:solidFill>
          <a:schemeClr val="bg2">
            <a:alpha val="9000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4296653" y="1776242"/>
        <a:ext cx="339676" cy="464739"/>
      </dsp:txXfrm>
    </dsp:sp>
    <dsp:sp modelId="{195DFE84-6226-48D4-945A-1E1E98737385}">
      <dsp:nvSpPr>
        <dsp:cNvPr id="0" name=""/>
        <dsp:cNvSpPr/>
      </dsp:nvSpPr>
      <dsp:spPr>
        <a:xfrm>
          <a:off x="4489512" y="2842516"/>
          <a:ext cx="617594" cy="617594"/>
        </a:xfrm>
        <a:prstGeom prst="downArrow">
          <a:avLst>
            <a:gd name="adj1" fmla="val 55000"/>
            <a:gd name="adj2" fmla="val 45000"/>
          </a:avLst>
        </a:prstGeom>
        <a:solidFill>
          <a:schemeClr val="bg2">
            <a:alpha val="9000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4628471" y="2842516"/>
        <a:ext cx="339676" cy="464739"/>
      </dsp:txXfrm>
    </dsp:sp>
    <dsp:sp modelId="{09A0F9D4-20C5-414F-8C0A-A6D398F244BD}">
      <dsp:nvSpPr>
        <dsp:cNvPr id="0" name=""/>
        <dsp:cNvSpPr/>
      </dsp:nvSpPr>
      <dsp:spPr>
        <a:xfrm>
          <a:off x="4821330" y="3935182"/>
          <a:ext cx="617594" cy="617594"/>
        </a:xfrm>
        <a:prstGeom prst="downArrow">
          <a:avLst>
            <a:gd name="adj1" fmla="val 55000"/>
            <a:gd name="adj2" fmla="val 45000"/>
          </a:avLst>
        </a:prstGeom>
        <a:solidFill>
          <a:schemeClr val="bg2">
            <a:alpha val="9000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4960289" y="3935182"/>
        <a:ext cx="339676" cy="46473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18BEB5-ED13-4462-AEA3-0B9B27303B15}">
      <dsp:nvSpPr>
        <dsp:cNvPr id="0" name=""/>
        <dsp:cNvSpPr/>
      </dsp:nvSpPr>
      <dsp:spPr>
        <a:xfrm>
          <a:off x="2" y="50093"/>
          <a:ext cx="4648521" cy="20158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  <a:latin typeface="Arial Black" pitchFamily="34" charset="0"/>
            </a:rPr>
            <a:t>Сановник</a:t>
          </a:r>
          <a:endParaRPr lang="ru-RU" sz="24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59044" y="109135"/>
        <a:ext cx="2110249" cy="1897752"/>
      </dsp:txXfrm>
    </dsp:sp>
    <dsp:sp modelId="{595BB2C0-8F4B-4267-AE6F-50D8DF0E6DE9}">
      <dsp:nvSpPr>
        <dsp:cNvPr id="0" name=""/>
        <dsp:cNvSpPr/>
      </dsp:nvSpPr>
      <dsp:spPr>
        <a:xfrm>
          <a:off x="118103" y="2210337"/>
          <a:ext cx="4460047" cy="22987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bg1"/>
              </a:solidFill>
              <a:latin typeface="Arial Black" pitchFamily="34" charset="0"/>
            </a:rPr>
            <a:t>Н</a:t>
          </a:r>
          <a:r>
            <a:rPr lang="ru-RU" sz="2000" kern="1200" dirty="0" err="1" smtClean="0">
              <a:solidFill>
                <a:schemeClr val="bg1"/>
              </a:solidFill>
              <a:latin typeface="Arial Black" pitchFamily="34" charset="0"/>
            </a:rPr>
            <a:t>ачальник</a:t>
          </a:r>
          <a:r>
            <a:rPr lang="ru-RU" sz="20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kern="1200" dirty="0" err="1" smtClean="0">
              <a:solidFill>
                <a:schemeClr val="bg1"/>
              </a:solidFill>
              <a:latin typeface="Arial Black" pitchFamily="34" charset="0"/>
            </a:rPr>
            <a:t>робіт</a:t>
          </a:r>
          <a:r>
            <a:rPr lang="ru-RU" sz="20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kern="1200" dirty="0" err="1" smtClean="0">
              <a:solidFill>
                <a:schemeClr val="bg1"/>
              </a:solidFill>
              <a:latin typeface="Arial Black" pitchFamily="34" charset="0"/>
            </a:rPr>
            <a:t>зі</a:t>
          </a:r>
          <a:r>
            <a:rPr lang="ru-RU" sz="20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kern="1200" dirty="0" err="1" smtClean="0">
              <a:solidFill>
                <a:schemeClr val="bg1"/>
              </a:solidFill>
              <a:latin typeface="Arial Black" pitchFamily="34" charset="0"/>
            </a:rPr>
            <a:t>спорудження</a:t>
          </a:r>
          <a:r>
            <a:rPr lang="ru-RU" sz="2000" kern="1200" dirty="0" smtClean="0">
              <a:solidFill>
                <a:schemeClr val="bg1"/>
              </a:solidFill>
              <a:latin typeface="Arial Black" pitchFamily="34" charset="0"/>
            </a:rPr>
            <a:t> та </a:t>
          </a:r>
          <a:r>
            <a:rPr lang="ru-RU" sz="2000" kern="1200" dirty="0" err="1" smtClean="0">
              <a:solidFill>
                <a:schemeClr val="bg1"/>
              </a:solidFill>
              <a:latin typeface="Arial Black" pitchFamily="34" charset="0"/>
            </a:rPr>
            <a:t>утримання</a:t>
          </a:r>
          <a:r>
            <a:rPr lang="ru-RU" sz="20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kern="1200" dirty="0" err="1" smtClean="0">
              <a:solidFill>
                <a:schemeClr val="bg1"/>
              </a:solidFill>
              <a:latin typeface="Arial Black" pitchFamily="34" charset="0"/>
            </a:rPr>
            <a:t>зрошувальних</a:t>
          </a:r>
          <a:r>
            <a:rPr lang="ru-RU" sz="2000" kern="1200" dirty="0" smtClean="0">
              <a:solidFill>
                <a:schemeClr val="bg1"/>
              </a:solidFill>
              <a:latin typeface="Arial Black" pitchFamily="34" charset="0"/>
            </a:rPr>
            <a:t> систем </a:t>
          </a:r>
          <a:endParaRPr lang="ru-RU" sz="20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185432" y="2277666"/>
        <a:ext cx="2452835" cy="2164120"/>
      </dsp:txXfrm>
    </dsp:sp>
    <dsp:sp modelId="{28C9B596-AC19-43DB-8C81-C9E2044ED598}">
      <dsp:nvSpPr>
        <dsp:cNvPr id="0" name=""/>
        <dsp:cNvSpPr/>
      </dsp:nvSpPr>
      <dsp:spPr>
        <a:xfrm>
          <a:off x="187864" y="4586598"/>
          <a:ext cx="4553059" cy="20158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керуючого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 "</a:t>
          </a: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будинком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зброї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" (</a:t>
          </a: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представника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вищої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чиновної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знаті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або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 член </a:t>
          </a: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царської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1800" kern="1200" dirty="0" err="1" smtClean="0">
              <a:solidFill>
                <a:schemeClr val="bg1"/>
              </a:solidFill>
              <a:latin typeface="Arial Black" pitchFamily="34" charset="0"/>
            </a:rPr>
            <a:t>родини</a:t>
          </a:r>
          <a:r>
            <a:rPr lang="ru-RU" sz="1800" kern="1200" dirty="0" smtClean="0">
              <a:solidFill>
                <a:schemeClr val="bg1"/>
              </a:solidFill>
              <a:latin typeface="Arial Black" pitchFamily="34" charset="0"/>
            </a:rPr>
            <a:t>)</a:t>
          </a:r>
          <a:endParaRPr lang="ru-RU" sz="18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246906" y="4645640"/>
        <a:ext cx="2523370" cy="1897752"/>
      </dsp:txXfrm>
    </dsp:sp>
    <dsp:sp modelId="{CA464E9A-7261-4772-909B-63D0E90A3430}">
      <dsp:nvSpPr>
        <dsp:cNvPr id="0" name=""/>
        <dsp:cNvSpPr/>
      </dsp:nvSpPr>
      <dsp:spPr>
        <a:xfrm>
          <a:off x="3311827" y="1482972"/>
          <a:ext cx="1310293" cy="131029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3606643" y="1482972"/>
        <a:ext cx="720661" cy="985995"/>
      </dsp:txXfrm>
    </dsp:sp>
    <dsp:sp modelId="{5AA5DF1A-2E0D-49A4-ACF1-70666B60263A}">
      <dsp:nvSpPr>
        <dsp:cNvPr id="0" name=""/>
        <dsp:cNvSpPr/>
      </dsp:nvSpPr>
      <dsp:spPr>
        <a:xfrm>
          <a:off x="3258127" y="3866521"/>
          <a:ext cx="1310293" cy="131029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3552943" y="3866521"/>
        <a:ext cx="720661" cy="98599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5091BC-2045-4FDE-A3CE-D6B86AFF0943}">
      <dsp:nvSpPr>
        <dsp:cNvPr id="0" name=""/>
        <dsp:cNvSpPr/>
      </dsp:nvSpPr>
      <dsp:spPr>
        <a:xfrm>
          <a:off x="609045" y="0"/>
          <a:ext cx="6902510" cy="419576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B2DC10-5028-4DF0-8322-85DF0054BD04}">
      <dsp:nvSpPr>
        <dsp:cNvPr id="0" name=""/>
        <dsp:cNvSpPr/>
      </dsp:nvSpPr>
      <dsp:spPr>
        <a:xfrm>
          <a:off x="8723" y="1258728"/>
          <a:ext cx="2613818" cy="16783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>
              <a:solidFill>
                <a:schemeClr val="bg1"/>
              </a:solidFill>
              <a:latin typeface="Arial Black" pitchFamily="34" charset="0"/>
            </a:rPr>
            <a:t>охороняли</a:t>
          </a:r>
          <a:r>
            <a:rPr lang="ru-RU" sz="2100" kern="1200" dirty="0" smtClean="0">
              <a:solidFill>
                <a:schemeClr val="bg1"/>
              </a:solidFill>
              <a:latin typeface="Arial Black" pitchFamily="34" charset="0"/>
            </a:rPr>
            <a:t> правителя ("</a:t>
          </a:r>
          <a:r>
            <a:rPr lang="ru-RU" sz="2100" kern="1200" dirty="0" err="1" smtClean="0">
              <a:solidFill>
                <a:schemeClr val="bg1"/>
              </a:solidFill>
              <a:latin typeface="Arial Black" pitchFamily="34" charset="0"/>
            </a:rPr>
            <a:t>супутники</a:t>
          </a:r>
          <a:r>
            <a:rPr lang="ru-RU" sz="2100" kern="1200" dirty="0" smtClean="0">
              <a:solidFill>
                <a:schemeClr val="bg1"/>
              </a:solidFill>
              <a:latin typeface="Arial Black" pitchFamily="34" charset="0"/>
            </a:rPr>
            <a:t> правителя")</a:t>
          </a:r>
          <a:endParaRPr lang="ru-RU" sz="21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90651" y="1340656"/>
        <a:ext cx="2449962" cy="1514448"/>
      </dsp:txXfrm>
    </dsp:sp>
    <dsp:sp modelId="{8A83F070-134E-4DCE-8D83-45121BC19F0B}">
      <dsp:nvSpPr>
        <dsp:cNvPr id="0" name=""/>
        <dsp:cNvSpPr/>
      </dsp:nvSpPr>
      <dsp:spPr>
        <a:xfrm>
          <a:off x="2753391" y="1258728"/>
          <a:ext cx="2613818" cy="16783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err="1" smtClean="0">
              <a:solidFill>
                <a:schemeClr val="bg1"/>
              </a:solidFill>
              <a:latin typeface="Arial Black" pitchFamily="34" charset="0"/>
            </a:rPr>
            <a:t>ополчення</a:t>
          </a:r>
          <a:r>
            <a:rPr lang="ru-RU" sz="21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100" b="1" kern="1200" dirty="0" err="1" smtClean="0">
              <a:solidFill>
                <a:schemeClr val="bg1"/>
              </a:solidFill>
              <a:latin typeface="Arial Black" pitchFamily="34" charset="0"/>
            </a:rPr>
            <a:t>вільного</a:t>
          </a:r>
          <a:r>
            <a:rPr lang="ru-RU" sz="21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100" b="1" kern="1200" dirty="0" err="1" smtClean="0">
              <a:solidFill>
                <a:schemeClr val="bg1"/>
              </a:solidFill>
              <a:latin typeface="Arial Black" pitchFamily="34" charset="0"/>
            </a:rPr>
            <a:t>населення</a:t>
          </a:r>
          <a:endParaRPr lang="ru-RU" sz="21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2835319" y="1340656"/>
        <a:ext cx="2449962" cy="1514448"/>
      </dsp:txXfrm>
    </dsp:sp>
    <dsp:sp modelId="{118ABDAF-B6B8-4ACB-8281-BA7F9D782997}">
      <dsp:nvSpPr>
        <dsp:cNvPr id="0" name=""/>
        <dsp:cNvSpPr/>
      </dsp:nvSpPr>
      <dsp:spPr>
        <a:xfrm>
          <a:off x="5498059" y="1258728"/>
          <a:ext cx="2613818" cy="16783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solidFill>
                <a:schemeClr val="bg1"/>
              </a:solidFill>
              <a:latin typeface="Arial Black" pitchFamily="34" charset="0"/>
            </a:rPr>
            <a:t>Внутрішня</a:t>
          </a:r>
          <a:r>
            <a:rPr lang="ru-RU" sz="2400" kern="1200" dirty="0" smtClean="0">
              <a:solidFill>
                <a:schemeClr val="bg1"/>
              </a:solidFill>
              <a:latin typeface="Arial Black" pitchFamily="34" charset="0"/>
            </a:rPr>
            <a:t>  "</a:t>
          </a:r>
          <a:r>
            <a:rPr lang="ru-RU" sz="2000" kern="1200" dirty="0" err="1" smtClean="0">
              <a:solidFill>
                <a:schemeClr val="bg1"/>
              </a:solidFill>
              <a:latin typeface="Arial Black" pitchFamily="34" charset="0"/>
            </a:rPr>
            <a:t>поліцейська</a:t>
          </a:r>
          <a:r>
            <a:rPr lang="ru-RU" sz="2400" kern="1200" dirty="0" smtClean="0">
              <a:solidFill>
                <a:schemeClr val="bg1"/>
              </a:solidFill>
              <a:latin typeface="Arial Black" pitchFamily="34" charset="0"/>
            </a:rPr>
            <a:t>" служба</a:t>
          </a:r>
          <a:endParaRPr lang="ru-RU" sz="24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5579987" y="1340656"/>
        <a:ext cx="2449962" cy="15144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0E267D-72C1-4593-AB99-4CCAB6ED9FA2}">
      <dsp:nvSpPr>
        <dsp:cNvPr id="0" name=""/>
        <dsp:cNvSpPr/>
      </dsp:nvSpPr>
      <dsp:spPr>
        <a:xfrm>
          <a:off x="7656270" y="3023788"/>
          <a:ext cx="139844" cy="466720"/>
        </a:xfrm>
        <a:custGeom>
          <a:avLst/>
          <a:gdLst/>
          <a:ahLst/>
          <a:cxnLst/>
          <a:rect l="0" t="0" r="0" b="0"/>
          <a:pathLst>
            <a:path>
              <a:moveTo>
                <a:pt x="139844" y="0"/>
              </a:moveTo>
              <a:lnTo>
                <a:pt x="139844" y="324294"/>
              </a:lnTo>
              <a:lnTo>
                <a:pt x="0" y="324294"/>
              </a:lnTo>
              <a:lnTo>
                <a:pt x="0" y="466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41AC58-C161-4132-A89F-653C88AAE7E1}">
      <dsp:nvSpPr>
        <dsp:cNvPr id="0" name=""/>
        <dsp:cNvSpPr/>
      </dsp:nvSpPr>
      <dsp:spPr>
        <a:xfrm>
          <a:off x="4227552" y="1678407"/>
          <a:ext cx="3568562" cy="369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686"/>
              </a:lnTo>
              <a:lnTo>
                <a:pt x="3568562" y="226686"/>
              </a:lnTo>
              <a:lnTo>
                <a:pt x="3568562" y="3691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9A99E6-F9BA-44B2-90BC-A80EAEFCA606}">
      <dsp:nvSpPr>
        <dsp:cNvPr id="0" name=""/>
        <dsp:cNvSpPr/>
      </dsp:nvSpPr>
      <dsp:spPr>
        <a:xfrm>
          <a:off x="5309117" y="3023788"/>
          <a:ext cx="177711" cy="424213"/>
        </a:xfrm>
        <a:custGeom>
          <a:avLst/>
          <a:gdLst/>
          <a:ahLst/>
          <a:cxnLst/>
          <a:rect l="0" t="0" r="0" b="0"/>
          <a:pathLst>
            <a:path>
              <a:moveTo>
                <a:pt x="177711" y="0"/>
              </a:moveTo>
              <a:lnTo>
                <a:pt x="177711" y="281787"/>
              </a:lnTo>
              <a:lnTo>
                <a:pt x="0" y="281787"/>
              </a:lnTo>
              <a:lnTo>
                <a:pt x="0" y="42421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68224-AD25-4061-9566-27C174371300}">
      <dsp:nvSpPr>
        <dsp:cNvPr id="0" name=""/>
        <dsp:cNvSpPr/>
      </dsp:nvSpPr>
      <dsp:spPr>
        <a:xfrm>
          <a:off x="4227552" y="1678407"/>
          <a:ext cx="1259276" cy="369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686"/>
              </a:lnTo>
              <a:lnTo>
                <a:pt x="1259276" y="226686"/>
              </a:lnTo>
              <a:lnTo>
                <a:pt x="1259276" y="3691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BFF44A-EAD5-420C-BDF8-E54D2EB36B99}">
      <dsp:nvSpPr>
        <dsp:cNvPr id="0" name=""/>
        <dsp:cNvSpPr/>
      </dsp:nvSpPr>
      <dsp:spPr>
        <a:xfrm>
          <a:off x="3161185" y="3023788"/>
          <a:ext cx="152098" cy="5923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9910"/>
              </a:lnTo>
              <a:lnTo>
                <a:pt x="152098" y="449910"/>
              </a:lnTo>
              <a:lnTo>
                <a:pt x="152098" y="5923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8F5A52-1895-479A-8B03-83D10A045C66}">
      <dsp:nvSpPr>
        <dsp:cNvPr id="0" name=""/>
        <dsp:cNvSpPr/>
      </dsp:nvSpPr>
      <dsp:spPr>
        <a:xfrm>
          <a:off x="3161185" y="1678407"/>
          <a:ext cx="1066367" cy="369112"/>
        </a:xfrm>
        <a:custGeom>
          <a:avLst/>
          <a:gdLst/>
          <a:ahLst/>
          <a:cxnLst/>
          <a:rect l="0" t="0" r="0" b="0"/>
          <a:pathLst>
            <a:path>
              <a:moveTo>
                <a:pt x="1066367" y="0"/>
              </a:moveTo>
              <a:lnTo>
                <a:pt x="1066367" y="226686"/>
              </a:lnTo>
              <a:lnTo>
                <a:pt x="0" y="226686"/>
              </a:lnTo>
              <a:lnTo>
                <a:pt x="0" y="3691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888D40-6B36-4836-AF6B-ABEF36C1BF27}">
      <dsp:nvSpPr>
        <dsp:cNvPr id="0" name=""/>
        <dsp:cNvSpPr/>
      </dsp:nvSpPr>
      <dsp:spPr>
        <a:xfrm>
          <a:off x="919273" y="3023788"/>
          <a:ext cx="91440" cy="4495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7092"/>
              </a:lnTo>
              <a:lnTo>
                <a:pt x="49978" y="307092"/>
              </a:lnTo>
              <a:lnTo>
                <a:pt x="49978" y="44951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49DF87-60A2-425B-B813-806003493A6A}">
      <dsp:nvSpPr>
        <dsp:cNvPr id="0" name=""/>
        <dsp:cNvSpPr/>
      </dsp:nvSpPr>
      <dsp:spPr>
        <a:xfrm>
          <a:off x="964993" y="1678407"/>
          <a:ext cx="3262559" cy="369112"/>
        </a:xfrm>
        <a:custGeom>
          <a:avLst/>
          <a:gdLst/>
          <a:ahLst/>
          <a:cxnLst/>
          <a:rect l="0" t="0" r="0" b="0"/>
          <a:pathLst>
            <a:path>
              <a:moveTo>
                <a:pt x="3262559" y="0"/>
              </a:moveTo>
              <a:lnTo>
                <a:pt x="3262559" y="226686"/>
              </a:lnTo>
              <a:lnTo>
                <a:pt x="0" y="226686"/>
              </a:lnTo>
              <a:lnTo>
                <a:pt x="0" y="3691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4D0915-FC2A-45C5-A45A-B1A1896BD6F8}">
      <dsp:nvSpPr>
        <dsp:cNvPr id="0" name=""/>
        <dsp:cNvSpPr/>
      </dsp:nvSpPr>
      <dsp:spPr>
        <a:xfrm>
          <a:off x="1075266" y="256092"/>
          <a:ext cx="6304572" cy="1422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0B9E3B-B5FA-4C24-B402-CF862082F518}">
      <dsp:nvSpPr>
        <dsp:cNvPr id="0" name=""/>
        <dsp:cNvSpPr/>
      </dsp:nvSpPr>
      <dsp:spPr>
        <a:xfrm>
          <a:off x="1246092" y="418376"/>
          <a:ext cx="6304572" cy="14223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chemeClr val="tx2"/>
              </a:solidFill>
            </a:rPr>
            <a:t>Функції</a:t>
          </a:r>
          <a:r>
            <a:rPr lang="uk-UA" sz="1800" b="1" kern="1200" dirty="0" smtClean="0">
              <a:solidFill>
                <a:schemeClr val="tx2"/>
              </a:solidFill>
            </a:rPr>
            <a:t> - </a:t>
          </a:r>
          <a:r>
            <a:rPr lang="uk-UA" altLang="ru-RU" sz="2000" b="1" kern="1200" dirty="0" smtClean="0">
              <a:solidFill>
                <a:schemeClr val="tx2"/>
              </a:solidFill>
            </a:rPr>
            <a:t>основні напрямки діяльності, що пов'язані із задоволенням актуальних потреб людини і завдяки яким наука стає потрібною в суспільстві</a:t>
          </a:r>
          <a:endParaRPr lang="ru-RU" sz="2000" b="1" kern="1200" dirty="0">
            <a:solidFill>
              <a:schemeClr val="tx2"/>
            </a:solidFill>
          </a:endParaRPr>
        </a:p>
      </dsp:txBody>
      <dsp:txXfrm>
        <a:off x="1287750" y="460034"/>
        <a:ext cx="6221256" cy="1338999"/>
      </dsp:txXfrm>
    </dsp:sp>
    <dsp:sp modelId="{D2FA85DD-D864-4B88-857A-49CD177D60B9}">
      <dsp:nvSpPr>
        <dsp:cNvPr id="0" name=""/>
        <dsp:cNvSpPr/>
      </dsp:nvSpPr>
      <dsp:spPr>
        <a:xfrm>
          <a:off x="3799" y="2047520"/>
          <a:ext cx="1922387" cy="976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D57C22-073A-4A1F-BB10-7F2853F2FDA3}">
      <dsp:nvSpPr>
        <dsp:cNvPr id="0" name=""/>
        <dsp:cNvSpPr/>
      </dsp:nvSpPr>
      <dsp:spPr>
        <a:xfrm>
          <a:off x="174624" y="2209804"/>
          <a:ext cx="1922387" cy="9762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/>
              </a:solidFill>
            </a:rPr>
            <a:t>Пізнавальна</a:t>
          </a:r>
          <a:endParaRPr lang="ru-RU" sz="2000" b="1" kern="1200" dirty="0">
            <a:solidFill>
              <a:schemeClr val="tx2"/>
            </a:solidFill>
          </a:endParaRPr>
        </a:p>
      </dsp:txBody>
      <dsp:txXfrm>
        <a:off x="203218" y="2238398"/>
        <a:ext cx="1865199" cy="919080"/>
      </dsp:txXfrm>
    </dsp:sp>
    <dsp:sp modelId="{CD20CFF9-C2C5-4BE2-9B18-B377A0A1525C}">
      <dsp:nvSpPr>
        <dsp:cNvPr id="0" name=""/>
        <dsp:cNvSpPr/>
      </dsp:nvSpPr>
      <dsp:spPr>
        <a:xfrm>
          <a:off x="200536" y="3473307"/>
          <a:ext cx="1537430" cy="1783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021699-E03E-4089-9843-8521DAD2545D}">
      <dsp:nvSpPr>
        <dsp:cNvPr id="0" name=""/>
        <dsp:cNvSpPr/>
      </dsp:nvSpPr>
      <dsp:spPr>
        <a:xfrm>
          <a:off x="371362" y="3635591"/>
          <a:ext cx="1537430" cy="1783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tx2"/>
              </a:solidFill>
            </a:rPr>
            <a:t>Пізнання і пояснення історії державно-правових явищ</a:t>
          </a:r>
          <a:endParaRPr lang="ru-RU" sz="1600" b="1" kern="1200" dirty="0">
            <a:solidFill>
              <a:schemeClr val="tx2"/>
            </a:solidFill>
          </a:endParaRPr>
        </a:p>
      </dsp:txBody>
      <dsp:txXfrm>
        <a:off x="416392" y="3680621"/>
        <a:ext cx="1447370" cy="1693211"/>
      </dsp:txXfrm>
    </dsp:sp>
    <dsp:sp modelId="{C679E57D-05F0-4A4B-B28E-122752C6C69F}">
      <dsp:nvSpPr>
        <dsp:cNvPr id="0" name=""/>
        <dsp:cNvSpPr/>
      </dsp:nvSpPr>
      <dsp:spPr>
        <a:xfrm>
          <a:off x="2267838" y="2047520"/>
          <a:ext cx="1786694" cy="976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E1A842-17D8-416F-8CDA-DFEA57F79121}">
      <dsp:nvSpPr>
        <dsp:cNvPr id="0" name=""/>
        <dsp:cNvSpPr/>
      </dsp:nvSpPr>
      <dsp:spPr>
        <a:xfrm>
          <a:off x="2438663" y="2209804"/>
          <a:ext cx="1786694" cy="9762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tx2"/>
              </a:solidFill>
            </a:rPr>
            <a:t>Прогностична</a:t>
          </a:r>
          <a:endParaRPr lang="ru-RU" sz="1800" b="1" kern="1200" dirty="0">
            <a:solidFill>
              <a:schemeClr val="tx2"/>
            </a:solidFill>
          </a:endParaRPr>
        </a:p>
      </dsp:txBody>
      <dsp:txXfrm>
        <a:off x="2467257" y="2238398"/>
        <a:ext cx="1729506" cy="919080"/>
      </dsp:txXfrm>
    </dsp:sp>
    <dsp:sp modelId="{CC52EE87-4302-485B-BDF5-2A41FE1FAA84}">
      <dsp:nvSpPr>
        <dsp:cNvPr id="0" name=""/>
        <dsp:cNvSpPr/>
      </dsp:nvSpPr>
      <dsp:spPr>
        <a:xfrm>
          <a:off x="2410680" y="3616125"/>
          <a:ext cx="1805204" cy="17835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DF598B-957E-4B69-B890-C9682FFF1824}">
      <dsp:nvSpPr>
        <dsp:cNvPr id="0" name=""/>
        <dsp:cNvSpPr/>
      </dsp:nvSpPr>
      <dsp:spPr>
        <a:xfrm>
          <a:off x="2581506" y="3778409"/>
          <a:ext cx="1805204" cy="17835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tx2"/>
              </a:solidFill>
            </a:rPr>
            <a:t>Прогнозування  тенденцій подальшого державно-правового розвитку</a:t>
          </a:r>
          <a:endParaRPr lang="ru-RU" sz="1600" b="1" kern="1200" dirty="0">
            <a:solidFill>
              <a:schemeClr val="tx2"/>
            </a:solidFill>
          </a:endParaRPr>
        </a:p>
      </dsp:txBody>
      <dsp:txXfrm>
        <a:off x="2633744" y="3830647"/>
        <a:ext cx="1700728" cy="1679049"/>
      </dsp:txXfrm>
    </dsp:sp>
    <dsp:sp modelId="{1C7E1041-64E6-410E-B253-92E610F8D8B7}">
      <dsp:nvSpPr>
        <dsp:cNvPr id="0" name=""/>
        <dsp:cNvSpPr/>
      </dsp:nvSpPr>
      <dsp:spPr>
        <a:xfrm>
          <a:off x="4718114" y="2047520"/>
          <a:ext cx="1537430" cy="976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0CA6D6-43C3-455D-8603-5B928E4D90AE}">
      <dsp:nvSpPr>
        <dsp:cNvPr id="0" name=""/>
        <dsp:cNvSpPr/>
      </dsp:nvSpPr>
      <dsp:spPr>
        <a:xfrm>
          <a:off x="4888939" y="2209804"/>
          <a:ext cx="1537430" cy="9762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2"/>
              </a:solidFill>
            </a:rPr>
            <a:t>Виховна</a:t>
          </a:r>
          <a:endParaRPr lang="ru-RU" sz="2400" b="1" kern="1200" dirty="0">
            <a:solidFill>
              <a:schemeClr val="tx2"/>
            </a:solidFill>
          </a:endParaRPr>
        </a:p>
      </dsp:txBody>
      <dsp:txXfrm>
        <a:off x="4917533" y="2238398"/>
        <a:ext cx="1480242" cy="919080"/>
      </dsp:txXfrm>
    </dsp:sp>
    <dsp:sp modelId="{94B7626F-842C-41F5-93BD-DE414D3A3FCA}">
      <dsp:nvSpPr>
        <dsp:cNvPr id="0" name=""/>
        <dsp:cNvSpPr/>
      </dsp:nvSpPr>
      <dsp:spPr>
        <a:xfrm>
          <a:off x="4227727" y="3448002"/>
          <a:ext cx="2162780" cy="17929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8AB03C-F10E-4C11-943A-B0D3BF880D12}">
      <dsp:nvSpPr>
        <dsp:cNvPr id="0" name=""/>
        <dsp:cNvSpPr/>
      </dsp:nvSpPr>
      <dsp:spPr>
        <a:xfrm>
          <a:off x="4398553" y="3610286"/>
          <a:ext cx="2162780" cy="179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tx2"/>
              </a:solidFill>
            </a:rPr>
            <a:t>Виховання </a:t>
          </a:r>
          <a:r>
            <a:rPr lang="ru-RU" sz="1800" b="1" kern="1200" dirty="0" err="1" smtClean="0">
              <a:solidFill>
                <a:schemeClr val="tx2"/>
              </a:solidFill>
            </a:rPr>
            <a:t>національно-державницької</a:t>
          </a:r>
          <a:r>
            <a:rPr lang="ru-RU" sz="1800" b="1" kern="1200" dirty="0" smtClean="0">
              <a:solidFill>
                <a:schemeClr val="tx2"/>
              </a:solidFill>
            </a:rPr>
            <a:t> </a:t>
          </a:r>
          <a:r>
            <a:rPr lang="ru-RU" sz="1800" b="1" kern="1200" dirty="0" err="1" smtClean="0">
              <a:solidFill>
                <a:schemeClr val="tx2"/>
              </a:solidFill>
            </a:rPr>
            <a:t>свідомості</a:t>
          </a:r>
          <a:r>
            <a:rPr lang="ru-RU" sz="1800" b="1" kern="1200" dirty="0" smtClean="0">
              <a:solidFill>
                <a:schemeClr val="tx2"/>
              </a:solidFill>
            </a:rPr>
            <a:t> </a:t>
          </a:r>
          <a:endParaRPr lang="ru-RU" sz="1800" b="1" kern="1200" dirty="0">
            <a:solidFill>
              <a:schemeClr val="tx2"/>
            </a:solidFill>
          </a:endParaRPr>
        </a:p>
      </dsp:txBody>
      <dsp:txXfrm>
        <a:off x="4451067" y="3662800"/>
        <a:ext cx="2057752" cy="1687927"/>
      </dsp:txXfrm>
    </dsp:sp>
    <dsp:sp modelId="{48686C22-1C2D-45A4-82D2-E91F65B6C99F}">
      <dsp:nvSpPr>
        <dsp:cNvPr id="0" name=""/>
        <dsp:cNvSpPr/>
      </dsp:nvSpPr>
      <dsp:spPr>
        <a:xfrm>
          <a:off x="7027399" y="2047520"/>
          <a:ext cx="1537430" cy="976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652D9A-5E95-45D0-A618-84FAE620740A}">
      <dsp:nvSpPr>
        <dsp:cNvPr id="0" name=""/>
        <dsp:cNvSpPr/>
      </dsp:nvSpPr>
      <dsp:spPr>
        <a:xfrm>
          <a:off x="7198225" y="2209804"/>
          <a:ext cx="1537430" cy="9762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tx2"/>
              </a:solidFill>
            </a:rPr>
            <a:t>Практично-політична</a:t>
          </a:r>
          <a:endParaRPr lang="ru-RU" sz="1600" b="1" kern="1200" dirty="0">
            <a:solidFill>
              <a:schemeClr val="tx2"/>
            </a:solidFill>
          </a:endParaRPr>
        </a:p>
      </dsp:txBody>
      <dsp:txXfrm>
        <a:off x="7226819" y="2238398"/>
        <a:ext cx="1480242" cy="919080"/>
      </dsp:txXfrm>
    </dsp:sp>
    <dsp:sp modelId="{F19BC2AC-1CB6-4035-8D38-28EF9C87DB5A}">
      <dsp:nvSpPr>
        <dsp:cNvPr id="0" name=""/>
        <dsp:cNvSpPr/>
      </dsp:nvSpPr>
      <dsp:spPr>
        <a:xfrm>
          <a:off x="6770026" y="3490508"/>
          <a:ext cx="1772488" cy="17929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BD330A-CA26-4A5E-BED9-BC0FD8691DF7}">
      <dsp:nvSpPr>
        <dsp:cNvPr id="0" name=""/>
        <dsp:cNvSpPr/>
      </dsp:nvSpPr>
      <dsp:spPr>
        <a:xfrm>
          <a:off x="6940851" y="3652793"/>
          <a:ext cx="1772488" cy="17929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2"/>
              </a:solidFill>
            </a:rPr>
            <a:t>Осмислення </a:t>
          </a:r>
          <a:r>
            <a:rPr lang="uk-UA" sz="1200" b="1" kern="1200" dirty="0" err="1" smtClean="0">
              <a:solidFill>
                <a:schemeClr val="tx2"/>
              </a:solidFill>
            </a:rPr>
            <a:t>істор-х</a:t>
          </a:r>
          <a:r>
            <a:rPr lang="uk-UA" sz="1200" b="1" kern="1200" dirty="0" smtClean="0">
              <a:solidFill>
                <a:schemeClr val="tx2"/>
              </a:solidFill>
            </a:rPr>
            <a:t> фактів, закономірностей, тенденцій розвитку </a:t>
          </a:r>
          <a:r>
            <a:rPr lang="uk-UA" sz="1200" b="1" kern="1200" dirty="0" err="1" smtClean="0">
              <a:solidFill>
                <a:schemeClr val="tx2"/>
              </a:solidFill>
            </a:rPr>
            <a:t>сусп-ва</a:t>
          </a:r>
          <a:r>
            <a:rPr lang="uk-UA" sz="1200" b="1" kern="1200" dirty="0" smtClean="0">
              <a:solidFill>
                <a:schemeClr val="tx2"/>
              </a:solidFill>
            </a:rPr>
            <a:t>,  </a:t>
          </a:r>
          <a:r>
            <a:rPr lang="uk-UA" sz="1200" b="1" kern="1200" dirty="0" err="1" smtClean="0">
              <a:solidFill>
                <a:schemeClr val="tx2"/>
              </a:solidFill>
            </a:rPr>
            <a:t>допомогає</a:t>
          </a:r>
          <a:r>
            <a:rPr lang="uk-UA" sz="1200" b="1" kern="1200" dirty="0" smtClean="0">
              <a:solidFill>
                <a:schemeClr val="tx2"/>
              </a:solidFill>
            </a:rPr>
            <a:t> розроблять політичний курс, уникати </a:t>
          </a:r>
          <a:r>
            <a:rPr lang="uk-UA" sz="1200" b="1" kern="1200" dirty="0" err="1" smtClean="0">
              <a:solidFill>
                <a:schemeClr val="tx2"/>
              </a:solidFill>
            </a:rPr>
            <a:t>суб</a:t>
          </a:r>
          <a:r>
            <a:rPr lang="en-US" sz="1200" b="1" kern="1200" dirty="0" smtClean="0">
              <a:solidFill>
                <a:schemeClr val="tx2"/>
              </a:solidFill>
            </a:rPr>
            <a:t>’</a:t>
          </a:r>
          <a:r>
            <a:rPr lang="uk-UA" sz="1200" b="1" kern="1200" dirty="0" err="1" smtClean="0">
              <a:solidFill>
                <a:schemeClr val="tx2"/>
              </a:solidFill>
            </a:rPr>
            <a:t>єктивних</a:t>
          </a:r>
          <a:r>
            <a:rPr lang="uk-UA" sz="1200" b="1" kern="1200" dirty="0" smtClean="0">
              <a:solidFill>
                <a:schemeClr val="tx2"/>
              </a:solidFill>
            </a:rPr>
            <a:t> рішень </a:t>
          </a:r>
          <a:endParaRPr lang="ru-RU" sz="1200" b="1" kern="1200" dirty="0">
            <a:solidFill>
              <a:schemeClr val="tx2"/>
            </a:solidFill>
          </a:endParaRPr>
        </a:p>
      </dsp:txBody>
      <dsp:txXfrm>
        <a:off x="6992765" y="3704707"/>
        <a:ext cx="1668660" cy="168912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2AD94F-B6FA-435E-A671-F21751E41D27}">
      <dsp:nvSpPr>
        <dsp:cNvPr id="0" name=""/>
        <dsp:cNvSpPr/>
      </dsp:nvSpPr>
      <dsp:spPr>
        <a:xfrm>
          <a:off x="0" y="1994987"/>
          <a:ext cx="9147311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2526E8-95E5-4912-A183-852B2D8B4901}">
      <dsp:nvSpPr>
        <dsp:cNvPr id="0" name=""/>
        <dsp:cNvSpPr/>
      </dsp:nvSpPr>
      <dsp:spPr>
        <a:xfrm>
          <a:off x="456918" y="369071"/>
          <a:ext cx="7498276" cy="17292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023" tIns="0" rIns="242023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Вищим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судовим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органом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була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"палата шести," яку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очолював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візир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, до складу належали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вищі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чиновники. </a:t>
          </a:r>
          <a:r>
            <a:rPr lang="uk-UA" sz="2000" b="1" kern="1200" dirty="0" smtClean="0">
              <a:solidFill>
                <a:schemeClr val="bg1"/>
              </a:solidFill>
              <a:latin typeface="Arial Black" pitchFamily="34" charset="0"/>
            </a:rPr>
            <a:t>Пізніше 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виникає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судова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"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колегія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тридцяти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суддів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"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із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поважних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громадян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найбільших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міст</a:t>
          </a:r>
          <a:r>
            <a:rPr lang="ru-RU" sz="2000" b="1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000" b="1" kern="1200" dirty="0" err="1" smtClean="0">
              <a:solidFill>
                <a:schemeClr val="bg1"/>
              </a:solidFill>
              <a:latin typeface="Arial Black" pitchFamily="34" charset="0"/>
            </a:rPr>
            <a:t>країни</a:t>
          </a:r>
          <a:endParaRPr lang="ru-RU" sz="20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541332" y="453485"/>
        <a:ext cx="7329448" cy="1560407"/>
      </dsp:txXfrm>
    </dsp:sp>
    <dsp:sp modelId="{021F00ED-9FF4-4C51-AF94-ACE47F4E9503}">
      <dsp:nvSpPr>
        <dsp:cNvPr id="0" name=""/>
        <dsp:cNvSpPr/>
      </dsp:nvSpPr>
      <dsp:spPr>
        <a:xfrm>
          <a:off x="0" y="3835103"/>
          <a:ext cx="9147311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ECB883-EAE1-4A20-853F-4AE26EAEC0C1}">
      <dsp:nvSpPr>
        <dsp:cNvPr id="0" name=""/>
        <dsp:cNvSpPr/>
      </dsp:nvSpPr>
      <dsp:spPr>
        <a:xfrm>
          <a:off x="456918" y="2209187"/>
          <a:ext cx="7498276" cy="17292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023" tIns="0" rIns="242023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chemeClr val="bg1"/>
              </a:solidFill>
              <a:latin typeface="Arial Black" pitchFamily="34" charset="0"/>
            </a:rPr>
            <a:t>Органи</a:t>
          </a:r>
          <a:r>
            <a:rPr lang="ru-RU" sz="2400" b="1" kern="1200" dirty="0" smtClean="0">
              <a:solidFill>
                <a:schemeClr val="bg1"/>
              </a:solidFill>
              <a:latin typeface="Arial Black" pitchFamily="34" charset="0"/>
            </a:rPr>
            <a:t> общинного </a:t>
          </a:r>
          <a:r>
            <a:rPr lang="ru-RU" sz="2400" b="1" kern="1200" dirty="0" err="1" smtClean="0">
              <a:solidFill>
                <a:schemeClr val="bg1"/>
              </a:solidFill>
              <a:latin typeface="Arial Black" pitchFamily="34" charset="0"/>
            </a:rPr>
            <a:t>самоврядування</a:t>
          </a:r>
          <a:r>
            <a:rPr lang="ru-RU" sz="2400" b="1" kern="1200" dirty="0" smtClean="0">
              <a:solidFill>
                <a:schemeClr val="bg1"/>
              </a:solidFill>
              <a:latin typeface="Arial Black" pitchFamily="34" charset="0"/>
            </a:rPr>
            <a:t> – </a:t>
          </a:r>
          <a:r>
            <a:rPr lang="ru-RU" sz="2400" b="1" kern="1200" dirty="0" err="1" smtClean="0">
              <a:solidFill>
                <a:schemeClr val="bg1"/>
              </a:solidFill>
              <a:latin typeface="Arial Black" pitchFamily="34" charset="0"/>
            </a:rPr>
            <a:t>дрібні</a:t>
          </a:r>
          <a:r>
            <a:rPr lang="ru-RU" sz="2400" b="1" kern="1200" dirty="0" smtClean="0">
              <a:solidFill>
                <a:schemeClr val="bg1"/>
              </a:solidFill>
              <a:latin typeface="Arial Black" pitchFamily="34" charset="0"/>
            </a:rPr>
            <a:t> позови</a:t>
          </a:r>
          <a:endParaRPr lang="ru-RU" sz="24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541332" y="2293601"/>
        <a:ext cx="7329448" cy="1560407"/>
      </dsp:txXfrm>
    </dsp:sp>
    <dsp:sp modelId="{FFCB015D-D933-4447-880A-1B3531369D8D}">
      <dsp:nvSpPr>
        <dsp:cNvPr id="0" name=""/>
        <dsp:cNvSpPr/>
      </dsp:nvSpPr>
      <dsp:spPr>
        <a:xfrm>
          <a:off x="0" y="5675219"/>
          <a:ext cx="9147311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A197FA-99B1-47E8-B86B-17EBFB4642D5}">
      <dsp:nvSpPr>
        <dsp:cNvPr id="0" name=""/>
        <dsp:cNvSpPr/>
      </dsp:nvSpPr>
      <dsp:spPr>
        <a:xfrm>
          <a:off x="456918" y="4049303"/>
          <a:ext cx="7498276" cy="17292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023" tIns="0" rIns="242023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err="1" smtClean="0">
              <a:solidFill>
                <a:schemeClr val="bg1"/>
              </a:solidFill>
              <a:latin typeface="Arial Black" pitchFamily="34" charset="0"/>
            </a:rPr>
            <a:t>Жрецькі</a:t>
          </a:r>
          <a:r>
            <a:rPr lang="ru-RU" sz="3200" b="1" kern="1200" dirty="0" smtClean="0">
              <a:solidFill>
                <a:schemeClr val="bg1"/>
              </a:solidFill>
              <a:latin typeface="Arial Black" pitchFamily="34" charset="0"/>
            </a:rPr>
            <a:t> суди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err="1" smtClean="0">
              <a:solidFill>
                <a:schemeClr val="bg1"/>
              </a:solidFill>
              <a:latin typeface="Arial Black" pitchFamily="34" charset="0"/>
            </a:rPr>
            <a:t>Храмові</a:t>
          </a:r>
          <a:r>
            <a:rPr lang="ru-RU" sz="3200" b="1" kern="1200" dirty="0" smtClean="0">
              <a:solidFill>
                <a:schemeClr val="bg1"/>
              </a:solidFill>
              <a:latin typeface="Arial Black" pitchFamily="34" charset="0"/>
            </a:rPr>
            <a:t> суди</a:t>
          </a:r>
          <a:endParaRPr lang="ru-RU" sz="3200" b="1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541332" y="4133717"/>
        <a:ext cx="7329448" cy="1560407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1F1E6-CE75-437E-BFEC-88B264CA7397}">
      <dsp:nvSpPr>
        <dsp:cNvPr id="0" name=""/>
        <dsp:cNvSpPr/>
      </dsp:nvSpPr>
      <dsp:spPr>
        <a:xfrm>
          <a:off x="2056497" y="2680243"/>
          <a:ext cx="666826" cy="1842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3413" y="0"/>
              </a:lnTo>
              <a:lnTo>
                <a:pt x="333413" y="1842505"/>
              </a:lnTo>
              <a:lnTo>
                <a:pt x="666826" y="184250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340923" y="3552509"/>
        <a:ext cx="97973" cy="97973"/>
      </dsp:txXfrm>
    </dsp:sp>
    <dsp:sp modelId="{CB99F1B1-0205-4438-9217-A05C3AFC1AC3}">
      <dsp:nvSpPr>
        <dsp:cNvPr id="0" name=""/>
        <dsp:cNvSpPr/>
      </dsp:nvSpPr>
      <dsp:spPr>
        <a:xfrm>
          <a:off x="2056497" y="2634523"/>
          <a:ext cx="6668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6826" y="4572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373239" y="2663572"/>
        <a:ext cx="33341" cy="33341"/>
      </dsp:txXfrm>
    </dsp:sp>
    <dsp:sp modelId="{BD792CF1-1433-414B-B2E2-EEC4BFBD649F}">
      <dsp:nvSpPr>
        <dsp:cNvPr id="0" name=""/>
        <dsp:cNvSpPr/>
      </dsp:nvSpPr>
      <dsp:spPr>
        <a:xfrm>
          <a:off x="2056497" y="837738"/>
          <a:ext cx="666826" cy="1842505"/>
        </a:xfrm>
        <a:custGeom>
          <a:avLst/>
          <a:gdLst/>
          <a:ahLst/>
          <a:cxnLst/>
          <a:rect l="0" t="0" r="0" b="0"/>
          <a:pathLst>
            <a:path>
              <a:moveTo>
                <a:pt x="0" y="1842505"/>
              </a:moveTo>
              <a:lnTo>
                <a:pt x="333413" y="1842505"/>
              </a:lnTo>
              <a:lnTo>
                <a:pt x="333413" y="0"/>
              </a:lnTo>
              <a:lnTo>
                <a:pt x="666826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340923" y="1710004"/>
        <a:ext cx="97973" cy="97973"/>
      </dsp:txXfrm>
    </dsp:sp>
    <dsp:sp modelId="{74C4A9AE-BCB6-4830-AF7F-88EC3BFC5E81}">
      <dsp:nvSpPr>
        <dsp:cNvPr id="0" name=""/>
        <dsp:cNvSpPr/>
      </dsp:nvSpPr>
      <dsp:spPr>
        <a:xfrm rot="16200000">
          <a:off x="-1501068" y="1797689"/>
          <a:ext cx="5350022" cy="1765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>
              <a:solidFill>
                <a:schemeClr val="bg1"/>
              </a:solidFill>
              <a:latin typeface="Arial Black" pitchFamily="34" charset="0"/>
            </a:rPr>
            <a:t>Положення</a:t>
          </a:r>
          <a:r>
            <a:rPr lang="ru-RU" sz="32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kern="1200" dirty="0" err="1" smtClean="0">
              <a:solidFill>
                <a:schemeClr val="bg1"/>
              </a:solidFill>
              <a:latin typeface="Arial Black" pitchFamily="34" charset="0"/>
            </a:rPr>
            <a:t>знатної</a:t>
          </a:r>
          <a:r>
            <a:rPr lang="ru-RU" sz="32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kern="1200" dirty="0" err="1" smtClean="0">
              <a:solidFill>
                <a:schemeClr val="bg1"/>
              </a:solidFill>
              <a:latin typeface="Arial Black" pitchFamily="34" charset="0"/>
            </a:rPr>
            <a:t>людини</a:t>
          </a:r>
          <a:r>
            <a:rPr lang="ru-RU" sz="32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kern="1200" dirty="0" err="1" smtClean="0">
              <a:solidFill>
                <a:schemeClr val="bg1"/>
              </a:solidFill>
              <a:latin typeface="Arial Black" pitchFamily="34" charset="0"/>
            </a:rPr>
            <a:t>визначається</a:t>
          </a:r>
          <a:r>
            <a:rPr lang="ru-RU" sz="32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kern="1200" dirty="0" err="1" smtClean="0">
              <a:solidFill>
                <a:schemeClr val="bg1"/>
              </a:solidFill>
              <a:latin typeface="Arial Black" pitchFamily="34" charset="0"/>
            </a:rPr>
            <a:t>трьома</a:t>
          </a:r>
          <a:r>
            <a:rPr lang="ru-RU" sz="32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3200" kern="1200" dirty="0" err="1" smtClean="0">
              <a:solidFill>
                <a:schemeClr val="bg1"/>
              </a:solidFill>
              <a:latin typeface="Arial Black" pitchFamily="34" charset="0"/>
            </a:rPr>
            <a:t>умовами</a:t>
          </a:r>
          <a:endParaRPr lang="ru-RU" sz="32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-1501068" y="1797689"/>
        <a:ext cx="5350022" cy="1765108"/>
      </dsp:txXfrm>
    </dsp:sp>
    <dsp:sp modelId="{F295E6A5-9A8A-49CB-8BAA-FFAF4283C5E1}">
      <dsp:nvSpPr>
        <dsp:cNvPr id="0" name=""/>
        <dsp:cNvSpPr/>
      </dsp:nvSpPr>
      <dsp:spPr>
        <a:xfrm>
          <a:off x="2723323" y="43548"/>
          <a:ext cx="3334133" cy="15883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bg1"/>
              </a:solidFill>
              <a:latin typeface="Arial Black" pitchFamily="34" charset="0"/>
            </a:rPr>
            <a:t>старовиного</a:t>
          </a:r>
          <a:r>
            <a:rPr lang="ru-RU" sz="2700" kern="1200" dirty="0" smtClean="0">
              <a:solidFill>
                <a:schemeClr val="bg1"/>
              </a:solidFill>
              <a:latin typeface="Arial Black" pitchFamily="34" charset="0"/>
            </a:rPr>
            <a:t> роду</a:t>
          </a:r>
          <a:endParaRPr lang="ru-RU" sz="27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2723323" y="43548"/>
        <a:ext cx="3334133" cy="1588379"/>
      </dsp:txXfrm>
    </dsp:sp>
    <dsp:sp modelId="{16A5D11E-47E3-4C5A-AEF8-60DBDC2E0F0C}">
      <dsp:nvSpPr>
        <dsp:cNvPr id="0" name=""/>
        <dsp:cNvSpPr/>
      </dsp:nvSpPr>
      <dsp:spPr>
        <a:xfrm>
          <a:off x="2723323" y="1886053"/>
          <a:ext cx="3334133" cy="15883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bg1"/>
              </a:solidFill>
              <a:latin typeface="Arial Black" pitchFamily="34" charset="0"/>
            </a:rPr>
            <a:t>величиною </a:t>
          </a:r>
          <a:r>
            <a:rPr lang="ru-RU" sz="2700" kern="1200" dirty="0" err="1" smtClean="0">
              <a:solidFill>
                <a:schemeClr val="bg1"/>
              </a:solidFill>
              <a:latin typeface="Arial Black" pitchFamily="34" charset="0"/>
            </a:rPr>
            <a:t>землеволодіння</a:t>
          </a:r>
          <a:endParaRPr lang="ru-RU" sz="27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2723323" y="1886053"/>
        <a:ext cx="3334133" cy="1588379"/>
      </dsp:txXfrm>
    </dsp:sp>
    <dsp:sp modelId="{CBA6A3C7-5B5D-498B-BEDD-18ECC68C35EA}">
      <dsp:nvSpPr>
        <dsp:cNvPr id="0" name=""/>
        <dsp:cNvSpPr/>
      </dsp:nvSpPr>
      <dsp:spPr>
        <a:xfrm>
          <a:off x="2723323" y="3728559"/>
          <a:ext cx="3334133" cy="15883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err="1" smtClean="0">
              <a:solidFill>
                <a:schemeClr val="bg1"/>
              </a:solidFill>
              <a:latin typeface="Arial Black" pitchFamily="34" charset="0"/>
            </a:rPr>
            <a:t>займаною</a:t>
          </a:r>
          <a:r>
            <a:rPr lang="ru-RU" sz="2700" kern="1200" dirty="0" smtClean="0">
              <a:solidFill>
                <a:schemeClr val="bg1"/>
              </a:solidFill>
              <a:latin typeface="Arial Black" pitchFamily="34" charset="0"/>
            </a:rPr>
            <a:t> </a:t>
          </a:r>
          <a:r>
            <a:rPr lang="ru-RU" sz="2700" kern="1200" dirty="0" err="1" smtClean="0">
              <a:solidFill>
                <a:schemeClr val="bg1"/>
              </a:solidFill>
              <a:latin typeface="Arial Black" pitchFamily="34" charset="0"/>
            </a:rPr>
            <a:t>посадою</a:t>
          </a:r>
          <a:endParaRPr lang="ru-RU" sz="2700" kern="1200" dirty="0">
            <a:solidFill>
              <a:schemeClr val="bg1"/>
            </a:solidFill>
            <a:latin typeface="Arial Black" pitchFamily="34" charset="0"/>
          </a:endParaRPr>
        </a:p>
      </dsp:txBody>
      <dsp:txXfrm>
        <a:off x="2723323" y="3728559"/>
        <a:ext cx="3334133" cy="15883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5BB0D-B0A2-4BDA-A3B8-A62987F830C8}">
      <dsp:nvSpPr>
        <dsp:cNvPr id="0" name=""/>
        <dsp:cNvSpPr/>
      </dsp:nvSpPr>
      <dsp:spPr>
        <a:xfrm>
          <a:off x="4486153" y="3918902"/>
          <a:ext cx="2799135" cy="1679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/>
              </a:solidFill>
            </a:rPr>
            <a:t>Розкриття основних закономірностей процесу державно-правового розвитку</a:t>
          </a:r>
          <a:endParaRPr lang="ru-RU" sz="2000" b="1" kern="1200" dirty="0">
            <a:solidFill>
              <a:schemeClr val="tx2"/>
            </a:solidFill>
          </a:endParaRPr>
        </a:p>
      </dsp:txBody>
      <dsp:txXfrm>
        <a:off x="4486153" y="3918902"/>
        <a:ext cx="2799135" cy="1679481"/>
      </dsp:txXfrm>
    </dsp:sp>
    <dsp:sp modelId="{7B53A994-19C1-4992-949F-AE576E8956D3}">
      <dsp:nvSpPr>
        <dsp:cNvPr id="0" name=""/>
        <dsp:cNvSpPr/>
      </dsp:nvSpPr>
      <dsp:spPr>
        <a:xfrm>
          <a:off x="1325538" y="0"/>
          <a:ext cx="2799135" cy="1679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tx2"/>
              </a:solidFill>
            </a:rPr>
            <a:t>Формування юридичного мислення, необхідного для засвоєння і застосування права</a:t>
          </a:r>
          <a:endParaRPr lang="ru-RU" sz="1800" b="1" kern="1200" dirty="0">
            <a:solidFill>
              <a:schemeClr val="tx2"/>
            </a:solidFill>
          </a:endParaRPr>
        </a:p>
      </dsp:txBody>
      <dsp:txXfrm>
        <a:off x="1325538" y="0"/>
        <a:ext cx="2799135" cy="1679481"/>
      </dsp:txXfrm>
    </dsp:sp>
    <dsp:sp modelId="{220E9E63-DEF4-4416-9442-E573F02BBEB4}">
      <dsp:nvSpPr>
        <dsp:cNvPr id="0" name=""/>
        <dsp:cNvSpPr/>
      </dsp:nvSpPr>
      <dsp:spPr>
        <a:xfrm>
          <a:off x="1345384" y="1959451"/>
          <a:ext cx="2799135" cy="1679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/>
              </a:solidFill>
            </a:rPr>
            <a:t>Формування нац. свідомості , високих моральних якостей, поваги до минулого різних країн світу</a:t>
          </a:r>
          <a:endParaRPr lang="ru-RU" sz="2000" b="1" kern="1200" dirty="0">
            <a:solidFill>
              <a:schemeClr val="tx2"/>
            </a:solidFill>
          </a:endParaRPr>
        </a:p>
      </dsp:txBody>
      <dsp:txXfrm>
        <a:off x="1345384" y="1959451"/>
        <a:ext cx="2799135" cy="1679481"/>
      </dsp:txXfrm>
    </dsp:sp>
    <dsp:sp modelId="{70F10439-7C75-4EDC-9A05-F442B81C1C5A}">
      <dsp:nvSpPr>
        <dsp:cNvPr id="0" name=""/>
        <dsp:cNvSpPr/>
      </dsp:nvSpPr>
      <dsp:spPr>
        <a:xfrm>
          <a:off x="4424432" y="1959451"/>
          <a:ext cx="2799135" cy="1679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2"/>
              </a:solidFill>
            </a:rPr>
            <a:t>Оволодіння інструментарієм науки історії держави і права </a:t>
          </a:r>
          <a:r>
            <a:rPr lang="uk-UA" sz="2400" b="1" kern="1200" dirty="0" err="1" smtClean="0">
              <a:solidFill>
                <a:schemeClr val="tx2"/>
              </a:solidFill>
            </a:rPr>
            <a:t>зар</a:t>
          </a:r>
          <a:r>
            <a:rPr lang="uk-UA" sz="2400" b="1" kern="1200" dirty="0" smtClean="0">
              <a:solidFill>
                <a:schemeClr val="tx2"/>
              </a:solidFill>
            </a:rPr>
            <a:t>. країн</a:t>
          </a:r>
          <a:endParaRPr lang="ru-RU" sz="2400" b="1" kern="1200" dirty="0">
            <a:solidFill>
              <a:schemeClr val="tx2"/>
            </a:solidFill>
          </a:endParaRPr>
        </a:p>
      </dsp:txBody>
      <dsp:txXfrm>
        <a:off x="4424432" y="1959451"/>
        <a:ext cx="2799135" cy="1679481"/>
      </dsp:txXfrm>
    </dsp:sp>
    <dsp:sp modelId="{C04215C0-344C-4DA5-AE4B-2D1B987A0A50}">
      <dsp:nvSpPr>
        <dsp:cNvPr id="0" name=""/>
        <dsp:cNvSpPr/>
      </dsp:nvSpPr>
      <dsp:spPr>
        <a:xfrm>
          <a:off x="1349386" y="3882132"/>
          <a:ext cx="2799135" cy="1679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2"/>
              </a:solidFill>
            </a:rPr>
            <a:t>Пізнання різних підходів до історіографії</a:t>
          </a:r>
          <a:endParaRPr lang="ru-RU" sz="2400" b="1" kern="1200" dirty="0">
            <a:solidFill>
              <a:schemeClr val="tx2"/>
            </a:solidFill>
          </a:endParaRPr>
        </a:p>
      </dsp:txBody>
      <dsp:txXfrm>
        <a:off x="1349386" y="3882132"/>
        <a:ext cx="2799135" cy="1679481"/>
      </dsp:txXfrm>
    </dsp:sp>
    <dsp:sp modelId="{6CAC5F8A-DB99-4C43-A2B7-5B606BD5D1E5}">
      <dsp:nvSpPr>
        <dsp:cNvPr id="0" name=""/>
        <dsp:cNvSpPr/>
      </dsp:nvSpPr>
      <dsp:spPr>
        <a:xfrm>
          <a:off x="4411444" y="0"/>
          <a:ext cx="2799135" cy="1679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/>
              </a:solidFill>
            </a:rPr>
            <a:t>Вивчення конкретних інститутів системи права, оцінка джерел права</a:t>
          </a:r>
          <a:endParaRPr lang="ru-RU" sz="2000" b="1" kern="1200" dirty="0">
            <a:solidFill>
              <a:schemeClr val="tx2"/>
            </a:solidFill>
          </a:endParaRPr>
        </a:p>
      </dsp:txBody>
      <dsp:txXfrm>
        <a:off x="4411444" y="0"/>
        <a:ext cx="2799135" cy="16794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243806-90E6-4F52-A2AC-10E0C1A3D046}">
      <dsp:nvSpPr>
        <dsp:cNvPr id="0" name=""/>
        <dsp:cNvSpPr/>
      </dsp:nvSpPr>
      <dsp:spPr>
        <a:xfrm>
          <a:off x="8963" y="45789"/>
          <a:ext cx="8989882" cy="20540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5280" tIns="335280" rIns="335280" bIns="3352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uk-UA" sz="8800" b="1" kern="1200" dirty="0" smtClean="0">
              <a:solidFill>
                <a:srgbClr val="3333CC"/>
              </a:solidFill>
              <a:latin typeface="Arial Black" pitchFamily="34" charset="0"/>
            </a:rPr>
            <a:t>Методологія</a:t>
          </a:r>
          <a:endParaRPr kumimoji="0" lang="ru-RU" sz="8800" b="1" i="0" u="none" strike="noStrike" kern="1200" cap="none" normalizeH="0" baseline="0" dirty="0" smtClean="0">
            <a:ln/>
            <a:solidFill>
              <a:srgbClr val="3333CC"/>
            </a:solidFill>
            <a:effectLst/>
            <a:latin typeface="Arial Black" pitchFamily="34" charset="0"/>
          </a:endParaRPr>
        </a:p>
      </dsp:txBody>
      <dsp:txXfrm>
        <a:off x="69123" y="105949"/>
        <a:ext cx="8869562" cy="1933703"/>
      </dsp:txXfrm>
    </dsp:sp>
    <dsp:sp modelId="{2BA824D8-7372-4E84-90D7-566A7AAA5A7D}">
      <dsp:nvSpPr>
        <dsp:cNvPr id="0" name=""/>
        <dsp:cNvSpPr/>
      </dsp:nvSpPr>
      <dsp:spPr>
        <a:xfrm>
          <a:off x="38528" y="2555339"/>
          <a:ext cx="2606291" cy="40169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kern="1200" dirty="0" smtClean="0">
              <a:solidFill>
                <a:schemeClr val="tx2"/>
              </a:solidFill>
            </a:rPr>
            <a:t>Методи </a:t>
          </a:r>
          <a:r>
            <a:rPr lang="uk-UA" sz="4000" b="1" kern="1200" dirty="0" smtClean="0"/>
            <a:t> </a:t>
          </a:r>
        </a:p>
      </dsp:txBody>
      <dsp:txXfrm>
        <a:off x="114864" y="2631675"/>
        <a:ext cx="2453619" cy="3864284"/>
      </dsp:txXfrm>
    </dsp:sp>
    <dsp:sp modelId="{0973ACA8-B526-4B5E-8DBD-D4CFE3C56464}">
      <dsp:nvSpPr>
        <dsp:cNvPr id="0" name=""/>
        <dsp:cNvSpPr/>
      </dsp:nvSpPr>
      <dsp:spPr>
        <a:xfrm>
          <a:off x="2809459" y="2511906"/>
          <a:ext cx="3224321" cy="4060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chemeClr val="tx2"/>
              </a:solidFill>
            </a:rPr>
            <a:t>Принципи</a:t>
          </a:r>
          <a:r>
            <a:rPr lang="uk-UA" sz="3600" b="1" kern="1200" dirty="0" smtClean="0"/>
            <a:t>  </a:t>
          </a:r>
        </a:p>
      </dsp:txBody>
      <dsp:txXfrm>
        <a:off x="2903896" y="2606343"/>
        <a:ext cx="3035447" cy="3871515"/>
      </dsp:txXfrm>
    </dsp:sp>
    <dsp:sp modelId="{C2056958-FCC4-4E74-9CE4-0157793C7E22}">
      <dsp:nvSpPr>
        <dsp:cNvPr id="0" name=""/>
        <dsp:cNvSpPr/>
      </dsp:nvSpPr>
      <dsp:spPr>
        <a:xfrm>
          <a:off x="6279744" y="2590492"/>
          <a:ext cx="2721411" cy="39644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R="0" lvl="0" algn="ctr" defTabSz="19558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</a:pPr>
          <a:r>
            <a:rPr kumimoji="0" lang="uk-UA" sz="44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Паради</a:t>
          </a:r>
        </a:p>
        <a:p>
          <a:pPr marR="0" lvl="0" algn="ctr" defTabSz="19558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</a:pPr>
          <a:r>
            <a:rPr kumimoji="0" lang="uk-UA" sz="4400" b="1" i="0" u="none" strike="noStrike" kern="1200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гми</a:t>
          </a:r>
          <a:endParaRPr kumimoji="0" lang="ru-RU" sz="44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6359451" y="2670199"/>
        <a:ext cx="2561997" cy="38050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611556" y="3068966"/>
          <a:ext cx="3077733" cy="26875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kern="1200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ЗАГАЛЬНОНАУКОВІ</a:t>
          </a:r>
          <a:endParaRPr kumimoji="0" lang="ru-RU" sz="4000" b="1" i="0" u="none" strike="noStrike" kern="1200" cap="none" normalizeH="0" baseline="0" dirty="0" smtClean="0">
            <a:ln/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690272" y="3147682"/>
        <a:ext cx="2920301" cy="2530137"/>
      </dsp:txXfrm>
    </dsp:sp>
    <dsp:sp modelId="{8A1080EB-FA37-424B-B170-7ACBF9529437}">
      <dsp:nvSpPr>
        <dsp:cNvPr id="0" name=""/>
        <dsp:cNvSpPr/>
      </dsp:nvSpPr>
      <dsp:spPr>
        <a:xfrm rot="17168128">
          <a:off x="2319947" y="2570899"/>
          <a:ext cx="3792718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3792718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121488" y="2496276"/>
        <a:ext cx="189635" cy="189635"/>
      </dsp:txXfrm>
    </dsp:sp>
    <dsp:sp modelId="{0F90225C-99D3-4D5C-9699-B53C724E9786}">
      <dsp:nvSpPr>
        <dsp:cNvPr id="0" name=""/>
        <dsp:cNvSpPr/>
      </dsp:nvSpPr>
      <dsp:spPr>
        <a:xfrm>
          <a:off x="4743322" y="4"/>
          <a:ext cx="3866310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А</a:t>
          </a:r>
          <a:r>
            <a:rPr kumimoji="0" lang="uk-UA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наліз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і </a:t>
          </a:r>
          <a:r>
            <a:rPr kumimoji="0" lang="uk-UA" sz="4800" b="1" i="0" u="none" strike="noStrike" kern="1200" cap="none" normalizeH="0" baseline="0" dirty="0" err="1" smtClean="0">
              <a:ln/>
              <a:solidFill>
                <a:schemeClr val="tx2"/>
              </a:solidFill>
              <a:effectLst/>
              <a:latin typeface="Arial" charset="0"/>
            </a:rPr>
            <a:t>сінтез</a:t>
          </a:r>
          <a:endParaRPr kumimoji="0" lang="ru-RU" sz="48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788394" y="45076"/>
        <a:ext cx="3776166" cy="1448722"/>
      </dsp:txXfrm>
    </dsp:sp>
    <dsp:sp modelId="{65F549A8-44B3-4B84-BF44-9AA157CD2B27}">
      <dsp:nvSpPr>
        <dsp:cNvPr id="0" name=""/>
        <dsp:cNvSpPr/>
      </dsp:nvSpPr>
      <dsp:spPr>
        <a:xfrm rot="18026425">
          <a:off x="3154649" y="3458256"/>
          <a:ext cx="2167355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167355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184143" y="3424267"/>
        <a:ext cx="108367" cy="108367"/>
      </dsp:txXfrm>
    </dsp:sp>
    <dsp:sp modelId="{82B073AC-3D8C-4096-9CF7-837E1C962542}">
      <dsp:nvSpPr>
        <dsp:cNvPr id="0" name=""/>
        <dsp:cNvSpPr/>
      </dsp:nvSpPr>
      <dsp:spPr>
        <a:xfrm>
          <a:off x="4787364" y="1774718"/>
          <a:ext cx="3635326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Індукція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і дедукція</a:t>
          </a:r>
          <a:endParaRPr kumimoji="0" lang="ru-RU" sz="48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832436" y="1819790"/>
        <a:ext cx="3545182" cy="1448722"/>
      </dsp:txXfrm>
    </dsp:sp>
    <dsp:sp modelId="{8F2A6625-63F8-4646-A643-5859BB041AF8}">
      <dsp:nvSpPr>
        <dsp:cNvPr id="0" name=""/>
        <dsp:cNvSpPr/>
      </dsp:nvSpPr>
      <dsp:spPr>
        <a:xfrm rot="21291197">
          <a:off x="3687068" y="4343104"/>
          <a:ext cx="1102518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102518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10764" y="4335736"/>
        <a:ext cx="55125" cy="55125"/>
      </dsp:txXfrm>
    </dsp:sp>
    <dsp:sp modelId="{A4420F42-C951-45BB-A7C9-25FCDA1EC28C}">
      <dsp:nvSpPr>
        <dsp:cNvPr id="0" name=""/>
        <dsp:cNvSpPr/>
      </dsp:nvSpPr>
      <dsp:spPr>
        <a:xfrm>
          <a:off x="4787364" y="3544415"/>
          <a:ext cx="3692233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Порівняння</a:t>
          </a:r>
          <a:endParaRPr kumimoji="0" lang="ru-RU" sz="44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832436" y="3589487"/>
        <a:ext cx="3602089" cy="1448722"/>
      </dsp:txXfrm>
    </dsp:sp>
    <dsp:sp modelId="{D05C7774-E5C7-48EA-9685-A2ACA6AC2106}">
      <dsp:nvSpPr>
        <dsp:cNvPr id="0" name=""/>
        <dsp:cNvSpPr/>
      </dsp:nvSpPr>
      <dsp:spPr>
        <a:xfrm rot="3401185">
          <a:off x="3238662" y="5227953"/>
          <a:ext cx="1999329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999329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4188344" y="5198165"/>
        <a:ext cx="99966" cy="99966"/>
      </dsp:txXfrm>
    </dsp:sp>
    <dsp:sp modelId="{7D991FB4-5C4F-4F17-9BD9-BA4701EECF38}">
      <dsp:nvSpPr>
        <dsp:cNvPr id="0" name=""/>
        <dsp:cNvSpPr/>
      </dsp:nvSpPr>
      <dsp:spPr>
        <a:xfrm>
          <a:off x="4787364" y="5314111"/>
          <a:ext cx="3878098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Аналогія</a:t>
          </a:r>
          <a:endParaRPr kumimoji="0" lang="ru-RU" sz="48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832436" y="5359183"/>
        <a:ext cx="3787954" cy="14487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172318" y="2117947"/>
          <a:ext cx="3077733" cy="26875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kern="1200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МІЖДИСЦИПЛІНАРНІ</a:t>
          </a:r>
          <a:endParaRPr kumimoji="0" lang="ru-RU" sz="4000" b="1" i="0" u="none" strike="noStrike" kern="1200" cap="none" normalizeH="0" baseline="0" dirty="0" smtClean="0">
            <a:ln/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251034" y="2196663"/>
        <a:ext cx="2920301" cy="2530137"/>
      </dsp:txXfrm>
    </dsp:sp>
    <dsp:sp modelId="{8A1080EB-FA37-424B-B170-7ACBF9529437}">
      <dsp:nvSpPr>
        <dsp:cNvPr id="0" name=""/>
        <dsp:cNvSpPr/>
      </dsp:nvSpPr>
      <dsp:spPr>
        <a:xfrm rot="17658080">
          <a:off x="2382497" y="2097898"/>
          <a:ext cx="2948535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948535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783052" y="2044379"/>
        <a:ext cx="147426" cy="147426"/>
      </dsp:txXfrm>
    </dsp:sp>
    <dsp:sp modelId="{0F90225C-99D3-4D5C-9699-B53C724E9786}">
      <dsp:nvSpPr>
        <dsp:cNvPr id="0" name=""/>
        <dsp:cNvSpPr/>
      </dsp:nvSpPr>
      <dsp:spPr>
        <a:xfrm>
          <a:off x="4463479" y="5021"/>
          <a:ext cx="4340004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Логістичний</a:t>
          </a:r>
          <a:endParaRPr kumimoji="0" lang="ru-RU" sz="48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508551" y="50093"/>
        <a:ext cx="4249860" cy="1448722"/>
      </dsp:txXfrm>
    </dsp:sp>
    <dsp:sp modelId="{65F549A8-44B3-4B84-BF44-9AA157CD2B27}">
      <dsp:nvSpPr>
        <dsp:cNvPr id="0" name=""/>
        <dsp:cNvSpPr/>
      </dsp:nvSpPr>
      <dsp:spPr>
        <a:xfrm rot="19431187">
          <a:off x="3102159" y="2988348"/>
          <a:ext cx="1536603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536603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32046" y="2970128"/>
        <a:ext cx="76830" cy="76830"/>
      </dsp:txXfrm>
    </dsp:sp>
    <dsp:sp modelId="{82B073AC-3D8C-4096-9CF7-837E1C962542}">
      <dsp:nvSpPr>
        <dsp:cNvPr id="0" name=""/>
        <dsp:cNvSpPr/>
      </dsp:nvSpPr>
      <dsp:spPr>
        <a:xfrm>
          <a:off x="4490870" y="1785921"/>
          <a:ext cx="4482872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4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Прогностичний</a:t>
          </a:r>
          <a:endParaRPr kumimoji="0" lang="ru-RU" sz="44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535942" y="1830993"/>
        <a:ext cx="4392728" cy="1448722"/>
      </dsp:txXfrm>
    </dsp:sp>
    <dsp:sp modelId="{8F2A6625-63F8-4646-A643-5859BB041AF8}">
      <dsp:nvSpPr>
        <dsp:cNvPr id="0" name=""/>
        <dsp:cNvSpPr/>
      </dsp:nvSpPr>
      <dsp:spPr>
        <a:xfrm rot="2104683">
          <a:off x="3115397" y="3867594"/>
          <a:ext cx="1482736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482736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19697" y="3850721"/>
        <a:ext cx="74136" cy="74136"/>
      </dsp:txXfrm>
    </dsp:sp>
    <dsp:sp modelId="{A4420F42-C951-45BB-A7C9-25FCDA1EC28C}">
      <dsp:nvSpPr>
        <dsp:cNvPr id="0" name=""/>
        <dsp:cNvSpPr/>
      </dsp:nvSpPr>
      <dsp:spPr>
        <a:xfrm>
          <a:off x="4463479" y="3544415"/>
          <a:ext cx="4525868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5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Статистичний</a:t>
          </a:r>
          <a:endParaRPr kumimoji="0" lang="ru-RU" sz="45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508551" y="3589487"/>
        <a:ext cx="4435724" cy="1448722"/>
      </dsp:txXfrm>
    </dsp:sp>
    <dsp:sp modelId="{D05C7774-E5C7-48EA-9685-A2ACA6AC2106}">
      <dsp:nvSpPr>
        <dsp:cNvPr id="0" name=""/>
        <dsp:cNvSpPr/>
      </dsp:nvSpPr>
      <dsp:spPr>
        <a:xfrm rot="3797175">
          <a:off x="2440670" y="4754951"/>
          <a:ext cx="2940711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940711" y="201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837508" y="4701629"/>
        <a:ext cx="147035" cy="147035"/>
      </dsp:txXfrm>
    </dsp:sp>
    <dsp:sp modelId="{7D991FB4-5C4F-4F17-9BD9-BA4701EECF38}">
      <dsp:nvSpPr>
        <dsp:cNvPr id="0" name=""/>
        <dsp:cNvSpPr/>
      </dsp:nvSpPr>
      <dsp:spPr>
        <a:xfrm>
          <a:off x="4572000" y="5319128"/>
          <a:ext cx="4290391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5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Класифікація</a:t>
          </a:r>
          <a:endParaRPr kumimoji="0" lang="ru-RU" sz="45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617072" y="5364200"/>
        <a:ext cx="4200247" cy="144872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0" y="2208814"/>
          <a:ext cx="3401537" cy="25502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000" b="1" i="0" u="none" strike="noStrike" kern="1200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СПЕЦІАЛЬНІ</a:t>
          </a:r>
          <a:endParaRPr kumimoji="0" lang="ru-RU" sz="4000" b="1" i="0" u="none" strike="noStrike" kern="1200" cap="none" normalizeH="0" baseline="0" dirty="0" smtClean="0">
            <a:ln/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74695" y="2283509"/>
        <a:ext cx="3252147" cy="2400879"/>
      </dsp:txXfrm>
    </dsp:sp>
    <dsp:sp modelId="{8A1080EB-FA37-424B-B170-7ACBF9529437}">
      <dsp:nvSpPr>
        <dsp:cNvPr id="0" name=""/>
        <dsp:cNvSpPr/>
      </dsp:nvSpPr>
      <dsp:spPr>
        <a:xfrm rot="17867324">
          <a:off x="2727785" y="2348143"/>
          <a:ext cx="2524420" cy="38326"/>
        </a:xfrm>
        <a:custGeom>
          <a:avLst/>
          <a:gdLst/>
          <a:ahLst/>
          <a:cxnLst/>
          <a:rect l="0" t="0" r="0" b="0"/>
          <a:pathLst>
            <a:path>
              <a:moveTo>
                <a:pt x="0" y="19163"/>
              </a:moveTo>
              <a:lnTo>
                <a:pt x="2524420" y="1916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3926885" y="2304195"/>
        <a:ext cx="126221" cy="126221"/>
      </dsp:txXfrm>
    </dsp:sp>
    <dsp:sp modelId="{0F90225C-99D3-4D5C-9699-B53C724E9786}">
      <dsp:nvSpPr>
        <dsp:cNvPr id="0" name=""/>
        <dsp:cNvSpPr/>
      </dsp:nvSpPr>
      <dsp:spPr>
        <a:xfrm>
          <a:off x="4578454" y="143778"/>
          <a:ext cx="4556829" cy="22137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Формально-юридичний</a:t>
          </a:r>
          <a:endParaRPr kumimoji="0" lang="ru-RU" sz="48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643293" y="208617"/>
        <a:ext cx="4427151" cy="2084091"/>
      </dsp:txXfrm>
    </dsp:sp>
    <dsp:sp modelId="{8F2A6625-63F8-4646-A643-5859BB041AF8}">
      <dsp:nvSpPr>
        <dsp:cNvPr id="0" name=""/>
        <dsp:cNvSpPr/>
      </dsp:nvSpPr>
      <dsp:spPr>
        <a:xfrm rot="480014">
          <a:off x="3395753" y="3547490"/>
          <a:ext cx="1188483" cy="38326"/>
        </a:xfrm>
        <a:custGeom>
          <a:avLst/>
          <a:gdLst/>
          <a:ahLst/>
          <a:cxnLst/>
          <a:rect l="0" t="0" r="0" b="0"/>
          <a:pathLst>
            <a:path>
              <a:moveTo>
                <a:pt x="0" y="19163"/>
              </a:moveTo>
              <a:lnTo>
                <a:pt x="1188483" y="1916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960283" y="3536942"/>
        <a:ext cx="59424" cy="59424"/>
      </dsp:txXfrm>
    </dsp:sp>
    <dsp:sp modelId="{A4420F42-C951-45BB-A7C9-25FCDA1EC28C}">
      <dsp:nvSpPr>
        <dsp:cNvPr id="0" name=""/>
        <dsp:cNvSpPr/>
      </dsp:nvSpPr>
      <dsp:spPr>
        <a:xfrm>
          <a:off x="4578454" y="2576585"/>
          <a:ext cx="4369304" cy="21455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Хронологія</a:t>
          </a:r>
          <a:endParaRPr kumimoji="0" lang="ru-RU" sz="48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641295" y="2639426"/>
        <a:ext cx="4243622" cy="2019864"/>
      </dsp:txXfrm>
    </dsp:sp>
    <dsp:sp modelId="{D05C7774-E5C7-48EA-9685-A2ACA6AC2106}">
      <dsp:nvSpPr>
        <dsp:cNvPr id="0" name=""/>
        <dsp:cNvSpPr/>
      </dsp:nvSpPr>
      <dsp:spPr>
        <a:xfrm rot="3800184">
          <a:off x="2678672" y="4636659"/>
          <a:ext cx="2622647" cy="38326"/>
        </a:xfrm>
        <a:custGeom>
          <a:avLst/>
          <a:gdLst/>
          <a:ahLst/>
          <a:cxnLst/>
          <a:rect l="0" t="0" r="0" b="0"/>
          <a:pathLst>
            <a:path>
              <a:moveTo>
                <a:pt x="0" y="19163"/>
              </a:moveTo>
              <a:lnTo>
                <a:pt x="2622647" y="1916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3924429" y="4590256"/>
        <a:ext cx="131132" cy="131132"/>
      </dsp:txXfrm>
    </dsp:sp>
    <dsp:sp modelId="{7D991FB4-5C4F-4F17-9BD9-BA4701EECF38}">
      <dsp:nvSpPr>
        <dsp:cNvPr id="0" name=""/>
        <dsp:cNvSpPr/>
      </dsp:nvSpPr>
      <dsp:spPr>
        <a:xfrm>
          <a:off x="4578454" y="4941170"/>
          <a:ext cx="4452041" cy="17730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chemeClr val="tx2"/>
              </a:solidFill>
              <a:effectLst/>
              <a:latin typeface="Arial" charset="0"/>
            </a:rPr>
            <a:t>Періодизація</a:t>
          </a:r>
          <a:endParaRPr kumimoji="0" lang="ru-RU" sz="4800" b="1" i="0" u="none" strike="noStrike" kern="1200" cap="none" normalizeH="0" baseline="0" dirty="0" smtClean="0">
            <a:ln/>
            <a:solidFill>
              <a:schemeClr val="tx2"/>
            </a:solidFill>
            <a:effectLst/>
            <a:latin typeface="Arial" charset="0"/>
          </a:endParaRPr>
        </a:p>
      </dsp:txBody>
      <dsp:txXfrm>
        <a:off x="4630385" y="4993101"/>
        <a:ext cx="4348179" cy="16691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E3A7B-888A-46FE-993C-3864525D02B2}">
      <dsp:nvSpPr>
        <dsp:cNvPr id="0" name=""/>
        <dsp:cNvSpPr/>
      </dsp:nvSpPr>
      <dsp:spPr>
        <a:xfrm>
          <a:off x="138401" y="2117947"/>
          <a:ext cx="3719748" cy="26875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4800" b="1" i="0" u="none" strike="noStrike" kern="1200" cap="none" normalizeH="0" baseline="0" dirty="0" smtClean="0">
              <a:ln/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rPr>
            <a:t>ПРИНЦИПИ</a:t>
          </a:r>
          <a:endParaRPr kumimoji="0" lang="ru-RU" sz="4800" b="1" i="0" u="none" strike="noStrike" kern="1200" cap="none" normalizeH="0" baseline="0" dirty="0" smtClean="0">
            <a:ln/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endParaRPr>
        </a:p>
      </dsp:txBody>
      <dsp:txXfrm>
        <a:off x="217117" y="2196663"/>
        <a:ext cx="3562316" cy="2530137"/>
      </dsp:txXfrm>
    </dsp:sp>
    <dsp:sp modelId="{4DBC9281-4F89-458E-88C4-9C2F74B9596F}">
      <dsp:nvSpPr>
        <dsp:cNvPr id="0" name=""/>
        <dsp:cNvSpPr/>
      </dsp:nvSpPr>
      <dsp:spPr>
        <a:xfrm rot="17501622">
          <a:off x="2944918" y="2095389"/>
          <a:ext cx="2897515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897515" y="2019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  <a:sp3d z="-110000"/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321238" y="2043146"/>
        <a:ext cx="144875" cy="144875"/>
      </dsp:txXfrm>
    </dsp:sp>
    <dsp:sp modelId="{F14FB19F-B5BE-414F-88DA-C25789645418}">
      <dsp:nvSpPr>
        <dsp:cNvPr id="0" name=""/>
        <dsp:cNvSpPr/>
      </dsp:nvSpPr>
      <dsp:spPr>
        <a:xfrm>
          <a:off x="4929201" y="4"/>
          <a:ext cx="3951686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kern="1200" dirty="0" smtClean="0">
              <a:solidFill>
                <a:schemeClr val="tx2"/>
              </a:solidFill>
            </a:rPr>
            <a:t>Системність</a:t>
          </a:r>
          <a:endParaRPr lang="ru-RU" sz="4400" b="1" kern="1200" dirty="0">
            <a:solidFill>
              <a:schemeClr val="tx2"/>
            </a:solidFill>
          </a:endParaRPr>
        </a:p>
      </dsp:txBody>
      <dsp:txXfrm>
        <a:off x="4974273" y="45076"/>
        <a:ext cx="3861542" cy="1448722"/>
      </dsp:txXfrm>
    </dsp:sp>
    <dsp:sp modelId="{5E9F313A-94BD-402C-854F-E170D6E86CD3}">
      <dsp:nvSpPr>
        <dsp:cNvPr id="0" name=""/>
        <dsp:cNvSpPr/>
      </dsp:nvSpPr>
      <dsp:spPr>
        <a:xfrm rot="19374230">
          <a:off x="3704213" y="2982746"/>
          <a:ext cx="1521301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521301" y="20195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  <a:sp3d z="-110000"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26831" y="2964909"/>
        <a:ext cx="76065" cy="76065"/>
      </dsp:txXfrm>
    </dsp:sp>
    <dsp:sp modelId="{5A49E27B-53E9-43B2-8F79-399583BA1261}">
      <dsp:nvSpPr>
        <dsp:cNvPr id="0" name=""/>
        <dsp:cNvSpPr/>
      </dsp:nvSpPr>
      <dsp:spPr>
        <a:xfrm>
          <a:off x="5071577" y="1774718"/>
          <a:ext cx="3935005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solidFill>
                <a:schemeClr val="tx2"/>
              </a:solidFill>
            </a:rPr>
            <a:t>Н</a:t>
          </a:r>
          <a:r>
            <a:rPr lang="uk-UA" sz="5400" b="1" kern="1200" dirty="0" err="1" smtClean="0">
              <a:solidFill>
                <a:schemeClr val="tx2"/>
              </a:solidFill>
            </a:rPr>
            <a:t>ауковість</a:t>
          </a:r>
          <a:endParaRPr lang="ru-RU" sz="5400" b="1" kern="1200" dirty="0">
            <a:solidFill>
              <a:schemeClr val="tx2"/>
            </a:solidFill>
          </a:endParaRPr>
        </a:p>
      </dsp:txBody>
      <dsp:txXfrm>
        <a:off x="5116649" y="1819790"/>
        <a:ext cx="3844861" cy="1448722"/>
      </dsp:txXfrm>
    </dsp:sp>
    <dsp:sp modelId="{599D7BC7-C7ED-467D-982F-EB16D6E2A8D8}">
      <dsp:nvSpPr>
        <dsp:cNvPr id="0" name=""/>
        <dsp:cNvSpPr/>
      </dsp:nvSpPr>
      <dsp:spPr>
        <a:xfrm rot="2104683">
          <a:off x="3723495" y="3867594"/>
          <a:ext cx="1482736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482736" y="20195"/>
              </a:lnTo>
            </a:path>
          </a:pathLst>
        </a:custGeom>
        <a:noFill/>
        <a:ln w="19050" cap="flat" cmpd="sng" algn="ctr">
          <a:solidFill>
            <a:schemeClr val="accent4"/>
          </a:solidFill>
          <a:prstDash val="solid"/>
          <a:miter lim="800000"/>
        </a:ln>
        <a:effectLst/>
        <a:sp3d z="-110000"/>
      </dsp:spPr>
      <dsp:style>
        <a:lnRef idx="3">
          <a:schemeClr val="accent4"/>
        </a:lnRef>
        <a:fillRef idx="0">
          <a:schemeClr val="accent4"/>
        </a:fillRef>
        <a:effectRef idx="2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27795" y="3850721"/>
        <a:ext cx="74136" cy="74136"/>
      </dsp:txXfrm>
    </dsp:sp>
    <dsp:sp modelId="{AEB73850-799D-4877-B20F-EFABC2F463B3}">
      <dsp:nvSpPr>
        <dsp:cNvPr id="0" name=""/>
        <dsp:cNvSpPr/>
      </dsp:nvSpPr>
      <dsp:spPr>
        <a:xfrm>
          <a:off x="5071577" y="3544415"/>
          <a:ext cx="3907459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chemeClr val="tx2"/>
              </a:solidFill>
            </a:rPr>
            <a:t>Об</a:t>
          </a:r>
          <a:r>
            <a:rPr lang="ru-RU" sz="4000" b="1" kern="1200" dirty="0" smtClean="0">
              <a:solidFill>
                <a:schemeClr val="tx2"/>
              </a:solidFill>
            </a:rPr>
            <a:t>’</a:t>
          </a:r>
          <a:r>
            <a:rPr lang="uk-UA" sz="4000" b="1" kern="1200" dirty="0" err="1" smtClean="0">
              <a:solidFill>
                <a:schemeClr val="tx2"/>
              </a:solidFill>
            </a:rPr>
            <a:t>єктивність</a:t>
          </a:r>
          <a:endParaRPr lang="ru-RU" sz="4000" b="1" kern="1200" dirty="0">
            <a:solidFill>
              <a:schemeClr val="tx2"/>
            </a:solidFill>
          </a:endParaRPr>
        </a:p>
      </dsp:txBody>
      <dsp:txXfrm>
        <a:off x="5116649" y="3589487"/>
        <a:ext cx="3817315" cy="1448722"/>
      </dsp:txXfrm>
    </dsp:sp>
    <dsp:sp modelId="{C76606D5-126C-410B-BC63-6C4700B2405F}">
      <dsp:nvSpPr>
        <dsp:cNvPr id="0" name=""/>
        <dsp:cNvSpPr/>
      </dsp:nvSpPr>
      <dsp:spPr>
        <a:xfrm rot="3909862">
          <a:off x="3020364" y="4752443"/>
          <a:ext cx="2888998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2888998" y="20195"/>
              </a:lnTo>
            </a:path>
          </a:pathLst>
        </a:custGeom>
        <a:noFill/>
        <a:ln w="19050" cap="flat" cmpd="sng" algn="ctr">
          <a:solidFill>
            <a:schemeClr val="accent4"/>
          </a:solidFill>
          <a:prstDash val="solid"/>
          <a:miter lim="800000"/>
        </a:ln>
        <a:effectLst/>
        <a:sp3d z="-110000"/>
      </dsp:spPr>
      <dsp:style>
        <a:lnRef idx="3">
          <a:schemeClr val="accent4"/>
        </a:lnRef>
        <a:fillRef idx="0">
          <a:schemeClr val="accent4"/>
        </a:fillRef>
        <a:effectRef idx="2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4392639" y="4700413"/>
        <a:ext cx="144449" cy="144449"/>
      </dsp:txXfrm>
    </dsp:sp>
    <dsp:sp modelId="{6F061F0D-43A6-4286-BFBB-53A3C64ADB2D}">
      <dsp:nvSpPr>
        <dsp:cNvPr id="0" name=""/>
        <dsp:cNvSpPr/>
      </dsp:nvSpPr>
      <dsp:spPr>
        <a:xfrm>
          <a:off x="5071577" y="5314111"/>
          <a:ext cx="3764591" cy="1538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b="1" kern="1200" dirty="0" smtClean="0">
              <a:solidFill>
                <a:schemeClr val="tx2"/>
              </a:solidFill>
            </a:rPr>
            <a:t>Плюралізм</a:t>
          </a:r>
          <a:endParaRPr lang="ru-RU" sz="5000" b="1" kern="1200" dirty="0">
            <a:solidFill>
              <a:schemeClr val="tx2"/>
            </a:solidFill>
          </a:endParaRPr>
        </a:p>
      </dsp:txBody>
      <dsp:txXfrm>
        <a:off x="5116649" y="5359183"/>
        <a:ext cx="3674447" cy="144872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D0751-AA9F-4545-AF93-6B052DBFFB2B}">
      <dsp:nvSpPr>
        <dsp:cNvPr id="0" name=""/>
        <dsp:cNvSpPr/>
      </dsp:nvSpPr>
      <dsp:spPr>
        <a:xfrm rot="10800000">
          <a:off x="-1" y="2450"/>
          <a:ext cx="8929721" cy="12111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5019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600" b="1" kern="1200" dirty="0" smtClean="0">
              <a:solidFill>
                <a:schemeClr val="tx2"/>
              </a:solidFill>
              <a:latin typeface="+mj-lt"/>
            </a:rPr>
            <a:t>Збереження пережитків первіснообщинного ладу, зокрема общини, патріархального побуту,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uk-UA" sz="2600" b="1" kern="1200" dirty="0" smtClean="0">
              <a:solidFill>
                <a:schemeClr val="tx2"/>
              </a:solidFill>
              <a:latin typeface="+mj-lt"/>
            </a:rPr>
            <a:t>звичаїв та традицій</a:t>
          </a:r>
          <a:endParaRPr lang="ru-RU" sz="2600" b="1" kern="1200" dirty="0">
            <a:solidFill>
              <a:schemeClr val="tx2"/>
            </a:solidFill>
            <a:latin typeface="+mj-lt"/>
          </a:endParaRPr>
        </a:p>
      </dsp:txBody>
      <dsp:txXfrm rot="10800000">
        <a:off x="302792" y="2450"/>
        <a:ext cx="8626928" cy="1211172"/>
      </dsp:txXfrm>
    </dsp:sp>
    <dsp:sp modelId="{43FE56B4-E4A5-49B5-9271-99C5D0A08376}">
      <dsp:nvSpPr>
        <dsp:cNvPr id="0" name=""/>
        <dsp:cNvSpPr/>
      </dsp:nvSpPr>
      <dsp:spPr>
        <a:xfrm>
          <a:off x="4" y="0"/>
          <a:ext cx="1099885" cy="109988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D619F-7D92-48B6-A09D-E56DD6252EAE}">
      <dsp:nvSpPr>
        <dsp:cNvPr id="0" name=""/>
        <dsp:cNvSpPr/>
      </dsp:nvSpPr>
      <dsp:spPr>
        <a:xfrm rot="10800000">
          <a:off x="-1" y="1441944"/>
          <a:ext cx="8929721" cy="109988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5019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chemeClr val="tx2"/>
              </a:solidFill>
              <a:latin typeface="+mj-lt"/>
            </a:rPr>
            <a:t>Відсутність на перших етапах  приватної </a:t>
          </a: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chemeClr val="tx2"/>
              </a:solidFill>
              <a:latin typeface="+mj-lt"/>
            </a:rPr>
            <a:t>власності на землю, слабкий її розвиток </a:t>
          </a:r>
          <a:endParaRPr lang="ru-RU" sz="3200" b="1" kern="1200" dirty="0">
            <a:solidFill>
              <a:schemeClr val="tx2"/>
            </a:solidFill>
            <a:latin typeface="+mj-lt"/>
          </a:endParaRPr>
        </a:p>
      </dsp:txBody>
      <dsp:txXfrm rot="10800000">
        <a:off x="274970" y="1441944"/>
        <a:ext cx="8654750" cy="1099885"/>
      </dsp:txXfrm>
    </dsp:sp>
    <dsp:sp modelId="{4F71B357-2088-4126-BA2A-7114FB8EDAE0}">
      <dsp:nvSpPr>
        <dsp:cNvPr id="0" name=""/>
        <dsp:cNvSpPr/>
      </dsp:nvSpPr>
      <dsp:spPr>
        <a:xfrm>
          <a:off x="0" y="1441944"/>
          <a:ext cx="1099885" cy="109988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27AFD-D851-4D73-9C41-E7D5BACFCB25}">
      <dsp:nvSpPr>
        <dsp:cNvPr id="0" name=""/>
        <dsp:cNvSpPr/>
      </dsp:nvSpPr>
      <dsp:spPr>
        <a:xfrm rot="10800000">
          <a:off x="-1" y="2678213"/>
          <a:ext cx="8929721" cy="109988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5019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chemeClr val="tx2"/>
              </a:solidFill>
              <a:latin typeface="+mj-lt"/>
            </a:rPr>
            <a:t>Патріархальний характер рабства, </a:t>
          </a: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chemeClr val="tx2"/>
              </a:solidFill>
              <a:latin typeface="+mj-lt"/>
            </a:rPr>
            <a:t>при якому раби мають майно, сім</a:t>
          </a:r>
          <a:r>
            <a:rPr lang="ru-RU" sz="3200" b="1" kern="1200" dirty="0" smtClean="0">
              <a:solidFill>
                <a:schemeClr val="tx2"/>
              </a:solidFill>
              <a:latin typeface="+mj-lt"/>
            </a:rPr>
            <a:t>`</a:t>
          </a:r>
          <a:r>
            <a:rPr lang="uk-UA" sz="3200" b="1" kern="1200" dirty="0" smtClean="0">
              <a:solidFill>
                <a:schemeClr val="tx2"/>
              </a:solidFill>
              <a:latin typeface="+mj-lt"/>
            </a:rPr>
            <a:t>ю </a:t>
          </a:r>
          <a:endParaRPr lang="ru-RU" sz="3200" b="1" kern="1200" dirty="0">
            <a:solidFill>
              <a:schemeClr val="tx2"/>
            </a:solidFill>
            <a:latin typeface="+mj-lt"/>
          </a:endParaRPr>
        </a:p>
      </dsp:txBody>
      <dsp:txXfrm rot="10800000">
        <a:off x="274970" y="2678213"/>
        <a:ext cx="8654750" cy="1099885"/>
      </dsp:txXfrm>
    </dsp:sp>
    <dsp:sp modelId="{389C4148-F2E9-4003-A566-CB84455F8EF1}">
      <dsp:nvSpPr>
        <dsp:cNvPr id="0" name=""/>
        <dsp:cNvSpPr/>
      </dsp:nvSpPr>
      <dsp:spPr>
        <a:xfrm>
          <a:off x="0" y="2678213"/>
          <a:ext cx="1099885" cy="109988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1D4C00-A317-4D47-AD8B-76E338483D17}">
      <dsp:nvSpPr>
        <dsp:cNvPr id="0" name=""/>
        <dsp:cNvSpPr/>
      </dsp:nvSpPr>
      <dsp:spPr>
        <a:xfrm rot="10800000">
          <a:off x="-1" y="3943915"/>
          <a:ext cx="8929721" cy="109988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5019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chemeClr val="tx2"/>
              </a:solidFill>
              <a:latin typeface="+mj-lt"/>
            </a:rPr>
            <a:t>Сувора централізація  у сфері </a:t>
          </a: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3200" b="1" kern="1200" dirty="0" smtClean="0">
              <a:solidFill>
                <a:schemeClr val="tx2"/>
              </a:solidFill>
              <a:latin typeface="+mj-lt"/>
            </a:rPr>
            <a:t>державного управління </a:t>
          </a:r>
          <a:endParaRPr lang="ru-RU" sz="3200" b="1" kern="1200" dirty="0">
            <a:solidFill>
              <a:schemeClr val="tx2"/>
            </a:solidFill>
            <a:latin typeface="+mj-lt"/>
          </a:endParaRPr>
        </a:p>
      </dsp:txBody>
      <dsp:txXfrm rot="10800000">
        <a:off x="274970" y="3943915"/>
        <a:ext cx="8654750" cy="1099885"/>
      </dsp:txXfrm>
    </dsp:sp>
    <dsp:sp modelId="{64F59B34-F9E6-4CDB-B90E-CD9D0EC56E5E}">
      <dsp:nvSpPr>
        <dsp:cNvPr id="0" name=""/>
        <dsp:cNvSpPr/>
      </dsp:nvSpPr>
      <dsp:spPr>
        <a:xfrm>
          <a:off x="0" y="3918903"/>
          <a:ext cx="1099885" cy="109988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822C0AED-E6B9-450B-A242-D22F30E9373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266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843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3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ru-RU"/>
          </a:p>
        </p:txBody>
      </p:sp>
      <p:sp>
        <p:nvSpPr>
          <p:cNvPr id="1843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3988B03E-5720-4197-B312-77AF9A4C60F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1129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1ECDBB-C731-4887-915C-38536228B52E}" type="slidenum">
              <a:rPr lang="ru-RU"/>
              <a:pPr/>
              <a:t>1</a:t>
            </a:fld>
            <a:endParaRPr lang="ru-RU"/>
          </a:p>
        </p:txBody>
      </p:sp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755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/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45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7446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7447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  <p:grpSp>
            <p:nvGrpSpPr>
              <p:cNvPr id="17456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/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12829C-4896-41DB-96CE-22CDE0C5E8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D8F4-9961-430A-ACE2-D24662974B8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300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3C290-1133-4693-9B2E-835CF748B9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235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5712D-3653-42AC-B016-C6F05DADDB5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352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/>
              <a:endParaRPr lang="ru-RU" smtClean="0">
                <a:solidFill>
                  <a:srgbClr val="333300"/>
                </a:solidFill>
                <a:latin typeface="Arial" charset="0"/>
              </a:endParaRPr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/>
              <a:endParaRPr lang="ru-RU" smtClean="0">
                <a:solidFill>
                  <a:srgbClr val="333300"/>
                </a:solidFill>
                <a:latin typeface="Arial" charset="0"/>
              </a:endParaRPr>
            </a:p>
          </p:txBody>
        </p:sp>
      </p:grp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grpSp>
          <p:nvGrpSpPr>
            <p:cNvPr id="36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37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45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50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>
                      <a:defRPr/>
                    </a:pPr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51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>
                      <a:defRPr/>
                    </a:pPr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52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>
                      <a:defRPr/>
                    </a:pPr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53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>
                      <a:defRPr/>
                    </a:pPr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</p:grpSp>
            <p:sp>
              <p:nvSpPr>
                <p:cNvPr id="46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47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48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49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  <p:grpSp>
            <p:nvGrpSpPr>
              <p:cNvPr id="38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39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40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41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42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43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44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  <a:defRPr/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</p:grpSp>
      </p:grpSp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" name="Rectangle 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" name="Rectangle 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781CE44-6F1B-488A-A0CF-41616B3C9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924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A94C38E2-0540-4360-A806-DACA03DAC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197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58057FD-DB7D-4ACB-AE52-B79B068E2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869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5F355E9-9EB6-49B5-A340-F683A0720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4596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97F9C27-5E2B-4E36-93A0-398D9FE5E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9384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A2948FC6-3BC3-4664-AE34-04596162B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537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E75CE8-35D7-4826-A6D7-228BB0AC8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666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891E-4B82-4355-B88F-BB90D7A05A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0051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04662FF-087A-4DAE-BAD7-A80B0F6D7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2710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AFDC00E-532B-4804-943A-06FB85320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011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3F2849A-6299-4FA6-BE9E-36411B47C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26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05F7C6BF-E985-4C7F-8D80-4655B2D43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9985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7EA216F-B1C1-4C84-B647-C45F462D6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5438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grpSp>
          <p:nvGrpSpPr>
            <p:cNvPr id="17445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7446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7447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  <p:grpSp>
            <p:nvGrpSpPr>
              <p:cNvPr id="17456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12829C-4896-41DB-96CE-22CDE0C5E85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6186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891E-4B82-4355-B88F-BB90D7A05AD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9889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804E-3674-4E5A-A2E8-7D14A499764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4690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FCAFE-3701-4961-A68A-18A4E6F5BDC6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1272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4E92-8706-4001-8554-4EFB71E7D627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354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804E-3674-4E5A-A2E8-7D14A499764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608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96370-A358-4E5D-A89B-061831133198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94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C8FB-7446-4E19-9B44-26F09CF6ABE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712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2C96-1023-4806-9431-EC39475C220F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2340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24C7-0B33-445C-B54E-81273DC79F0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7888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D8F4-9961-430A-ACE2-D24662974B8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9396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3C290-1133-4693-9B2E-835CF748B9DE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5464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5712D-3653-42AC-B016-C6F05DADDB50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4027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grpSp>
          <p:nvGrpSpPr>
            <p:cNvPr id="17445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7446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7447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  <p:grpSp>
            <p:nvGrpSpPr>
              <p:cNvPr id="17456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12829C-4896-41DB-96CE-22CDE0C5E85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6372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891E-4B82-4355-B88F-BB90D7A05AD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5038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804E-3674-4E5A-A2E8-7D14A499764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116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FCAFE-3701-4961-A68A-18A4E6F5BD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4013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FCAFE-3701-4961-A68A-18A4E6F5BDC6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3457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4E92-8706-4001-8554-4EFB71E7D627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4677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96370-A358-4E5D-A89B-061831133198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3658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C8FB-7446-4E19-9B44-26F09CF6ABE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3869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2C96-1023-4806-9431-EC39475C220F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8190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24C7-0B33-445C-B54E-81273DC79F0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4202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D8F4-9961-430A-ACE2-D24662974B8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2952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3C290-1133-4693-9B2E-835CF748B9DE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5292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5712D-3653-42AC-B016-C6F05DADDB50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1928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grpSp>
          <p:nvGrpSpPr>
            <p:cNvPr id="17445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7446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7447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  <p:grpSp>
            <p:nvGrpSpPr>
              <p:cNvPr id="17456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12829C-4896-41DB-96CE-22CDE0C5E85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592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4E92-8706-4001-8554-4EFB71E7D62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315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891E-4B82-4355-B88F-BB90D7A05AD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1668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804E-3674-4E5A-A2E8-7D14A499764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8919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FCAFE-3701-4961-A68A-18A4E6F5BDC6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9207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4E92-8706-4001-8554-4EFB71E7D627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824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96370-A358-4E5D-A89B-061831133198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512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C8FB-7446-4E19-9B44-26F09CF6ABE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7873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2C96-1023-4806-9431-EC39475C220F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0340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24C7-0B33-445C-B54E-81273DC79F0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9623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D8F4-9961-430A-ACE2-D24662974B8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807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3C290-1133-4693-9B2E-835CF748B9DE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481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96370-A358-4E5D-A89B-06183113319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5120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5712D-3653-42AC-B016-C6F05DADDB50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4545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447801"/>
            <a:ext cx="6619244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4777380"/>
            <a:ext cx="6619244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66487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026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2861734"/>
            <a:ext cx="6619243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45969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2060576"/>
            <a:ext cx="3297254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2056093"/>
            <a:ext cx="3297256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88876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4998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541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125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5" y="1447800"/>
            <a:ext cx="2550798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447800"/>
            <a:ext cx="3896998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5" y="3129281"/>
            <a:ext cx="2550797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8453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854192"/>
            <a:ext cx="3819680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1143000"/>
            <a:ext cx="24003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3813734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831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C8FB-7446-4E19-9B44-26F09CF6AB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00643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4800587"/>
            <a:ext cx="661924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685800"/>
            <a:ext cx="6619244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5367325"/>
            <a:ext cx="6619242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0606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6619244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6619244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7040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1" y="1447800"/>
            <a:ext cx="5999486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7800" y="3771174"/>
            <a:ext cx="5459737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4350657"/>
            <a:ext cx="6619244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721" y="971253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39302A">
                    <a:lumMod val="40000"/>
                    <a:lumOff val="60000"/>
                  </a:srgb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7868" y="2613787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39302A">
                    <a:lumMod val="40000"/>
                    <a:lumOff val="60000"/>
                  </a:srgbClr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525516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3124201"/>
            <a:ext cx="6619245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874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98120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66700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981200"/>
            <a:ext cx="220218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66700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981200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66700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79755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4250949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2209800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4827212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4250949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2209800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6" y="4827211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4250949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5" y="2209800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4827209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784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13157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59" y="430214"/>
            <a:ext cx="131445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887414"/>
            <a:ext cx="5567362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8650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6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0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grpSp>
        <p:nvGrpSpPr>
          <p:cNvPr id="17443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17444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grpSp>
          <p:nvGrpSpPr>
            <p:cNvPr id="17445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17446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17447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17448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49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0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  <p:sp>
                <p:nvSpPr>
                  <p:cNvPr id="17451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ru-RU">
                      <a:solidFill>
                        <a:srgbClr val="333300"/>
                      </a:solidFill>
                    </a:endParaRPr>
                  </a:p>
                </p:txBody>
              </p:sp>
            </p:grp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3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4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5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  <p:grpSp>
            <p:nvGrpSpPr>
              <p:cNvPr id="17456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17457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200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8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59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>
                    <a:gd name="T0" fmla="*/ 212 w 221"/>
                    <a:gd name="T1" fmla="*/ 204 h 230"/>
                    <a:gd name="T2" fmla="*/ 194 w 221"/>
                    <a:gd name="T3" fmla="*/ 158 h 230"/>
                    <a:gd name="T4" fmla="*/ 188 w 221"/>
                    <a:gd name="T5" fmla="*/ 111 h 230"/>
                    <a:gd name="T6" fmla="*/ 183 w 221"/>
                    <a:gd name="T7" fmla="*/ 72 h 230"/>
                    <a:gd name="T8" fmla="*/ 178 w 221"/>
                    <a:gd name="T9" fmla="*/ 52 h 230"/>
                    <a:gd name="T10" fmla="*/ 169 w 221"/>
                    <a:gd name="T11" fmla="*/ 37 h 230"/>
                    <a:gd name="T12" fmla="*/ 157 w 221"/>
                    <a:gd name="T13" fmla="*/ 24 h 230"/>
                    <a:gd name="T14" fmla="*/ 143 w 221"/>
                    <a:gd name="T15" fmla="*/ 13 h 230"/>
                    <a:gd name="T16" fmla="*/ 124 w 221"/>
                    <a:gd name="T17" fmla="*/ 5 h 230"/>
                    <a:gd name="T18" fmla="*/ 100 w 221"/>
                    <a:gd name="T19" fmla="*/ 0 h 230"/>
                    <a:gd name="T20" fmla="*/ 76 w 221"/>
                    <a:gd name="T21" fmla="*/ 0 h 230"/>
                    <a:gd name="T22" fmla="*/ 54 w 221"/>
                    <a:gd name="T23" fmla="*/ 7 h 230"/>
                    <a:gd name="T24" fmla="*/ 35 w 221"/>
                    <a:gd name="T25" fmla="*/ 16 h 230"/>
                    <a:gd name="T26" fmla="*/ 18 w 221"/>
                    <a:gd name="T27" fmla="*/ 31 h 230"/>
                    <a:gd name="T28" fmla="*/ 5 w 221"/>
                    <a:gd name="T29" fmla="*/ 51 h 230"/>
                    <a:gd name="T30" fmla="*/ 0 w 221"/>
                    <a:gd name="T31" fmla="*/ 73 h 230"/>
                    <a:gd name="T32" fmla="*/ 3 w 221"/>
                    <a:gd name="T33" fmla="*/ 72 h 230"/>
                    <a:gd name="T34" fmla="*/ 15 w 221"/>
                    <a:gd name="T35" fmla="*/ 64 h 230"/>
                    <a:gd name="T36" fmla="*/ 35 w 221"/>
                    <a:gd name="T37" fmla="*/ 58 h 230"/>
                    <a:gd name="T38" fmla="*/ 56 w 221"/>
                    <a:gd name="T39" fmla="*/ 57 h 230"/>
                    <a:gd name="T40" fmla="*/ 74 w 221"/>
                    <a:gd name="T41" fmla="*/ 63 h 230"/>
                    <a:gd name="T42" fmla="*/ 87 w 221"/>
                    <a:gd name="T43" fmla="*/ 73 h 230"/>
                    <a:gd name="T44" fmla="*/ 93 w 221"/>
                    <a:gd name="T45" fmla="*/ 85 h 230"/>
                    <a:gd name="T46" fmla="*/ 96 w 221"/>
                    <a:gd name="T47" fmla="*/ 102 h 230"/>
                    <a:gd name="T48" fmla="*/ 100 w 221"/>
                    <a:gd name="T49" fmla="*/ 124 h 230"/>
                    <a:gd name="T50" fmla="*/ 106 w 221"/>
                    <a:gd name="T51" fmla="*/ 147 h 230"/>
                    <a:gd name="T52" fmla="*/ 116 w 221"/>
                    <a:gd name="T53" fmla="*/ 168 h 230"/>
                    <a:gd name="T54" fmla="*/ 131 w 221"/>
                    <a:gd name="T55" fmla="*/ 190 h 230"/>
                    <a:gd name="T56" fmla="*/ 150 w 221"/>
                    <a:gd name="T57" fmla="*/ 207 h 230"/>
                    <a:gd name="T58" fmla="*/ 172 w 221"/>
                    <a:gd name="T59" fmla="*/ 219 h 230"/>
                    <a:gd name="T60" fmla="*/ 194 w 221"/>
                    <a:gd name="T61" fmla="*/ 226 h 230"/>
                    <a:gd name="T62" fmla="*/ 220 w 221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>
                    <a:gd name="T0" fmla="*/ 7 w 222"/>
                    <a:gd name="T1" fmla="*/ 204 h 230"/>
                    <a:gd name="T2" fmla="*/ 25 w 222"/>
                    <a:gd name="T3" fmla="*/ 158 h 230"/>
                    <a:gd name="T4" fmla="*/ 31 w 222"/>
                    <a:gd name="T5" fmla="*/ 111 h 230"/>
                    <a:gd name="T6" fmla="*/ 36 w 222"/>
                    <a:gd name="T7" fmla="*/ 72 h 230"/>
                    <a:gd name="T8" fmla="*/ 41 w 222"/>
                    <a:gd name="T9" fmla="*/ 52 h 230"/>
                    <a:gd name="T10" fmla="*/ 50 w 222"/>
                    <a:gd name="T11" fmla="*/ 37 h 230"/>
                    <a:gd name="T12" fmla="*/ 62 w 222"/>
                    <a:gd name="T13" fmla="*/ 24 h 230"/>
                    <a:gd name="T14" fmla="*/ 77 w 222"/>
                    <a:gd name="T15" fmla="*/ 13 h 230"/>
                    <a:gd name="T16" fmla="*/ 96 w 222"/>
                    <a:gd name="T17" fmla="*/ 5 h 230"/>
                    <a:gd name="T18" fmla="*/ 120 w 222"/>
                    <a:gd name="T19" fmla="*/ 0 h 230"/>
                    <a:gd name="T20" fmla="*/ 143 w 222"/>
                    <a:gd name="T21" fmla="*/ 0 h 230"/>
                    <a:gd name="T22" fmla="*/ 165 w 222"/>
                    <a:gd name="T23" fmla="*/ 7 h 230"/>
                    <a:gd name="T24" fmla="*/ 184 w 222"/>
                    <a:gd name="T25" fmla="*/ 16 h 230"/>
                    <a:gd name="T26" fmla="*/ 201 w 222"/>
                    <a:gd name="T27" fmla="*/ 31 h 230"/>
                    <a:gd name="T28" fmla="*/ 215 w 222"/>
                    <a:gd name="T29" fmla="*/ 51 h 230"/>
                    <a:gd name="T30" fmla="*/ 221 w 222"/>
                    <a:gd name="T31" fmla="*/ 73 h 230"/>
                    <a:gd name="T32" fmla="*/ 217 w 222"/>
                    <a:gd name="T33" fmla="*/ 72 h 230"/>
                    <a:gd name="T34" fmla="*/ 205 w 222"/>
                    <a:gd name="T35" fmla="*/ 64 h 230"/>
                    <a:gd name="T36" fmla="*/ 184 w 222"/>
                    <a:gd name="T37" fmla="*/ 58 h 230"/>
                    <a:gd name="T38" fmla="*/ 164 w 222"/>
                    <a:gd name="T39" fmla="*/ 57 h 230"/>
                    <a:gd name="T40" fmla="*/ 145 w 222"/>
                    <a:gd name="T41" fmla="*/ 63 h 230"/>
                    <a:gd name="T42" fmla="*/ 132 w 222"/>
                    <a:gd name="T43" fmla="*/ 73 h 230"/>
                    <a:gd name="T44" fmla="*/ 127 w 222"/>
                    <a:gd name="T45" fmla="*/ 85 h 230"/>
                    <a:gd name="T46" fmla="*/ 123 w 222"/>
                    <a:gd name="T47" fmla="*/ 102 h 230"/>
                    <a:gd name="T48" fmla="*/ 120 w 222"/>
                    <a:gd name="T49" fmla="*/ 124 h 230"/>
                    <a:gd name="T50" fmla="*/ 113 w 222"/>
                    <a:gd name="T51" fmla="*/ 147 h 230"/>
                    <a:gd name="T52" fmla="*/ 104 w 222"/>
                    <a:gd name="T53" fmla="*/ 168 h 230"/>
                    <a:gd name="T54" fmla="*/ 89 w 222"/>
                    <a:gd name="T55" fmla="*/ 190 h 230"/>
                    <a:gd name="T56" fmla="*/ 69 w 222"/>
                    <a:gd name="T57" fmla="*/ 207 h 230"/>
                    <a:gd name="T58" fmla="*/ 47 w 222"/>
                    <a:gd name="T59" fmla="*/ 219 h 230"/>
                    <a:gd name="T60" fmla="*/ 25 w 222"/>
                    <a:gd name="T61" fmla="*/ 226 h 230"/>
                    <a:gd name="T62" fmla="*/ 0 w 222"/>
                    <a:gd name="T63" fmla="*/ 22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333300"/>
                    </a:solidFill>
                  </a:endParaRPr>
                </a:p>
              </p:txBody>
            </p:sp>
            <p:sp>
              <p:nvSpPr>
                <p:cNvPr id="17462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kumimoji="1" lang="ru-RU" sz="2400">
                    <a:solidFill>
                      <a:srgbClr val="333300"/>
                    </a:solidFill>
                  </a:endParaRPr>
                </a:p>
              </p:txBody>
            </p:sp>
          </p:grpSp>
        </p:grpSp>
      </p:grpSp>
      <p:sp>
        <p:nvSpPr>
          <p:cNvPr id="17463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7464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12829C-4896-41DB-96CE-22CDE0C5E85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9749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2891E-4B82-4355-B88F-BB90D7A05AD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756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2C96-1023-4806-9431-EC39475C22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285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A804E-3674-4E5A-A2E8-7D14A499764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7146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FCAFE-3701-4961-A68A-18A4E6F5BDC6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1155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84E92-8706-4001-8554-4EFB71E7D627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80039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96370-A358-4E5D-A89B-061831133198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5410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8C8FB-7446-4E19-9B44-26F09CF6ABED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41518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2C96-1023-4806-9431-EC39475C220F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81859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24C7-0B33-445C-B54E-81273DC79F0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29355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D8F4-9961-430A-ACE2-D24662974B8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51473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3C290-1133-4693-9B2E-835CF748B9DE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0367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F5712D-3653-42AC-B016-C6F05DADDB50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07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24C7-0B33-445C-B54E-81273DC79F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741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/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9D07EE0-F268-406E-BEAB-C3BE94EF0B3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  <a:defRPr/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2083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/>
              <a:endParaRPr lang="ru-RU" smtClean="0">
                <a:solidFill>
                  <a:srgbClr val="333300"/>
                </a:solidFill>
                <a:latin typeface="Arial" charset="0"/>
              </a:endParaRPr>
            </a:p>
          </p:txBody>
        </p:sp>
        <p:sp>
          <p:nvSpPr>
            <p:cNvPr id="2084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/>
              <a:endParaRPr lang="ru-RU" smtClean="0">
                <a:solidFill>
                  <a:srgbClr val="333300"/>
                </a:solidFill>
                <a:latin typeface="Arial" charset="0"/>
              </a:endParaRPr>
            </a:p>
          </p:txBody>
        </p:sp>
      </p:grpSp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3333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3333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333300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4D8ABFD-DF87-468E-AE06-F064A520F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61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9D07EE0-F268-406E-BEAB-C3BE94EF0B3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109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9D07EE0-F268-406E-BEAB-C3BE94EF0B3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66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9D07EE0-F268-406E-BEAB-C3BE94EF0B3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236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6"/>
            <a:ext cx="302775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8"/>
            <a:ext cx="1141809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60" y="1"/>
            <a:ext cx="1202540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4408" y="6096000"/>
            <a:ext cx="745301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584" y="452718"/>
            <a:ext cx="7053542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4" y="2052919"/>
            <a:ext cx="6709906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2905" y="1828801"/>
            <a:ext cx="990599" cy="2285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8A63BDAE-7C65-47BA-91BC-B79366E00F90}" type="datetimeFigureOut">
              <a:rPr lang="ru-RU" smtClean="0">
                <a:solidFill>
                  <a:prstClr val="white">
                    <a:tint val="75000"/>
                    <a:alpha val="60000"/>
                  </a:prstClr>
                </a:solidFill>
                <a:latin typeface="Century Gothic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31.08.2020</a:t>
            </a:fld>
            <a:endParaRPr lang="ru-RU">
              <a:solidFill>
                <a:prstClr val="white">
                  <a:tint val="75000"/>
                  <a:alpha val="60000"/>
                </a:prstClr>
              </a:solidFill>
              <a:latin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1206" y="3263398"/>
            <a:ext cx="3859795" cy="2286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>
                  <a:tint val="75000"/>
                  <a:alpha val="60000"/>
                </a:prstClr>
              </a:solidFill>
              <a:latin typeface="Century Gothic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4406" y="295730"/>
            <a:ext cx="62864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3FD39F1-ABA5-4D15-8742-24B1D24201AC}" type="slidenum">
              <a:rPr lang="ru-RU" smtClean="0">
                <a:solidFill>
                  <a:prstClr val="white">
                    <a:tint val="75000"/>
                  </a:prstClr>
                </a:solidFill>
                <a:latin typeface="Century Gothic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885211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>
                <a:gd name="T0" fmla="*/ 264 w 265"/>
                <a:gd name="T1" fmla="*/ 52 h 392"/>
                <a:gd name="T2" fmla="*/ 264 w 265"/>
                <a:gd name="T3" fmla="*/ 194 h 392"/>
                <a:gd name="T4" fmla="*/ 256 w 265"/>
                <a:gd name="T5" fmla="*/ 188 h 392"/>
                <a:gd name="T6" fmla="*/ 236 w 265"/>
                <a:gd name="T7" fmla="*/ 188 h 392"/>
                <a:gd name="T8" fmla="*/ 221 w 265"/>
                <a:gd name="T9" fmla="*/ 194 h 392"/>
                <a:gd name="T10" fmla="*/ 205 w 265"/>
                <a:gd name="T11" fmla="*/ 209 h 392"/>
                <a:gd name="T12" fmla="*/ 162 w 265"/>
                <a:gd name="T13" fmla="*/ 261 h 392"/>
                <a:gd name="T14" fmla="*/ 66 w 265"/>
                <a:gd name="T15" fmla="*/ 366 h 392"/>
                <a:gd name="T16" fmla="*/ 45 w 265"/>
                <a:gd name="T17" fmla="*/ 391 h 392"/>
                <a:gd name="T18" fmla="*/ 0 w 265"/>
                <a:gd name="T19" fmla="*/ 391 h 392"/>
                <a:gd name="T20" fmla="*/ 178 w 265"/>
                <a:gd name="T21" fmla="*/ 190 h 392"/>
                <a:gd name="T22" fmla="*/ 218 w 265"/>
                <a:gd name="T23" fmla="*/ 138 h 392"/>
                <a:gd name="T24" fmla="*/ 233 w 265"/>
                <a:gd name="T25" fmla="*/ 111 h 392"/>
                <a:gd name="T26" fmla="*/ 246 w 265"/>
                <a:gd name="T27" fmla="*/ 84 h 392"/>
                <a:gd name="T28" fmla="*/ 256 w 265"/>
                <a:gd name="T29" fmla="*/ 39 h 392"/>
                <a:gd name="T30" fmla="*/ 264 w 265"/>
                <a:gd name="T31" fmla="*/ 0 h 392"/>
                <a:gd name="T32" fmla="*/ 264 w 265"/>
                <a:gd name="T33" fmla="*/ 11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>
                <a:gd name="T0" fmla="*/ 345 w 346"/>
                <a:gd name="T1" fmla="*/ 0 h 575"/>
                <a:gd name="T2" fmla="*/ 343 w 346"/>
                <a:gd name="T3" fmla="*/ 122 h 575"/>
                <a:gd name="T4" fmla="*/ 336 w 346"/>
                <a:gd name="T5" fmla="*/ 116 h 575"/>
                <a:gd name="T6" fmla="*/ 315 w 346"/>
                <a:gd name="T7" fmla="*/ 116 h 575"/>
                <a:gd name="T8" fmla="*/ 300 w 346"/>
                <a:gd name="T9" fmla="*/ 122 h 575"/>
                <a:gd name="T10" fmla="*/ 285 w 346"/>
                <a:gd name="T11" fmla="*/ 137 h 575"/>
                <a:gd name="T12" fmla="*/ 242 w 346"/>
                <a:gd name="T13" fmla="*/ 188 h 575"/>
                <a:gd name="T14" fmla="*/ 146 w 346"/>
                <a:gd name="T15" fmla="*/ 294 h 575"/>
                <a:gd name="T16" fmla="*/ 50 w 346"/>
                <a:gd name="T17" fmla="*/ 403 h 575"/>
                <a:gd name="T18" fmla="*/ 30 w 346"/>
                <a:gd name="T19" fmla="*/ 433 h 575"/>
                <a:gd name="T20" fmla="*/ 17 w 346"/>
                <a:gd name="T21" fmla="*/ 463 h 575"/>
                <a:gd name="T22" fmla="*/ 10 w 346"/>
                <a:gd name="T23" fmla="*/ 510 h 575"/>
                <a:gd name="T24" fmla="*/ 0 w 346"/>
                <a:gd name="T25" fmla="*/ 574 h 575"/>
                <a:gd name="T26" fmla="*/ 0 w 346"/>
                <a:gd name="T27" fmla="*/ 293 h 575"/>
                <a:gd name="T28" fmla="*/ 5 w 346"/>
                <a:gd name="T29" fmla="*/ 320 h 575"/>
                <a:gd name="T30" fmla="*/ 10 w 346"/>
                <a:gd name="T31" fmla="*/ 332 h 575"/>
                <a:gd name="T32" fmla="*/ 20 w 346"/>
                <a:gd name="T33" fmla="*/ 338 h 575"/>
                <a:gd name="T34" fmla="*/ 30 w 346"/>
                <a:gd name="T35" fmla="*/ 341 h 575"/>
                <a:gd name="T36" fmla="*/ 45 w 346"/>
                <a:gd name="T37" fmla="*/ 341 h 575"/>
                <a:gd name="T38" fmla="*/ 60 w 346"/>
                <a:gd name="T39" fmla="*/ 335 h 575"/>
                <a:gd name="T40" fmla="*/ 257 w 346"/>
                <a:gd name="T41" fmla="*/ 117 h 575"/>
                <a:gd name="T42" fmla="*/ 298 w 346"/>
                <a:gd name="T43" fmla="*/ 66 h 575"/>
                <a:gd name="T44" fmla="*/ 313 w 346"/>
                <a:gd name="T45" fmla="*/ 39 h 575"/>
                <a:gd name="T46" fmla="*/ 326 w 346"/>
                <a:gd name="T47" fmla="*/ 12 h 575"/>
                <a:gd name="T48" fmla="*/ 329 w 346"/>
                <a:gd name="T49" fmla="*/ 0 h 575"/>
                <a:gd name="T50" fmla="*/ 345 w 346"/>
                <a:gd name="T51" fmla="*/ 3 h 575"/>
                <a:gd name="T52" fmla="*/ 343 w 346"/>
                <a:gd name="T53" fmla="*/ 4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kumimoji="1" lang="ru-RU" sz="2400">
                <a:solidFill>
                  <a:srgbClr val="333300"/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>
                <a:gd name="T0" fmla="*/ 343 w 344"/>
                <a:gd name="T1" fmla="*/ 52 h 645"/>
                <a:gd name="T2" fmla="*/ 343 w 344"/>
                <a:gd name="T3" fmla="*/ 194 h 645"/>
                <a:gd name="T4" fmla="*/ 335 w 344"/>
                <a:gd name="T5" fmla="*/ 188 h 645"/>
                <a:gd name="T6" fmla="*/ 315 w 344"/>
                <a:gd name="T7" fmla="*/ 188 h 645"/>
                <a:gd name="T8" fmla="*/ 300 w 344"/>
                <a:gd name="T9" fmla="*/ 194 h 645"/>
                <a:gd name="T10" fmla="*/ 284 w 344"/>
                <a:gd name="T11" fmla="*/ 209 h 645"/>
                <a:gd name="T12" fmla="*/ 242 w 344"/>
                <a:gd name="T13" fmla="*/ 260 h 645"/>
                <a:gd name="T14" fmla="*/ 146 w 344"/>
                <a:gd name="T15" fmla="*/ 365 h 645"/>
                <a:gd name="T16" fmla="*/ 50 w 344"/>
                <a:gd name="T17" fmla="*/ 473 h 645"/>
                <a:gd name="T18" fmla="*/ 30 w 344"/>
                <a:gd name="T19" fmla="*/ 504 h 645"/>
                <a:gd name="T20" fmla="*/ 17 w 344"/>
                <a:gd name="T21" fmla="*/ 534 h 645"/>
                <a:gd name="T22" fmla="*/ 10 w 344"/>
                <a:gd name="T23" fmla="*/ 580 h 645"/>
                <a:gd name="T24" fmla="*/ 0 w 344"/>
                <a:gd name="T25" fmla="*/ 644 h 645"/>
                <a:gd name="T26" fmla="*/ 0 w 344"/>
                <a:gd name="T27" fmla="*/ 364 h 645"/>
                <a:gd name="T28" fmla="*/ 5 w 344"/>
                <a:gd name="T29" fmla="*/ 391 h 645"/>
                <a:gd name="T30" fmla="*/ 10 w 344"/>
                <a:gd name="T31" fmla="*/ 403 h 645"/>
                <a:gd name="T32" fmla="*/ 20 w 344"/>
                <a:gd name="T33" fmla="*/ 409 h 645"/>
                <a:gd name="T34" fmla="*/ 30 w 344"/>
                <a:gd name="T35" fmla="*/ 412 h 645"/>
                <a:gd name="T36" fmla="*/ 45 w 344"/>
                <a:gd name="T37" fmla="*/ 412 h 645"/>
                <a:gd name="T38" fmla="*/ 60 w 344"/>
                <a:gd name="T39" fmla="*/ 406 h 645"/>
                <a:gd name="T40" fmla="*/ 257 w 344"/>
                <a:gd name="T41" fmla="*/ 189 h 645"/>
                <a:gd name="T42" fmla="*/ 297 w 344"/>
                <a:gd name="T43" fmla="*/ 138 h 645"/>
                <a:gd name="T44" fmla="*/ 312 w 344"/>
                <a:gd name="T45" fmla="*/ 111 h 645"/>
                <a:gd name="T46" fmla="*/ 325 w 344"/>
                <a:gd name="T47" fmla="*/ 84 h 645"/>
                <a:gd name="T48" fmla="*/ 335 w 344"/>
                <a:gd name="T49" fmla="*/ 39 h 645"/>
                <a:gd name="T50" fmla="*/ 343 w 344"/>
                <a:gd name="T51" fmla="*/ 0 h 645"/>
                <a:gd name="T52" fmla="*/ 343 w 344"/>
                <a:gd name="T53" fmla="*/ 11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>
                <a:gd name="T0" fmla="*/ 343 w 344"/>
                <a:gd name="T1" fmla="*/ 52 h 647"/>
                <a:gd name="T2" fmla="*/ 343 w 344"/>
                <a:gd name="T3" fmla="*/ 194 h 647"/>
                <a:gd name="T4" fmla="*/ 335 w 344"/>
                <a:gd name="T5" fmla="*/ 188 h 647"/>
                <a:gd name="T6" fmla="*/ 315 w 344"/>
                <a:gd name="T7" fmla="*/ 188 h 647"/>
                <a:gd name="T8" fmla="*/ 300 w 344"/>
                <a:gd name="T9" fmla="*/ 194 h 647"/>
                <a:gd name="T10" fmla="*/ 284 w 344"/>
                <a:gd name="T11" fmla="*/ 209 h 647"/>
                <a:gd name="T12" fmla="*/ 242 w 344"/>
                <a:gd name="T13" fmla="*/ 261 h 647"/>
                <a:gd name="T14" fmla="*/ 146 w 344"/>
                <a:gd name="T15" fmla="*/ 366 h 647"/>
                <a:gd name="T16" fmla="*/ 50 w 344"/>
                <a:gd name="T17" fmla="*/ 475 h 647"/>
                <a:gd name="T18" fmla="*/ 30 w 344"/>
                <a:gd name="T19" fmla="*/ 505 h 647"/>
                <a:gd name="T20" fmla="*/ 17 w 344"/>
                <a:gd name="T21" fmla="*/ 535 h 647"/>
                <a:gd name="T22" fmla="*/ 10 w 344"/>
                <a:gd name="T23" fmla="*/ 582 h 647"/>
                <a:gd name="T24" fmla="*/ 0 w 344"/>
                <a:gd name="T25" fmla="*/ 646 h 647"/>
                <a:gd name="T26" fmla="*/ 0 w 344"/>
                <a:gd name="T27" fmla="*/ 365 h 647"/>
                <a:gd name="T28" fmla="*/ 5 w 344"/>
                <a:gd name="T29" fmla="*/ 392 h 647"/>
                <a:gd name="T30" fmla="*/ 10 w 344"/>
                <a:gd name="T31" fmla="*/ 404 h 647"/>
                <a:gd name="T32" fmla="*/ 20 w 344"/>
                <a:gd name="T33" fmla="*/ 410 h 647"/>
                <a:gd name="T34" fmla="*/ 30 w 344"/>
                <a:gd name="T35" fmla="*/ 413 h 647"/>
                <a:gd name="T36" fmla="*/ 45 w 344"/>
                <a:gd name="T37" fmla="*/ 413 h 647"/>
                <a:gd name="T38" fmla="*/ 60 w 344"/>
                <a:gd name="T39" fmla="*/ 407 h 647"/>
                <a:gd name="T40" fmla="*/ 257 w 344"/>
                <a:gd name="T41" fmla="*/ 190 h 647"/>
                <a:gd name="T42" fmla="*/ 297 w 344"/>
                <a:gd name="T43" fmla="*/ 138 h 647"/>
                <a:gd name="T44" fmla="*/ 312 w 344"/>
                <a:gd name="T45" fmla="*/ 111 h 647"/>
                <a:gd name="T46" fmla="*/ 325 w 344"/>
                <a:gd name="T47" fmla="*/ 84 h 647"/>
                <a:gd name="T48" fmla="*/ 335 w 344"/>
                <a:gd name="T49" fmla="*/ 39 h 647"/>
                <a:gd name="T50" fmla="*/ 343 w 344"/>
                <a:gd name="T51" fmla="*/ 0 h 647"/>
                <a:gd name="T52" fmla="*/ 343 w 344"/>
                <a:gd name="T53" fmla="*/ 11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>
                <a:gd name="T0" fmla="*/ 345 w 349"/>
                <a:gd name="T1" fmla="*/ 52 h 149"/>
                <a:gd name="T2" fmla="*/ 348 w 349"/>
                <a:gd name="T3" fmla="*/ 144 h 149"/>
                <a:gd name="T4" fmla="*/ 0 w 349"/>
                <a:gd name="T5" fmla="*/ 148 h 149"/>
                <a:gd name="T6" fmla="*/ 299 w 349"/>
                <a:gd name="T7" fmla="*/ 143 h 149"/>
                <a:gd name="T8" fmla="*/ 315 w 349"/>
                <a:gd name="T9" fmla="*/ 111 h 149"/>
                <a:gd name="T10" fmla="*/ 328 w 349"/>
                <a:gd name="T11" fmla="*/ 84 h 149"/>
                <a:gd name="T12" fmla="*/ 338 w 349"/>
                <a:gd name="T13" fmla="*/ 39 h 149"/>
                <a:gd name="T14" fmla="*/ 345 w 349"/>
                <a:gd name="T15" fmla="*/ 0 h 149"/>
                <a:gd name="T16" fmla="*/ 345 w 349"/>
                <a:gd name="T17" fmla="*/ 11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>
                <a:gd name="T0" fmla="*/ 345 w 346"/>
                <a:gd name="T1" fmla="*/ 0 h 574"/>
                <a:gd name="T2" fmla="*/ 343 w 346"/>
                <a:gd name="T3" fmla="*/ 122 h 574"/>
                <a:gd name="T4" fmla="*/ 336 w 346"/>
                <a:gd name="T5" fmla="*/ 116 h 574"/>
                <a:gd name="T6" fmla="*/ 315 w 346"/>
                <a:gd name="T7" fmla="*/ 116 h 574"/>
                <a:gd name="T8" fmla="*/ 300 w 346"/>
                <a:gd name="T9" fmla="*/ 122 h 574"/>
                <a:gd name="T10" fmla="*/ 285 w 346"/>
                <a:gd name="T11" fmla="*/ 137 h 574"/>
                <a:gd name="T12" fmla="*/ 242 w 346"/>
                <a:gd name="T13" fmla="*/ 188 h 574"/>
                <a:gd name="T14" fmla="*/ 146 w 346"/>
                <a:gd name="T15" fmla="*/ 294 h 574"/>
                <a:gd name="T16" fmla="*/ 50 w 346"/>
                <a:gd name="T17" fmla="*/ 402 h 574"/>
                <a:gd name="T18" fmla="*/ 30 w 346"/>
                <a:gd name="T19" fmla="*/ 432 h 574"/>
                <a:gd name="T20" fmla="*/ 17 w 346"/>
                <a:gd name="T21" fmla="*/ 462 h 574"/>
                <a:gd name="T22" fmla="*/ 10 w 346"/>
                <a:gd name="T23" fmla="*/ 509 h 574"/>
                <a:gd name="T24" fmla="*/ 0 w 346"/>
                <a:gd name="T25" fmla="*/ 573 h 574"/>
                <a:gd name="T26" fmla="*/ 0 w 346"/>
                <a:gd name="T27" fmla="*/ 292 h 574"/>
                <a:gd name="T28" fmla="*/ 5 w 346"/>
                <a:gd name="T29" fmla="*/ 319 h 574"/>
                <a:gd name="T30" fmla="*/ 10 w 346"/>
                <a:gd name="T31" fmla="*/ 331 h 574"/>
                <a:gd name="T32" fmla="*/ 20 w 346"/>
                <a:gd name="T33" fmla="*/ 337 h 574"/>
                <a:gd name="T34" fmla="*/ 30 w 346"/>
                <a:gd name="T35" fmla="*/ 340 h 574"/>
                <a:gd name="T36" fmla="*/ 45 w 346"/>
                <a:gd name="T37" fmla="*/ 340 h 574"/>
                <a:gd name="T38" fmla="*/ 60 w 346"/>
                <a:gd name="T39" fmla="*/ 334 h 574"/>
                <a:gd name="T40" fmla="*/ 257 w 346"/>
                <a:gd name="T41" fmla="*/ 117 h 574"/>
                <a:gd name="T42" fmla="*/ 298 w 346"/>
                <a:gd name="T43" fmla="*/ 66 h 574"/>
                <a:gd name="T44" fmla="*/ 313 w 346"/>
                <a:gd name="T45" fmla="*/ 39 h 574"/>
                <a:gd name="T46" fmla="*/ 326 w 346"/>
                <a:gd name="T47" fmla="*/ 12 h 574"/>
                <a:gd name="T48" fmla="*/ 329 w 346"/>
                <a:gd name="T49" fmla="*/ 0 h 574"/>
                <a:gd name="T50" fmla="*/ 345 w 346"/>
                <a:gd name="T51" fmla="*/ 3 h 574"/>
                <a:gd name="T52" fmla="*/ 343 w 346"/>
                <a:gd name="T53" fmla="*/ 45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>
                <a:gd name="T0" fmla="*/ 153 w 154"/>
                <a:gd name="T1" fmla="*/ 3 h 294"/>
                <a:gd name="T2" fmla="*/ 50 w 154"/>
                <a:gd name="T3" fmla="*/ 122 h 294"/>
                <a:gd name="T4" fmla="*/ 30 w 154"/>
                <a:gd name="T5" fmla="*/ 152 h 294"/>
                <a:gd name="T6" fmla="*/ 17 w 154"/>
                <a:gd name="T7" fmla="*/ 182 h 294"/>
                <a:gd name="T8" fmla="*/ 10 w 154"/>
                <a:gd name="T9" fmla="*/ 229 h 294"/>
                <a:gd name="T10" fmla="*/ 0 w 154"/>
                <a:gd name="T11" fmla="*/ 293 h 294"/>
                <a:gd name="T12" fmla="*/ 0 w 154"/>
                <a:gd name="T13" fmla="*/ 12 h 294"/>
                <a:gd name="T14" fmla="*/ 5 w 154"/>
                <a:gd name="T15" fmla="*/ 39 h 294"/>
                <a:gd name="T16" fmla="*/ 10 w 154"/>
                <a:gd name="T17" fmla="*/ 51 h 294"/>
                <a:gd name="T18" fmla="*/ 20 w 154"/>
                <a:gd name="T19" fmla="*/ 57 h 294"/>
                <a:gd name="T20" fmla="*/ 30 w 154"/>
                <a:gd name="T21" fmla="*/ 60 h 294"/>
                <a:gd name="T22" fmla="*/ 45 w 154"/>
                <a:gd name="T23" fmla="*/ 60 h 294"/>
                <a:gd name="T24" fmla="*/ 60 w 154"/>
                <a:gd name="T25" fmla="*/ 54 h 294"/>
                <a:gd name="T26" fmla="*/ 110 w 154"/>
                <a:gd name="T2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>
                <a:gd name="T0" fmla="*/ 343 w 344"/>
                <a:gd name="T1" fmla="*/ 52 h 646"/>
                <a:gd name="T2" fmla="*/ 343 w 344"/>
                <a:gd name="T3" fmla="*/ 194 h 646"/>
                <a:gd name="T4" fmla="*/ 335 w 344"/>
                <a:gd name="T5" fmla="*/ 188 h 646"/>
                <a:gd name="T6" fmla="*/ 315 w 344"/>
                <a:gd name="T7" fmla="*/ 188 h 646"/>
                <a:gd name="T8" fmla="*/ 300 w 344"/>
                <a:gd name="T9" fmla="*/ 194 h 646"/>
                <a:gd name="T10" fmla="*/ 284 w 344"/>
                <a:gd name="T11" fmla="*/ 209 h 646"/>
                <a:gd name="T12" fmla="*/ 242 w 344"/>
                <a:gd name="T13" fmla="*/ 260 h 646"/>
                <a:gd name="T14" fmla="*/ 146 w 344"/>
                <a:gd name="T15" fmla="*/ 366 h 646"/>
                <a:gd name="T16" fmla="*/ 50 w 344"/>
                <a:gd name="T17" fmla="*/ 474 h 646"/>
                <a:gd name="T18" fmla="*/ 30 w 344"/>
                <a:gd name="T19" fmla="*/ 504 h 646"/>
                <a:gd name="T20" fmla="*/ 17 w 344"/>
                <a:gd name="T21" fmla="*/ 534 h 646"/>
                <a:gd name="T22" fmla="*/ 10 w 344"/>
                <a:gd name="T23" fmla="*/ 581 h 646"/>
                <a:gd name="T24" fmla="*/ 0 w 344"/>
                <a:gd name="T25" fmla="*/ 645 h 646"/>
                <a:gd name="T26" fmla="*/ 0 w 344"/>
                <a:gd name="T27" fmla="*/ 364 h 646"/>
                <a:gd name="T28" fmla="*/ 5 w 344"/>
                <a:gd name="T29" fmla="*/ 391 h 646"/>
                <a:gd name="T30" fmla="*/ 10 w 344"/>
                <a:gd name="T31" fmla="*/ 403 h 646"/>
                <a:gd name="T32" fmla="*/ 20 w 344"/>
                <a:gd name="T33" fmla="*/ 409 h 646"/>
                <a:gd name="T34" fmla="*/ 30 w 344"/>
                <a:gd name="T35" fmla="*/ 412 h 646"/>
                <a:gd name="T36" fmla="*/ 45 w 344"/>
                <a:gd name="T37" fmla="*/ 412 h 646"/>
                <a:gd name="T38" fmla="*/ 60 w 344"/>
                <a:gd name="T39" fmla="*/ 406 h 646"/>
                <a:gd name="T40" fmla="*/ 257 w 344"/>
                <a:gd name="T41" fmla="*/ 189 h 646"/>
                <a:gd name="T42" fmla="*/ 297 w 344"/>
                <a:gd name="T43" fmla="*/ 138 h 646"/>
                <a:gd name="T44" fmla="*/ 312 w 344"/>
                <a:gd name="T45" fmla="*/ 111 h 646"/>
                <a:gd name="T46" fmla="*/ 325 w 344"/>
                <a:gd name="T47" fmla="*/ 84 h 646"/>
                <a:gd name="T48" fmla="*/ 335 w 344"/>
                <a:gd name="T49" fmla="*/ 39 h 646"/>
                <a:gd name="T50" fmla="*/ 343 w 344"/>
                <a:gd name="T51" fmla="*/ 0 h 646"/>
                <a:gd name="T52" fmla="*/ 343 w 344"/>
                <a:gd name="T53" fmla="*/ 11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3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>
                <a:solidFill>
                  <a:srgbClr val="333300"/>
                </a:solidFill>
              </a:endParaRPr>
            </a:p>
          </p:txBody>
        </p:sp>
      </p:grpSp>
      <p:sp>
        <p:nvSpPr>
          <p:cNvPr id="16416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17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1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19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>
              <a:solidFill>
                <a:srgbClr val="333300"/>
              </a:solidFill>
            </a:endParaRPr>
          </a:p>
        </p:txBody>
      </p:sp>
      <p:sp>
        <p:nvSpPr>
          <p:cNvPr id="1642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9D07EE0-F268-406E-BEAB-C3BE94EF0B39}" type="slidenum">
              <a:rPr lang="ru-RU">
                <a:solidFill>
                  <a:srgbClr val="333300"/>
                </a:solidFill>
              </a:rPr>
              <a:pPr/>
              <a:t>‹#›</a:t>
            </a:fld>
            <a:endParaRPr lang="ru-RU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87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9.jpeg"/><Relationship Id="rId7" Type="http://schemas.openxmlformats.org/officeDocument/2006/relationships/image" Target="../media/image4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40.jpeg"/><Relationship Id="rId10" Type="http://schemas.openxmlformats.org/officeDocument/2006/relationships/image" Target="../media/image43.jpeg"/><Relationship Id="rId4" Type="http://schemas.microsoft.com/office/2007/relationships/hdphoto" Target="../media/hdphoto1.wdp"/><Relationship Id="rId9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0fSpmwVUlw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youtube.com/watch?v=If4xDrcECGE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e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4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64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65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7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6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7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6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64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diagramLayout" Target="../diagrams/layout18.xml"/><Relationship Id="rId7" Type="http://schemas.openxmlformats.org/officeDocument/2006/relationships/image" Target="../media/image78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diagramLayout" Target="../diagrams/layout19.xml"/><Relationship Id="rId7" Type="http://schemas.openxmlformats.org/officeDocument/2006/relationships/image" Target="../media/image80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8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hyperlink" Target="https://www.youtube.com/watch?v=RC_zHZGZerk&amp;list=PLv6ufBUWdRi2T_CmGgPX7VGhpxFg9YkH8&amp;index=2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0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hyperlink" Target="https://www.youtube.com/watch?v=eltjVRlBEjE&amp;t=122s" TargetMode="External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28" y="0"/>
            <a:ext cx="7715272" cy="6643710"/>
          </a:xfrm>
          <a:noFill/>
          <a:ln/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rgbClr val="3333CC"/>
                </a:solidFill>
              </a:rPr>
              <a:t>ІСТОРІЯ ДЕРЖАВИ ТА ПРАВА</a:t>
            </a:r>
            <a:r>
              <a:rPr lang="en-US" b="1" dirty="0" smtClean="0">
                <a:solidFill>
                  <a:srgbClr val="3333CC"/>
                </a:solidFill>
              </a:rPr>
              <a:t> </a:t>
            </a:r>
            <a:r>
              <a:rPr lang="uk-UA" b="1" dirty="0" smtClean="0">
                <a:solidFill>
                  <a:srgbClr val="3333CC"/>
                </a:solidFill>
              </a:rPr>
              <a:t>ЗАРУБІЖНИХ </a:t>
            </a:r>
            <a:r>
              <a:rPr lang="ru-RU" b="1" dirty="0" smtClean="0">
                <a:solidFill>
                  <a:srgbClr val="3333CC"/>
                </a:solidFill>
              </a:rPr>
              <a:t> КРАЇН </a:t>
            </a:r>
            <a:br>
              <a:rPr lang="ru-RU" b="1" dirty="0" smtClean="0">
                <a:solidFill>
                  <a:srgbClr val="3333CC"/>
                </a:solidFill>
              </a:rPr>
            </a:br>
            <a:r>
              <a:rPr lang="ru-RU" b="1" dirty="0" smtClean="0">
                <a:solidFill>
                  <a:srgbClr val="3333CC"/>
                </a:solidFill>
              </a:rPr>
              <a:t>ЯК НАУКА І НАВЧАЛЬНА ДИСЦИПЛІНА.</a:t>
            </a:r>
            <a:br>
              <a:rPr lang="ru-RU" b="1" dirty="0" smtClean="0">
                <a:solidFill>
                  <a:srgbClr val="3333CC"/>
                </a:solidFill>
              </a:rPr>
            </a:br>
            <a:r>
              <a:rPr lang="ru-RU" b="1" dirty="0" smtClean="0">
                <a:solidFill>
                  <a:srgbClr val="3333CC"/>
                </a:solidFill>
              </a:rPr>
              <a:t>ДЕРЖАВА ТА ПРАВО КРАЇН СТАРОДАВНЬОГО СХОДУ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42844" y="142852"/>
          <a:ext cx="9001156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Штриховая стрелка вправо 6"/>
          <p:cNvSpPr/>
          <p:nvPr/>
        </p:nvSpPr>
        <p:spPr>
          <a:xfrm rot="5400000">
            <a:off x="1764506" y="2204244"/>
            <a:ext cx="574675" cy="865188"/>
          </a:xfrm>
          <a:prstGeom prst="striped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 rot="5400000">
            <a:off x="4428331" y="2132807"/>
            <a:ext cx="576263" cy="863600"/>
          </a:xfrm>
          <a:prstGeom prst="striped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Штриховая стрелка вправо 8"/>
          <p:cNvSpPr/>
          <p:nvPr/>
        </p:nvSpPr>
        <p:spPr>
          <a:xfrm rot="5400000">
            <a:off x="7452519" y="2061369"/>
            <a:ext cx="576262" cy="863600"/>
          </a:xfrm>
          <a:prstGeom prst="striped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07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142875"/>
            <a:ext cx="8715375" cy="784830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1148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6000" b="1" dirty="0" smtClean="0">
                <a:solidFill>
                  <a:srgbClr val="3333CC"/>
                </a:solidFill>
              </a:rPr>
              <a:t>МЕТОДИ</a:t>
            </a:r>
          </a:p>
          <a:p>
            <a:pPr marL="411480" algn="ctr" fontAlgn="auto">
              <a:spcAft>
                <a:spcPts val="0"/>
              </a:spcAft>
              <a:defRPr/>
            </a:pPr>
            <a:r>
              <a:rPr lang="uk-UA" sz="4400" dirty="0"/>
              <a:t>	</a:t>
            </a:r>
            <a:r>
              <a:rPr lang="ru-RU" sz="6400" b="1" dirty="0" err="1" smtClean="0">
                <a:solidFill>
                  <a:schemeClr val="tx2"/>
                </a:solidFill>
                <a:latin typeface="+mj-lt"/>
              </a:rPr>
              <a:t>способи</a:t>
            </a:r>
            <a:r>
              <a:rPr lang="ru-RU" sz="6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6400" b="1" dirty="0" err="1" smtClean="0">
                <a:solidFill>
                  <a:schemeClr val="tx2"/>
                </a:solidFill>
                <a:latin typeface="+mj-lt"/>
              </a:rPr>
              <a:t>пізнання</a:t>
            </a:r>
            <a:r>
              <a:rPr lang="ru-RU" sz="6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6400" b="1" dirty="0" err="1" smtClean="0">
                <a:solidFill>
                  <a:schemeClr val="tx2"/>
                </a:solidFill>
                <a:latin typeface="+mj-lt"/>
              </a:rPr>
              <a:t>конкретних</a:t>
            </a:r>
            <a:r>
              <a:rPr lang="ru-RU" sz="6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6400" b="1" dirty="0" err="1" smtClean="0">
                <a:solidFill>
                  <a:schemeClr val="tx2"/>
                </a:solidFill>
                <a:latin typeface="+mj-lt"/>
              </a:rPr>
              <a:t>історико-правових</a:t>
            </a:r>
            <a:r>
              <a:rPr lang="ru-RU" sz="6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6400" b="1" dirty="0" err="1" smtClean="0">
                <a:solidFill>
                  <a:schemeClr val="tx2"/>
                </a:solidFill>
                <a:latin typeface="+mj-lt"/>
              </a:rPr>
              <a:t>явищ</a:t>
            </a:r>
            <a:r>
              <a:rPr lang="ru-RU" sz="6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6400" b="1" dirty="0" err="1" smtClean="0">
                <a:solidFill>
                  <a:schemeClr val="tx2"/>
                </a:solidFill>
                <a:latin typeface="+mj-lt"/>
              </a:rPr>
              <a:t>історії</a:t>
            </a:r>
            <a:r>
              <a:rPr lang="ru-RU" sz="6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6400" b="1" dirty="0" err="1" smtClean="0">
                <a:solidFill>
                  <a:schemeClr val="tx2"/>
                </a:solidFill>
                <a:latin typeface="+mj-lt"/>
              </a:rPr>
              <a:t>держави</a:t>
            </a:r>
            <a:r>
              <a:rPr lang="ru-RU" sz="6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6400" b="1" dirty="0" err="1" smtClean="0">
                <a:solidFill>
                  <a:schemeClr val="tx2"/>
                </a:solidFill>
                <a:latin typeface="+mj-lt"/>
              </a:rPr>
              <a:t>і</a:t>
            </a:r>
            <a:r>
              <a:rPr lang="ru-RU" sz="6400" b="1" dirty="0" smtClean="0">
                <a:solidFill>
                  <a:schemeClr val="tx2"/>
                </a:solidFill>
                <a:latin typeface="+mj-lt"/>
              </a:rPr>
              <a:t> права </a:t>
            </a:r>
            <a:r>
              <a:rPr lang="uk-UA" sz="6400" b="1" dirty="0" smtClean="0">
                <a:solidFill>
                  <a:schemeClr val="tx2"/>
                </a:solidFill>
                <a:latin typeface="+mj-lt"/>
              </a:rPr>
              <a:t>зарубіжних </a:t>
            </a:r>
            <a:r>
              <a:rPr lang="ru-RU" sz="6400" b="1" dirty="0" err="1" smtClean="0">
                <a:solidFill>
                  <a:schemeClr val="tx2"/>
                </a:solidFill>
                <a:latin typeface="+mj-lt"/>
              </a:rPr>
              <a:t>країн</a:t>
            </a:r>
            <a:r>
              <a:rPr lang="ru-RU" sz="64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endParaRPr lang="ru-RU" sz="6400" b="1" dirty="0" smtClean="0">
              <a:solidFill>
                <a:schemeClr val="tx2"/>
              </a:solidFill>
            </a:endParaRPr>
          </a:p>
          <a:p>
            <a:pPr marL="411480" algn="ctr" fontAlgn="auto">
              <a:spcAft>
                <a:spcPts val="0"/>
              </a:spcAft>
              <a:buFont typeface="Wingdings"/>
              <a:buNone/>
              <a:defRPr/>
            </a:pPr>
            <a:endParaRPr lang="ru-RU" sz="4800" b="1" dirty="0"/>
          </a:p>
        </p:txBody>
      </p:sp>
      <p:sp>
        <p:nvSpPr>
          <p:cNvPr id="3" name="Выгнутая вправо стрелка 2"/>
          <p:cNvSpPr/>
          <p:nvPr/>
        </p:nvSpPr>
        <p:spPr bwMode="auto">
          <a:xfrm>
            <a:off x="6715140" y="714356"/>
            <a:ext cx="928694" cy="714380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755576" y="260648"/>
            <a:ext cx="2556000" cy="21981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73075" y="620713"/>
            <a:ext cx="3097213" cy="16557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i="1" dirty="0" err="1">
                <a:solidFill>
                  <a:schemeClr val="tx2"/>
                </a:solidFill>
              </a:rPr>
              <a:t>Аналіз</a:t>
            </a:r>
            <a:endParaRPr lang="ru-RU" sz="4400" b="1" dirty="0">
              <a:solidFill>
                <a:schemeClr val="tx2"/>
              </a:solidFill>
            </a:endParaRPr>
          </a:p>
        </p:txBody>
      </p:sp>
      <p:sp>
        <p:nvSpPr>
          <p:cNvPr id="4" name="Блок-схема: знак завершения 3"/>
          <p:cNvSpPr/>
          <p:nvPr/>
        </p:nvSpPr>
        <p:spPr>
          <a:xfrm>
            <a:off x="4716463" y="260350"/>
            <a:ext cx="4248150" cy="2808288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b="1" dirty="0">
                <a:solidFill>
                  <a:schemeClr val="tx2"/>
                </a:solidFill>
              </a:rPr>
              <a:t>Розкладання предметів дослідження на складові частини</a:t>
            </a:r>
            <a:endParaRPr lang="ru-RU" sz="3600" b="1" dirty="0">
              <a:solidFill>
                <a:schemeClr val="tx2"/>
              </a:solidFill>
            </a:endParaRPr>
          </a:p>
          <a:p>
            <a:pPr algn="ctr">
              <a:defRPr/>
            </a:pP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54024" y="4562475"/>
            <a:ext cx="3189282" cy="16573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600" b="1" dirty="0">
                <a:solidFill>
                  <a:schemeClr val="tx2"/>
                </a:solidFill>
              </a:rPr>
              <a:t>Синтез</a:t>
            </a:r>
            <a:endParaRPr lang="ru-RU" sz="4600" b="1" dirty="0">
              <a:solidFill>
                <a:schemeClr val="tx2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4500563" y="3860800"/>
            <a:ext cx="4643437" cy="2903538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b="1" dirty="0">
                <a:solidFill>
                  <a:schemeClr val="tx2"/>
                </a:solidFill>
              </a:rPr>
              <a:t>Поєднання окремих сторін предмета в єдине ціле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708400" y="1304925"/>
            <a:ext cx="792163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srgbClr val="00206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714744" y="5214950"/>
            <a:ext cx="792163" cy="36036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srgbClr val="002060"/>
              </a:solidFill>
            </a:endParaRPr>
          </a:p>
        </p:txBody>
      </p:sp>
      <p:pic>
        <p:nvPicPr>
          <p:cNvPr id="9" name="Picture 2" descr="http://kor.gov.ua/sites/default/files/imagecache/320x240/puzzle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45334" y="2339202"/>
            <a:ext cx="2844000" cy="2133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07988" y="511175"/>
            <a:ext cx="3600450" cy="18716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err="1" smtClean="0">
                <a:solidFill>
                  <a:srgbClr val="000000"/>
                </a:solidFill>
              </a:rPr>
              <a:t>Класи-фікація</a:t>
            </a:r>
            <a:endParaRPr lang="ru-RU" sz="4400" dirty="0">
              <a:solidFill>
                <a:srgbClr val="000000"/>
              </a:solidFill>
            </a:endParaRPr>
          </a:p>
        </p:txBody>
      </p:sp>
      <p:sp>
        <p:nvSpPr>
          <p:cNvPr id="4" name="Блок-схема: знак завершения 3"/>
          <p:cNvSpPr/>
          <p:nvPr/>
        </p:nvSpPr>
        <p:spPr>
          <a:xfrm>
            <a:off x="4716463" y="260350"/>
            <a:ext cx="4248150" cy="295275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b="1" dirty="0">
                <a:solidFill>
                  <a:srgbClr val="000000"/>
                </a:solidFill>
              </a:rPr>
              <a:t>Об'єднання, фактів, явищ, подій  процесів за деякими ознаками</a:t>
            </a:r>
            <a:endParaRPr lang="ru-RU" sz="3600" b="1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9388" y="4111625"/>
            <a:ext cx="3671887" cy="16573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dirty="0" err="1">
                <a:solidFill>
                  <a:srgbClr val="000000"/>
                </a:solidFill>
              </a:rPr>
              <a:t>Соціоло-гічний</a:t>
            </a:r>
            <a:endParaRPr lang="ru-RU" sz="4000" b="1" dirty="0">
              <a:solidFill>
                <a:srgbClr val="000000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4500563" y="3500438"/>
            <a:ext cx="4643437" cy="309721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b="1" dirty="0">
                <a:solidFill>
                  <a:srgbClr val="000000"/>
                </a:solidFill>
              </a:rPr>
              <a:t>Соціологічні дослідження шляхом анкетування, опитувань</a:t>
            </a: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4037013" y="1266825"/>
            <a:ext cx="7207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srgbClr val="00206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851275" y="4760913"/>
            <a:ext cx="649288" cy="36036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srgbClr val="002060"/>
              </a:solidFill>
            </a:endParaRPr>
          </a:p>
        </p:txBody>
      </p:sp>
      <p:pic>
        <p:nvPicPr>
          <p:cNvPr id="9" name="Picture 2" descr="http://derevyanko.org/files/news_tape/images/0/78/jurij-derevjanko-miscevi-groma_78_s6.jpg?1346626845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11510" r="16464"/>
          <a:stretch/>
        </p:blipFill>
        <p:spPr bwMode="auto">
          <a:xfrm>
            <a:off x="1299066" y="2401584"/>
            <a:ext cx="1818293" cy="176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0501864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66688" y="785813"/>
            <a:ext cx="3851275" cy="1662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rgbClr val="000000"/>
                </a:solidFill>
              </a:rPr>
              <a:t>Метод </a:t>
            </a:r>
            <a:r>
              <a:rPr lang="ru-RU" sz="3600" b="1" i="1" dirty="0" err="1">
                <a:solidFill>
                  <a:srgbClr val="000000"/>
                </a:solidFill>
              </a:rPr>
              <a:t>фішок</a:t>
            </a:r>
            <a:r>
              <a:rPr lang="ru-RU" sz="3600" b="1" i="1" dirty="0">
                <a:solidFill>
                  <a:srgbClr val="000000"/>
                </a:solidFill>
              </a:rPr>
              <a:t> </a:t>
            </a: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-41275" y="4384675"/>
            <a:ext cx="4068763" cy="172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rgbClr val="000000"/>
                </a:solidFill>
              </a:rPr>
              <a:t>Метод </a:t>
            </a:r>
            <a:r>
              <a:rPr lang="ru-RU" sz="4000" b="1" i="1" dirty="0" err="1" smtClean="0">
                <a:solidFill>
                  <a:srgbClr val="000000"/>
                </a:solidFill>
              </a:rPr>
              <a:t>стати-стики</a:t>
            </a:r>
            <a:endParaRPr lang="ru-RU" sz="4000" b="1" dirty="0">
              <a:solidFill>
                <a:srgbClr val="00000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4568825" y="260350"/>
            <a:ext cx="4352925" cy="2808288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000000"/>
                </a:solidFill>
              </a:rPr>
              <a:t>Тематичні</a:t>
            </a:r>
            <a:r>
              <a:rPr lang="ru-RU" sz="3600" b="1" dirty="0">
                <a:solidFill>
                  <a:srgbClr val="000000"/>
                </a:solidFill>
              </a:rPr>
              <a:t> </a:t>
            </a:r>
            <a:r>
              <a:rPr lang="ru-RU" sz="3600" b="1" dirty="0" err="1">
                <a:solidFill>
                  <a:srgbClr val="000000"/>
                </a:solidFill>
              </a:rPr>
              <a:t>виписки</a:t>
            </a:r>
            <a:r>
              <a:rPr lang="ru-RU" sz="3600" b="1" dirty="0">
                <a:solidFill>
                  <a:srgbClr val="000000"/>
                </a:solidFill>
              </a:rPr>
              <a:t> з </a:t>
            </a:r>
            <a:r>
              <a:rPr lang="ru-RU" sz="3600" b="1" dirty="0" err="1">
                <a:solidFill>
                  <a:srgbClr val="000000"/>
                </a:solidFill>
              </a:rPr>
              <a:t>джерел</a:t>
            </a:r>
            <a:r>
              <a:rPr lang="ru-RU" sz="3600" b="1" dirty="0">
                <a:solidFill>
                  <a:srgbClr val="000000"/>
                </a:solidFill>
              </a:rPr>
              <a:t> та </a:t>
            </a:r>
            <a:r>
              <a:rPr lang="ru-RU" sz="3600" b="1" dirty="0" err="1">
                <a:solidFill>
                  <a:srgbClr val="000000"/>
                </a:solidFill>
              </a:rPr>
              <a:t>літератури</a:t>
            </a:r>
            <a:endParaRPr lang="ru-RU" sz="3600" b="1" dirty="0">
              <a:solidFill>
                <a:srgbClr val="000000"/>
              </a:solidFill>
            </a:endParaRP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4592638" y="3644900"/>
            <a:ext cx="4392612" cy="3024188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rgbClr val="000000"/>
                </a:solidFill>
              </a:rPr>
              <a:t>Збирання</a:t>
            </a:r>
            <a:r>
              <a:rPr lang="ru-RU" sz="3200" b="1" dirty="0">
                <a:solidFill>
                  <a:srgbClr val="000000"/>
                </a:solidFill>
              </a:rPr>
              <a:t> </a:t>
            </a:r>
            <a:r>
              <a:rPr lang="ru-RU" sz="3200" b="1" dirty="0" err="1">
                <a:solidFill>
                  <a:srgbClr val="000000"/>
                </a:solidFill>
              </a:rPr>
              <a:t>кількісних</a:t>
            </a:r>
            <a:r>
              <a:rPr lang="ru-RU" sz="3200" b="1" dirty="0">
                <a:solidFill>
                  <a:srgbClr val="000000"/>
                </a:solidFill>
              </a:rPr>
              <a:t> </a:t>
            </a:r>
            <a:r>
              <a:rPr lang="ru-RU" sz="3200" b="1" dirty="0" err="1">
                <a:solidFill>
                  <a:srgbClr val="000000"/>
                </a:solidFill>
              </a:rPr>
              <a:t>даних</a:t>
            </a:r>
            <a:r>
              <a:rPr lang="ru-RU" sz="3200" b="1" dirty="0">
                <a:solidFill>
                  <a:srgbClr val="000000"/>
                </a:solidFill>
              </a:rPr>
              <a:t>, </a:t>
            </a:r>
            <a:r>
              <a:rPr lang="ru-RU" sz="3200" b="1" dirty="0" err="1">
                <a:solidFill>
                  <a:srgbClr val="000000"/>
                </a:solidFill>
              </a:rPr>
              <a:t>зафіксованих</a:t>
            </a:r>
            <a:r>
              <a:rPr lang="ru-RU" sz="3200" b="1" dirty="0">
                <a:solidFill>
                  <a:srgbClr val="000000"/>
                </a:solidFill>
              </a:rPr>
              <a:t> у </a:t>
            </a:r>
            <a:r>
              <a:rPr lang="ru-RU" sz="3200" b="1" dirty="0" err="1">
                <a:solidFill>
                  <a:srgbClr val="000000"/>
                </a:solidFill>
              </a:rPr>
              <a:t>різних</a:t>
            </a:r>
            <a:r>
              <a:rPr lang="ru-RU" sz="3200" b="1" dirty="0">
                <a:solidFill>
                  <a:srgbClr val="000000"/>
                </a:solidFill>
              </a:rPr>
              <a:t> документах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4027489" y="1422400"/>
            <a:ext cx="508000" cy="388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027488" y="5049838"/>
            <a:ext cx="534987" cy="395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pic>
        <p:nvPicPr>
          <p:cNvPr id="14" name="Рисунок 13" descr="Картинки по запросу статистик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59890"/>
            <a:ext cx="3168000" cy="190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5323062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92112" y="332656"/>
            <a:ext cx="4057650" cy="20526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800" b="1" i="1" dirty="0">
                <a:solidFill>
                  <a:srgbClr val="002060"/>
                </a:solidFill>
              </a:rPr>
              <a:t>Метод </a:t>
            </a:r>
            <a:r>
              <a:rPr lang="ru-RU" sz="3800" b="1" i="1" dirty="0" err="1">
                <a:solidFill>
                  <a:srgbClr val="002060"/>
                </a:solidFill>
              </a:rPr>
              <a:t>евристики</a:t>
            </a:r>
            <a:endParaRPr lang="ru-RU" sz="38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3500" y="4508500"/>
            <a:ext cx="4086262" cy="1944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rgbClr val="002060"/>
                </a:solidFill>
              </a:rPr>
              <a:t>Метод </a:t>
            </a:r>
            <a:r>
              <a:rPr lang="ru-RU" sz="4000" b="1" i="1" dirty="0" err="1">
                <a:solidFill>
                  <a:srgbClr val="002060"/>
                </a:solidFill>
              </a:rPr>
              <a:t>герменев</a:t>
            </a:r>
            <a:r>
              <a:rPr lang="ru-RU" sz="4000" b="1" i="1" dirty="0">
                <a:solidFill>
                  <a:srgbClr val="002060"/>
                </a:solidFill>
              </a:rPr>
              <a:t>-</a:t>
            </a:r>
          </a:p>
          <a:p>
            <a:pPr algn="ctr">
              <a:defRPr/>
            </a:pPr>
            <a:r>
              <a:rPr lang="ru-RU" sz="4000" b="1" i="1" dirty="0">
                <a:solidFill>
                  <a:srgbClr val="002060"/>
                </a:solidFill>
              </a:rPr>
              <a:t>тики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4613275" y="170731"/>
            <a:ext cx="4351338" cy="2376488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 err="1">
                <a:solidFill>
                  <a:srgbClr val="333300"/>
                </a:solidFill>
              </a:rPr>
              <a:t>Збирання</a:t>
            </a:r>
            <a:r>
              <a:rPr lang="ru-RU" sz="4800" b="1" dirty="0">
                <a:solidFill>
                  <a:srgbClr val="333300"/>
                </a:solidFill>
              </a:rPr>
              <a:t> </a:t>
            </a:r>
            <a:r>
              <a:rPr lang="ru-RU" sz="4800" b="1" dirty="0" err="1">
                <a:solidFill>
                  <a:srgbClr val="333300"/>
                </a:solidFill>
              </a:rPr>
              <a:t>документів</a:t>
            </a:r>
            <a:endParaRPr lang="ru-RU" sz="4800" b="1" dirty="0">
              <a:solidFill>
                <a:srgbClr val="333300"/>
              </a:solidFill>
            </a:endParaRP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4613275" y="4221163"/>
            <a:ext cx="4530725" cy="230346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 err="1">
                <a:solidFill>
                  <a:srgbClr val="333300"/>
                </a:solidFill>
              </a:rPr>
              <a:t>Тлумачення</a:t>
            </a:r>
            <a:r>
              <a:rPr lang="ru-RU" sz="4800" b="1" dirty="0">
                <a:solidFill>
                  <a:srgbClr val="333300"/>
                </a:solidFill>
              </a:rPr>
              <a:t> 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333300"/>
                </a:solidFill>
              </a:rPr>
              <a:t>тексту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4149762" y="1163712"/>
            <a:ext cx="504825" cy="390525"/>
          </a:xfrm>
          <a:prstGeom prst="rightArrow">
            <a:avLst>
              <a:gd name="adj1" fmla="val 4511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149762" y="5230812"/>
            <a:ext cx="452438" cy="396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pic>
        <p:nvPicPr>
          <p:cNvPr id="137224" name="Picture 9" descr="http://www.istpravda.ru/upload/medialibrary/e8b/e8b1effb6f1b4fbd05dac4acf6c6110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2391586"/>
            <a:ext cx="2442460" cy="2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811055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42844" y="3644900"/>
            <a:ext cx="3786214" cy="23764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2"/>
                </a:solidFill>
              </a:rPr>
              <a:t>Метод періодизації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4" name="Блок-схема: знак завершения 3"/>
          <p:cNvSpPr/>
          <p:nvPr/>
        </p:nvSpPr>
        <p:spPr>
          <a:xfrm>
            <a:off x="4356100" y="3068638"/>
            <a:ext cx="4787900" cy="360045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2"/>
                </a:solidFill>
              </a:rPr>
              <a:t>При розгляді досліджуваних явищ можна виділити певні періоди, що характеризуються певними якісними рубежами та характеристиками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857620" y="4714884"/>
            <a:ext cx="588963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16" name="Овал 15"/>
          <p:cNvSpPr/>
          <p:nvPr/>
        </p:nvSpPr>
        <p:spPr>
          <a:xfrm>
            <a:off x="255588" y="704850"/>
            <a:ext cx="3384550" cy="1511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2"/>
                </a:solidFill>
              </a:rPr>
              <a:t>Метод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tx2"/>
                </a:solidFill>
              </a:rPr>
              <a:t>хронології</a:t>
            </a:r>
            <a:endParaRPr lang="ru-RU" sz="3200" dirty="0">
              <a:solidFill>
                <a:schemeClr val="tx2"/>
              </a:solidFill>
            </a:endParaRP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7" name="Блок-схема: знак завершения 16"/>
          <p:cNvSpPr/>
          <p:nvPr/>
        </p:nvSpPr>
        <p:spPr>
          <a:xfrm>
            <a:off x="4464050" y="260350"/>
            <a:ext cx="4679950" cy="252095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2"/>
                </a:solidFill>
              </a:rPr>
              <a:t>Події державно-правового розвитку розглядаються  у хронологічній послідовності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3684588" y="1244600"/>
            <a:ext cx="735012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7647" y="32048"/>
            <a:ext cx="7491412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3333CC"/>
                </a:solidFill>
              </a:rPr>
              <a:t>ЗМІСТ</a:t>
            </a:r>
            <a:endParaRPr lang="ru-RU" b="1" dirty="0">
              <a:solidFill>
                <a:srgbClr val="3333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908720"/>
            <a:ext cx="7774645" cy="5616624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uk-UA" sz="4000" dirty="0" smtClean="0">
                <a:solidFill>
                  <a:schemeClr val="tx2"/>
                </a:solidFill>
                <a:latin typeface="+mj-lt"/>
              </a:rPr>
              <a:t>	Вступ</a:t>
            </a:r>
            <a:endParaRPr lang="ru-RU" sz="4000" dirty="0" smtClean="0">
              <a:solidFill>
                <a:schemeClr val="tx2"/>
              </a:solidFill>
              <a:latin typeface="+mj-lt"/>
            </a:endParaRPr>
          </a:p>
          <a:p>
            <a:pPr marL="514350" indent="-514350" algn="just">
              <a:buClrTx/>
              <a:buFont typeface="+mj-lt"/>
              <a:buAutoNum type="arabicPeriod"/>
            </a:pPr>
            <a:r>
              <a:rPr lang="ru-RU" sz="4000" dirty="0">
                <a:solidFill>
                  <a:schemeClr val="tx2"/>
                </a:solidFill>
                <a:latin typeface="+mj-lt"/>
              </a:rPr>
              <a:t>Предмет </a:t>
            </a:r>
            <a:r>
              <a:rPr lang="ru-RU" sz="4000" dirty="0" err="1">
                <a:solidFill>
                  <a:schemeClr val="tx2"/>
                </a:solidFill>
                <a:latin typeface="+mj-lt"/>
              </a:rPr>
              <a:t>історії</a:t>
            </a:r>
            <a:r>
              <a:rPr lang="ru-RU" sz="4000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4000" dirty="0" err="1">
                <a:solidFill>
                  <a:schemeClr val="tx2"/>
                </a:solidFill>
                <a:latin typeface="+mj-lt"/>
              </a:rPr>
              <a:t>держави</a:t>
            </a:r>
            <a:r>
              <a:rPr lang="ru-RU" sz="4000" dirty="0">
                <a:solidFill>
                  <a:schemeClr val="tx2"/>
                </a:solidFill>
                <a:latin typeface="+mj-lt"/>
              </a:rPr>
              <a:t> і права </a:t>
            </a:r>
            <a:r>
              <a:rPr lang="uk-UA" sz="4000" dirty="0" smtClean="0">
                <a:solidFill>
                  <a:schemeClr val="tx2"/>
                </a:solidFill>
                <a:latin typeface="+mj-lt"/>
              </a:rPr>
              <a:t>зарубіжних </a:t>
            </a:r>
            <a:r>
              <a:rPr lang="ru-RU" sz="4000" dirty="0" err="1" smtClean="0">
                <a:solidFill>
                  <a:schemeClr val="tx2"/>
                </a:solidFill>
                <a:latin typeface="+mj-lt"/>
              </a:rPr>
              <a:t>країн</a:t>
            </a:r>
            <a:r>
              <a:rPr lang="ru-RU" sz="4000" dirty="0" smtClean="0">
                <a:solidFill>
                  <a:schemeClr val="tx2"/>
                </a:solidFill>
                <a:latin typeface="+mj-lt"/>
              </a:rPr>
              <a:t>. </a:t>
            </a:r>
            <a:r>
              <a:rPr lang="ru-RU" sz="4000" dirty="0" err="1" smtClean="0">
                <a:solidFill>
                  <a:schemeClr val="tx2"/>
                </a:solidFill>
                <a:latin typeface="+mj-lt"/>
              </a:rPr>
              <a:t>Методологія</a:t>
            </a:r>
            <a:r>
              <a:rPr lang="ru-RU" sz="4000" dirty="0" smtClean="0">
                <a:solidFill>
                  <a:schemeClr val="tx2"/>
                </a:solidFill>
                <a:latin typeface="+mj-lt"/>
              </a:rPr>
              <a:t>. П</a:t>
            </a:r>
            <a:r>
              <a:rPr lang="uk-UA" sz="4000" dirty="0" err="1" smtClean="0">
                <a:solidFill>
                  <a:schemeClr val="tx2"/>
                </a:solidFill>
                <a:latin typeface="+mj-lt"/>
              </a:rPr>
              <a:t>еріодизація</a:t>
            </a:r>
            <a:r>
              <a:rPr lang="uk-UA" sz="4000" dirty="0" smtClean="0">
                <a:solidFill>
                  <a:schemeClr val="tx2"/>
                </a:solidFill>
                <a:latin typeface="+mj-lt"/>
              </a:rPr>
              <a:t> ІДПЗК</a:t>
            </a:r>
            <a:r>
              <a:rPr lang="ru-RU" sz="4000" dirty="0" smtClean="0">
                <a:solidFill>
                  <a:schemeClr val="tx2"/>
                </a:solidFill>
                <a:latin typeface="+mj-lt"/>
              </a:rPr>
              <a:t>. </a:t>
            </a:r>
            <a:endParaRPr lang="en-US" sz="4000" dirty="0" smtClean="0">
              <a:solidFill>
                <a:schemeClr val="tx2"/>
              </a:solidFill>
              <a:latin typeface="+mj-lt"/>
            </a:endParaRPr>
          </a:p>
          <a:p>
            <a:pPr marL="514350" indent="-514350" algn="just">
              <a:buClrTx/>
              <a:buFont typeface="+mj-lt"/>
              <a:buAutoNum type="arabicPeriod"/>
            </a:pPr>
            <a:r>
              <a:rPr lang="uk-UA" sz="4000" dirty="0" smtClean="0">
                <a:solidFill>
                  <a:schemeClr val="tx2"/>
                </a:solidFill>
                <a:latin typeface="+mj-lt"/>
              </a:rPr>
              <a:t>Д</a:t>
            </a:r>
            <a:r>
              <a:rPr lang="ru-RU" sz="4000" dirty="0" err="1" smtClean="0">
                <a:solidFill>
                  <a:schemeClr val="tx2"/>
                </a:solidFill>
                <a:latin typeface="+mj-lt"/>
              </a:rPr>
              <a:t>ержава</a:t>
            </a:r>
            <a:r>
              <a:rPr lang="ru-RU" sz="4000" dirty="0" smtClean="0">
                <a:solidFill>
                  <a:schemeClr val="tx2"/>
                </a:solidFill>
                <a:latin typeface="+mj-lt"/>
              </a:rPr>
              <a:t> та право </a:t>
            </a:r>
            <a:r>
              <a:rPr lang="ru-RU" sz="4000" dirty="0" err="1" smtClean="0">
                <a:solidFill>
                  <a:schemeClr val="tx2"/>
                </a:solidFill>
                <a:latin typeface="+mj-lt"/>
              </a:rPr>
              <a:t>країн</a:t>
            </a:r>
            <a:r>
              <a:rPr lang="ru-RU" sz="40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  <a:latin typeface="+mj-lt"/>
              </a:rPr>
              <a:t>Стародавнього</a:t>
            </a:r>
            <a:r>
              <a:rPr lang="ru-RU" sz="4000" dirty="0" smtClean="0">
                <a:solidFill>
                  <a:schemeClr val="tx2"/>
                </a:solidFill>
                <a:latin typeface="+mj-lt"/>
              </a:rPr>
              <a:t> Сходу</a:t>
            </a:r>
            <a:endParaRPr lang="en-US" sz="4000" dirty="0" smtClean="0">
              <a:solidFill>
                <a:schemeClr val="tx2"/>
              </a:solidFill>
              <a:latin typeface="+mj-lt"/>
            </a:endParaRPr>
          </a:p>
          <a:p>
            <a:pPr marL="514350" indent="-514350" algn="ctr">
              <a:buClrTx/>
              <a:buFont typeface="+mj-lt"/>
              <a:buAutoNum type="arabicPeriod"/>
            </a:pPr>
            <a:endParaRPr lang="uk-UA" sz="4000" dirty="0" smtClean="0">
              <a:solidFill>
                <a:schemeClr val="tx2"/>
              </a:solidFill>
              <a:latin typeface="+mj-lt"/>
            </a:endParaRPr>
          </a:p>
          <a:p>
            <a:pPr lvl="1" algn="ctr">
              <a:spcBef>
                <a:spcPct val="0"/>
              </a:spcBef>
            </a:pPr>
            <a:endParaRPr lang="uk-UA" sz="4000" dirty="0" smtClean="0">
              <a:solidFill>
                <a:schemeClr val="tx2"/>
              </a:solidFill>
              <a:latin typeface="+mj-lt"/>
            </a:endParaRPr>
          </a:p>
          <a:p>
            <a:pPr marL="0" indent="0">
              <a:buNone/>
            </a:pPr>
            <a:endParaRPr lang="ru-RU" sz="24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36968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1"/>
            <a:ext cx="8715375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148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6600" b="1" dirty="0">
                <a:solidFill>
                  <a:srgbClr val="3333CC"/>
                </a:solidFill>
              </a:rPr>
              <a:t>Принципи </a:t>
            </a:r>
            <a:r>
              <a:rPr lang="uk-UA" sz="4400" b="1" dirty="0">
                <a:solidFill>
                  <a:srgbClr val="3333CC"/>
                </a:solidFill>
              </a:rPr>
              <a:t> </a:t>
            </a:r>
          </a:p>
          <a:p>
            <a:pPr marL="41148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4400" dirty="0"/>
              <a:t>	</a:t>
            </a:r>
            <a:r>
              <a:rPr lang="uk-UA" sz="5200" b="1" dirty="0">
                <a:solidFill>
                  <a:schemeClr val="tx2"/>
                </a:solidFill>
              </a:rPr>
              <a:t>керівні ідеї, що лежать в основі науково-пізнавальної діяльності, яка спрямована на дослідження процесів виникнення та еволюції державно-правових явищ</a:t>
            </a:r>
            <a:endParaRPr lang="ru-RU" sz="5200" b="1" dirty="0">
              <a:solidFill>
                <a:schemeClr val="tx2"/>
              </a:solidFill>
            </a:endParaRPr>
          </a:p>
        </p:txBody>
      </p:sp>
      <p:sp>
        <p:nvSpPr>
          <p:cNvPr id="3" name="Выгнутая вправо стрелка 2"/>
          <p:cNvSpPr/>
          <p:nvPr/>
        </p:nvSpPr>
        <p:spPr bwMode="auto">
          <a:xfrm>
            <a:off x="7000892" y="642918"/>
            <a:ext cx="928694" cy="714380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нак завершения 4"/>
          <p:cNvSpPr/>
          <p:nvPr/>
        </p:nvSpPr>
        <p:spPr>
          <a:xfrm>
            <a:off x="3635375" y="333375"/>
            <a:ext cx="5292725" cy="568801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err="1">
                <a:solidFill>
                  <a:schemeClr val="tx2"/>
                </a:solidFill>
              </a:rPr>
              <a:t>Неупереджене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відображення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минулого</a:t>
            </a:r>
            <a:r>
              <a:rPr lang="ru-RU" sz="2800" b="1" dirty="0">
                <a:solidFill>
                  <a:schemeClr val="tx2"/>
                </a:solidFill>
              </a:rPr>
              <a:t> за </a:t>
            </a:r>
            <a:r>
              <a:rPr lang="ru-RU" sz="2800" b="1" dirty="0" err="1">
                <a:solidFill>
                  <a:schemeClr val="tx2"/>
                </a:solidFill>
              </a:rPr>
              <a:t>умови</a:t>
            </a:r>
            <a:r>
              <a:rPr lang="ru-RU" sz="2800" b="1" dirty="0">
                <a:solidFill>
                  <a:schemeClr val="tx2"/>
                </a:solidFill>
              </a:rPr>
              <a:t>, коли </a:t>
            </a:r>
            <a:r>
              <a:rPr lang="ru-RU" sz="2800" b="1" dirty="0" err="1">
                <a:solidFill>
                  <a:schemeClr val="tx2"/>
                </a:solidFill>
              </a:rPr>
              <a:t>дослідник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може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сформулювати</a:t>
            </a:r>
            <a:r>
              <a:rPr lang="ru-RU" sz="2800" b="1" dirty="0">
                <a:solidFill>
                  <a:schemeClr val="tx2"/>
                </a:solidFill>
              </a:rPr>
              <a:t> і </a:t>
            </a:r>
            <a:r>
              <a:rPr lang="ru-RU" sz="2800" b="1" dirty="0" err="1">
                <a:solidFill>
                  <a:schemeClr val="tx2"/>
                </a:solidFill>
              </a:rPr>
              <a:t>аргументовано</a:t>
            </a:r>
            <a:r>
              <a:rPr lang="ru-RU" sz="2800" b="1" dirty="0">
                <a:solidFill>
                  <a:schemeClr val="tx2"/>
                </a:solidFill>
              </a:rPr>
              <a:t> довести </a:t>
            </a:r>
            <a:r>
              <a:rPr lang="ru-RU" sz="2800" b="1" dirty="0" err="1">
                <a:solidFill>
                  <a:schemeClr val="tx2"/>
                </a:solidFill>
              </a:rPr>
              <a:t>власний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погляд</a:t>
            </a:r>
            <a:r>
              <a:rPr lang="ru-RU" sz="2800" b="1" dirty="0">
                <a:solidFill>
                  <a:schemeClr val="tx2"/>
                </a:solidFill>
              </a:rPr>
              <a:t> на </a:t>
            </a:r>
            <a:r>
              <a:rPr lang="ru-RU" sz="2800" b="1" dirty="0" err="1">
                <a:solidFill>
                  <a:schemeClr val="tx2"/>
                </a:solidFill>
              </a:rPr>
              <a:t>сутність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певного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історико-юридичного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явища</a:t>
            </a:r>
            <a:r>
              <a:rPr lang="ru-RU" sz="2800" b="1" dirty="0">
                <a:solidFill>
                  <a:schemeClr val="tx2"/>
                </a:solidFill>
              </a:rPr>
              <a:t>. </a:t>
            </a:r>
            <a:r>
              <a:rPr lang="ru-RU" sz="2800" b="1" dirty="0" err="1">
                <a:solidFill>
                  <a:schemeClr val="tx2"/>
                </a:solidFill>
              </a:rPr>
              <a:t>Саме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об'єктивність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забезпечує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науковість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r>
              <a:rPr lang="ru-RU" sz="2800" b="1" dirty="0" err="1">
                <a:solidFill>
                  <a:schemeClr val="tx2"/>
                </a:solidFill>
              </a:rPr>
              <a:t>дослідження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7950" y="2781300"/>
            <a:ext cx="3198813" cy="16557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err="1">
                <a:solidFill>
                  <a:schemeClr val="tx2"/>
                </a:solidFill>
              </a:rPr>
              <a:t>О</a:t>
            </a:r>
            <a:r>
              <a:rPr lang="ru-RU" sz="3200" b="1" i="1" dirty="0" err="1">
                <a:solidFill>
                  <a:schemeClr val="tx2"/>
                </a:solidFill>
              </a:rPr>
              <a:t>б'єкти-вність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306763" y="3500438"/>
            <a:ext cx="360362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85720" y="4041775"/>
            <a:ext cx="3571900" cy="15827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b="1" i="1" dirty="0" err="1">
                <a:solidFill>
                  <a:schemeClr val="tx2"/>
                </a:solidFill>
              </a:rPr>
              <a:t>Системність</a:t>
            </a:r>
            <a:endParaRPr lang="ru-RU" sz="2600" b="1" dirty="0">
              <a:solidFill>
                <a:schemeClr val="tx2"/>
              </a:solidFill>
            </a:endParaRPr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4500563" y="3500438"/>
            <a:ext cx="4392612" cy="295275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Формування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err="1">
                <a:solidFill>
                  <a:schemeClr val="tx1"/>
                </a:solidFill>
              </a:rPr>
              <a:t>цілісного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err="1">
                <a:solidFill>
                  <a:schemeClr val="tx1"/>
                </a:solidFill>
              </a:rPr>
              <a:t>уявлення</a:t>
            </a:r>
            <a:r>
              <a:rPr lang="ru-RU" sz="3200" b="1" dirty="0">
                <a:solidFill>
                  <a:schemeClr val="tx1"/>
                </a:solidFill>
              </a:rPr>
              <a:t> про </a:t>
            </a:r>
            <a:r>
              <a:rPr lang="ru-RU" sz="3200" b="1" dirty="0" err="1">
                <a:solidFill>
                  <a:schemeClr val="tx1"/>
                </a:solidFill>
              </a:rPr>
              <a:t>певну</a:t>
            </a:r>
            <a:r>
              <a:rPr lang="ru-RU" sz="3200" b="1" dirty="0">
                <a:solidFill>
                  <a:schemeClr val="tx1"/>
                </a:solidFill>
              </a:rPr>
              <a:t> державно-</a:t>
            </a:r>
            <a:r>
              <a:rPr lang="ru-RU" sz="3200" b="1" dirty="0" err="1">
                <a:solidFill>
                  <a:schemeClr val="tx1"/>
                </a:solidFill>
              </a:rPr>
              <a:t>правову</a:t>
            </a:r>
            <a:r>
              <a:rPr lang="ru-RU" sz="3200" b="1" dirty="0">
                <a:solidFill>
                  <a:schemeClr val="tx1"/>
                </a:solidFill>
              </a:rPr>
              <a:t> систему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3721100" y="4689475"/>
            <a:ext cx="792163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16" name="Овал 15"/>
          <p:cNvSpPr/>
          <p:nvPr/>
        </p:nvSpPr>
        <p:spPr>
          <a:xfrm>
            <a:off x="250825" y="1041400"/>
            <a:ext cx="3457575" cy="12350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err="1">
                <a:solidFill>
                  <a:schemeClr val="tx2"/>
                </a:solidFill>
              </a:rPr>
              <a:t>Історизм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17" name="Блок-схема: знак завершения 16"/>
          <p:cNvSpPr/>
          <p:nvPr/>
        </p:nvSpPr>
        <p:spPr>
          <a:xfrm>
            <a:off x="4500563" y="260350"/>
            <a:ext cx="4248150" cy="3024188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b="1" dirty="0" err="1">
                <a:solidFill>
                  <a:schemeClr val="tx1"/>
                </a:solidFill>
              </a:rPr>
              <a:t>Виявлення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закономірностей</a:t>
            </a:r>
            <a:r>
              <a:rPr lang="ru-RU" sz="2600" b="1" dirty="0">
                <a:solidFill>
                  <a:schemeClr val="tx1"/>
                </a:solidFill>
              </a:rPr>
              <a:t> та </a:t>
            </a:r>
            <a:r>
              <a:rPr lang="ru-RU" sz="2600" b="1" dirty="0" err="1">
                <a:solidFill>
                  <a:schemeClr val="tx1"/>
                </a:solidFill>
              </a:rPr>
              <a:t>розгляд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явищ</a:t>
            </a:r>
            <a:r>
              <a:rPr lang="ru-RU" sz="2600" b="1" dirty="0">
                <a:solidFill>
                  <a:schemeClr val="tx1"/>
                </a:solidFill>
              </a:rPr>
              <a:t> у </a:t>
            </a:r>
            <a:r>
              <a:rPr lang="ru-RU" sz="2600" b="1" dirty="0" err="1">
                <a:solidFill>
                  <a:schemeClr val="tx1"/>
                </a:solidFill>
              </a:rPr>
              <a:t>їхньому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історичному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розвитку</a:t>
            </a:r>
            <a:r>
              <a:rPr lang="ru-RU" sz="2600" b="1" dirty="0">
                <a:solidFill>
                  <a:schemeClr val="tx1"/>
                </a:solidFill>
              </a:rPr>
              <a:t> і в </a:t>
            </a:r>
            <a:r>
              <a:rPr lang="ru-RU" sz="2600" b="1" dirty="0" err="1">
                <a:solidFill>
                  <a:schemeClr val="tx1"/>
                </a:solidFill>
              </a:rPr>
              <a:t>конкретних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історичних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умовах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3708400" y="1484313"/>
            <a:ext cx="792163" cy="330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pic>
        <p:nvPicPr>
          <p:cNvPr id="143368" name="Picture 11" descr="http://t2.gstatic.com/images?q=tbn:ANd9GcTgLkdKL7qPxIAjhZFURyHdWW7vap-24-fU7nOwmVz0gQIUzdw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349500"/>
            <a:ext cx="285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руговая стрелка 6"/>
          <p:cNvSpPr/>
          <p:nvPr/>
        </p:nvSpPr>
        <p:spPr bwMode="auto">
          <a:xfrm rot="20716396">
            <a:off x="3148814" y="1060609"/>
            <a:ext cx="3071642" cy="2688961"/>
          </a:xfrm>
          <a:prstGeom prst="circular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0"/>
            <a:ext cx="6336704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ts val="700"/>
              </a:spcBef>
              <a:buClr>
                <a:srgbClr val="D6ECFF"/>
              </a:buClr>
              <a:buSzPct val="95000"/>
              <a:defRPr/>
            </a:pPr>
            <a:r>
              <a:rPr lang="uk-UA" sz="4000" b="1" dirty="0">
                <a:solidFill>
                  <a:schemeClr val="bg1"/>
                </a:solidFill>
              </a:rPr>
              <a:t>     </a:t>
            </a:r>
            <a:r>
              <a:rPr lang="uk-UA" sz="4000" b="1" dirty="0" smtClean="0">
                <a:solidFill>
                  <a:schemeClr val="bg1"/>
                </a:solidFill>
              </a:rPr>
              <a:t>Періодизація </a:t>
            </a:r>
            <a:r>
              <a:rPr lang="uk-UA" sz="4000" b="1" dirty="0">
                <a:solidFill>
                  <a:schemeClr val="bg1"/>
                </a:solidFill>
              </a:rPr>
              <a:t>курсу</a:t>
            </a:r>
          </a:p>
        </p:txBody>
      </p:sp>
      <p:sp>
        <p:nvSpPr>
          <p:cNvPr id="5" name="AutoShape 6" descr="data:image/jpeg;base64,/9j/4AAQSkZJRgABAQAAAQABAAD/2wCEAAkGBhQSERUUExQWFRMWFx0ZGRgYGR8eHBscHhsfGxoaGxgdHicfHx0jHB8aIC8gJCcqLS4sHh8xNTAqNSYrLCkBCQoKDgwOGg8PGiwkHyQsLCksLCwsKSwpLCwsKSwpKSwsLCwsLDUsMyw2LCwsLCwsLCwpLCksLCwsLCw2LCwsLP/AABEIALcBEwMBIgACEQEDEQH/xAAcAAACAgMBAQAAAAAAAAAAAAAEBQMGAAIHAQj/xABDEAACAQIEBAQEAwUGBQMFAAABAhEDIQAEEjEFIkFRBhNhcTKBkaFCsfAUI1LB0QcVYnLh8SQzgpKiFkPCF1NzstL/xAAaAQADAQEBAQAAAAAAAAAAAAACAwQBAAUG/8QALxEAAgICAgEDAgQGAwEAAAAAAQIAEQMhEjEEIkFRE2EycYHwFFKRobHRBTNCFf/aAAwDAQACEQMRAD8A6TSpQogWAA+Q2xPSON6lG0DGZenf1xdepFW5FVS2F7mbdcPHwvqZQHrgkYe8F1+IpcdcCkYZtkGiYxDUyukYf9ZRJWxkxc4wO64YtQJNsa1MiQMNGZQNmIbET1AMhmRUHLNrH3+ROD/2URffAvCspokD+N5/7jg15mMDjclRZjWUAmhBquXgThRm84KYLObfzOww8rQLFrwSB7bnCXxpltaoEJ1+YFA6EaLXNuXv6nCfJ8r6KEjuO8TwxnyhToe8EoZypUAZVVEMxrMlrxYLsJ6nG4zrrSapUXy0UwWnVNwOQCCSTbmgD12x7qXStKmbxpU3Ow3nr8oH8wM1QYstI5iY5mXdV6KAgEDqe/UnHy3/ANTySTb1f29vtPol/wCO8fXoGv3+sYWZQ/nVqRgMQpDQD0Kxc+23piXNPmUQwxrI40htIp1ELWB0ixEkevsMA8J1rVZBXUrHYBpm8Dt88WPLU50KCSLvf0sD9T9sJ8bys/11xhibP36neXixoptRr7Q3K5XRTVQS0AC8TAx5VqAf7Y3Ffp2xjDVsJOPtBqfMnfUF1g4kiO2IaeXZqmj4b3kbfLDilwUQebVBm/bqMZlzJj0TBx43foRYzY8MYdVuAggeXYixJO89/bEVfg4pqSzavtha+VjPRjD47juKQqnpiJqYvy2wbUpIJgkwbe2NUoFpI2/VsOOQAWYrgTqLlEbWxuFwfR4eZBIEdsF08iu+m/bocKyeUiwk8djF9HJMwnYdzjX9k5oiTMW64f1KwIgjAiADEyeUz3r8pQ2BVrc0XhRVSxMRt6z0wO1U3W+GhlupxstAYamRv/U44x/5i6nTxIMphimWXEuhe2NOT4mjF8xYMse2JRkD2wfUqpTRqhEKoJPy6fXBmTaUUsIYqCR2MXH1wpsxEauEGLxwr0xmGhrqOo+uMwr6jRn01kDHEeiMHtTGF9LiNGrUamjq1Sn8S39NjsYkbTEidxhP1QIz6cXcQ40KNSkrgBajaQxMXJiPUyRb1w28qInv+pxFmuGCouyhgdSMRJRxdWHzie4kY2yPEFq0w6nfcT8J6r8j9d+uE5MxB7hBNSU0h2wj4milyAV1C5AInbqB7g4K4/xsZemDI1MdKztO5JHYCT9B1wBl/DoI8+tUZap5ixKDTYgAkr0BMidNyIsMKGWjc1sXJZrl6eNno3xHQzTDMGg1MxpBWqoOh7EtHbTYRJuSMGul4ET+um8b4Yctm5P9IgVKvwWuxdw4IKk6uWBIdlJBiDMdPXEfi7i37PSLrubA/Kfvt88SZZRTzNdAba5i0DUA5Pe7Md5wt8VPTzFJsvr0VFYGHBXa5EsLSpkd8Fh8wMjYwdg1+ka+GsgcjXcTcGpftA1VDUqVCL6QLoLgKCbKCBeRM+pknOOz11maiJTkAkgKxJEsDBkabqeoi8YSUqiINBRKjW0ksdG4FrCVFgbH7ziycI4C9Wjqp1Upo/4QurSQTYnVBi8fLCMobIpVRLsbLjIYmZwbM1ar1lpBF0FdTOJnUDCrGwAn6nbEpznlE+bSSi7H/maS2rsQxm/pNsWTgPhxMuhCksSdTu27GI+gAgAYMzvDlZWUqGBFwdjjW/43A6AE00nHnZFY6tf7ym8OpMq6OUIGkv1a9ix2npAOHVMalqOKjUwBpDiJCqLmCCDcmxEWwvz/AIRSnTYpValpBIQsCDHQIb3OHvFuENSyT6TrYJBAG5tqIsZuTaO+A8XwvoZjkcg6NTfJzfXUcfc7g/AaFTyg9WslYk7oIj0YQPy+vR0rgxIEjHOfCeeerXTSCUWdcVGESLHypKxOkHvYgcuL7TeMenjL5Mdt2JDmVcb0vUKYB2EAA9TH898epTK9TfAf7ReJuMSDPEf64UUaYGEaNWFhePz+WPc/mhoiN+mK9xDjy0abO5hVFz/L1J7YonHv7RKrUmFJfLJHI8ywvcj8I6jY3PpgeABFx6q7qSvUvWfzy0KbOTzEwsx8R9CRMbn0GK9Rz2ZKitVqiigBcM4kx8MimTuwYwI9gbHFfzniv9tak0GmEW835tR1FRG0BfyxDmOF0TpqVcxURajHUQmogTYSG1AHYHSfbvNk8hjl4mVYvGUY7MejxpT1BWztYSd/IQAepiTHyxZ6ORzFjTzZbYgMiEH2Pb2xyTO+F6lOq/lz5HmMtN2iGWbQRcnobY6Z4HOjL+Xr8zyqrqG6ETIjsL2HTBMxAuLZR2BqN8vxKoX8rMUtFUyVZTKVAN9J3DRfSb774Wcc8Q1surEZUsosH1roJJAWQSGBk7R/OHebzSxLQAhDAkjljrJ2xTfEnibL5ql5NGqtR9YOlQeaJEB4gGTIM3iOuGJl9JiuALCNPCfH802YVc0EWlVUlNMSG6AwTvcX6x3jFzfML0xxtOLhalMqKpKsJCOSFGsQYgSSQQF3IJ646etSes+2F/xLqLaNyYVBpYzp1NXS2JhTnrit1fFtCk2ln6WIvLatOkR1kj0+YOI/2ivmbAGjS7mdbekfhH6k4rGccQTJuBBqG5ut+05gUlvQpEFz0Zgdp6xER31H8OG+ZzJIhTBwty2TFJQiiB+vvgykLxGFZs4x/h2ZqgtBDR774zDYUcZgf49/iZ/Dj5kHih2OUq6BJ0zHoCC32Btiu+HeLirWoBnRWALINZZmDKVKnoNiY3JUR1wRxvjJfXQVvLPKpj4jqEkT0ta18LeB+Fky3/OqhqbxAsBIvBBnbefTviflup6a4zw37y5Z/jKUDzh9rHTysY2mbE7XjCTwcHWgz1AV82ozhDuomAJNztN+kY1TICtJeoTTLGFAjUqmOZt4MTbpF8FU1FIwPgYmBPwnsJ6H9dcZXLUW3pFQLxhQapQDoB5lFxUE9h8YteCs/TFY4n4sGcpJQ0c0OSpKnUCv7plEjUwJkAbmDeCMXR88EN2AKyWHWBJ29QJxzupwSjUFAu1SlV0gEbD0ZSRBHt9oxhFdwsYDal28J8VP7ErVRp0hVnuQqo0Ab/vAw9TOBqTaKtSszku5lVMAIpiASPiso3mLiTiv8QrU6GXrZJKhMCmwIa41NJCgzpIIJ7iQZnEnEc0A3KTGkE9gAoN+0SMMxry7i8iVsQbjGaNHN+cCSKo/8gADBntGNOIZulWokugNVRaoNxa6jutjYyJMjuaZ4zr1DmEliAtMaYO1zqP1H2GG+TY1HqJPw6tXaATef8obEubCVfmsbhPL0ma5OGdUYB7GIVR6ySSZiDa17+0+W4g2UzGprqHIbSYBE3VhNzEkHuB74EyIqOq6suSARZaZV+hnzB+ICDBBHtIxvxrKOsM4JQ1UJZlKrBkmxg2mDbv83gkUPvNZFIJ+06hwfxFSqyFDAjYNEsIBkRI7SATEid8E56trDKCVLSAV3FoB+pxy3gWfYZ3zEsrWJYHSbwBq2WSQoPSQMWbiXjPykbRT/eqtyxBC21CIMtYgwYjr2xQpZvaRsqpK3xDj9dM3Xo5isW8pQAbledQQQpIjmhZJtOxxdPAniwVaK0nYGteVP8InYxBt0xzHxNkwczUaLlARcc8hrE9+X5k+uC+CmmGpvT1LXpsGl216x1GkAeojr8rOTe5mUcDxnVOH8LoZZRRpxrY3dt7KWJnptJ9CPlWfHXipaFN6CEmudJ5YIXmVhLTuR2mJvGFPjDiCiihDE1ajlkIsAoJknpBMD6dFxQczVLNIMQwJPW5IMz13++DLlRxgBA7cjLvw/wAUZqpXNYBDTY85AOmFkQsAm09JG+LoudLLPXHK+HZpMvUVl5rfe0jYwbTF/Qbg2vL8WqwZKcwDBYK6F2gj8v1AYebGhuFmVV3APE3BK1UVKpralQF1QiIAM6RLRtPS5A74GynCYQ+dUQPAhGUbnoW3mLCB9owa/FQ9MFjBIEgnlM722i59Y9sI+I56oKqrNyADqXUGUH8QJuQBJ+XexZcD9CbizBvxSSvWRE0UFR9VVXZ5IVSi6SFLG8ksTuI0xvbyvxQhNLMpCnVbuL9d5MfboMCZ/SdCiqwZ5d4gCJIAE3JJEzIAEWOAvIDVFUEKnU9I3Nz9Pc4iyIAfV7SxH16ZatRevlsuATTENExALajtcAH5wBfF04blUoKVQQCxY3uSf9AB8sc0q8UX9oZ6ZJY6VQL0N7D7HBPGqmZ5apJmwCsdJEbuRZYLXGrvtAwKliADAygExl4j8RrVzXkOurL0SS4Js7iwmDdQSOXvM7WAbxLlxXVnoo0CAioBBNhEL+f3xX6tJ2Jeo9MEySzMWN/8gI37nG2WylP/AJmt3I2MBVHS12J+mHMABBxn2qWihxsVsyq5fLKKzmVso2BJLMACDE81jizL4bzNUE1aop2MIhJvFpJsBO8A4onh7i6U8wmmmqFWINQsS+k76S/IJv0GOl5Hj+XLhEcs7QJJJuZgEk2uDYYWwqFzYyLhXhPy1Q1KrtVWCpB5UP8AhEXtaTaCbCcWzLU5tP1xXc94py9Ew9UBh0Ek29AMJ+Nf2m0qflrl2R2c8zGSKSiJJUXZoNlB6fLCWR3PUXyE6PRyxIB+2N9MHaMJPCfic5pGZQQASAYsbmACdyBGqNiYi2LNTcmxF8YcXtMuQpmSBjMHjLjtjMPAeDU5Nxmk75fzZjS4qGNzrnruNNvlHbDTg3EUdVUtI0zzDUd+mqbfc4ReLuMVMoKa0bVarWUbWMGVP8TEDtv2wyqeD69WigqGhQcXcINUki6lVULvBsx6i+F5F49y9cqnUK/v2oagNFDUoyQzmygidQVusWnSDN42OF+Y4nUUXlgTYkm8GSCZuL7e3fDvhPCRlqbq1RqgcyZWwIEWAmLR9B2wDxBqPxEOdhEm0dgBO3fHLmT2G4oqb+0XcX42VQ1dRCshERN4IbUd76t/nhflOJDyjrZTdRDgFdPYE/iEz7Yl4rmqBTTUQ+SQTctqlYYyBcE2j/LffEWT4NlHg06T6TEEVH0mfng3KvuYnJIJxTKUyfN/+40qygALpAXSBHw3NrdNowPna0upLarajuL3BX6BT8ow2zqUKGgGi75csYbzGKq4sVEXuIvMEiBME4F4ln8ulSotFTVamxDFjKAzBCAc7kXO4A9cOx8TpYt8hHcC8QcJNahReQFpuQ0C4VxOo+wX7jAlSaVJzBL1mggbw0kp76SQfUnDQ8TditIMppkF2AQKIAlR1Pqb9vnnD6atW0knTSkk/wCMgFva0LO4v3nEXkZeJrupZhxegsdEyPKuy0X1Fl5kVRIJBkMzHryqGO8cpN7Y3zeW8x6lNqoqUlSZVgwYfiBIjSw/CYgnSDEzgfMMKdXzWoulNmAWoi6UME6r9TEiZO3yxtwbyqzNVrIq+beFIpgS0qFUQCVmLkWA7WalBeTjclyOQeKnU1/vBadBaBCcsxuViOc6p5pPYwT1gXruZpVHRomoDuYliO8dd1mP543HDKr13pDmKES34VWeUkxyiIt3sJwbm/C9VUFWlWFYLLMEVl0qBOpCfiAvMQeveLARxG9yYgk/aJm42zIBWAISFPcgjc33sNo6necE5fO+YhcElxbU2wUc2r1bextafTG/CeIZiqj2D6yUB0KXBgX1aS8Qetj1w/zeQQZdtbp5jLCBm0BATdgpOotE8xnsAAYxoE1mvvuKON1KdSnSdXdqyyj06knfZtRJ2YMI7ERERgGvw0+QoganFjNmvEHs1ifW/XFj4JwRGQiHrNqVpQQgC7CamgEST9BFsC+IKIRYZGiTAV40nsYU39A23vifJk5OAJRjTipLRRwArTXW6qXd4Rm3GiQdIPUm31PQYZVafmKQajIxnm337r29iD74S5ylyqKlMBEBjWWJkmSAARJ6SbWPbEmRouW5mKCAAgMHuJ7Wv3iDaRj08eZcS8WEh4czYMc8I4e8FdaAKoBYG5F4C2mTe0db74HQBWh6qARC7swA/DABAiNj2g4Dq1WUt5dRwkc0sJtFlbT1H9T6jPQ82ogJcKQSWNyRfUBb4rEX2OEHIxPL2HXzHhFVa94fXyy1QADUqAkkRpQGAOrajYReBvj0ZXSvKupj+Hnc3/iOoDqPw48pMac1OXTohCJkgG9rR2m4tacBtngEIPrI9rbfb9CEZAXawdQlYKtVuH5inWoliFRtKSSrqqyd3imQxUEhbm594wDl+DVKtPWGXTJL1XPwjpyi9xzbfiF8HLUCUmUkaiZMiQWIgj0AJ0yexxmX4PWSkWpuhhTKBpkG56aSbDlnA2F0ZottiVz9n1NGo6JsT8RHSRtMRgnMVio0qBpGwG0/O5OCcqLRAjt/vjbiGWBFpt+tv198YMm6lR8UfT5STgebootSpmKS1dUBBcEsSNRkEGFAG0bm98E0ePQzHLUxSmRp1F4kEMUZog3YHeNX0ruYqHURBtYD0329jj1MwxgzsIA6Af0vt1wzj7yK4azqiku3OQIAg7gMJJ9DH+0GbJluWpTUeaygCSARHKzIDux9DIuQNoBq8OWpeiZJ3Qm4MTyzEj8uuH7eGc4ulFoisNAlqbK1Pcn450yJIIMXHsT1g6nUV3LN4R8XnKmGUAkSVEqsWu4JOlv8W5nYzjo3h7xxRzEK5WnUJELqn4rLNuUnYaok7Xtjj+Q8JZoq1OBXIEmlSfzDSsfiaQknoivMj0xa/A/gV62h8wa1E0XVgNOnXB1jmMGARfl3Jje3aPcDrqdgC4zHoxmBqHOD+MKwHEtQcAUmprJkhdEMbAEwDM2PXBFHxJmaKwmZpMJMCqVuBEHUyxHbmBi8dqtxWu71K9Rr62LT05iw2+Zw04PlVzOVpgjmp2F4gCJ6xdQDJ2k4S/tfUoC8ga7EsVDxdnWIHl0XmTyzBAg/Fqi4MD2xv/6nqkSaNOSJAIaSIBBuw72GK9keAZd96lRokyjBQu3MAykxN5kEwLDAWZ8M1aVanU1CtRNQEt+IQwPODJFiJIJF7kWxrYABYAig8uR4dWP/ABYFMtSAby1UkC0WXeRIfVN4t6Lc74xrJEimiz1pxaIi9v5iBtabAr66T0yeWpTZSQyghWENeSZubkQO2KrnfCeUyrhSPPLDUGaARzARpAjqLnodsSeK4fTnfxDzMUF+0nyHGai0iyVvLVTsQGDrH4TMA22EGY3xWc7mv+NqFHLq48zVp06iygyVBtDn0xYm8MhvKai6+U9QKyEEQYJsswbAwAfiEdAce5Dg9JGObIL1GphhTJGi8FTFzJgbzAGq5ZRizAKsCZmyhip+YvXiAoAeYjEui6TEEgjYgwRIAB9J+fuV4hp00VphyeZjqImbkkiSN7DfrIthZUqVK7FnOp+ZtS80kkf9sEi+/tvjbItUpuxWmV5gvMQTJ+cd/iJ6k43D4qf9mToRmfyHPoXv9/v8pcOO+JWNEZc0VAZdGpX1KqyuoBSgMlV0iD+I22xXeAwleTJYmQAAW2DW7wxIYC95tvh2eCO1CrVbMoW06vKXSRCjmU1Z1CxkgDbtM4qXEc4kIigVC5YmIJEiASADB5pjv2gYdmbHlx1j+ZIqOrev4h3i7ipetClgjKC8Eg6ybuQLBoFwRItfoGvh/OuqB0psTAFtXKJAgwRZR3N4MC+FFDLkCktQCFkLManUgnywgEzqnmPeQMMHyeap06dQU3UVVNMEHSR8QjQxkgIBBgRpk+s1AAAHcpQfzdTfJ8I1ZioBTp0lZdYF9Gp9Q5QCR8S6oPL6RAwkzOaqZhAhKpTDFoPKWOwEKJ6mYB9O2LNwnhoWnpghX+A6xNhCkCCAJnobmTc4VcQ8G1KdXzKdRHUzAYhXVom42brBESYsLDFAJA3EEAm1nnC+GeVIq1SSxIK0rAgxbW629tPzG2CONcSRmDIrztpLBtRklYVVAmZI9+2F2UyOYVuahVjaSjEDoLwZuZxFScAuXkOLDUDyjso7mLn5YZ4mNeRJFn2/3O8rISoAOv3qQ1KelXr1hNT/ANtdwpNlvsTN+tgfkHVpNSRWmXPxg7GTMWvM9ryTjV6/7wAyQgLAGdzsbmfrsPu0dkRA/wAc/D3Y32H4RvJ33xcUR7uQAuhAHv8AuoozlQ6ZKCnaydv8R626dSd8RVcyQtOkoICzqYTqZmu1/TaBa174YLkvMqqhPMxl2jaNlUG1iVEnqfS/mf4cW0FPhuoi9kt/PV7seuPPyOAddT02xsDTdwA5kFgWspGkL2Xb6b/fAxqaGUPZtfN6Cf6TiapltIl/b2jEbqtR0BIVzBaevz6GB98BYPUGivcerl18okm4Yo59CYn/ALiG+Zwx4cIokIOYqBb+MqU0weoIX6DFdr5VS0s4AJuFedvQCNgDvgnhCI9bVUZYJhdXw6iLLfYyRc9vTAMtdwkb4geTeIH0wbmI0gfxOg+rAYF4vR8upUSQQrkqwM9ZEH1U4HywZ2Gp1AWG53VdjIA1ETft2wPHdy764GPjLPmeCioqMsFn5rQAAxLHVNwVYxHUfat8WyLUAdY0uxKx6A/F7dPkcNuCcUbzkDQyCoQsxEAyYMXBFv0Me+PaiNVhAAqHSoJkmDcewmJO8YrNVPIF8pbv7KvAVNssM1WL+bUJ8sqzK1NQSNQKn4mMzMjTAi5xbK/9nNGqZquag7eVRVm/zVEphj8oPrhb/ZrxcvldRGlTVeBGwhbD0mcXHKV+gsQevUTiZiLhcoRwzhNOhSFKjTWmo/CBF+57n1N8MVyg98CCpzSQScE0mO5EWxwImiS+WR1xmPCT2xmC1NnzdnGVlN7HeBJO+14FifaSTGJ+AJFHNO5Ay5hCT3KEsyj+EDTA66qYw68SZXKtm10qKOUR9Fby7M7GWMIOgOlZA6k4ZZbieSouWbSKNKadOiTJYkHU1QGZJkyT1a5gLhBe10D8x90bnP8AIV2o1dBc6BuN507Adwd4xcKNLzlUGl5bNCrUq1WpysiVpKkaipKE69Wo/ICvcUyqVM0zUyfLKa0ZVm08srvaQpuDYwdsbPmm/wCU8Vlp1PwkwCsmAWuBPziT64ZzJAhtjUMf7R2c0g/FFQGN4kjqJ6z0scIuK8WZmQm5nSojpM2A6C1/YdL23iHhHKNT53qqaZDkgghmAMiGExqNpM2HcnFXHAz561g4qI/KtMSHB/gFtOnc6+gGojaQx4saNykuX6jLXtLLkoOXojeqCGO5A0upV3iCAJAnrJG5kKs0WFfywxqMahJNgWgQSSLAaktFlXbYYc8O4nTpUhaalX44FgpMaBJkBVmBcySTJJJqPEkPmeYswhLEE30EnVsegLf9pwOJmLNU3Nh4ovLoS28X4WtCkuZp13JaVanIKMIBLC1hqggcwsL9cIczxtGrkwGRNE65hopgNzHt0nvvGDzSq11epVGmjTksxjR6hQbMTsqiegwkWnSr16zqhoBmZjredKaZ+I2kFTO86hgUYkHlKRqq+Z7ns3R8vMN5RU6WNK5klgKRJubAxY3i/Q4K8B5paSVajE+Z8IEkKQFHxRc9LG0TO5wFoqRqqMpKiUUJDQRZ2sDcbA9L9caf30isVYXZrsoUGSd40373PsRijAQpqpnkJ6BkJ70KHxL3xPjFKlli9JadEdfLULqMxEQJmCYndh0BxVaHi2pXQUmP7oSpBEkk7WMwezC4IJEXwIzU67L8eYKqw0RAQMbtK2GgQJje5k4Nr5GhSUeXoCwSoksaiwFlwSQd2YONItabYazpzFrqTJZU0ZpxFaSBoF4BszcqCRtq/ExJPoq9zg2hxspl1XUpQl1FOfwGVL6iCbsWFiDYm1sKafiqmZVcpSLNbbUT/wBOk+252xs3GK37sClRQRDALp0CCVllibA7fSYwoKC9t/SOukpRGviXh4y1KlVp1Xl5VgGJhlAMiQbGTYncdMVt/FuapKC1VjMQrHde5iIB6d99onfMcXapDVQCqCEQTB997enXC6rSNR2qudhqgjc9oj/TDWIDHj1FBDxs9xu+faspJWmSY/AuqSASNZBYi3fY7iBhdSpaIVJZjaTtJuY9BuT1I7AYiyNQAgsLQJEmIi+N87xJZtGtl27A7LPtdj3gbDG3YnoYlxooc9w7KDQ7OZOinsBMfEwBjY21GdsG8B4S3MWuIBJ6EFd4/itB9BMbYrFLJCNZcySCRNt9iMPMjXZVZvMKqEbT2BYrMyYIJAB2ixEEAhDEdSdyWJcSbxFlVGhY2n5gNA/nisrRk1GMzpsR3F4+YBGHWdqnUNZFRASQVPMVNtjBEgDriXOhQ+pUApCCqnqYBJInYHvvtNoxiDgO5hvIdCVzN5ZkRNUh2Ex1ieW3cwD7YiXjBUQVkaQCAYmDqBJg3B+eJOO506ltDR09SfvED0w68D+Ev2xKjVtS0/hQiJLdTcbDb3Pvh1gi4g+kxMEcU9UyzDVpjqencm9sa/tvlsQ0SYki827g/bFx4z4fOVIsKimIcTNvwlST0EgjscecL/s5SvzOz0RbSogmI6giQfSTucLGQDuE2xKzSzhapT0kADm3gAje/TvPY494rUalVbXpYtDK3SOwPWDIPqJxef8A6XUURjSqVPO/CzEaZ7FQux2P89jXuEEU81To52ipCSIqLMT+LaCLDmEggYYMgYaiYd4TpcQzVFaWWY06CzNUyiSSZ0xDPebAH1xZeAnNZLPpQzLBlqoSrAkqxW4iQCDbaOvqMW3LVQotERAjoPT0xW/7Rc4QmXqTDpWlXiymLA+jR/44SHDagzoWVrswmD7fzjBiZodZ9sIOG8VapRpuI50VoPqJjDFc/O+3tjBCDRj+2DGYVEoe/wBcZjLM7lK9muBU3K6lXUt9h03uI9D8sL6fgDKkEFGaSDJMEmAd4kX3+feMWxg6tq0KZ9dwNjsADjBmxqHMN40fPoTvPb1x4v1sgFAyyr7nK+P8G/Z61VKTlTo0g7lZCuxU2gkyARsD9FvB6S0ENLXzCKlN9oboPbp6Thj414yK1auVOzcsfwgBSPsGGKzQqis4DEjSJYgTCCSW9gJv062x7CK3AcoIcE2I/wAxxElihMIgUuY2sPvNgo3Y+lteCZg1q8KfLIsCPwAnvMaupPVo6AAE8T4tlGSnTdDUAgSHZQNuoMFguoWtfa5m08Ny2TywbyaW9izczN3kna4baB6Rh2JeRsxeZuAoSk5nK1MtVKVWFQmSGAAV1OqCABAvFhswIwPkaQq1HZzp5AB84U3nqCsg2nSel2njlqalPJhQSYAEWeGZulgQb+/Y4QZeiQpqEwiiF94N/UgS309MGV4mVPlXJ43qjHN8derSSjJNKjyKAN4tqIFySZI9D0vg3JZMaEIUazLLYGDYs5vtYAdzbviq8IGpmDHl1s7nsigSR8yAPWOxxYKXEQSSOXUZgaIUAwF3vYXmDMwIuZivG6k+fLaKo9h/ee8SeKmm86ZOoQxljcwTJO+rrOKnxKnFTbcC/qLH8sOalT9+0fwA2AA3BsAzDr37eowFxOjbUOkH9fMEY5TxeegmP6nhj7Ey38L4AlLIo9MVGrVw0qLhgA1isEkR0HUmTE4ULwCulJ6jrK3AR+UkSC5H4hA3/wBMM0zr1fIy9NtKUlWoaiiWGqSoSDMwehkkqPcL9sr1Kr5dmBpAsNUdbAnUSYFgx/y4BC2+UmAANCe5Eny+SgiO6a1YRfqBuSvKrnoTHpjYMGpVKLKS5ZSHUcpkWJBPLpiLb3nc4Ay/HJzuWGXcEOopXXqWIUFT6x8m9YxYcjlqoqlKKqcxoP7swxSRA8xROlZ3DxaRg2DAiofJSpBPUjy3BqeVpa2Xzathccqz8RUdSADc7b2xvxDw3lquWNTLL5NQXM3Dab2LXVuhE6TaeuDfFeUqZenJEAyVUXUWJKhtyVG09BtvhHU4tl/LXVTV6qEaLGGG9gJg/UT9Rp53qJxhSu5V6+RcTzGkdWlgdgdj7b4PzOTRAQj0g+wYgQABzLqAuWkXIOxxs9JajpTUaUZViOgKAyN7zJGGFDwhTVT+8qGTMlh+WmDMDecMZwvcTsyn506NQDBlbYiYsbi4F+seuG2VbWSiwRE/KJ9sNOL8Uo5dfK0B9IutgOlvhiTMkgdfov4fRYHzVp6VZgFBUi45hCm8HYe2O7FmGpo0IvzGa0Fl0y3wgH849tsP8lw9BlzXzDaaIiFWNb9B6LqIMWJIvAFwZw/glOqzOVEmJuNOwAGndgNzfSbCGgjEfH+HK+coZcPqUNqqEEkXv12OhSem4HbHWhM7m66BixeG5WvUVm5egRXJBA6G0n3Bk4uHD+JikuhI0gCAPhVbxEdPn64Hz3h6j5bsoAqKpZGCgHUFlT9Yt2OAeB8EWtlhVqzMkaVaBCkCSBexm/XC/qBlu4BHq6jTjRFekyrpLsAVvaQR+e2JfDHERUpLJmotmi53gNG/a/cHC5vDtHmB1mf8RtPUAbHf9RjOH8BSk4Za1btBK3B3BOiSOuJiy0RcKXYVdSggb7X39fnv88U7+0Vv+HVmpgOlQeWQZa/xKI3DL9wMRcX8SZgOaWVSr5i2XlBVgBcksukCY2j+k/BOG169Vcxn2I8u9OmTPMT8WmSFA6D27X1E+n6yYBIPtLD4doVEyyK6gMqXv1nUB8pj5Riq5jIV87mmNanoo03N2nS2kxpSb80AkraJvfF3/bVAEG3t9veMejMqGsQdtxMT69+mJ/rMt1V/7m8RPKObrDdJAsNIi+w+W22C1asw5SqkiwbcHr6eo3x5S4gBIHTe3r2wbR4ihW8AiTJxiZidMZhQRQMxmhaFMdYH+mMw0HFB2X6H+uMwP12+TN4CM844U/CDO9uvr9/thJx7SlEKp01arKimJIk80Rf4ZHuRhuacC9ie/wB8J+PUgwQodTK4gSAOq3JiNx/rjPHRea8vmMcniQO5RPHPBlRKYpqWqtADC5Y7RtcH59rTen5nNimDTpwzADzHFwSCDoH+Ab+pv0WL34p48hoMCUPlo11/EzSgVToXlDFQ5iRqK9WxzbL5PlJPTqbH37yfrJ9zj3HIY2OorEpXR7hfDAKupatQU0ApNzQLKdLxO5AJ2vh7xLxTS8smkTUYNflMCWBkyQSOnSTacVlSXQE3iRBmJEdO0YBy9TSxi29jeR1U9x3xqk1OyoOUd8XqVHNOo9xUGpbiGvpAAGwHYwYIxPxQmsUoUrlRB7H+Jj85M+vtg7h3DBWyfm0k56T1IBJJExNuscsDfrc4F4NlzSBeAGYc0ztEqAwIghghmbne1sAW7jCj5SNaG55wvhKeW41MoCgggAljqJUHoAzbHY8u+LBw9qBptq1vYw2si1zIVNMfiMmeuAf711U3pBbNGvsqgARckgxyhexMdcG8KqRWWbebRUjqIswPylp/6u+H+OA34h2dSPy2o6MVcVNIuhoUwu6kjraBztdtgOv8sC1mhAxuFYKR/hbr8mH3w7z+SU5fWiqCXZIG9NtR0g9iDaexA2N0iOGp32ax9N/uGxL5H4rr7T2v+LflibH7je57TzFSnTPlMNacyyoaVBnTcdFuDbZu+Av75qBHTzNUo4OpQSur4tDboDJEC29sEcHq6SVebcpAMG9vobiPbvjThnh52zPkL+O6sRPJuCY6zYi1wdsYnZBg+UvpXKvR0Zp4e8OtmaiqsoiyXeJKjl0xtzljAEj6A4774N4LSytIJTQKO8D4u5bckjrsfTbHPMjk2yxXJsQWEuWFgxILA+tiFJvGmMdC8L5l4AYSvRv/AIv6+vseuDB3PO7hPi7LJWotSYC4DL/mBlT9QQccg8GcHRcylSsthqOkk8qBTpkWAMkG/WNjOOgeLOMK2b8sTyU4Y9maDA9Qon6euEecqpTqKum0Lr7wt1T3PxN6b744vTVOgv8AaJ4cKClnaSQJAYAWEfA0DYEAA9iRhAOLp0m/TrfHU+H8XNYqBckHl7SCF+QtE7wxwF4gzeXB008vTqV0EkhRFPpqYgbz03JtBNsc6BgDOBM5sMggbz3pk1ZXTMmx/EFG3oSJuCNpwPm+JK6FZkmeURcxYk3De23+aJw/80hDSzE01aQxF9UnqRNthvNugMYXUeCU2cKHBDSU6bW3nef6YSGA7hE11IeDZ5P2YHVNT4mkmNM6YBjee04V8IzZ/a6jk8vMQx6yLCfQEj5YK4vwI0agoo0U6yEITFnBvceoQ/P5YjXwTWUgCAZJksCy8wO1rGSZ9cNJTv5EGz1GtTPs1Jgv/uSitEC/K0d4Ba+0+0YBpcUSmgpTJXe9ryT9Bc/LB+X8GPUqDzXprQDRoRjqZVsgJgR367n5T8c8F0tP7t9EAmOh6C57flOFXjA4zbJNwGn4lUd7zpgEgxBt7Y2XxAGnUyjQYPuN7z1wufww6DkKkjeLgy3QTMaDPyI2jGJ4WqGSSWMT5c3k9j10yT64WVxH3m7lhHHFgXEhYANoPr+WC6PFwR8N4tf57e2KxR8JVtMlRIJmTsALR7me8RffDzhPA2WWqVVki5BkTFyR6+/QWucJfCg6ME3GR4jKjlJLbgna5uBvt3P0wzyuao6Oem5cgEQY2N4j8jhfleDBTDVSxgQDA2MzCj7YJp1yPYDbUPeP9YxN+E9A/pNqE579nLKaQrLqPMRsL9VM/S3XDWhkckkq9ZyxMSZX1mNO3rthDXzxB/hm9xH5j9XwOc0ilVIAPb/bv0I64wuLviP6TaMt1LhFIjkzS6ekx/8A0OuMxU24v2puw/igCftjMB6f5B/U/wC5tGXWhngd+839+v2xWPEDis0I6U6VKTUqNIWYEKIILGNU+++02PiWU89xTproAjzHiIU9F6Fj36fbHKvFPCs8io7UxTpF9CjUD5ZMxyk3YgElzc+m+KcGIu1Axo9OzFXFaa1apdQ2km2q7OZktpWFEtJ0rt1JMnEee4SypqiQRsNx9LfIfU4JyvBdHO1ep5jdYBn5Mpkek4XZ/PVAOcSTsVEBvdeh9v8Af6PH4wQW8lbJZ9MCRZhREFYUj+Ibj5k//r3wDlqIJOrrsf54LytbUNGx1W78wg/cL+eJqlGSYI1IYJGzDcH0kfcHCHTiOQ/ZjAeQ/L/EacAr1FQ0gZDMNSyQGIEJPeZFp6X9YvE6w3lKT+8YtPdNwfWbfTG3C6McwdQFI9WHUEiImMT+KU1mnUX8S6VEd4YAe0hfkcTiiYw80S+geosOclFWmoRKQkquzMLBm782m3oTh7wjNqhydRiIVatJwTFlOpZMWlamn/pwoy9HTqpiDo+NgZl2sQD/AIFJUf4i5w6yXD6b5SsI1BalMX6akKtf/Ou3tvigkinPzImQDGbmUeK+RmH5g+WraTU030EghiYB7SWvFrG2BavDDTqVKZJKP+8pP0ZGFyPVWgkeo3EEx8Nc+VEQ9Mkgd1kSPb+mJuJZ3yTTS3kMQy2+AGZA66SCbXgi28YTl9dxng+SMWUX+X6RTB89bDVoCsDsSh0/kF+nri/eC8zTSqyVCq1qkCmCY1c0kDvEho98Vj+7RmApVtFcEQyAztaws0genziSspirTqBqktXpVFcM0yGUgqNJ2WwsYthaLyN3PT8jKERsRXZNzpGeqg8SOq/l0CkxEnWDf1jqcPeA8UCv5bQQ2za1B9ihILA9xIB2icczr+M0bM+cOR2YlkabSNtUREix9rYsGV4tlqo1OqX/AA1VBAPWGBAPzxptWnmqdbnvGeC5mhna9RofzD5qXiQzRIBG6AxFvQ3GA6yZmnDaPNpfjsQ5vJ5ptvtEWFtjiyZbj1OrROXpmmhNg6hdKEAMxCqbwu6g7EXJthG7Gk3lPXapRDS2poae0k7bMVBG9o/ELqW/D3C62epn/qxQAqBsuCCzv8dQxbSmkaZiRJgC97FSi4r4jYU/LoB6Kagzam52McpMHrfczMbCMW3iSqVUlaTBdiBFpjl+wj0wJnMjQYTNMGFkspvG1wfv7YnHkVoiF3KO3FaxhZPa56EbEnrBEH2+WZLijkCTIBO0yvr8jHbFjrcDBWPKpmLABzJkyekXvHabYD/9Lu5JQXiCA3rsbCY+HVuZO8YMZcZ7nbivilcmirkRpcQdgJBmF3uYv6DFkrcSQojgIWIAMRcm5k9RAJnCvM+F6+kKVR9oBO4nr0tbbuMD8M4cqM1GqYIa41aQigEA6oJab2AuG3FjghxdeIMEjcetxXQQsbc0EiCSDIPUiOhMYK/bKdQILpLaS5JiwO4uOnob4S5ceUoZwrAmAy3mIMhiDuPlfBdLjBJIgMt7EA/yxIx4wgIZw9MuGdKlfVFSzLqUBY7Edz6/1nzXCssoNSnmmPNdQy778rFdJIBPLvB+of7UrldSsO2ywe02ttg1srSW5pjbeZtvJ/n6emGjIvxNh2Uy+WdSBmWVwCQWanuJEjv7dvriHJ5VvKDrmKLPJhBA/wDNjpHW/wDpgd8rSYSQ0Ai94APUXiI/IY2p1VXkBpaHMyaYlY/xdNUH74Wcin2m1B8zxV9X/LaRuwiAZ/iG4kRImcbeYXJ/dlZ3uN+0R6be2GozJUBZQibBVE731H0F4/pgRuKaCYAjflXYkwd/r/thZ31Ok+Qy5A2JHWQSJn+HuCN9vvg9cvB1BFbbdb+8b/TEX94nUYa4jl263k9zv9cEZjiZGyjpB+5+XTCWsbm3JaSrF6F77G2/rjMeJnmj8X2x7hfIzI3qZt1UoA8QBJa8RBlup6z64pP9o7VWyTkyfLenUF72OmfoxxZ8/wASKSSASe9voIudrY574h4yX1oWOk8hvcAzYj0t9BinxuZyCYxAEqa8ZquO/qN/abmfQCcQ0OHvXqKgYS7BerG5gSZYL+e5jEmdyJogGFdSSLAmL2mSN4tvsRM4eeGnSj+9rDTVNqItGki7KByzcCPzMx9Fky0vdmIA9xDeOf2f08tl/MotUaqkMzuwiBZuQAaRfV1sCJxV/wBp/fAnlnkadgd1M9pLX7HF/qeJUZCG2Nnn+EiGH+U7TPXFH47kUpvplvLbSUdh+A9Cf4kJPuDiTxmZkbHkP6xnLiwYSD+9gJVedoiwtadPMbECT06n5PssXbLOijTXQF6aky6qZgmNmJLgf/kXtZFkM+qlQ+mf/lMSrD8jawwyyHFCcyDr1sA4Yk/ED01b30m/eDFsU/w6rsH84TZmccPYdTKWXSllQWJ1Q2nrqdrAnvHNHvg7wZSJo5tWNmpLXH/TVIX6xPzwV4g4YWYOByqpsSAFc2DkTtF7CARHQSno8eq5VkaitNg6FGSogdWpg2kHaflvjcotdQCOS1J6qGlW1ICZ3ESfeB03wdxXhDVMvzK6U6YLlmEQk306iJINgBOBqeYfNeYrrRoOu6000yk/EKhJMSYgEdJxDmOGQFNQu6hhILllAgjYkgmw/wBcJGJjuITw6IJOxNKPF0p0k8kMalQAIWMFIlSbWLRJ7X63GHmU4jWdZYqw2h1B9u0fP1+QDcIVqikCILW/zBagI9DqYY047nfLTQVkerQPnFyMGE4aj8rM7W3fUR+Kq6VHLItNbgFaSwi26t1Ym8C2+FWW4dqUsYSmu7n8lXqfQfMgYZ0+HPWdFILahKU15Qf8Wn8FOPxG5G3fF+yvhqh5S0qqU6hFi0XWbRTAPKov6k3NycTZs4SEq/M59Rz4ChaSaUUyJMMSNmZhcn2hR0BN8WLgvF6dOAEE9Xa59fb/ACg26xin1+GeXVemWujMp6SVkAgm3NB/LD3LOmkMg5o3NyR0mSetiB1Hth6V2IttzoOUzIahqCQC7FRtaBeB3IJPvgfMZKm8akIMSGVo3M+2/wCow94r/Z+UpL5VchwkaXiCYvcXFybwcVnOo9EJTqgCooMHcOs7rG8bdPWIx5OZXDFj7xy1VQp8lSUgKSNrz8J6fOe2PK2SKsz03gHdfWbR+X1wKKJYAqplbX2Ha539MR0M27FadNGd7jSouRNiew3ubTidQSa7hQus9VgQoLGxuRf1n0Fp7fLA1em4EugaOpUEj7fl6m+GFfhuZ0E6LBbwQSDvMC8fL2wsytdqvL0MyZ07R9xY2BkY3iwNVMFTQ8ScWYASJFyJjeP6Y1pZ+bEC3SZm312vOGmV8N1DGpxo/ENLPpnuZHvq0j54YcI8JLl2Jc6mCzK3se4IlQP1OGjAT3OuVuhdvgaJIiCT9N9+txgqlw/NtGnLPfY/CY9AWBI+9ztbFzy+flCxbSigSYt67nb5YXHjAdmWk58uYDQFYHdmVrwIkTpG5OHLgXswbijgtGpUB1IKK7XJ1A/i5Z7z+pw5Xw9lhHnVJBG+qJ/7fljRadFFbytAgRqPO8nooNhG87DtbDHhirpGgw2kyd2m3MWO47j1t6kuFFM6zNqXCMkySq0+XYgs5PQSAS3TriU0sjTmKNNqg/CacH6QTHrBxlHjNOs1SmgC1LIWIE6huAAVckRvIFrThblabUKxUvNQ3YtcsIBJ5gDfp+dpxR6auoMmo+H8s7F/KChidnaB3/2+wxrn/DoAU5Yu8G6QTvuQ0D5g7YOp6C+kmzrMxvM2ImY39j74PTOU1BV3hlOnUDuYJB+Y3/USlVN3GXKvU8PZoknSo9JWw6C/bHuLdQ8T0NPNUIYSCCJ2Mbxsd8ZhX0k/n/xNv7RLx/K1WGpKYkiAA17xBIPtEyNzin0P7PsyzlmWlobdTU6wYsY3aNt746zUpg9Jwo4khEwYlSs9VkEW9t/kMTYPIGN9wmUMJyfxFw39nYUKgQM8NHLIVWJFr7mQJBm5vivZ2stWm9JVLRLo0mUYbgDbSRIMC9iTa15qf2aVng1Mwmkj94UBNRuw1GNU/QdrYsnh7h+XyFIrTRSxGpmJ1t8MjWYEAWkbD5nHthw27iOPEVOI5E1aiqvMSTpA67ggR1sfaw7WZZPj1ekqtDAXtEAx1I6jv3/K8VuEUaNXzVphaNb95T1KYBPMQALqpbTFogj+G2nFshTzA5lJLDoBIlYBkCJF9++FtkUGp3FjuUPilWjXRXXTqQhSIElWBYW5fxWm3xEbAY1FBSrVVGlUYKSoMIAo0sRuQ3NJH8XXBviLg4pqWo3U3IINoAMliYibQR6dcR+F/DuvU2YFVKLAKCJWSZk9/lhoyBByM5RHqcZNEaaqrURhenu5JFyP4ZvIP8px5muHUKgqVMuYPl6dDD4SANImYWAo2ld7rsExrUaVWrTINZQ2kM8E2HM09SDA9sSUeJgKQlOATpKiOoFoiSLSPzHUsmbkNCaKBjwBXaQnl16RGlJBNSm1rns0xE8pYdwcGZ6Kyug3ChhvMDp7wST6A7YrOYNNHQUiywDaQYBEBQTFtwb+204YcOytbM5mplzW0rvIWSynqTqjcR1Egn3P+JQCz/iNBvqA8d4+yvRTLgsxTmAuS3wiB2Im3vhRnOJMp5lD1tzHMq9YLXBb0HKOs4t9Xh716qVCopCkpWCUYv3ACwNNutyCQcNEy+sDVUJ5gbU0APcQZgEcszYE4lfyb3MOMXYlD4bxlqbMzU28xzDEySQSJF/+g+t5kCMWJ/Fah1JBQFpnclY+GLGJZe/rsYseayaW1ojQQRLSARYQpO8HpuDjSvwyjXUaqQAN7G4YyT6/ETP88SvlxMbImAMNSi8c4Q9Wq1SlpqK/wlWW5IkqQWFwwJBE9MQ+Hc2tSoqsrLTmWNptLaRJ3JkAn062NsfwbT1E0CaNVRCi+ki4Nup2PcwI7YEy/hqtSSyhkAj93JNpmVKgm463+2Gp5C1VzDjs7l6zfiTzCCVaQJAUMN9pIJ6g2jpGBc/nKOaoMjKdRHLoDMVeTGliAZBgEesbYq/CPEegqjb6gqgAipuNt1YLFw2m2zdnVWsy1C9N1DlpJQiGA/EVtO29+xwByMppuphEX5zgNWiHp1SxG4cKwBO4EnYb/wC2DeEcR8mWAZyU5jMSbcx3NiCYEEycEVs9mSmguAr7kRffcQDNrjCs0VguagANhHQncz0gx9sStl4N6IVXLHwzxC1Rl0UnkiWCDUfXcgQT1wr4pwk1pK5asNTc4KQvppgSCDa8je8HGuWJpPNNzrKtzLERIOxkevy7SMMqXHXWQtxBYkm8m55RBa8mZJsR2wxcy5BxYzuBG4oqcMzVLTSAq0lYCACTtcjVJjcmen1xmdyWd+JzUCgQ2kAQm8FhLdZ5iYM9MWvIVadUFww17kybWjTAIAkibdPfB1PipAKwGOsLy2MaQ0wbbHYkT64eErXKDOcDKsbee0m2kxBjo7dhAMR0PpFiynHkphqLU+YkqpJt2BLQCZYTP6EfiHgtNKdOqiFFflKM0MGvpMH7j2wsotU5YV1aJ5YMxsNiSItf6YmZ3Q0YYAMJfi1Wq/mPpB06RpW2m87yd5/UYJyamCRUYgmD0mQIgi4/ofpFRq6lDmwkm/Sd5ncE/Q4zLZdgSAwgbR9CDidszN7zeNSR6XlsGDHVYSTciCCCSImItHTrOD2oPVVGNQyLLrVdQ6gageYWtOABnFX4xqE9bX6Ge9owcEH4WOgkHewtJteOv5Yw5HAq5wAuLaOVqA/HJJsZkdTeNuvqCfeWYybORKgkyxnbfaREDqD0OPDkIAKq5I6aSZmZMjoN+2x9MFUMm9NW0q4OxV7zqHRiBB+3pO4ksYWoVS4SQBBgRs1yPcxfGY2WmSASKgJFxqqD7KY/XfGYCz8zrEsxpzF8CZrh2q8/ofo4zGYJ0FXMi+tw9weV4kEQew6ThetIoIAClegCxfva4ufrjMZgMeRr7mHUXZnILoIAiSDBVCBBEaAANG3T13knAjcIuQxve623EkADbr9ce4zFSZGPcI9RLS4XWV5QUmudDOzFgDsHtBjpAx7W4Pm2gGrTI2gzHfaI3vv2+WYzDOdkXN6EjbwlSLzUJNR5NSLCTO32HynriDNeAzUJKOwaG06iI73i/U4zGYcmZ6iuI7m58EAoCrEMLnaTCwB2uR1thZwtXp1eYFVgrIIIganMg31FdiNp6dMxmDZyUaYg2I14rlDRcVSzeW7TO5VjfSRNwRJBH+8lPMeWLiRU5lJuCBF4kESD6EfTGYzClHJdyi6NRnSrJXCgSCBABkj5NM/WffpibLZSouoqAx6zE/Xe4m4OMxmIa43UNpIlUM+ki29yTsLw2/riNalWkVDHUoaJmD2N95gg/o4zGY1TcSwkVSsHmW1AzBIM+s+uBnykDUukwYIjpM7/AExmMwXtcETfIEs5DAiwgyCARbb0PbBFShUiAqEbEgCZ1QdxEen3xmMwDDc0RdU1U3jSJUFuUwDb+k/1xovGQYLLy6hfrcR26T/O+PcZhiIp7mWZBmM/o1aQQwEg2m4EmR1Bj0N8DNxFmfVI1RpLAXjp7/6e2MxmHKgq5twk5kNBIfVO8gj1t9+uCBSB0shbkO21omBf9fbHmMxM2jNjThnBcxWVSIE/xN8RK6hsD0jf07Yho5fTmimZQCBCybah0byySbdf9sZjMXpiUUYuzLUOE5asdKroVVuV2N4AAbp9D/ILN+GWoqxpOXVZ1WAIj4Tc37GNxOMxmGZMasvUwEzXIcbIAUQp0ydIt2333GGa8QYgAkiTuD/Tv9euMxmPLbUbUjepUQ6dKtHXv64zGYzCLmz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Круговая стрелка 14"/>
          <p:cNvSpPr/>
          <p:nvPr/>
        </p:nvSpPr>
        <p:spPr bwMode="auto">
          <a:xfrm rot="8281355">
            <a:off x="3071878" y="1674790"/>
            <a:ext cx="2846225" cy="2160240"/>
          </a:xfrm>
          <a:prstGeom prst="circularArrow">
            <a:avLst>
              <a:gd name="adj1" fmla="val 12500"/>
              <a:gd name="adj2" fmla="val 2019287"/>
              <a:gd name="adj3" fmla="val 20457681"/>
              <a:gd name="adj4" fmla="val 10800000"/>
              <a:gd name="adj5" fmla="val 1991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857238"/>
            <a:ext cx="1620000" cy="274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857232"/>
            <a:ext cx="2196000" cy="314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572008"/>
            <a:ext cx="3096000" cy="2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AutoShape 5" descr="&amp;Kcy;&amp;acy;&amp;rcy;&amp;tcy;&amp;icy;&amp;ncy;&amp;kcy;&amp;icy; &amp;pcy;&amp;ocy; &amp;zcy;&amp;acy;&amp;pcy;&amp;rcy;&amp;ocy;&amp;scy;&amp;ucy; &amp;scy;&amp;shcy;&amp;acy;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5" cstate="print"/>
          <a:srcRect r="51198"/>
          <a:stretch>
            <a:fillRect/>
          </a:stretch>
        </p:blipFill>
        <p:spPr bwMode="auto">
          <a:xfrm>
            <a:off x="6786578" y="3929066"/>
            <a:ext cx="1908000" cy="2604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30202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0"/>
            <a:ext cx="7956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dirty="0" smtClean="0">
                <a:solidFill>
                  <a:schemeClr val="tx2"/>
                </a:solidFill>
              </a:rPr>
              <a:t>I </a:t>
            </a:r>
            <a:r>
              <a:rPr lang="uk-UA" sz="3600" b="1" dirty="0" smtClean="0">
                <a:solidFill>
                  <a:schemeClr val="tx2"/>
                </a:solidFill>
              </a:rPr>
              <a:t>ПЕРІОД </a:t>
            </a:r>
            <a:endParaRPr lang="ru-RU" sz="3600" dirty="0" smtClean="0">
              <a:solidFill>
                <a:schemeClr val="tx2"/>
              </a:solidFill>
            </a:endParaRPr>
          </a:p>
          <a:p>
            <a:pPr algn="ctr"/>
            <a:r>
              <a:rPr lang="uk-UA" sz="3600" b="1" dirty="0" smtClean="0"/>
              <a:t>І</a:t>
            </a:r>
            <a:r>
              <a:rPr lang="ru-RU" sz="3600" b="1" dirty="0" smtClean="0"/>
              <a:t>V</a:t>
            </a:r>
            <a:r>
              <a:rPr lang="uk-UA" sz="3600" b="1" dirty="0" smtClean="0"/>
              <a:t> тис. до н.е. – </a:t>
            </a:r>
            <a:r>
              <a:rPr lang="ru-RU" sz="3600" b="1" dirty="0" smtClean="0"/>
              <a:t>V</a:t>
            </a:r>
            <a:r>
              <a:rPr lang="uk-UA" sz="3600" b="1" dirty="0" smtClean="0"/>
              <a:t> ст. н.е.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142984"/>
            <a:ext cx="7929586" cy="169277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uk-UA" sz="4000" b="1" dirty="0" smtClean="0"/>
              <a:t>Держава і право Стародавнього світу</a:t>
            </a:r>
            <a:endParaRPr lang="ru-RU" sz="4000" dirty="0" smtClean="0"/>
          </a:p>
          <a:p>
            <a:pPr lvl="0" algn="ctr"/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Стрелка вниз 9"/>
          <p:cNvSpPr/>
          <p:nvPr/>
        </p:nvSpPr>
        <p:spPr bwMode="auto">
          <a:xfrm>
            <a:off x="1142976" y="2500306"/>
            <a:ext cx="720080" cy="495083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46830" y="3717033"/>
            <a:ext cx="4297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. </a:t>
            </a:r>
            <a:endParaRPr lang="ru-RU" sz="1600" dirty="0"/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928662" y="2303499"/>
            <a:ext cx="800102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Єгипет, Вавилон,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Індія, Китай та ін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7347" name="Picture 3" descr="https://ds03.infourok.ru/uploads/ex/0077/00002786-118a8718/img1.jpg"/>
          <p:cNvPicPr>
            <a:picLocks noChangeAspect="1" noChangeArrowheads="1"/>
          </p:cNvPicPr>
          <p:nvPr/>
        </p:nvPicPr>
        <p:blipFill>
          <a:blip r:embed="rId2" cstate="print"/>
          <a:srcRect t="14583" b="42708"/>
          <a:stretch>
            <a:fillRect/>
          </a:stretch>
        </p:blipFill>
        <p:spPr bwMode="auto">
          <a:xfrm>
            <a:off x="684000" y="4148131"/>
            <a:ext cx="8460000" cy="27098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8526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0" grpId="0" animBg="1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0"/>
            <a:ext cx="71287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800" b="1" dirty="0" smtClean="0">
                <a:solidFill>
                  <a:schemeClr val="tx2"/>
                </a:solidFill>
              </a:rPr>
              <a:t>I</a:t>
            </a:r>
            <a:r>
              <a:rPr lang="uk-UA" sz="2800" b="1" dirty="0" smtClean="0">
                <a:solidFill>
                  <a:schemeClr val="tx2"/>
                </a:solidFill>
              </a:rPr>
              <a:t>І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  <a:r>
              <a:rPr lang="uk-UA" sz="2800" b="1" dirty="0" smtClean="0">
                <a:solidFill>
                  <a:schemeClr val="tx2"/>
                </a:solidFill>
              </a:rPr>
              <a:t>ПЕРІОД </a:t>
            </a:r>
            <a:endParaRPr lang="ru-RU" sz="2800" dirty="0" smtClean="0">
              <a:solidFill>
                <a:schemeClr val="tx2"/>
              </a:solidFill>
            </a:endParaRPr>
          </a:p>
          <a:p>
            <a:pPr algn="ctr"/>
            <a:r>
              <a:rPr lang="ru-RU" sz="4000" b="1" dirty="0" smtClean="0"/>
              <a:t>V</a:t>
            </a:r>
            <a:r>
              <a:rPr lang="uk-UA" sz="4000" b="1" dirty="0" smtClean="0"/>
              <a:t> – </a:t>
            </a:r>
            <a:r>
              <a:rPr lang="ru-RU" sz="4000" b="1" dirty="0" smtClean="0"/>
              <a:t>XVII (XVIIІ) ст.</a:t>
            </a:r>
          </a:p>
          <a:p>
            <a:r>
              <a:rPr lang="uk-UA" sz="4000" b="1" dirty="0" smtClean="0"/>
              <a:t>(</a:t>
            </a:r>
            <a:r>
              <a:rPr lang="ru-RU" sz="4000" dirty="0" smtClean="0"/>
              <a:t>X</a:t>
            </a:r>
            <a:r>
              <a:rPr lang="ru-RU" sz="4000" b="1" dirty="0" smtClean="0"/>
              <a:t>VIII</a:t>
            </a:r>
            <a:r>
              <a:rPr lang="uk-UA" sz="4000" b="1" dirty="0" smtClean="0"/>
              <a:t>) ст.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142984"/>
            <a:ext cx="7929586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 smtClean="0"/>
              <a:t>Держава і право середніх віків</a:t>
            </a:r>
            <a:endParaRPr lang="ru-RU" sz="3600" dirty="0" smtClean="0"/>
          </a:p>
        </p:txBody>
      </p:sp>
      <p:sp>
        <p:nvSpPr>
          <p:cNvPr id="10" name="Стрелка вниз 9"/>
          <p:cNvSpPr/>
          <p:nvPr/>
        </p:nvSpPr>
        <p:spPr bwMode="auto">
          <a:xfrm>
            <a:off x="4572000" y="1714488"/>
            <a:ext cx="720080" cy="495083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46830" y="3717033"/>
            <a:ext cx="4297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. </a:t>
            </a:r>
            <a:endParaRPr lang="ru-RU" sz="1600" dirty="0"/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928662" y="2215684"/>
            <a:ext cx="821533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uk-UA" sz="3600" b="1" dirty="0" smtClean="0"/>
              <a:t>Франкська держава, Візантія, Франція, Германія, Англія, Японія, Китай, Арабський Халіфат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3426" name="Picture 2" descr="http://forexaw.com/static/previews/000/128/000128627_480_Sednevekovyy_ry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236974"/>
            <a:ext cx="3564000" cy="2621026"/>
          </a:xfrm>
          <a:prstGeom prst="rect">
            <a:avLst/>
          </a:prstGeom>
          <a:noFill/>
        </p:spPr>
      </p:pic>
      <p:pic>
        <p:nvPicPr>
          <p:cNvPr id="103428" name="Picture 4" descr="http://getbg.net/upload/full/396171_rycari_bitva_srednevekove_1920x1386_%28www.GetBg.net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207275"/>
            <a:ext cx="3672000" cy="2650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8526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0"/>
            <a:ext cx="774209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dirty="0" smtClean="0">
                <a:solidFill>
                  <a:schemeClr val="tx2"/>
                </a:solidFill>
              </a:rPr>
              <a:t>I</a:t>
            </a:r>
            <a:r>
              <a:rPr lang="uk-UA" sz="3600" b="1" dirty="0" smtClean="0">
                <a:solidFill>
                  <a:schemeClr val="tx2"/>
                </a:solidFill>
              </a:rPr>
              <a:t>ІІ</a:t>
            </a:r>
            <a:r>
              <a:rPr lang="en-US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 smtClean="0">
                <a:solidFill>
                  <a:schemeClr val="tx2"/>
                </a:solidFill>
              </a:rPr>
              <a:t>ПЕРІОД </a:t>
            </a:r>
            <a:endParaRPr lang="ru-RU" sz="3600" dirty="0" smtClean="0">
              <a:solidFill>
                <a:schemeClr val="tx2"/>
              </a:solidFill>
            </a:endParaRPr>
          </a:p>
          <a:p>
            <a:pPr algn="ctr"/>
            <a:r>
              <a:rPr lang="ru-RU" sz="4000" b="1" dirty="0" smtClean="0"/>
              <a:t>XVII (XVIIІ) - </a:t>
            </a:r>
            <a:r>
              <a:rPr lang="uk-UA" sz="4000" b="1" dirty="0" smtClean="0"/>
              <a:t>поч. </a:t>
            </a:r>
            <a:r>
              <a:rPr lang="ru-RU" sz="4000" b="1" dirty="0" smtClean="0"/>
              <a:t>XX</a:t>
            </a:r>
            <a:r>
              <a:rPr lang="uk-UA" sz="4000" b="1" dirty="0" smtClean="0"/>
              <a:t> ст.</a:t>
            </a:r>
            <a:endParaRPr lang="ru-RU" sz="4000" dirty="0" smtClean="0"/>
          </a:p>
          <a:p>
            <a:pPr algn="ctr"/>
            <a:r>
              <a:rPr lang="ru-RU" sz="4000" b="1" dirty="0" smtClean="0"/>
              <a:t>ст.</a:t>
            </a:r>
          </a:p>
          <a:p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142984"/>
            <a:ext cx="7929586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 smtClean="0"/>
              <a:t>Держава і право нового часу</a:t>
            </a:r>
            <a:endParaRPr lang="ru-RU" sz="3600" dirty="0"/>
          </a:p>
        </p:txBody>
      </p:sp>
      <p:sp>
        <p:nvSpPr>
          <p:cNvPr id="10" name="Стрелка вниз 9"/>
          <p:cNvSpPr/>
          <p:nvPr/>
        </p:nvSpPr>
        <p:spPr bwMode="auto">
          <a:xfrm>
            <a:off x="4572000" y="1714488"/>
            <a:ext cx="720080" cy="495083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46830" y="3717033"/>
            <a:ext cx="4297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. </a:t>
            </a:r>
            <a:endParaRPr lang="ru-RU" sz="1600" dirty="0"/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928662" y="2110079"/>
            <a:ext cx="821533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uk-UA" sz="4400" b="1" dirty="0" smtClean="0"/>
              <a:t>Англія, Франція, Германія, США, Японія та ін.</a:t>
            </a:r>
            <a:endParaRPr lang="ru-RU" sz="4400" b="1" dirty="0" smtClean="0"/>
          </a:p>
          <a:p>
            <a:pPr algn="ctr" eaLnBrk="1" hangingPunct="1"/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4450" name="Picture 2" descr="http://pusk.by/pictures/bse/jpg/02759773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00438"/>
            <a:ext cx="4762500" cy="3143250"/>
          </a:xfrm>
          <a:prstGeom prst="rect">
            <a:avLst/>
          </a:prstGeom>
          <a:noFill/>
        </p:spPr>
      </p:pic>
      <p:sp>
        <p:nvSpPr>
          <p:cNvPr id="104452" name="AutoShape 4" descr="https://www.wikireading.ru/img/394217_27_i_0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54" name="AutoShape 6" descr="https://www.wikireading.ru/img/394217_27_i_0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56" name="AutoShape 8" descr="https://www.wikireading.ru/img/394217_27_i_0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58" name="AutoShape 10" descr="https://www.wikireading.ru/img/152455_166_i008-pictures-001-2948145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60" name="Picture 12" descr="https://upload.wikimedia.org/wikipedia/commons/3/3b/R%C3%A9volution_de_1830_-_Combat_devant_l%27h%C3%B4tel_de_ville_-_28.07.1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429000"/>
            <a:ext cx="3564000" cy="3270552"/>
          </a:xfrm>
          <a:prstGeom prst="rect">
            <a:avLst/>
          </a:prstGeom>
          <a:noFill/>
        </p:spPr>
      </p:pic>
      <p:sp>
        <p:nvSpPr>
          <p:cNvPr id="104462" name="AutoShape 14" descr="https://www.wikireading.ru/img/394217_27_i_0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526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0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0"/>
            <a:ext cx="7956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dirty="0" smtClean="0">
                <a:solidFill>
                  <a:schemeClr val="tx2"/>
                </a:solidFill>
              </a:rPr>
              <a:t>I</a:t>
            </a:r>
            <a:r>
              <a:rPr lang="ru-RU" sz="3600" b="1" dirty="0" smtClean="0"/>
              <a:t>V</a:t>
            </a:r>
            <a:r>
              <a:rPr lang="en-US" sz="3600" b="1" dirty="0" smtClean="0">
                <a:solidFill>
                  <a:schemeClr val="tx2"/>
                </a:solidFill>
              </a:rPr>
              <a:t> </a:t>
            </a:r>
            <a:r>
              <a:rPr lang="uk-UA" sz="3600" b="1" dirty="0" smtClean="0">
                <a:solidFill>
                  <a:schemeClr val="tx2"/>
                </a:solidFill>
              </a:rPr>
              <a:t>ПЕРІОД </a:t>
            </a:r>
            <a:endParaRPr lang="ru-RU" sz="3600" dirty="0" smtClean="0">
              <a:solidFill>
                <a:schemeClr val="tx2"/>
              </a:solidFill>
            </a:endParaRPr>
          </a:p>
          <a:p>
            <a:pPr algn="ctr"/>
            <a:r>
              <a:rPr lang="uk-UA" sz="4000" b="1" dirty="0" smtClean="0"/>
              <a:t>Поч. </a:t>
            </a:r>
            <a:r>
              <a:rPr lang="ru-RU" sz="4000" b="1" dirty="0" smtClean="0"/>
              <a:t>XX</a:t>
            </a:r>
            <a:r>
              <a:rPr lang="uk-UA" sz="4000" b="1" dirty="0" smtClean="0"/>
              <a:t> – ХХІ ст.</a:t>
            </a:r>
            <a:endParaRPr lang="ru-RU" sz="4000" dirty="0" smtClean="0"/>
          </a:p>
          <a:p>
            <a:pPr algn="ctr"/>
            <a:r>
              <a:rPr lang="ru-RU" sz="4000" b="1" dirty="0" smtClean="0"/>
              <a:t>ст.</a:t>
            </a:r>
          </a:p>
          <a:p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142984"/>
            <a:ext cx="7929586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 smtClean="0"/>
              <a:t>Держава і право новітнього часу</a:t>
            </a:r>
            <a:endParaRPr lang="ru-RU" sz="3600" dirty="0"/>
          </a:p>
        </p:txBody>
      </p:sp>
      <p:sp>
        <p:nvSpPr>
          <p:cNvPr id="10" name="Стрелка вниз 9"/>
          <p:cNvSpPr/>
          <p:nvPr/>
        </p:nvSpPr>
        <p:spPr bwMode="auto">
          <a:xfrm>
            <a:off x="4572000" y="1714488"/>
            <a:ext cx="720080" cy="495083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46830" y="3717033"/>
            <a:ext cx="4297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. </a:t>
            </a:r>
            <a:endParaRPr lang="ru-RU" sz="1600" dirty="0"/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928662" y="1714488"/>
            <a:ext cx="821533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uk-UA" sz="4400" b="1" dirty="0" smtClean="0"/>
              <a:t>Великобританія, Франція, Германія, США, Японія, Китай та ін.</a:t>
            </a:r>
            <a:endParaRPr lang="ru-RU" sz="4400" b="1" dirty="0" smtClean="0"/>
          </a:p>
          <a:p>
            <a:pPr algn="ctr" eaLnBrk="1" hangingPunct="1"/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5474" name="Picture 2" descr="http://tourmaster.by/wp-content/uploads/2014/02/18.jpg"/>
          <p:cNvPicPr>
            <a:picLocks noChangeAspect="1" noChangeArrowheads="1"/>
          </p:cNvPicPr>
          <p:nvPr/>
        </p:nvPicPr>
        <p:blipFill>
          <a:blip r:embed="rId2" cstate="print"/>
          <a:srcRect t="9813" b="6778"/>
          <a:stretch>
            <a:fillRect/>
          </a:stretch>
        </p:blipFill>
        <p:spPr bwMode="auto">
          <a:xfrm>
            <a:off x="2285984" y="3071810"/>
            <a:ext cx="5760000" cy="36433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8526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0" grpId="0" animBg="1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s://ds03.infourok.ru/uploads/ex/0077/00002786-118a8718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43208" y="571480"/>
            <a:ext cx="6000792" cy="923330"/>
          </a:xfrm>
          <a:prstGeom prst="rect">
            <a:avLst/>
          </a:prstGeom>
          <a:solidFill>
            <a:srgbClr val="E3D18D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/>
              <a:t>Стародавній Схід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928662" y="0"/>
          <a:ext cx="8215338" cy="6789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42072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A84A296-FD37-4E66-ACCA-CCF2DD8C6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graphicEl>
                                              <a:dgm id="{FA84A296-FD37-4E66-ACCA-CCF2DD8C6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FA84A296-FD37-4E66-ACCA-CCF2DD8C6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graphicEl>
                                              <a:dgm id="{FA84A296-FD37-4E66-ACCA-CCF2DD8C6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graphicEl>
                                              <a:dgm id="{FA84A296-FD37-4E66-ACCA-CCF2DD8C69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E37D30-179A-48B7-8BDB-6E684F5F9E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7AE37D30-179A-48B7-8BDB-6E684F5F9E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7AE37D30-179A-48B7-8BDB-6E684F5F9E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7AE37D30-179A-48B7-8BDB-6E684F5F9E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graphicEl>
                                              <a:dgm id="{7AE37D30-179A-48B7-8BDB-6E684F5F9E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2C47175-E28C-4E58-A28B-B5C938D1C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22C47175-E28C-4E58-A28B-B5C938D1C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22C47175-E28C-4E58-A28B-B5C938D1C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22C47175-E28C-4E58-A28B-B5C938D1C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graphicEl>
                                              <a:dgm id="{22C47175-E28C-4E58-A28B-B5C938D1C0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4752BD3-7A89-46D2-8142-24914E9CC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B4752BD3-7A89-46D2-8142-24914E9CC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B4752BD3-7A89-46D2-8142-24914E9CC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B4752BD3-7A89-46D2-8142-24914E9CC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graphicEl>
                                              <a:dgm id="{B4752BD3-7A89-46D2-8142-24914E9CC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189C479-A80C-4E21-A01E-312B57607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dgm id="{F189C479-A80C-4E21-A01E-312B57607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F189C479-A80C-4E21-A01E-312B57607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F189C479-A80C-4E21-A01E-312B57607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graphicEl>
                                              <a:dgm id="{F189C479-A80C-4E21-A01E-312B576073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E29F2F-68DA-46B1-8047-E531626F5E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graphicEl>
                                              <a:dgm id="{84E29F2F-68DA-46B1-8047-E531626F5E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graphicEl>
                                              <a:dgm id="{84E29F2F-68DA-46B1-8047-E531626F5E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graphicEl>
                                              <a:dgm id="{84E29F2F-68DA-46B1-8047-E531626F5E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graphicEl>
                                              <a:dgm id="{84E29F2F-68DA-46B1-8047-E531626F5E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3C7C66-BE89-46E3-AF0F-8C0F1BDFAE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graphicEl>
                                              <a:dgm id="{963C7C66-BE89-46E3-AF0F-8C0F1BDFAE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graphicEl>
                                              <a:dgm id="{963C7C66-BE89-46E3-AF0F-8C0F1BDFAE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graphicEl>
                                              <a:dgm id="{963C7C66-BE89-46E3-AF0F-8C0F1BDFAE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graphicEl>
                                              <a:dgm id="{963C7C66-BE89-46E3-AF0F-8C0F1BDFAE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A4BDA37-BB65-4C6A-9895-38C362B0F5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graphicEl>
                                              <a:dgm id="{AA4BDA37-BB65-4C6A-9895-38C362B0F5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graphicEl>
                                              <a:dgm id="{AA4BDA37-BB65-4C6A-9895-38C362B0F5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graphicEl>
                                              <a:dgm id="{AA4BDA37-BB65-4C6A-9895-38C362B0F5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graphicEl>
                                              <a:dgm id="{AA4BDA37-BB65-4C6A-9895-38C362B0F5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0C4FF16-B3BF-4727-A0F9-2F417453CF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graphicEl>
                                              <a:dgm id="{F0C4FF16-B3BF-4727-A0F9-2F417453CF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graphicEl>
                                              <a:dgm id="{F0C4FF16-B3BF-4727-A0F9-2F417453CF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graphicEl>
                                              <a:dgm id="{F0C4FF16-B3BF-4727-A0F9-2F417453CF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>
                                            <p:graphicEl>
                                              <a:dgm id="{F0C4FF16-B3BF-4727-A0F9-2F417453CF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5B8DD42-4DA0-4283-BE6E-1B3F74B2D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graphicEl>
                                              <a:dgm id="{D5B8DD42-4DA0-4283-BE6E-1B3F74B2D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graphicEl>
                                              <a:dgm id="{D5B8DD42-4DA0-4283-BE6E-1B3F74B2D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graphicEl>
                                              <a:dgm id="{D5B8DD42-4DA0-4283-BE6E-1B3F74B2DE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graphicEl>
                                              <a:dgm id="{D5B8DD42-4DA0-4283-BE6E-1B3F74B2DE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D6FB2AB-71FB-4518-90EE-FF16681B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graphicEl>
                                              <a:dgm id="{7D6FB2AB-71FB-4518-90EE-FF16681B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graphicEl>
                                              <a:dgm id="{7D6FB2AB-71FB-4518-90EE-FF16681B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graphicEl>
                                              <a:dgm id="{7D6FB2AB-71FB-4518-90EE-FF16681BE9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>
                                            <p:graphicEl>
                                              <a:dgm id="{7D6FB2AB-71FB-4518-90EE-FF16681BE9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6D3F5B1-1C8C-4C7F-9AA0-5A313C396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graphicEl>
                                              <a:dgm id="{76D3F5B1-1C8C-4C7F-9AA0-5A313C396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graphicEl>
                                              <a:dgm id="{76D3F5B1-1C8C-4C7F-9AA0-5A313C396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graphicEl>
                                              <a:dgm id="{76D3F5B1-1C8C-4C7F-9AA0-5A313C396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">
                                            <p:graphicEl>
                                              <a:dgm id="{76D3F5B1-1C8C-4C7F-9AA0-5A313C3964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40906A1-3F13-4C51-A118-F89FB84E1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>
                                            <p:graphicEl>
                                              <a:dgm id="{240906A1-3F13-4C51-A118-F89FB84E1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>
                                            <p:graphicEl>
                                              <a:dgm id="{240906A1-3F13-4C51-A118-F89FB84E1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graphicEl>
                                              <a:dgm id="{240906A1-3F13-4C51-A118-F89FB84E1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">
                                            <p:graphicEl>
                                              <a:dgm id="{240906A1-3F13-4C51-A118-F89FB84E10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3560565-A5F0-44B3-A1B0-4ECC5533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>
                                            <p:graphicEl>
                                              <a:dgm id="{E3560565-A5F0-44B3-A1B0-4ECC5533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graphicEl>
                                              <a:dgm id="{E3560565-A5F0-44B3-A1B0-4ECC5533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>
                                            <p:graphicEl>
                                              <a:dgm id="{E3560565-A5F0-44B3-A1B0-4ECC5533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">
                                            <p:graphicEl>
                                              <a:dgm id="{E3560565-A5F0-44B3-A1B0-4ECC553399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A1B1093-87E5-4811-8A82-63BE8E332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">
                                            <p:graphicEl>
                                              <a:dgm id="{AA1B1093-87E5-4811-8A82-63BE8E332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">
                                            <p:graphicEl>
                                              <a:dgm id="{AA1B1093-87E5-4811-8A82-63BE8E332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>
                                            <p:graphicEl>
                                              <a:dgm id="{AA1B1093-87E5-4811-8A82-63BE8E332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">
                                            <p:graphicEl>
                                              <a:dgm id="{AA1B1093-87E5-4811-8A82-63BE8E3325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449763" y="0"/>
            <a:ext cx="3771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083" name="Rectangle 11"/>
          <p:cNvSpPr>
            <a:spLocks noGrp="1" noRot="1" noChangeArrowheads="1"/>
          </p:cNvSpPr>
          <p:nvPr>
            <p:ph type="title"/>
          </p:nvPr>
        </p:nvSpPr>
        <p:spPr>
          <a:xfrm>
            <a:off x="500034" y="214290"/>
            <a:ext cx="8643966" cy="863600"/>
          </a:xfrm>
        </p:spPr>
        <p:txBody>
          <a:bodyPr/>
          <a:lstStyle/>
          <a:p>
            <a:pPr algn="ctr"/>
            <a:r>
              <a:rPr lang="uk-UA" sz="3600" b="1" dirty="0">
                <a:solidFill>
                  <a:srgbClr val="3333CC"/>
                </a:solidFill>
              </a:rPr>
              <a:t>Розселення людей у східній півкулі</a:t>
            </a:r>
            <a:br>
              <a:rPr lang="uk-UA" sz="3600" b="1" dirty="0">
                <a:solidFill>
                  <a:srgbClr val="3333CC"/>
                </a:solidFill>
              </a:rPr>
            </a:br>
            <a:r>
              <a:rPr lang="uk-UA" sz="3600" b="1" dirty="0">
                <a:solidFill>
                  <a:srgbClr val="3333CC"/>
                </a:solidFill>
              </a:rPr>
              <a:t> у Х – І</a:t>
            </a:r>
            <a:r>
              <a:rPr lang="en-US" sz="3600" b="1" dirty="0">
                <a:solidFill>
                  <a:srgbClr val="3333CC"/>
                </a:solidFill>
              </a:rPr>
              <a:t>V </a:t>
            </a:r>
            <a:r>
              <a:rPr lang="uk-UA" sz="3600" b="1" dirty="0">
                <a:solidFill>
                  <a:srgbClr val="3333CC"/>
                </a:solidFill>
              </a:rPr>
              <a:t>тис. до н.е.</a:t>
            </a:r>
            <a:endParaRPr lang="ru-RU" sz="3600" b="1" dirty="0">
              <a:solidFill>
                <a:srgbClr val="3333CC"/>
              </a:solidFill>
            </a:endParaRPr>
          </a:p>
        </p:txBody>
      </p:sp>
      <p:pic>
        <p:nvPicPr>
          <p:cNvPr id="3081" name="Picture 9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36000" y="1586883"/>
            <a:ext cx="8208000" cy="5271117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14414" y="0"/>
            <a:ext cx="7929586" cy="1143000"/>
          </a:xfrm>
        </p:spPr>
        <p:txBody>
          <a:bodyPr/>
          <a:lstStyle/>
          <a:p>
            <a:pPr algn="ctr"/>
            <a:r>
              <a:rPr lang="uk-UA" sz="4800" b="1" dirty="0">
                <a:solidFill>
                  <a:srgbClr val="3333CC"/>
                </a:solidFill>
              </a:rPr>
              <a:t>Схема розвитку цивілізації</a:t>
            </a:r>
            <a:endParaRPr lang="ru-RU" sz="4800" b="1" dirty="0">
              <a:solidFill>
                <a:srgbClr val="3333CC"/>
              </a:solidFill>
            </a:endParaRPr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type="body" idx="1"/>
          </p:nvPr>
        </p:nvPicPr>
        <p:blipFill rotWithShape="1">
          <a:blip r:embed="rId2"/>
          <a:srcRect t="2296"/>
          <a:stretch/>
        </p:blipFill>
        <p:spPr>
          <a:xfrm>
            <a:off x="623567" y="980728"/>
            <a:ext cx="8520433" cy="567081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0"/>
            <a:ext cx="78581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800" dirty="0" smtClean="0"/>
              <a:t>	</a:t>
            </a:r>
            <a:r>
              <a:rPr lang="ru-RU" sz="2800" b="1" dirty="0" err="1" smtClean="0">
                <a:solidFill>
                  <a:schemeClr val="tx2"/>
                </a:solidFill>
              </a:rPr>
              <a:t>Найдавнішими</a:t>
            </a:r>
            <a:r>
              <a:rPr lang="ru-RU" sz="2800" b="1" dirty="0" smtClean="0">
                <a:solidFill>
                  <a:schemeClr val="tx2"/>
                </a:solidFill>
              </a:rPr>
              <a:t> державами </a:t>
            </a:r>
            <a:r>
              <a:rPr lang="ru-RU" sz="2800" b="1" dirty="0" err="1" smtClean="0">
                <a:solidFill>
                  <a:schemeClr val="tx2"/>
                </a:solidFill>
              </a:rPr>
              <a:t>і</a:t>
            </a:r>
            <a:r>
              <a:rPr lang="ru-RU" sz="2800" b="1" dirty="0" smtClean="0">
                <a:solidFill>
                  <a:schemeClr val="tx2"/>
                </a:solidFill>
              </a:rPr>
              <a:t> системами права </a:t>
            </a:r>
            <a:r>
              <a:rPr lang="ru-RU" sz="2800" dirty="0" smtClean="0">
                <a:solidFill>
                  <a:schemeClr val="tx2"/>
                </a:solidFill>
              </a:rPr>
              <a:t>в </a:t>
            </a:r>
            <a:r>
              <a:rPr lang="ru-RU" sz="2800" dirty="0" err="1" smtClean="0">
                <a:solidFill>
                  <a:schemeClr val="tx2"/>
                </a:solidFill>
              </a:rPr>
              <a:t>історії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людства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були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держави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і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правові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системи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Стародавнього</a:t>
            </a:r>
            <a:r>
              <a:rPr lang="ru-RU" sz="2800" b="1" dirty="0" smtClean="0">
                <a:solidFill>
                  <a:schemeClr val="tx2"/>
                </a:solidFill>
              </a:rPr>
              <a:t> Сходу</a:t>
            </a:r>
            <a:r>
              <a:rPr lang="ru-RU" sz="2800" dirty="0" smtClean="0">
                <a:solidFill>
                  <a:schemeClr val="tx2"/>
                </a:solidFill>
              </a:rPr>
              <a:t>. Вони </a:t>
            </a:r>
            <a:r>
              <a:rPr lang="ru-RU" sz="2800" dirty="0" err="1" smtClean="0">
                <a:solidFill>
                  <a:schemeClr val="tx2"/>
                </a:solidFill>
              </a:rPr>
              <a:t>виникли</a:t>
            </a:r>
            <a:r>
              <a:rPr lang="ru-RU" sz="2800" dirty="0" smtClean="0">
                <a:solidFill>
                  <a:schemeClr val="tx2"/>
                </a:solidFill>
              </a:rPr>
              <a:t> у </a:t>
            </a:r>
            <a:r>
              <a:rPr lang="ru-RU" sz="2800" b="1" dirty="0" err="1" smtClean="0">
                <a:solidFill>
                  <a:schemeClr val="tx2"/>
                </a:solidFill>
              </a:rPr>
              <a:t>південно-західній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частині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Азії</a:t>
            </a:r>
            <a:r>
              <a:rPr lang="ru-RU" sz="2800" b="1" dirty="0" smtClean="0">
                <a:solidFill>
                  <a:schemeClr val="tx2"/>
                </a:solidFill>
              </a:rPr>
              <a:t> та </a:t>
            </a:r>
            <a:r>
              <a:rPr lang="ru-RU" sz="2800" b="1" dirty="0" err="1" smtClean="0">
                <a:solidFill>
                  <a:schemeClr val="tx2"/>
                </a:solidFill>
              </a:rPr>
              <a:t>північно-східній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Африці</a:t>
            </a:r>
            <a:r>
              <a:rPr lang="ru-RU" sz="2800" dirty="0" smtClean="0">
                <a:solidFill>
                  <a:schemeClr val="tx2"/>
                </a:solidFill>
              </a:rPr>
              <a:t>. </a:t>
            </a:r>
            <a:r>
              <a:rPr lang="ru-RU" sz="2800" dirty="0" err="1" smtClean="0">
                <a:solidFill>
                  <a:schemeClr val="tx2"/>
                </a:solidFill>
              </a:rPr>
              <a:t>Саме</a:t>
            </a:r>
            <a:r>
              <a:rPr lang="ru-RU" sz="2800" dirty="0" smtClean="0">
                <a:solidFill>
                  <a:schemeClr val="tx2"/>
                </a:solidFill>
              </a:rPr>
              <a:t> тут створено </a:t>
            </a:r>
            <a:r>
              <a:rPr lang="ru-RU" sz="2800" dirty="0" err="1" smtClean="0">
                <a:solidFill>
                  <a:schemeClr val="tx2"/>
                </a:solidFill>
              </a:rPr>
              <a:t>колиску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людської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цивілізації</a:t>
            </a:r>
            <a:r>
              <a:rPr lang="ru-RU" sz="2800" dirty="0" smtClean="0">
                <a:solidFill>
                  <a:schemeClr val="tx2"/>
                </a:solidFill>
              </a:rPr>
              <a:t>, </a:t>
            </a:r>
            <a:r>
              <a:rPr lang="ru-RU" sz="2800" dirty="0" err="1" smtClean="0">
                <a:solidFill>
                  <a:schemeClr val="tx2"/>
                </a:solidFill>
              </a:rPr>
              <a:t>письменності</a:t>
            </a:r>
            <a:r>
              <a:rPr lang="ru-RU" sz="2800" dirty="0" smtClean="0">
                <a:solidFill>
                  <a:schemeClr val="tx2"/>
                </a:solidFill>
              </a:rPr>
              <a:t>, </a:t>
            </a:r>
            <a:r>
              <a:rPr lang="ru-RU" sz="2800" dirty="0" err="1" smtClean="0">
                <a:solidFill>
                  <a:schemeClr val="tx2"/>
                </a:solidFill>
              </a:rPr>
              <a:t>культури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тощо</a:t>
            </a:r>
            <a:r>
              <a:rPr lang="ru-RU" sz="2800" dirty="0" smtClean="0">
                <a:solidFill>
                  <a:schemeClr val="tx2"/>
                </a:solidFill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2"/>
                </a:solidFill>
              </a:rPr>
              <a:t>	У </a:t>
            </a:r>
            <a:r>
              <a:rPr lang="ru-RU" sz="2800" b="1" dirty="0" err="1" smtClean="0">
                <a:solidFill>
                  <a:schemeClr val="tx2"/>
                </a:solidFill>
              </a:rPr>
              <a:t>межиріччі</a:t>
            </a:r>
            <a:r>
              <a:rPr lang="ru-RU" sz="2800" b="1" dirty="0" smtClean="0">
                <a:solidFill>
                  <a:schemeClr val="tx2"/>
                </a:solidFill>
              </a:rPr>
              <a:t> Тигру та </a:t>
            </a:r>
            <a:r>
              <a:rPr lang="ru-RU" sz="2800" b="1" dirty="0" err="1" smtClean="0">
                <a:solidFill>
                  <a:schemeClr val="tx2"/>
                </a:solidFill>
              </a:rPr>
              <a:t>Євфрату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виникли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стародавні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Шумер і Аккад, </a:t>
            </a:r>
            <a:r>
              <a:rPr lang="ru-RU" sz="2800" b="1" dirty="0" err="1" smtClean="0">
                <a:solidFill>
                  <a:schemeClr val="tx2"/>
                </a:solidFill>
              </a:rPr>
              <a:t>згодом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Вавилонія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dirty="0" smtClean="0">
                <a:solidFill>
                  <a:schemeClr val="tx2"/>
                </a:solidFill>
              </a:rPr>
              <a:t>і </a:t>
            </a:r>
            <a:r>
              <a:rPr lang="ru-RU" sz="2800" b="1" dirty="0" err="1" smtClean="0">
                <a:solidFill>
                  <a:schemeClr val="tx2"/>
                </a:solidFill>
              </a:rPr>
              <a:t>Ассирія</a:t>
            </a:r>
            <a:r>
              <a:rPr lang="ru-RU" sz="2800" b="1" dirty="0" smtClean="0">
                <a:solidFill>
                  <a:schemeClr val="tx2"/>
                </a:solidFill>
              </a:rPr>
              <a:t>.</a:t>
            </a:r>
            <a:r>
              <a:rPr lang="ru-RU" sz="2800" dirty="0" smtClean="0">
                <a:solidFill>
                  <a:schemeClr val="tx2"/>
                </a:solidFill>
              </a:rPr>
              <a:t> По </a:t>
            </a:r>
            <a:r>
              <a:rPr lang="ru-RU" sz="2800" dirty="0" err="1" smtClean="0">
                <a:solidFill>
                  <a:schemeClr val="tx2"/>
                </a:solidFill>
              </a:rPr>
              <a:t>сусідству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розташувалися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Хеттська</a:t>
            </a:r>
            <a:r>
              <a:rPr lang="ru-RU" sz="2800" b="1" dirty="0" smtClean="0">
                <a:solidFill>
                  <a:schemeClr val="tx2"/>
                </a:solidFill>
              </a:rPr>
              <a:t> держава, </a:t>
            </a:r>
            <a:r>
              <a:rPr lang="ru-RU" sz="2800" b="1" dirty="0" err="1" smtClean="0">
                <a:solidFill>
                  <a:schemeClr val="tx2"/>
                </a:solidFill>
              </a:rPr>
              <a:t>Фінікія</a:t>
            </a:r>
            <a:r>
              <a:rPr lang="ru-RU" sz="2800" b="1" dirty="0" smtClean="0">
                <a:solidFill>
                  <a:schemeClr val="tx2"/>
                </a:solidFill>
              </a:rPr>
              <a:t>, </a:t>
            </a:r>
            <a:r>
              <a:rPr lang="ru-RU" sz="2800" b="1" dirty="0" err="1" smtClean="0">
                <a:solidFill>
                  <a:schemeClr val="tx2"/>
                </a:solidFill>
              </a:rPr>
              <a:t>єврейські</a:t>
            </a:r>
            <a:r>
              <a:rPr lang="ru-RU" sz="2800" b="1" dirty="0" smtClean="0">
                <a:solidFill>
                  <a:schemeClr val="tx2"/>
                </a:solidFill>
              </a:rPr>
              <a:t>  царства,  </a:t>
            </a:r>
            <a:r>
              <a:rPr lang="ru-RU" sz="2800" b="1" dirty="0" err="1" smtClean="0">
                <a:solidFill>
                  <a:schemeClr val="tx2"/>
                </a:solidFill>
              </a:rPr>
              <a:t>Персія</a:t>
            </a:r>
            <a:r>
              <a:rPr lang="ru-RU" sz="2800" b="1" dirty="0" smtClean="0">
                <a:solidFill>
                  <a:schemeClr val="tx2"/>
                </a:solidFill>
              </a:rPr>
              <a:t>, Урарту</a:t>
            </a:r>
            <a:r>
              <a:rPr lang="ru-RU" sz="2800" dirty="0" smtClean="0">
                <a:solidFill>
                  <a:schemeClr val="tx2"/>
                </a:solidFill>
              </a:rPr>
              <a:t> та </a:t>
            </a:r>
            <a:r>
              <a:rPr lang="ru-RU" sz="2800" dirty="0" err="1" smtClean="0">
                <a:solidFill>
                  <a:schemeClr val="tx2"/>
                </a:solidFill>
              </a:rPr>
              <a:t>ін</a:t>
            </a:r>
            <a:r>
              <a:rPr lang="ru-RU" sz="2800" dirty="0" smtClean="0">
                <a:solidFill>
                  <a:schemeClr val="tx2"/>
                </a:solidFill>
              </a:rPr>
              <a:t>. 	</a:t>
            </a:r>
          </a:p>
          <a:p>
            <a:pPr algn="just">
              <a:buFont typeface="Wingdings" pitchFamily="2" charset="2"/>
              <a:buChar char="q"/>
            </a:pPr>
            <a:r>
              <a:rPr lang="ru-RU" sz="2800" dirty="0" smtClean="0">
                <a:solidFill>
                  <a:schemeClr val="tx2"/>
                </a:solidFill>
              </a:rPr>
              <a:t>	В </a:t>
            </a:r>
            <a:r>
              <a:rPr lang="ru-RU" sz="2800" b="1" dirty="0" err="1" smtClean="0">
                <a:solidFill>
                  <a:schemeClr val="tx2"/>
                </a:solidFill>
              </a:rPr>
              <a:t>Африці</a:t>
            </a:r>
            <a:r>
              <a:rPr lang="ru-RU" sz="2800" b="1" dirty="0" smtClean="0">
                <a:solidFill>
                  <a:schemeClr val="tx2"/>
                </a:solidFill>
              </a:rPr>
              <a:t>,</a:t>
            </a:r>
            <a:r>
              <a:rPr lang="ru-RU" sz="2800" dirty="0" smtClean="0">
                <a:solidFill>
                  <a:schemeClr val="tx2"/>
                </a:solidFill>
              </a:rPr>
              <a:t> у </a:t>
            </a:r>
            <a:r>
              <a:rPr lang="ru-RU" sz="2800" dirty="0" err="1" smtClean="0">
                <a:solidFill>
                  <a:schemeClr val="tx2"/>
                </a:solidFill>
              </a:rPr>
              <a:t>долині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річки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Ніл</a:t>
            </a:r>
            <a:r>
              <a:rPr lang="ru-RU" sz="2800" dirty="0" smtClean="0">
                <a:solidFill>
                  <a:schemeClr val="tx2"/>
                </a:solidFill>
              </a:rPr>
              <a:t>, </a:t>
            </a:r>
            <a:r>
              <a:rPr lang="ru-RU" sz="2800" dirty="0" err="1" smtClean="0">
                <a:solidFill>
                  <a:schemeClr val="tx2"/>
                </a:solidFill>
              </a:rPr>
              <a:t>знаходився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Єгипет</a:t>
            </a:r>
            <a:r>
              <a:rPr lang="ru-RU" sz="2800" b="1" dirty="0" smtClean="0">
                <a:solidFill>
                  <a:schemeClr val="tx2"/>
                </a:solidFill>
              </a:rPr>
              <a:t>.</a:t>
            </a:r>
            <a:r>
              <a:rPr lang="ru-RU" sz="2800" dirty="0" smtClean="0">
                <a:solidFill>
                  <a:schemeClr val="tx2"/>
                </a:solidFill>
              </a:rPr>
              <a:t> До </a:t>
            </a:r>
            <a:r>
              <a:rPr lang="ru-RU" sz="2800" dirty="0" err="1" smtClean="0">
                <a:solidFill>
                  <a:schemeClr val="tx2"/>
                </a:solidFill>
              </a:rPr>
              <a:t>цієї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групи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країн</a:t>
            </a:r>
            <a:r>
              <a:rPr lang="ru-RU" sz="2800" dirty="0" smtClean="0">
                <a:solidFill>
                  <a:schemeClr val="tx2"/>
                </a:solidFill>
              </a:rPr>
              <a:t> належать </a:t>
            </a:r>
            <a:r>
              <a:rPr lang="ru-RU" sz="2800" dirty="0" err="1" smtClean="0">
                <a:solidFill>
                  <a:schemeClr val="tx2"/>
                </a:solidFill>
              </a:rPr>
              <a:t>також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Стародавні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Індія</a:t>
            </a:r>
            <a:r>
              <a:rPr lang="ru-RU" sz="2800" b="1" dirty="0" smtClean="0">
                <a:solidFill>
                  <a:schemeClr val="tx2"/>
                </a:solidFill>
              </a:rPr>
              <a:t> та Китай.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02" y="0"/>
            <a:ext cx="8643998" cy="1143000"/>
          </a:xfrm>
        </p:spPr>
        <p:txBody>
          <a:bodyPr/>
          <a:lstStyle/>
          <a:p>
            <a:pPr algn="ctr"/>
            <a:r>
              <a:rPr lang="uk-UA" b="1" dirty="0" smtClean="0"/>
              <a:t>Характеристика держави і права країн Стародавнього Сходу</a:t>
            </a:r>
            <a:endParaRPr lang="ru-RU" dirty="0"/>
          </a:p>
        </p:txBody>
      </p:sp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334981480"/>
              </p:ext>
            </p:extLst>
          </p:nvPr>
        </p:nvGraphicFramePr>
        <p:xfrm>
          <a:off x="214282" y="1357298"/>
          <a:ext cx="8929718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033796769"/>
              </p:ext>
            </p:extLst>
          </p:nvPr>
        </p:nvGraphicFramePr>
        <p:xfrm>
          <a:off x="214282" y="142852"/>
          <a:ext cx="8929718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786842" cy="1143000"/>
          </a:xfrm>
        </p:spPr>
        <p:txBody>
          <a:bodyPr/>
          <a:lstStyle/>
          <a:p>
            <a:pPr algn="ctr"/>
            <a:r>
              <a:rPr lang="uk-UA" b="1" dirty="0" smtClean="0"/>
              <a:t>ДЕРЖАВНИЙ УСТРІЙ КРАЇН СТАРОДАВНЬОГО СХОДУ</a:t>
            </a:r>
            <a:endParaRPr lang="ru-RU" b="1" dirty="0"/>
          </a:p>
        </p:txBody>
      </p:sp>
      <p:pic>
        <p:nvPicPr>
          <p:cNvPr id="5" name="Рисунок SmartArt 4" descr="D:\книги\ИГПЗС картинки\16.jpg"/>
          <p:cNvPicPr>
            <a:picLocks noGrp="1"/>
          </p:cNvPicPr>
          <p:nvPr>
            <p:ph type="dgm" idx="1"/>
          </p:nvPr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714348" y="1357298"/>
            <a:ext cx="2844000" cy="26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Файл:AmenhotepI-StatueHead MuseumOfFineArtsBoston.pn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14744" y="1500174"/>
            <a:ext cx="17462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book-science.ru/artimage/p1565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00826" y="1428736"/>
            <a:ext cx="2032000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280px-Nebukadnessar_II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42976" y="4143380"/>
            <a:ext cx="207645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historylib.org/historybooks/Aleksandr-Igorevich-Ermakov_Velikie-polkovodtsy--100-istoriy-o-podvigakh-i-pobedakh/i_00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58" y="3929066"/>
            <a:ext cx="18923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in3"/>
          <p:cNvPicPr/>
          <p:nvPr/>
        </p:nvPicPr>
        <p:blipFill>
          <a:blip r:embed="rId10" cstate="print">
            <a:clrChange>
              <a:clrFrom>
                <a:srgbClr val="FEFED8"/>
              </a:clrFrom>
              <a:clrTo>
                <a:srgbClr val="FEFED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4143380"/>
            <a:ext cx="19812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785918" y="6215082"/>
            <a:ext cx="7358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РАБОВЛАСНИЦЬКІ  МОНАРХІЇ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25470"/>
          </a:xfrm>
        </p:spPr>
        <p:txBody>
          <a:bodyPr/>
          <a:lstStyle/>
          <a:p>
            <a:pPr algn="ctr"/>
            <a:r>
              <a:rPr lang="uk-UA" sz="8000" b="1" dirty="0" smtClean="0"/>
              <a:t>ВАВИЛОН</a:t>
            </a:r>
            <a:endParaRPr lang="ru-RU" sz="80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7308000" cy="5008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3768" y="6092105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u="sng" dirty="0">
                <a:hlinkClick r:id="rId3"/>
              </a:rPr>
              <a:t>https</a:t>
            </a:r>
            <a:r>
              <a:rPr lang="uk-UA" u="sng" dirty="0">
                <a:hlinkClick r:id="rId3"/>
              </a:rPr>
              <a:t>://</a:t>
            </a:r>
            <a:r>
              <a:rPr lang="en-US" u="sng" dirty="0">
                <a:hlinkClick r:id="rId3"/>
              </a:rPr>
              <a:t>www</a:t>
            </a:r>
            <a:r>
              <a:rPr lang="uk-UA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youtube</a:t>
            </a:r>
            <a:r>
              <a:rPr lang="uk-UA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com</a:t>
            </a:r>
            <a:r>
              <a:rPr lang="uk-UA" u="sng" dirty="0">
                <a:hlinkClick r:id="rId3"/>
              </a:rPr>
              <a:t>/</a:t>
            </a:r>
            <a:r>
              <a:rPr lang="en-US" u="sng" dirty="0">
                <a:hlinkClick r:id="rId3"/>
              </a:rPr>
              <a:t>watch</a:t>
            </a:r>
            <a:r>
              <a:rPr lang="uk-UA" u="sng" dirty="0">
                <a:hlinkClick r:id="rId3"/>
              </a:rPr>
              <a:t>?</a:t>
            </a:r>
            <a:r>
              <a:rPr lang="en-US" u="sng" dirty="0">
                <a:hlinkClick r:id="rId3"/>
              </a:rPr>
              <a:t>v</a:t>
            </a:r>
            <a:r>
              <a:rPr lang="uk-UA" u="sng" dirty="0">
                <a:hlinkClick r:id="rId3"/>
              </a:rPr>
              <a:t>=</a:t>
            </a:r>
            <a:r>
              <a:rPr lang="en-US" u="sng" dirty="0">
                <a:hlinkClick r:id="rId3"/>
              </a:rPr>
              <a:t>r</a:t>
            </a:r>
            <a:r>
              <a:rPr lang="uk-UA" u="sng" dirty="0">
                <a:hlinkClick r:id="rId3"/>
              </a:rPr>
              <a:t>0</a:t>
            </a:r>
            <a:r>
              <a:rPr lang="en-US" u="sng" dirty="0" err="1">
                <a:hlinkClick r:id="rId3"/>
              </a:rPr>
              <a:t>fSpmwVUlw</a:t>
            </a:r>
            <a:endParaRPr lang="ru-RU" dirty="0"/>
          </a:p>
          <a:p>
            <a:pPr algn="just"/>
            <a:r>
              <a:rPr lang="en-US" u="sng" dirty="0">
                <a:hlinkClick r:id="rId4"/>
              </a:rPr>
              <a:t>https://www.youtube.com/watch?v=If4xDrcECGE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8441" y="116632"/>
            <a:ext cx="8643998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/>
              <a:t>	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Месопотамія</a:t>
            </a:r>
            <a:r>
              <a:rPr lang="ru-RU" sz="3600" b="1" dirty="0" smtClean="0">
                <a:solidFill>
                  <a:schemeClr val="tx2"/>
                </a:solidFill>
              </a:rPr>
              <a:t>  (</a:t>
            </a:r>
            <a:r>
              <a:rPr lang="ru-RU" sz="3600" b="1" dirty="0" err="1" smtClean="0">
                <a:solidFill>
                  <a:schemeClr val="tx2"/>
                </a:solidFill>
              </a:rPr>
              <a:t>Межиріччя</a:t>
            </a:r>
            <a:r>
              <a:rPr lang="ru-RU" sz="3600" b="1" dirty="0" smtClean="0">
                <a:solidFill>
                  <a:schemeClr val="tx2"/>
                </a:solidFill>
              </a:rPr>
              <a:t>),  </a:t>
            </a:r>
            <a:r>
              <a:rPr lang="ru-RU" sz="3600" b="1" dirty="0" err="1" smtClean="0">
                <a:solidFill>
                  <a:schemeClr val="tx2"/>
                </a:solidFill>
              </a:rPr>
              <a:t>Дворіччя</a:t>
            </a:r>
            <a:r>
              <a:rPr lang="ru-RU" sz="3600" b="1" dirty="0" smtClean="0">
                <a:solidFill>
                  <a:schemeClr val="tx2"/>
                </a:solidFill>
              </a:rPr>
              <a:t> - </a:t>
            </a:r>
            <a:r>
              <a:rPr lang="ru-RU" sz="3600" dirty="0" err="1" smtClean="0">
                <a:solidFill>
                  <a:schemeClr val="tx2"/>
                </a:solidFill>
              </a:rPr>
              <a:t>країна</a:t>
            </a:r>
            <a:r>
              <a:rPr lang="ru-RU" sz="3600" dirty="0" smtClean="0">
                <a:solidFill>
                  <a:schemeClr val="tx2"/>
                </a:solidFill>
              </a:rPr>
              <a:t>, </a:t>
            </a:r>
            <a:r>
              <a:rPr lang="ru-RU" sz="3600" dirty="0" err="1" smtClean="0">
                <a:solidFill>
                  <a:schemeClr val="tx2"/>
                </a:solidFill>
              </a:rPr>
              <a:t>розташована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між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ріками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i="1" dirty="0" err="1" smtClean="0">
                <a:solidFill>
                  <a:schemeClr val="tx2"/>
                </a:solidFill>
              </a:rPr>
              <a:t>Євфратом</a:t>
            </a:r>
            <a:r>
              <a:rPr lang="ru-RU" sz="3600" i="1" dirty="0" smtClean="0">
                <a:solidFill>
                  <a:schemeClr val="tx2"/>
                </a:solidFill>
              </a:rPr>
              <a:t>  </a:t>
            </a:r>
            <a:r>
              <a:rPr lang="ru-RU" sz="3600" i="1" dirty="0" err="1" smtClean="0">
                <a:solidFill>
                  <a:schemeClr val="tx2"/>
                </a:solidFill>
              </a:rPr>
              <a:t>і</a:t>
            </a:r>
            <a:r>
              <a:rPr lang="ru-RU" sz="3600" i="1" dirty="0" smtClean="0">
                <a:solidFill>
                  <a:schemeClr val="tx2"/>
                </a:solidFill>
              </a:rPr>
              <a:t> Тигром</a:t>
            </a:r>
            <a:r>
              <a:rPr lang="ru-RU" sz="3600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3600" dirty="0" smtClean="0">
                <a:solidFill>
                  <a:schemeClr val="tx2"/>
                </a:solidFill>
              </a:rPr>
              <a:t>	За </a:t>
            </a:r>
            <a:r>
              <a:rPr lang="ru-RU" sz="3600" dirty="0" err="1" smtClean="0">
                <a:solidFill>
                  <a:schemeClr val="tx2"/>
                </a:solidFill>
              </a:rPr>
              <a:t>часів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Хаммурапі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Вавилонське</a:t>
            </a:r>
            <a:r>
              <a:rPr lang="ru-RU" sz="3600" dirty="0" smtClean="0">
                <a:solidFill>
                  <a:schemeClr val="tx2"/>
                </a:solidFill>
              </a:rPr>
              <a:t> царство досягнуло вершин </a:t>
            </a:r>
            <a:r>
              <a:rPr lang="ru-RU" sz="3600" dirty="0" err="1" smtClean="0">
                <a:solidFill>
                  <a:schemeClr val="tx2"/>
                </a:solidFill>
              </a:rPr>
              <a:t>своєї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могутності</a:t>
            </a:r>
            <a:r>
              <a:rPr lang="ru-RU" sz="3600" dirty="0" smtClean="0">
                <a:solidFill>
                  <a:schemeClr val="tx2"/>
                </a:solidFill>
              </a:rPr>
              <a:t>. В </a:t>
            </a:r>
            <a:r>
              <a:rPr lang="ru-RU" sz="3600" dirty="0" err="1" smtClean="0">
                <a:solidFill>
                  <a:schemeClr val="tx2"/>
                </a:solidFill>
              </a:rPr>
              <a:t>результаті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тривалої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боротьби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він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завоював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</a:rPr>
              <a:t>Ларс, </a:t>
            </a:r>
            <a:r>
              <a:rPr lang="ru-RU" sz="3600" b="1" dirty="0" err="1" smtClean="0">
                <a:solidFill>
                  <a:schemeClr val="tx2"/>
                </a:solidFill>
              </a:rPr>
              <a:t>Марі</a:t>
            </a:r>
            <a:r>
              <a:rPr lang="ru-RU" sz="3600" b="1" dirty="0" smtClean="0">
                <a:solidFill>
                  <a:schemeClr val="tx2"/>
                </a:solidFill>
              </a:rPr>
              <a:t>. Шумер, </a:t>
            </a:r>
            <a:r>
              <a:rPr lang="ru-RU" sz="3600" b="1" dirty="0" err="1" smtClean="0">
                <a:solidFill>
                  <a:schemeClr val="tx2"/>
                </a:solidFill>
              </a:rPr>
              <a:t>Ассирійську</a:t>
            </a:r>
            <a:r>
              <a:rPr lang="ru-RU" sz="3600" b="1" dirty="0" smtClean="0">
                <a:solidFill>
                  <a:schemeClr val="tx2"/>
                </a:solidFill>
              </a:rPr>
              <a:t> державу</a:t>
            </a:r>
            <a:r>
              <a:rPr lang="ru-RU" sz="3600" dirty="0" smtClean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ru-RU" sz="3600" dirty="0" smtClean="0">
                <a:solidFill>
                  <a:schemeClr val="tx2"/>
                </a:solidFill>
              </a:rPr>
              <a:t>	</a:t>
            </a:r>
            <a:r>
              <a:rPr lang="ru-RU" sz="3600" dirty="0" err="1" smtClean="0">
                <a:solidFill>
                  <a:schemeClr val="tx2"/>
                </a:solidFill>
              </a:rPr>
              <a:t>Отже</a:t>
            </a:r>
            <a:r>
              <a:rPr lang="ru-RU" sz="3600" dirty="0" smtClean="0">
                <a:solidFill>
                  <a:schemeClr val="tx2"/>
                </a:solidFill>
              </a:rPr>
              <a:t>, </a:t>
            </a:r>
            <a:r>
              <a:rPr lang="ru-RU" sz="3600" dirty="0" err="1" smtClean="0">
                <a:solidFill>
                  <a:schemeClr val="tx2"/>
                </a:solidFill>
              </a:rPr>
              <a:t>Хаммурапі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перетворив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невелику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Вавилонію</a:t>
            </a:r>
            <a:r>
              <a:rPr lang="ru-RU" sz="3600" dirty="0" smtClean="0">
                <a:solidFill>
                  <a:schemeClr val="tx2"/>
                </a:solidFill>
              </a:rPr>
              <a:t> в </a:t>
            </a:r>
            <a:r>
              <a:rPr lang="ru-RU" sz="3600" dirty="0" err="1" smtClean="0">
                <a:solidFill>
                  <a:schemeClr val="tx2"/>
                </a:solidFill>
              </a:rPr>
              <a:t>могутню</a:t>
            </a: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 err="1" smtClean="0">
                <a:solidFill>
                  <a:schemeClr val="tx2"/>
                </a:solidFill>
              </a:rPr>
              <a:t>імперію</a:t>
            </a:r>
            <a:r>
              <a:rPr lang="ru-RU" sz="3600" dirty="0" smtClean="0">
                <a:solidFill>
                  <a:schemeClr val="tx2"/>
                </a:solidFill>
              </a:rPr>
              <a:t>, яка </a:t>
            </a:r>
            <a:r>
              <a:rPr lang="ru-RU" sz="3600" dirty="0" err="1" smtClean="0">
                <a:solidFill>
                  <a:schemeClr val="tx2"/>
                </a:solidFill>
              </a:rPr>
              <a:t>охоплювала</a:t>
            </a:r>
            <a:r>
              <a:rPr lang="ru-RU" sz="3600" dirty="0" smtClean="0">
                <a:solidFill>
                  <a:schemeClr val="tx2"/>
                </a:solidFill>
              </a:rPr>
              <a:t> все </a:t>
            </a:r>
            <a:r>
              <a:rPr lang="ru-RU" sz="3600" dirty="0" err="1" smtClean="0">
                <a:solidFill>
                  <a:schemeClr val="tx2"/>
                </a:solidFill>
              </a:rPr>
              <a:t>Межиріччя</a:t>
            </a:r>
            <a:r>
              <a:rPr lang="en-US" sz="3600" dirty="0">
                <a:solidFill>
                  <a:schemeClr val="tx2"/>
                </a:solidFill>
              </a:rPr>
              <a:t>.</a:t>
            </a:r>
            <a:endParaRPr lang="ru-RU" sz="3600" dirty="0" smtClean="0">
              <a:solidFill>
                <a:schemeClr val="tx2"/>
              </a:solidFill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116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12196067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40000" y="495441"/>
            <a:ext cx="7704000" cy="6362559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5066"/>
            <a:ext cx="7812360" cy="680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572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0"/>
            <a:ext cx="8072494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	</a:t>
            </a:r>
            <a:r>
              <a:rPr lang="ru-RU" sz="3400" b="1" dirty="0" smtClean="0">
                <a:solidFill>
                  <a:schemeClr val="tx2"/>
                </a:solidFill>
              </a:rPr>
              <a:t>Вавилон</a:t>
            </a:r>
            <a:r>
              <a:rPr lang="ru-RU" sz="3400" dirty="0" smtClean="0">
                <a:solidFill>
                  <a:schemeClr val="tx2"/>
                </a:solidFill>
              </a:rPr>
              <a:t>  - </a:t>
            </a:r>
            <a:r>
              <a:rPr lang="ru-RU" sz="3400" dirty="0" err="1" smtClean="0">
                <a:solidFill>
                  <a:schemeClr val="tx2"/>
                </a:solidFill>
              </a:rPr>
              <a:t>столиця</a:t>
            </a:r>
            <a:r>
              <a:rPr lang="ru-RU" sz="3400" dirty="0" smtClean="0">
                <a:solidFill>
                  <a:schemeClr val="tx2"/>
                </a:solidFill>
              </a:rPr>
              <a:t>  </a:t>
            </a:r>
            <a:r>
              <a:rPr lang="ru-RU" sz="3400" dirty="0" err="1" smtClean="0">
                <a:solidFill>
                  <a:schemeClr val="tx2"/>
                </a:solidFill>
              </a:rPr>
              <a:t>Межиріччя</a:t>
            </a:r>
            <a:r>
              <a:rPr lang="ru-RU" sz="3400" dirty="0" smtClean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ru-RU" sz="3400" dirty="0" smtClean="0">
                <a:solidFill>
                  <a:schemeClr val="tx2"/>
                </a:solidFill>
              </a:rPr>
              <a:t>	</a:t>
            </a:r>
            <a:r>
              <a:rPr lang="ru-RU" sz="3400" dirty="0" err="1" smtClean="0">
                <a:solidFill>
                  <a:schemeClr val="tx2"/>
                </a:solidFill>
              </a:rPr>
              <a:t>Окружність</a:t>
            </a:r>
            <a:r>
              <a:rPr lang="ru-RU" sz="3400" dirty="0" smtClean="0">
                <a:solidFill>
                  <a:schemeClr val="tx2"/>
                </a:solidFill>
              </a:rPr>
              <a:t>, </a:t>
            </a:r>
            <a:r>
              <a:rPr lang="ru-RU" sz="3400" b="1" dirty="0" smtClean="0">
                <a:solidFill>
                  <a:schemeClr val="tx2"/>
                </a:solidFill>
              </a:rPr>
              <a:t>за Геродотом</a:t>
            </a:r>
            <a:r>
              <a:rPr lang="ru-RU" sz="3400" dirty="0" smtClean="0">
                <a:solidFill>
                  <a:schemeClr val="tx2"/>
                </a:solidFill>
              </a:rPr>
              <a:t>, мала </a:t>
            </a:r>
            <a:r>
              <a:rPr lang="ru-RU" sz="3400" dirty="0" err="1" smtClean="0">
                <a:solidFill>
                  <a:schemeClr val="tx2"/>
                </a:solidFill>
              </a:rPr>
              <a:t>близько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b="1" dirty="0" smtClean="0">
                <a:solidFill>
                  <a:schemeClr val="tx2"/>
                </a:solidFill>
              </a:rPr>
              <a:t>90 км. </a:t>
            </a:r>
          </a:p>
          <a:p>
            <a:pPr algn="just"/>
            <a:r>
              <a:rPr lang="ru-RU" sz="3400" dirty="0" smtClean="0">
                <a:solidFill>
                  <a:schemeClr val="tx2"/>
                </a:solidFill>
              </a:rPr>
              <a:t>	</a:t>
            </a:r>
            <a:r>
              <a:rPr lang="ru-RU" sz="3400" dirty="0" err="1" smtClean="0">
                <a:solidFill>
                  <a:schemeClr val="tx2"/>
                </a:solidFill>
              </a:rPr>
              <a:t>Місто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оточене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трьома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стінами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висотою</a:t>
            </a:r>
            <a:r>
              <a:rPr lang="ru-RU" sz="3400" dirty="0" smtClean="0">
                <a:solidFill>
                  <a:schemeClr val="tx2"/>
                </a:solidFill>
              </a:rPr>
              <a:t> 22 м, шириною 6-8 м </a:t>
            </a:r>
            <a:r>
              <a:rPr lang="ru-RU" sz="3400" dirty="0" err="1" smtClean="0">
                <a:solidFill>
                  <a:schemeClr val="tx2"/>
                </a:solidFill>
              </a:rPr>
              <a:t>кожна</a:t>
            </a:r>
            <a:r>
              <a:rPr lang="ru-RU" sz="3400" dirty="0" smtClean="0">
                <a:solidFill>
                  <a:schemeClr val="tx2"/>
                </a:solidFill>
              </a:rPr>
              <a:t>, </a:t>
            </a:r>
            <a:r>
              <a:rPr lang="ru-RU" sz="3400" dirty="0" err="1" smtClean="0">
                <a:solidFill>
                  <a:schemeClr val="tx2"/>
                </a:solidFill>
              </a:rPr>
              <a:t>забудоване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b="1" dirty="0" smtClean="0">
                <a:solidFill>
                  <a:schemeClr val="tx2"/>
                </a:solidFill>
              </a:rPr>
              <a:t>палацами, храмами, 4-5 </a:t>
            </a:r>
            <a:r>
              <a:rPr lang="ru-RU" sz="3400" b="1" dirty="0" err="1" smtClean="0">
                <a:solidFill>
                  <a:schemeClr val="tx2"/>
                </a:solidFill>
              </a:rPr>
              <a:t>поверховими</a:t>
            </a:r>
            <a:r>
              <a:rPr lang="ru-RU" sz="3400" b="1" dirty="0" smtClean="0">
                <a:solidFill>
                  <a:schemeClr val="tx2"/>
                </a:solidFill>
              </a:rPr>
              <a:t> </a:t>
            </a:r>
            <a:r>
              <a:rPr lang="ru-RU" sz="3400" b="1" dirty="0" err="1" smtClean="0">
                <a:solidFill>
                  <a:schemeClr val="tx2"/>
                </a:solidFill>
              </a:rPr>
              <a:t>будинками</a:t>
            </a:r>
            <a:r>
              <a:rPr lang="ru-RU" sz="3400" dirty="0" smtClean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ru-RU" sz="3400" dirty="0" smtClean="0">
                <a:solidFill>
                  <a:schemeClr val="tx2"/>
                </a:solidFill>
              </a:rPr>
              <a:t>	</a:t>
            </a:r>
            <a:r>
              <a:rPr lang="ru-RU" sz="3400" b="1" dirty="0" smtClean="0">
                <a:solidFill>
                  <a:schemeClr val="tx2"/>
                </a:solidFill>
              </a:rPr>
              <a:t>Одним з 7 чудес </a:t>
            </a:r>
            <a:r>
              <a:rPr lang="ru-RU" sz="3400" b="1" dirty="0" err="1" smtClean="0">
                <a:solidFill>
                  <a:schemeClr val="tx2"/>
                </a:solidFill>
              </a:rPr>
              <a:t>світу</a:t>
            </a:r>
            <a:r>
              <a:rPr lang="ru-RU" sz="3400" b="1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вважали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висячі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b="1" dirty="0" smtClean="0">
                <a:solidFill>
                  <a:schemeClr val="tx2"/>
                </a:solidFill>
              </a:rPr>
              <a:t>сади </a:t>
            </a:r>
            <a:r>
              <a:rPr lang="ru-RU" sz="3400" b="1" dirty="0" err="1" smtClean="0">
                <a:solidFill>
                  <a:schemeClr val="tx2"/>
                </a:solidFill>
              </a:rPr>
              <a:t>вавилонської</a:t>
            </a:r>
            <a:r>
              <a:rPr lang="ru-RU" sz="3400" b="1" dirty="0" smtClean="0">
                <a:solidFill>
                  <a:schemeClr val="tx2"/>
                </a:solidFill>
              </a:rPr>
              <a:t> </a:t>
            </a:r>
            <a:r>
              <a:rPr lang="ru-RU" sz="3400" b="1" dirty="0" err="1" smtClean="0">
                <a:solidFill>
                  <a:schemeClr val="tx2"/>
                </a:solidFill>
              </a:rPr>
              <a:t>цариці</a:t>
            </a:r>
            <a:r>
              <a:rPr lang="ru-RU" sz="3400" b="1" dirty="0" smtClean="0">
                <a:solidFill>
                  <a:schemeClr val="tx2"/>
                </a:solidFill>
              </a:rPr>
              <a:t> </a:t>
            </a:r>
            <a:r>
              <a:rPr lang="ru-RU" sz="3400" b="1" dirty="0" err="1" smtClean="0">
                <a:solidFill>
                  <a:schemeClr val="tx2"/>
                </a:solidFill>
              </a:rPr>
              <a:t>Семіраміди</a:t>
            </a:r>
            <a:r>
              <a:rPr lang="ru-RU" sz="3400" dirty="0" smtClean="0">
                <a:solidFill>
                  <a:schemeClr val="tx2"/>
                </a:solidFill>
              </a:rPr>
              <a:t>. 	</a:t>
            </a:r>
            <a:endParaRPr lang="en-US" sz="3400" dirty="0" smtClean="0">
              <a:solidFill>
                <a:schemeClr val="tx2"/>
              </a:solidFill>
            </a:endParaRPr>
          </a:p>
          <a:p>
            <a:pPr algn="just"/>
            <a:r>
              <a:rPr lang="en-US" sz="3400" dirty="0">
                <a:solidFill>
                  <a:schemeClr val="tx2"/>
                </a:solidFill>
              </a:rPr>
              <a:t>	</a:t>
            </a:r>
            <a:r>
              <a:rPr lang="ru-RU" sz="3400" dirty="0" smtClean="0">
                <a:solidFill>
                  <a:schemeClr val="tx2"/>
                </a:solidFill>
              </a:rPr>
              <a:t>Великого </a:t>
            </a:r>
            <a:r>
              <a:rPr lang="ru-RU" sz="3400" dirty="0" err="1" smtClean="0">
                <a:solidFill>
                  <a:schemeClr val="tx2"/>
                </a:solidFill>
              </a:rPr>
              <a:t>розвитку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досягла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b="1" dirty="0" err="1" smtClean="0">
                <a:solidFill>
                  <a:schemeClr val="tx2"/>
                </a:solidFill>
              </a:rPr>
              <a:t>економіка</a:t>
            </a:r>
            <a:r>
              <a:rPr lang="ru-RU" sz="3400" b="1" dirty="0" smtClean="0">
                <a:solidFill>
                  <a:schemeClr val="tx2"/>
                </a:solidFill>
              </a:rPr>
              <a:t>, наука, культура, </a:t>
            </a:r>
            <a:r>
              <a:rPr lang="ru-RU" sz="3400" b="1" dirty="0" err="1" smtClean="0">
                <a:solidFill>
                  <a:schemeClr val="tx2"/>
                </a:solidFill>
              </a:rPr>
              <a:t>мистецтво</a:t>
            </a:r>
            <a:r>
              <a:rPr lang="ru-RU" sz="3400" b="1" dirty="0" smtClean="0">
                <a:solidFill>
                  <a:schemeClr val="tx2"/>
                </a:solidFill>
              </a:rPr>
              <a:t>, медицина </a:t>
            </a:r>
            <a:r>
              <a:rPr lang="ru-RU" sz="3400" dirty="0" smtClean="0">
                <a:solidFill>
                  <a:schemeClr val="tx2"/>
                </a:solidFill>
              </a:rPr>
              <a:t>та </a:t>
            </a:r>
            <a:r>
              <a:rPr lang="ru-RU" sz="3400" dirty="0" err="1" smtClean="0">
                <a:solidFill>
                  <a:schemeClr val="tx2"/>
                </a:solidFill>
              </a:rPr>
              <a:t>ін</a:t>
            </a:r>
            <a:r>
              <a:rPr lang="ru-RU" sz="3400" dirty="0" smtClean="0">
                <a:solidFill>
                  <a:schemeClr val="tx2"/>
                </a:solidFill>
              </a:rPr>
              <a:t>. </a:t>
            </a:r>
            <a:endParaRPr lang="ru-RU" sz="3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5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druchniki.ws/imag/pravo/kop_prav/image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50" y="18000"/>
            <a:ext cx="8719350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07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3333CC"/>
                </a:solidFill>
              </a:rPr>
              <a:t>Державний </a:t>
            </a:r>
          </a:p>
          <a:p>
            <a:pPr algn="ctr"/>
            <a:r>
              <a:rPr lang="uk-UA" sz="6000" b="1" dirty="0" smtClean="0">
                <a:solidFill>
                  <a:srgbClr val="3333CC"/>
                </a:solidFill>
              </a:rPr>
              <a:t>устрій</a:t>
            </a:r>
            <a:endParaRPr lang="ru-RU" sz="6000" dirty="0">
              <a:solidFill>
                <a:srgbClr val="3333CC"/>
              </a:solidFill>
            </a:endParaRPr>
          </a:p>
        </p:txBody>
      </p:sp>
      <p:pic>
        <p:nvPicPr>
          <p:cNvPr id="2050" name="Picture 2" descr="Картинки по запросу вавило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6" b="4479"/>
          <a:stretch/>
        </p:blipFill>
        <p:spPr bwMode="auto">
          <a:xfrm>
            <a:off x="1321469" y="2055624"/>
            <a:ext cx="771344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43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9"/>
          <a:stretch>
            <a:fillRect/>
          </a:stretch>
        </p:blipFill>
        <p:spPr bwMode="auto">
          <a:xfrm>
            <a:off x="1187624" y="0"/>
            <a:ext cx="7956376" cy="66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8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1230" y="116631"/>
            <a:ext cx="796495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	</a:t>
            </a:r>
            <a:r>
              <a:rPr lang="ru-RU" sz="4400" b="1" dirty="0" smtClean="0">
                <a:solidFill>
                  <a:srgbClr val="3333CC"/>
                </a:solidFill>
              </a:rPr>
              <a:t>Монарх (</a:t>
            </a:r>
            <a:r>
              <a:rPr lang="ru-RU" sz="4400" b="1" dirty="0" err="1" smtClean="0">
                <a:solidFill>
                  <a:srgbClr val="3333CC"/>
                </a:solidFill>
              </a:rPr>
              <a:t>лугаль</a:t>
            </a:r>
            <a:r>
              <a:rPr lang="ru-RU" sz="4400" b="1" dirty="0" smtClean="0">
                <a:solidFill>
                  <a:srgbClr val="3333CC"/>
                </a:solidFill>
              </a:rPr>
              <a:t>)</a:t>
            </a:r>
          </a:p>
          <a:p>
            <a:pPr algn="just"/>
            <a:r>
              <a:rPr lang="ru-RU" sz="3200" dirty="0" smtClean="0">
                <a:solidFill>
                  <a:schemeClr val="tx2"/>
                </a:solidFill>
              </a:rPr>
              <a:t>	</a:t>
            </a:r>
            <a:r>
              <a:rPr lang="ru-RU" sz="3200" b="1" dirty="0" smtClean="0">
                <a:solidFill>
                  <a:schemeClr val="tx2"/>
                </a:solidFill>
              </a:rPr>
              <a:t>11 </a:t>
            </a:r>
            <a:r>
              <a:rPr lang="ru-RU" sz="3200" b="1" dirty="0" err="1" smtClean="0">
                <a:solidFill>
                  <a:schemeClr val="tx2"/>
                </a:solidFill>
              </a:rPr>
              <a:t>царів</a:t>
            </a:r>
            <a:r>
              <a:rPr lang="ru-RU" sz="3200" b="1" dirty="0" smtClean="0">
                <a:solidFill>
                  <a:schemeClr val="tx2"/>
                </a:solidFill>
              </a:rPr>
              <a:t> І-</a:t>
            </a:r>
            <a:r>
              <a:rPr lang="ru-RU" sz="3200" b="1" dirty="0" err="1" smtClean="0">
                <a:solidFill>
                  <a:schemeClr val="tx2"/>
                </a:solidFill>
              </a:rPr>
              <a:t>ої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Вавилонської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династії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dirty="0" smtClean="0">
                <a:solidFill>
                  <a:schemeClr val="tx2"/>
                </a:solidFill>
              </a:rPr>
              <a:t>(</a:t>
            </a:r>
            <a:r>
              <a:rPr lang="ru-RU" sz="3200" dirty="0" err="1" smtClean="0">
                <a:solidFill>
                  <a:schemeClr val="tx2"/>
                </a:solidFill>
              </a:rPr>
              <a:t>від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</a:rPr>
              <a:t>1893 до 1594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рр</a:t>
            </a:r>
            <a:r>
              <a:rPr lang="ru-RU" sz="3200" b="1" dirty="0" smtClean="0">
                <a:solidFill>
                  <a:schemeClr val="tx2"/>
                </a:solidFill>
              </a:rPr>
              <a:t>. до н.е.)  </a:t>
            </a:r>
            <a:r>
              <a:rPr lang="ru-RU" sz="3200" dirty="0" err="1" smtClean="0">
                <a:solidFill>
                  <a:schemeClr val="tx2"/>
                </a:solidFill>
              </a:rPr>
              <a:t>зміцнювали</a:t>
            </a:r>
            <a:r>
              <a:rPr lang="ru-RU" sz="3200" dirty="0" smtClean="0">
                <a:solidFill>
                  <a:schemeClr val="tx2"/>
                </a:solidFill>
              </a:rPr>
              <a:t> державу. 	</a:t>
            </a:r>
            <a:endParaRPr lang="en-US" sz="3200" dirty="0" smtClean="0">
              <a:solidFill>
                <a:schemeClr val="tx2"/>
              </a:solidFill>
            </a:endParaRPr>
          </a:p>
          <a:p>
            <a:pPr algn="just"/>
            <a:r>
              <a:rPr lang="en-US" sz="3200" dirty="0">
                <a:solidFill>
                  <a:schemeClr val="tx2"/>
                </a:solidFill>
              </a:rPr>
              <a:t>	</a:t>
            </a:r>
            <a:r>
              <a:rPr lang="ru-RU" sz="3200" dirty="0" err="1" smtClean="0">
                <a:solidFill>
                  <a:schemeClr val="tx2"/>
                </a:solidFill>
              </a:rPr>
              <a:t>Найвідоміши</a:t>
            </a:r>
            <a:r>
              <a:rPr lang="uk-UA" sz="3200" dirty="0">
                <a:solidFill>
                  <a:schemeClr val="tx2"/>
                </a:solidFill>
              </a:rPr>
              <a:t>й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Хаммурапі</a:t>
            </a:r>
            <a:r>
              <a:rPr lang="ru-RU" sz="3200" dirty="0" smtClean="0">
                <a:solidFill>
                  <a:schemeClr val="tx2"/>
                </a:solidFill>
              </a:rPr>
              <a:t>  </a:t>
            </a:r>
            <a:r>
              <a:rPr lang="ru-RU" sz="3200" b="1" dirty="0" smtClean="0">
                <a:solidFill>
                  <a:schemeClr val="tx2"/>
                </a:solidFill>
              </a:rPr>
              <a:t>(1793-1750 </a:t>
            </a:r>
            <a:r>
              <a:rPr lang="ru-RU" sz="3200" b="1" dirty="0" err="1" smtClean="0">
                <a:solidFill>
                  <a:schemeClr val="tx2"/>
                </a:solidFill>
              </a:rPr>
              <a:t>рр</a:t>
            </a:r>
            <a:r>
              <a:rPr lang="ru-RU" sz="3200" b="1" dirty="0" smtClean="0">
                <a:solidFill>
                  <a:schemeClr val="tx2"/>
                </a:solidFill>
              </a:rPr>
              <a:t>. до н.е.). </a:t>
            </a:r>
            <a:r>
              <a:rPr lang="ru-RU" sz="3200" dirty="0" err="1" smtClean="0">
                <a:solidFill>
                  <a:schemeClr val="tx2"/>
                </a:solidFill>
              </a:rPr>
              <a:t>Він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оголосив</a:t>
            </a:r>
            <a:r>
              <a:rPr lang="ru-RU" sz="3200" dirty="0" smtClean="0">
                <a:solidFill>
                  <a:schemeClr val="tx2"/>
                </a:solidFill>
              </a:rPr>
              <a:t> себе «царем </a:t>
            </a:r>
            <a:r>
              <a:rPr lang="ru-RU" sz="3200" dirty="0" err="1" smtClean="0">
                <a:solidFill>
                  <a:schemeClr val="tx2"/>
                </a:solidFill>
              </a:rPr>
              <a:t>царів</a:t>
            </a:r>
            <a:r>
              <a:rPr lang="ru-RU" sz="3200" dirty="0" smtClean="0">
                <a:solidFill>
                  <a:schemeClr val="tx2"/>
                </a:solidFill>
              </a:rPr>
              <a:t>», </a:t>
            </a:r>
            <a:r>
              <a:rPr lang="ru-RU" sz="3200" dirty="0" err="1" smtClean="0">
                <a:solidFill>
                  <a:schemeClr val="tx2"/>
                </a:solidFill>
              </a:rPr>
              <a:t>намісником</a:t>
            </a:r>
            <a:r>
              <a:rPr lang="ru-RU" sz="3200" dirty="0" smtClean="0">
                <a:solidFill>
                  <a:schemeClr val="tx2"/>
                </a:solidFill>
              </a:rPr>
              <a:t> бога на </a:t>
            </a:r>
            <a:r>
              <a:rPr lang="ru-RU" sz="3200" dirty="0" err="1" smtClean="0">
                <a:solidFill>
                  <a:schemeClr val="tx2"/>
                </a:solidFill>
              </a:rPr>
              <a:t>землі</a:t>
            </a:r>
            <a:r>
              <a:rPr lang="ru-RU" sz="3200" dirty="0" smtClean="0">
                <a:solidFill>
                  <a:schemeClr val="tx2"/>
                </a:solidFill>
              </a:rPr>
              <a:t>, наказав </a:t>
            </a:r>
            <a:r>
              <a:rPr lang="ru-RU" sz="3200" dirty="0" err="1" smtClean="0">
                <a:solidFill>
                  <a:schemeClr val="tx2"/>
                </a:solidFill>
              </a:rPr>
              <a:t>спорудити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високий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базальтовий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стовп</a:t>
            </a:r>
            <a:r>
              <a:rPr lang="ru-RU" sz="3200" dirty="0" smtClean="0">
                <a:solidFill>
                  <a:schemeClr val="tx2"/>
                </a:solidFill>
              </a:rPr>
              <a:t>, на </a:t>
            </a:r>
            <a:r>
              <a:rPr lang="ru-RU" sz="3200" dirty="0" err="1" smtClean="0">
                <a:solidFill>
                  <a:schemeClr val="tx2"/>
                </a:solidFill>
              </a:rPr>
              <a:t>верхівці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якого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велів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зобразити</a:t>
            </a:r>
            <a:r>
              <a:rPr lang="ru-RU" sz="3200" dirty="0" smtClean="0">
                <a:solidFill>
                  <a:schemeClr val="tx2"/>
                </a:solidFill>
              </a:rPr>
              <a:t> себе разом </a:t>
            </a:r>
            <a:r>
              <a:rPr lang="ru-RU" sz="3200" dirty="0" err="1" smtClean="0">
                <a:solidFill>
                  <a:schemeClr val="tx2"/>
                </a:solidFill>
              </a:rPr>
              <a:t>з</a:t>
            </a:r>
            <a:r>
              <a:rPr lang="ru-RU" sz="3200" dirty="0" smtClean="0">
                <a:solidFill>
                  <a:schemeClr val="tx2"/>
                </a:solidFill>
              </a:rPr>
              <a:t> богом </a:t>
            </a:r>
            <a:r>
              <a:rPr lang="ru-RU" sz="3200" dirty="0" err="1" smtClean="0">
                <a:solidFill>
                  <a:schemeClr val="tx2"/>
                </a:solidFill>
              </a:rPr>
              <a:t>сонця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Шамашем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</a:p>
          <a:p>
            <a:pPr lvl="0" algn="just"/>
            <a:r>
              <a:rPr lang="ru-RU" sz="3200" b="1" dirty="0" smtClean="0">
                <a:solidFill>
                  <a:srgbClr val="000000"/>
                </a:solidFill>
              </a:rPr>
              <a:t>	Монарх</a:t>
            </a:r>
            <a:r>
              <a:rPr lang="ru-RU" sz="3200" dirty="0" smtClean="0">
                <a:solidFill>
                  <a:srgbClr val="000000"/>
                </a:solidFill>
              </a:rPr>
              <a:t> </a:t>
            </a:r>
            <a:r>
              <a:rPr lang="ru-RU" sz="3200" dirty="0" err="1">
                <a:solidFill>
                  <a:srgbClr val="000000"/>
                </a:solidFill>
              </a:rPr>
              <a:t>очолював</a:t>
            </a:r>
            <a:r>
              <a:rPr lang="ru-RU" sz="3200" dirty="0">
                <a:solidFill>
                  <a:srgbClr val="000000"/>
                </a:solidFill>
              </a:rPr>
              <a:t> </a:t>
            </a:r>
            <a:r>
              <a:rPr lang="ru-RU" sz="3200" b="1" dirty="0" err="1">
                <a:solidFill>
                  <a:srgbClr val="000000"/>
                </a:solidFill>
              </a:rPr>
              <a:t>централ</a:t>
            </a:r>
            <a:r>
              <a:rPr lang="ru-RU" sz="3200" dirty="0" err="1">
                <a:solidFill>
                  <a:srgbClr val="000000"/>
                </a:solidFill>
              </a:rPr>
              <a:t>ь</a:t>
            </a:r>
            <a:r>
              <a:rPr lang="ru-RU" sz="3200" b="1" dirty="0" err="1">
                <a:solidFill>
                  <a:srgbClr val="000000"/>
                </a:solidFill>
              </a:rPr>
              <a:t>ний</a:t>
            </a:r>
            <a:r>
              <a:rPr lang="ru-RU" sz="3200" b="1" dirty="0">
                <a:solidFill>
                  <a:srgbClr val="000000"/>
                </a:solidFill>
              </a:rPr>
              <a:t> аппарат, </a:t>
            </a:r>
            <a:r>
              <a:rPr lang="ru-RU" sz="3200" dirty="0" err="1">
                <a:solidFill>
                  <a:srgbClr val="000000"/>
                </a:solidFill>
              </a:rPr>
              <a:t>призначав</a:t>
            </a:r>
            <a:r>
              <a:rPr lang="ru-RU" sz="3200" dirty="0">
                <a:solidFill>
                  <a:srgbClr val="000000"/>
                </a:solidFill>
              </a:rPr>
              <a:t> </a:t>
            </a:r>
            <a:r>
              <a:rPr lang="ru-RU" sz="3200" b="1" dirty="0" err="1">
                <a:solidFill>
                  <a:srgbClr val="000000"/>
                </a:solidFill>
              </a:rPr>
              <a:t>верхівку</a:t>
            </a:r>
            <a:r>
              <a:rPr lang="uk-UA" sz="3200" b="1" dirty="0">
                <a:solidFill>
                  <a:srgbClr val="000000"/>
                </a:solidFill>
              </a:rPr>
              <a:t>  </a:t>
            </a:r>
            <a:r>
              <a:rPr lang="uk-UA" sz="3200" dirty="0">
                <a:solidFill>
                  <a:srgbClr val="000000"/>
                </a:solidFill>
              </a:rPr>
              <a:t>і </a:t>
            </a:r>
            <a:r>
              <a:rPr lang="ru-RU" sz="3200" dirty="0">
                <a:solidFill>
                  <a:srgbClr val="000000"/>
                </a:solidFill>
              </a:rPr>
              <a:t> надавав </a:t>
            </a:r>
            <a:r>
              <a:rPr lang="ru-RU" sz="3200" dirty="0" err="1">
                <a:solidFill>
                  <a:srgbClr val="000000"/>
                </a:solidFill>
              </a:rPr>
              <a:t>їм</a:t>
            </a:r>
            <a:r>
              <a:rPr lang="ru-RU" sz="3200" dirty="0">
                <a:solidFill>
                  <a:srgbClr val="000000"/>
                </a:solidFill>
              </a:rPr>
              <a:t> </a:t>
            </a:r>
            <a:r>
              <a:rPr lang="ru-RU" sz="3200" b="1" dirty="0" err="1">
                <a:solidFill>
                  <a:srgbClr val="000000"/>
                </a:solidFill>
              </a:rPr>
              <a:t>вказівки</a:t>
            </a:r>
            <a:r>
              <a:rPr lang="ru-RU" sz="3200" b="1" dirty="0">
                <a:solidFill>
                  <a:srgbClr val="000000"/>
                </a:solidFill>
              </a:rPr>
              <a:t> та </a:t>
            </a:r>
            <a:r>
              <a:rPr lang="ru-RU" sz="3200" b="1" dirty="0" err="1">
                <a:solidFill>
                  <a:srgbClr val="000000"/>
                </a:solidFill>
              </a:rPr>
              <a:t>інструкції</a:t>
            </a:r>
            <a:r>
              <a:rPr lang="ru-RU" sz="2800" dirty="0">
                <a:solidFill>
                  <a:srgbClr val="00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8155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1230" y="116631"/>
            <a:ext cx="796495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На </a:t>
            </a:r>
            <a:r>
              <a:rPr lang="ru-RU" sz="3200" dirty="0" err="1" smtClean="0">
                <a:solidFill>
                  <a:schemeClr val="tx2"/>
                </a:solidFill>
              </a:rPr>
              <a:t>чолі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міст</a:t>
            </a:r>
            <a:r>
              <a:rPr lang="ru-RU" sz="3200" b="1" dirty="0" smtClean="0">
                <a:solidFill>
                  <a:schemeClr val="tx2"/>
                </a:solidFill>
              </a:rPr>
              <a:t>-держав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en-US" sz="3200" dirty="0" smtClean="0">
                <a:solidFill>
                  <a:schemeClr val="tx2"/>
                </a:solidFill>
              </a:rPr>
              <a:t>      </a:t>
            </a:r>
            <a:r>
              <a:rPr lang="ru-RU" sz="3200" dirty="0" err="1" smtClean="0">
                <a:solidFill>
                  <a:schemeClr val="tx2"/>
                </a:solidFill>
              </a:rPr>
              <a:t>правителі</a:t>
            </a:r>
            <a:r>
              <a:rPr lang="ru-RU" sz="3200" dirty="0" smtClean="0">
                <a:solidFill>
                  <a:schemeClr val="tx2"/>
                </a:solidFill>
              </a:rPr>
              <a:t> - </a:t>
            </a:r>
            <a:r>
              <a:rPr lang="ru-RU" sz="3200" b="1" dirty="0" err="1" smtClean="0">
                <a:solidFill>
                  <a:schemeClr val="tx2"/>
                </a:solidFill>
              </a:rPr>
              <a:t>патесі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  <a:endParaRPr lang="en-US" sz="3200" dirty="0" smtClean="0">
              <a:solidFill>
                <a:schemeClr val="tx2"/>
              </a:solidFill>
            </a:endParaRPr>
          </a:p>
          <a:p>
            <a:pPr algn="just"/>
            <a:r>
              <a:rPr lang="en-US" sz="3200" b="1" dirty="0">
                <a:solidFill>
                  <a:schemeClr val="tx2"/>
                </a:solidFill>
              </a:rPr>
              <a:t>	</a:t>
            </a:r>
            <a:r>
              <a:rPr lang="ru-RU" sz="3200" b="1" dirty="0" smtClean="0">
                <a:solidFill>
                  <a:schemeClr val="tx2"/>
                </a:solidFill>
              </a:rPr>
              <a:t>Влада правителя абсолютна: </a:t>
            </a:r>
            <a:r>
              <a:rPr lang="ru-RU" sz="3200" dirty="0" err="1" smtClean="0">
                <a:solidFill>
                  <a:schemeClr val="tx2"/>
                </a:solidFill>
              </a:rPr>
              <a:t>патесі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видавав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закони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мав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вищу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адміністративно-виконавчу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владу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був</a:t>
            </a:r>
            <a:r>
              <a:rPr lang="ru-RU" sz="3200" dirty="0" smtClean="0">
                <a:solidFill>
                  <a:schemeClr val="tx2"/>
                </a:solidFill>
              </a:rPr>
              <a:t>  </a:t>
            </a:r>
            <a:r>
              <a:rPr lang="ru-RU" sz="3200" dirty="0" err="1" smtClean="0">
                <a:solidFill>
                  <a:schemeClr val="tx2"/>
                </a:solidFill>
              </a:rPr>
              <a:t>воєначальником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суддею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верховним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жерцем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ru-RU" sz="3200" dirty="0">
                <a:solidFill>
                  <a:schemeClr val="tx2"/>
                </a:solidFill>
              </a:rPr>
              <a:t>	</a:t>
            </a:r>
            <a:r>
              <a:rPr lang="ru-RU" sz="3200" dirty="0" err="1" smtClean="0">
                <a:solidFill>
                  <a:schemeClr val="tx2"/>
                </a:solidFill>
              </a:rPr>
              <a:t>Населення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приписувало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патесі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могутність</a:t>
            </a:r>
            <a:r>
              <a:rPr lang="ru-RU" sz="3200" dirty="0" smtClean="0">
                <a:solidFill>
                  <a:schemeClr val="tx2"/>
                </a:solidFill>
              </a:rPr>
              <a:t> і </a:t>
            </a:r>
            <a:r>
              <a:rPr lang="ru-RU" sz="3200" dirty="0" err="1" smtClean="0">
                <a:solidFill>
                  <a:schemeClr val="tx2"/>
                </a:solidFill>
              </a:rPr>
              <a:t>надприродну</a:t>
            </a:r>
            <a:r>
              <a:rPr lang="ru-RU" sz="3200" dirty="0" smtClean="0">
                <a:solidFill>
                  <a:schemeClr val="tx2"/>
                </a:solidFill>
              </a:rPr>
              <a:t> силу. </a:t>
            </a:r>
          </a:p>
          <a:p>
            <a:pPr algn="just"/>
            <a:r>
              <a:rPr lang="ru-RU" sz="3200" b="1" dirty="0">
                <a:solidFill>
                  <a:schemeClr val="tx2"/>
                </a:solidFill>
              </a:rPr>
              <a:t>	</a:t>
            </a:r>
            <a:r>
              <a:rPr lang="ru-RU" sz="3200" b="1" dirty="0" err="1" smtClean="0">
                <a:solidFill>
                  <a:schemeClr val="tx2"/>
                </a:solidFill>
              </a:rPr>
              <a:t>П</a:t>
            </a:r>
            <a:r>
              <a:rPr lang="ru-RU" sz="3200" b="1" dirty="0" err="1" smtClean="0">
                <a:solidFill>
                  <a:srgbClr val="000000"/>
                </a:solidFill>
              </a:rPr>
              <a:t>атесі</a:t>
            </a:r>
            <a:r>
              <a:rPr lang="ru-RU" sz="3200" b="1" dirty="0" smtClean="0">
                <a:solidFill>
                  <a:srgbClr val="000000"/>
                </a:solidFill>
              </a:rPr>
              <a:t> </a:t>
            </a:r>
            <a:r>
              <a:rPr lang="ru-RU" sz="3200" dirty="0" smtClean="0">
                <a:solidFill>
                  <a:schemeClr val="tx2"/>
                </a:solidFill>
              </a:rPr>
              <a:t>повинен </a:t>
            </a:r>
            <a:r>
              <a:rPr lang="ru-RU" sz="3200" dirty="0" err="1" smtClean="0">
                <a:solidFill>
                  <a:schemeClr val="tx2"/>
                </a:solidFill>
              </a:rPr>
              <a:t>оберігати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країну</a:t>
            </a:r>
            <a:r>
              <a:rPr lang="ru-RU" sz="3200" dirty="0" smtClean="0">
                <a:solidFill>
                  <a:schemeClr val="tx2"/>
                </a:solidFill>
              </a:rPr>
              <a:t>, народ </a:t>
            </a:r>
            <a:r>
              <a:rPr lang="ru-RU" sz="3200" dirty="0" err="1" smtClean="0">
                <a:solidFill>
                  <a:schemeClr val="tx2"/>
                </a:solidFill>
              </a:rPr>
              <a:t>від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стихійних</a:t>
            </a:r>
            <a:r>
              <a:rPr lang="ru-RU" sz="3200" dirty="0" smtClean="0">
                <a:solidFill>
                  <a:schemeClr val="tx2"/>
                </a:solidFill>
              </a:rPr>
              <a:t> лих, </a:t>
            </a:r>
            <a:r>
              <a:rPr lang="ru-RU" sz="3200" dirty="0" err="1" smtClean="0">
                <a:solidFill>
                  <a:schemeClr val="tx2"/>
                </a:solidFill>
              </a:rPr>
              <a:t>гніву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богів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нашестя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ворогів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наповнювати</a:t>
            </a:r>
            <a:r>
              <a:rPr lang="ru-RU" sz="3200" dirty="0" smtClean="0">
                <a:solidFill>
                  <a:schemeClr val="tx2"/>
                </a:solidFill>
              </a:rPr>
              <a:t> канали водою, </a:t>
            </a:r>
            <a:r>
              <a:rPr lang="ru-RU" sz="3200" dirty="0" err="1" smtClean="0">
                <a:solidFill>
                  <a:schemeClr val="tx2"/>
                </a:solidFill>
              </a:rPr>
              <a:t>забезпечувати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врожаї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примножувати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звірів</a:t>
            </a:r>
            <a:r>
              <a:rPr lang="ru-RU" sz="3200" dirty="0" smtClean="0">
                <a:solidFill>
                  <a:schemeClr val="tx2"/>
                </a:solidFill>
              </a:rPr>
              <a:t> на </a:t>
            </a:r>
            <a:r>
              <a:rPr lang="ru-RU" sz="3200" dirty="0" err="1" smtClean="0">
                <a:solidFill>
                  <a:schemeClr val="tx2"/>
                </a:solidFill>
              </a:rPr>
              <a:t>землі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будувати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храми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фортеці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споруди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млини</a:t>
            </a:r>
            <a:r>
              <a:rPr lang="ru-RU" sz="3200" dirty="0" smtClean="0">
                <a:solidFill>
                  <a:schemeClr val="tx2"/>
                </a:solidFill>
              </a:rPr>
              <a:t>, загони для </a:t>
            </a:r>
            <a:r>
              <a:rPr lang="ru-RU" sz="3200" dirty="0" err="1" smtClean="0">
                <a:solidFill>
                  <a:schemeClr val="tx2"/>
                </a:solidFill>
              </a:rPr>
              <a:t>священних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тварин</a:t>
            </a:r>
            <a:r>
              <a:rPr lang="ru-RU" sz="3200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3200" dirty="0" smtClean="0">
                <a:solidFill>
                  <a:schemeClr val="tx2"/>
                </a:solidFill>
              </a:rPr>
              <a:t> 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 bwMode="auto">
          <a:xfrm>
            <a:off x="5093709" y="398267"/>
            <a:ext cx="359592" cy="14401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4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142852"/>
            <a:ext cx="81439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3333CC"/>
                </a:solidFill>
              </a:rPr>
              <a:t>Центральний</a:t>
            </a:r>
            <a:r>
              <a:rPr lang="ru-RU" sz="4000" b="1" dirty="0" smtClean="0">
                <a:solidFill>
                  <a:srgbClr val="3333CC"/>
                </a:solidFill>
              </a:rPr>
              <a:t> аппарат </a:t>
            </a:r>
            <a:r>
              <a:rPr lang="ru-RU" sz="4000" b="1" dirty="0" err="1" smtClean="0">
                <a:solidFill>
                  <a:srgbClr val="3333CC"/>
                </a:solidFill>
              </a:rPr>
              <a:t>управління</a:t>
            </a:r>
            <a:endParaRPr lang="ru-RU" sz="4000" b="1" dirty="0" smtClean="0">
              <a:solidFill>
                <a:srgbClr val="3333CC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3000" b="1" dirty="0" err="1" smtClean="0">
                <a:solidFill>
                  <a:schemeClr val="tx2"/>
                </a:solidFill>
              </a:rPr>
              <a:t>Нубанда</a:t>
            </a:r>
            <a:r>
              <a:rPr lang="ru-RU" sz="3000" dirty="0" smtClean="0">
                <a:solidFill>
                  <a:schemeClr val="tx2"/>
                </a:solidFill>
              </a:rPr>
              <a:t> - управитель </a:t>
            </a:r>
            <a:r>
              <a:rPr lang="ru-RU" sz="3000" dirty="0" err="1" smtClean="0">
                <a:solidFill>
                  <a:schemeClr val="tx2"/>
                </a:solidFill>
              </a:rPr>
              <a:t>царського</a:t>
            </a:r>
            <a:r>
              <a:rPr lang="ru-RU" sz="3000" dirty="0" smtClean="0">
                <a:solidFill>
                  <a:schemeClr val="tx2"/>
                </a:solidFill>
              </a:rPr>
              <a:t> палацу і </a:t>
            </a:r>
            <a:r>
              <a:rPr lang="ru-RU" sz="3000" dirty="0" err="1" smtClean="0">
                <a:solidFill>
                  <a:schemeClr val="tx2"/>
                </a:solidFill>
              </a:rPr>
              <a:t>маєтків</a:t>
            </a:r>
            <a:r>
              <a:rPr lang="ru-RU" sz="3000" dirty="0" smtClean="0">
                <a:solidFill>
                  <a:schemeClr val="tx2"/>
                </a:solidFill>
              </a:rPr>
              <a:t>. </a:t>
            </a:r>
            <a:r>
              <a:rPr lang="ru-RU" sz="3000" dirty="0" err="1" smtClean="0">
                <a:solidFill>
                  <a:schemeClr val="tx2"/>
                </a:solidFill>
              </a:rPr>
              <a:t>Призначався</a:t>
            </a:r>
            <a:r>
              <a:rPr lang="ru-RU" sz="3000" dirty="0" smtClean="0">
                <a:solidFill>
                  <a:schemeClr val="tx2"/>
                </a:solidFill>
              </a:rPr>
              <a:t> з </a:t>
            </a:r>
            <a:r>
              <a:rPr lang="ru-RU" sz="3000" dirty="0" err="1" smtClean="0">
                <a:solidFill>
                  <a:schemeClr val="tx2"/>
                </a:solidFill>
              </a:rPr>
              <a:t>середовища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впливових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осіб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керував</a:t>
            </a:r>
            <a:r>
              <a:rPr lang="ru-RU" sz="3000" dirty="0" smtClean="0">
                <a:solidFill>
                  <a:schemeClr val="tx2"/>
                </a:solidFill>
              </a:rPr>
              <a:t> штатом </a:t>
            </a:r>
            <a:r>
              <a:rPr lang="ru-RU" sz="3000" dirty="0" err="1" smtClean="0">
                <a:solidFill>
                  <a:schemeClr val="tx2"/>
                </a:solidFill>
              </a:rPr>
              <a:t>двірцевих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урядовців</a:t>
            </a:r>
            <a:r>
              <a:rPr lang="ru-RU" sz="3000" dirty="0" smtClean="0">
                <a:solidFill>
                  <a:schemeClr val="tx2"/>
                </a:solidFill>
              </a:rPr>
              <a:t> і слуг, управляв </a:t>
            </a:r>
            <a:r>
              <a:rPr lang="ru-RU" sz="3000" dirty="0" err="1" smtClean="0">
                <a:solidFill>
                  <a:schemeClr val="tx2"/>
                </a:solidFill>
              </a:rPr>
              <a:t>царськими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маєтками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господарськими</a:t>
            </a:r>
            <a:r>
              <a:rPr lang="ru-RU" sz="3000" dirty="0" smtClean="0">
                <a:solidFill>
                  <a:schemeClr val="tx2"/>
                </a:solidFill>
              </a:rPr>
              <a:t> роботами (</a:t>
            </a:r>
            <a:r>
              <a:rPr lang="ru-RU" sz="3000" dirty="0" err="1" smtClean="0">
                <a:solidFill>
                  <a:schemeClr val="tx2"/>
                </a:solidFill>
              </a:rPr>
              <a:t>іригація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землеробство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фінанси</a:t>
            </a:r>
            <a:r>
              <a:rPr lang="ru-RU" sz="3000" dirty="0" smtClean="0">
                <a:solidFill>
                  <a:schemeClr val="tx2"/>
                </a:solidFill>
              </a:rPr>
              <a:t>), </a:t>
            </a:r>
            <a:r>
              <a:rPr lang="ru-RU" sz="3000" dirty="0" err="1" smtClean="0">
                <a:solidFill>
                  <a:schemeClr val="tx2"/>
                </a:solidFill>
              </a:rPr>
              <a:t>командував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військом</a:t>
            </a:r>
            <a:r>
              <a:rPr lang="ru-RU" sz="3000" dirty="0" smtClean="0">
                <a:solidFill>
                  <a:schemeClr val="tx2"/>
                </a:solidFill>
              </a:rPr>
              <a:t>, чинив суд, заступав царя в </a:t>
            </a:r>
            <a:r>
              <a:rPr lang="ru-RU" sz="3000" dirty="0" err="1" smtClean="0">
                <a:solidFill>
                  <a:schemeClr val="tx2"/>
                </a:solidFill>
              </a:rPr>
              <a:t>усіх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інших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державних</a:t>
            </a:r>
            <a:r>
              <a:rPr lang="ru-RU" sz="3000" dirty="0" smtClean="0">
                <a:solidFill>
                  <a:schemeClr val="tx2"/>
                </a:solidFill>
              </a:rPr>
              <a:t> справах. </a:t>
            </a:r>
          </a:p>
          <a:p>
            <a:pPr algn="just">
              <a:buFont typeface="Wingdings" pitchFamily="2" charset="2"/>
              <a:buChar char="q"/>
            </a:pPr>
            <a:r>
              <a:rPr lang="ru-RU" sz="3000" b="1" dirty="0" err="1" smtClean="0">
                <a:solidFill>
                  <a:schemeClr val="tx2"/>
                </a:solidFill>
              </a:rPr>
              <a:t>Нубанді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підпорядковувались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місцеві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правителі</a:t>
            </a:r>
            <a:r>
              <a:rPr lang="ru-RU" sz="3000" dirty="0" smtClean="0">
                <a:solidFill>
                  <a:schemeClr val="tx2"/>
                </a:solidFill>
              </a:rPr>
              <a:t> й </a:t>
            </a:r>
            <a:r>
              <a:rPr lang="ru-RU" sz="3000" dirty="0" err="1" smtClean="0">
                <a:solidFill>
                  <a:schemeClr val="tx2"/>
                </a:solidFill>
              </a:rPr>
              <a:t>адміністрація</a:t>
            </a:r>
            <a:r>
              <a:rPr lang="ru-RU" sz="3000" dirty="0" smtClean="0">
                <a:solidFill>
                  <a:schemeClr val="tx2"/>
                </a:solidFill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ru-RU" sz="3000" b="1" dirty="0" err="1" smtClean="0">
                <a:solidFill>
                  <a:schemeClr val="tx2"/>
                </a:solidFill>
              </a:rPr>
              <a:t>Інші</a:t>
            </a:r>
            <a:r>
              <a:rPr lang="ru-RU" sz="3000" b="1" dirty="0" smtClean="0">
                <a:solidFill>
                  <a:schemeClr val="tx2"/>
                </a:solidFill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</a:rPr>
              <a:t>вищі</a:t>
            </a:r>
            <a:r>
              <a:rPr lang="ru-RU" sz="3000" b="1" dirty="0" smtClean="0">
                <a:solidFill>
                  <a:schemeClr val="tx2"/>
                </a:solidFill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</a:rPr>
              <a:t>службові</a:t>
            </a:r>
            <a:r>
              <a:rPr lang="ru-RU" sz="3000" b="1" dirty="0" smtClean="0">
                <a:solidFill>
                  <a:schemeClr val="tx2"/>
                </a:solidFill>
              </a:rPr>
              <a:t> особи: </a:t>
            </a:r>
            <a:r>
              <a:rPr lang="ru-RU" sz="3000" dirty="0" smtClean="0">
                <a:solidFill>
                  <a:schemeClr val="tx2"/>
                </a:solidFill>
              </a:rPr>
              <a:t>скарбник, начальник </a:t>
            </a:r>
            <a:r>
              <a:rPr lang="ru-RU" sz="3000" dirty="0" err="1" smtClean="0">
                <a:solidFill>
                  <a:schemeClr val="tx2"/>
                </a:solidFill>
              </a:rPr>
              <a:t>царської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гвардії</a:t>
            </a:r>
            <a:r>
              <a:rPr lang="ru-RU" sz="3000" dirty="0" smtClean="0">
                <a:solidFill>
                  <a:schemeClr val="tx2"/>
                </a:solidFill>
              </a:rPr>
              <a:t> і </a:t>
            </a:r>
            <a:r>
              <a:rPr lang="ru-RU" sz="3000" dirty="0" err="1" smtClean="0">
                <a:solidFill>
                  <a:schemeClr val="tx2"/>
                </a:solidFill>
              </a:rPr>
              <a:t>охорони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порадники</a:t>
            </a:r>
            <a:r>
              <a:rPr lang="ru-RU" sz="3000" dirty="0" smtClean="0">
                <a:solidFill>
                  <a:schemeClr val="tx2"/>
                </a:solidFill>
              </a:rPr>
              <a:t> царя, </a:t>
            </a:r>
            <a:r>
              <a:rPr lang="ru-RU" sz="3000" dirty="0" err="1" smtClean="0">
                <a:solidFill>
                  <a:schemeClr val="tx2"/>
                </a:solidFill>
              </a:rPr>
              <a:t>полководці</a:t>
            </a:r>
            <a:r>
              <a:rPr lang="ru-RU" sz="3000" dirty="0" smtClean="0">
                <a:solidFill>
                  <a:schemeClr val="tx2"/>
                </a:solidFill>
              </a:rPr>
              <a:t>. </a:t>
            </a:r>
            <a:endParaRPr lang="ru-RU" sz="3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5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44624"/>
            <a:ext cx="777686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err="1" smtClean="0">
                <a:solidFill>
                  <a:srgbClr val="3333CC"/>
                </a:solidFill>
              </a:rPr>
              <a:t>Місцевий</a:t>
            </a:r>
            <a:r>
              <a:rPr lang="ru-RU" sz="4000" b="1" dirty="0" smtClean="0">
                <a:solidFill>
                  <a:srgbClr val="3333CC"/>
                </a:solidFill>
              </a:rPr>
              <a:t> </a:t>
            </a:r>
            <a:r>
              <a:rPr lang="ru-RU" sz="4000" b="1" dirty="0">
                <a:solidFill>
                  <a:srgbClr val="3333CC"/>
                </a:solidFill>
              </a:rPr>
              <a:t>аппарат </a:t>
            </a:r>
            <a:r>
              <a:rPr lang="ru-RU" sz="4000" b="1" dirty="0" err="1">
                <a:solidFill>
                  <a:srgbClr val="3333CC"/>
                </a:solidFill>
              </a:rPr>
              <a:t>управління</a:t>
            </a:r>
            <a:endParaRPr lang="ru-RU" sz="4000" b="1" dirty="0">
              <a:solidFill>
                <a:srgbClr val="3333CC"/>
              </a:solidFill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4000" dirty="0" smtClean="0">
                <a:solidFill>
                  <a:schemeClr val="tx2"/>
                </a:solidFill>
              </a:rPr>
              <a:t>Держава </a:t>
            </a:r>
            <a:r>
              <a:rPr lang="ru-RU" sz="4000" dirty="0" err="1" smtClean="0">
                <a:solidFill>
                  <a:schemeClr val="tx2"/>
                </a:solidFill>
              </a:rPr>
              <a:t>була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поділена</a:t>
            </a:r>
            <a:r>
              <a:rPr lang="ru-RU" sz="4000" dirty="0" smtClean="0">
                <a:solidFill>
                  <a:schemeClr val="tx2"/>
                </a:solidFill>
              </a:rPr>
              <a:t> на </a:t>
            </a:r>
            <a:r>
              <a:rPr lang="ru-RU" sz="4000" b="1" dirty="0" err="1" smtClean="0">
                <a:solidFill>
                  <a:schemeClr val="tx2"/>
                </a:solidFill>
              </a:rPr>
              <a:t>провінції</a:t>
            </a:r>
            <a:r>
              <a:rPr lang="ru-RU" sz="4000" dirty="0" smtClean="0">
                <a:solidFill>
                  <a:schemeClr val="tx2"/>
                </a:solidFill>
              </a:rPr>
              <a:t>, яку  </a:t>
            </a:r>
            <a:r>
              <a:rPr lang="ru-RU" sz="4000" dirty="0" err="1" smtClean="0">
                <a:solidFill>
                  <a:schemeClr val="tx2"/>
                </a:solidFill>
              </a:rPr>
              <a:t>очолювали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місцеві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патесі</a:t>
            </a:r>
            <a:r>
              <a:rPr lang="ru-RU" sz="4000" dirty="0" smtClean="0">
                <a:solidFill>
                  <a:schemeClr val="tx2"/>
                </a:solidFill>
              </a:rPr>
              <a:t>, а </a:t>
            </a:r>
            <a:r>
              <a:rPr lang="ru-RU" sz="4000" dirty="0" err="1" smtClean="0">
                <a:solidFill>
                  <a:schemeClr val="tx2"/>
                </a:solidFill>
              </a:rPr>
              <a:t>згодом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царські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урядовці</a:t>
            </a:r>
            <a:r>
              <a:rPr lang="ru-RU" sz="4000" dirty="0" smtClean="0">
                <a:solidFill>
                  <a:schemeClr val="tx2"/>
                </a:solidFill>
              </a:rPr>
              <a:t> - </a:t>
            </a:r>
            <a:r>
              <a:rPr lang="ru-RU" sz="4000" b="1" dirty="0" err="1" smtClean="0">
                <a:solidFill>
                  <a:schemeClr val="tx2"/>
                </a:solidFill>
              </a:rPr>
              <a:t>губернатори</a:t>
            </a:r>
            <a:r>
              <a:rPr lang="ru-RU" sz="4000" b="1" dirty="0" smtClean="0">
                <a:solidFill>
                  <a:schemeClr val="tx2"/>
                </a:solidFill>
              </a:rPr>
              <a:t> (</a:t>
            </a:r>
            <a:r>
              <a:rPr lang="ru-RU" sz="4000" b="1" dirty="0" err="1" smtClean="0">
                <a:solidFill>
                  <a:schemeClr val="tx2"/>
                </a:solidFill>
              </a:rPr>
              <a:t>ісакку</a:t>
            </a:r>
            <a:r>
              <a:rPr lang="ru-RU" sz="4000" b="1" dirty="0" smtClean="0">
                <a:solidFill>
                  <a:schemeClr val="tx2"/>
                </a:solidFill>
              </a:rPr>
              <a:t>)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</a:p>
          <a:p>
            <a:pPr algn="ctr">
              <a:buFont typeface="Wingdings" pitchFamily="2" charset="2"/>
              <a:buChar char="q"/>
            </a:pPr>
            <a:r>
              <a:rPr lang="ru-RU" sz="4000" b="1" dirty="0" err="1" smtClean="0">
                <a:solidFill>
                  <a:schemeClr val="tx2"/>
                </a:solidFill>
              </a:rPr>
              <a:t>Провінції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поділялись</a:t>
            </a:r>
            <a:r>
              <a:rPr lang="ru-RU" sz="4000" dirty="0" smtClean="0">
                <a:solidFill>
                  <a:schemeClr val="tx2"/>
                </a:solidFill>
              </a:rPr>
              <a:t> на </a:t>
            </a:r>
            <a:r>
              <a:rPr lang="ru-RU" sz="4000" b="1" dirty="0" smtClean="0">
                <a:solidFill>
                  <a:schemeClr val="tx2"/>
                </a:solidFill>
              </a:rPr>
              <a:t>округи</a:t>
            </a:r>
            <a:r>
              <a:rPr lang="ru-RU" sz="4000" dirty="0" smtClean="0">
                <a:solidFill>
                  <a:schemeClr val="tx2"/>
                </a:solidFill>
              </a:rPr>
              <a:t> на </a:t>
            </a:r>
            <a:r>
              <a:rPr lang="ru-RU" sz="4000" dirty="0" err="1" smtClean="0">
                <a:solidFill>
                  <a:schemeClr val="tx2"/>
                </a:solidFill>
              </a:rPr>
              <a:t>чолі</a:t>
            </a:r>
            <a:r>
              <a:rPr lang="ru-RU" sz="4000" dirty="0" smtClean="0">
                <a:solidFill>
                  <a:schemeClr val="tx2"/>
                </a:solidFill>
              </a:rPr>
              <a:t> з </a:t>
            </a:r>
            <a:r>
              <a:rPr lang="ru-RU" sz="4000" b="1" dirty="0" err="1" smtClean="0">
                <a:solidFill>
                  <a:schemeClr val="tx2"/>
                </a:solidFill>
              </a:rPr>
              <a:t>шакканаку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</a:p>
          <a:p>
            <a:pPr algn="ctr">
              <a:buFont typeface="Wingdings" pitchFamily="2" charset="2"/>
              <a:buChar char="q"/>
            </a:pPr>
            <a:r>
              <a:rPr lang="ru-RU" sz="4000" b="1" dirty="0" err="1" smtClean="0">
                <a:solidFill>
                  <a:schemeClr val="tx2"/>
                </a:solidFill>
              </a:rPr>
              <a:t>Міста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очолювали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рабіану</a:t>
            </a:r>
            <a:endParaRPr lang="ru-RU" sz="4000" b="1" dirty="0" smtClean="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4000" b="1" dirty="0" err="1" smtClean="0">
                <a:solidFill>
                  <a:schemeClr val="tx2"/>
                </a:solidFill>
              </a:rPr>
              <a:t>Общини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>
                <a:solidFill>
                  <a:schemeClr val="tx2"/>
                </a:solidFill>
              </a:rPr>
              <a:t>очолювали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старійшини</a:t>
            </a:r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168155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44624"/>
            <a:ext cx="7776864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err="1" smtClean="0">
                <a:solidFill>
                  <a:srgbClr val="3333CC"/>
                </a:solidFill>
              </a:rPr>
              <a:t>Місцевий</a:t>
            </a:r>
            <a:r>
              <a:rPr lang="ru-RU" sz="4000" b="1" dirty="0" smtClean="0">
                <a:solidFill>
                  <a:srgbClr val="3333CC"/>
                </a:solidFill>
              </a:rPr>
              <a:t> </a:t>
            </a:r>
            <a:r>
              <a:rPr lang="ru-RU" sz="4000" b="1" dirty="0" err="1" smtClean="0">
                <a:solidFill>
                  <a:srgbClr val="3333CC"/>
                </a:solidFill>
              </a:rPr>
              <a:t>апарат</a:t>
            </a:r>
            <a:r>
              <a:rPr lang="ru-RU" sz="4000" b="1" dirty="0" smtClean="0">
                <a:solidFill>
                  <a:srgbClr val="3333CC"/>
                </a:solidFill>
              </a:rPr>
              <a:t> </a:t>
            </a:r>
            <a:r>
              <a:rPr lang="ru-RU" sz="4000" b="1" dirty="0" err="1">
                <a:solidFill>
                  <a:srgbClr val="3333CC"/>
                </a:solidFill>
              </a:rPr>
              <a:t>управління</a:t>
            </a:r>
            <a:endParaRPr lang="ru-RU" sz="4000" b="1" dirty="0">
              <a:solidFill>
                <a:srgbClr val="3333CC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3000" b="1" dirty="0" err="1" smtClean="0">
                <a:solidFill>
                  <a:schemeClr val="tx2"/>
                </a:solidFill>
              </a:rPr>
              <a:t>Компетенція</a:t>
            </a:r>
            <a:r>
              <a:rPr lang="ru-RU" sz="3000" b="1" dirty="0" smtClean="0">
                <a:solidFill>
                  <a:schemeClr val="tx2"/>
                </a:solidFill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</a:rPr>
              <a:t>місцевої</a:t>
            </a:r>
            <a:r>
              <a:rPr lang="ru-RU" sz="3000" b="1" dirty="0" smtClean="0">
                <a:solidFill>
                  <a:schemeClr val="tx2"/>
                </a:solidFill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</a:rPr>
              <a:t>адміністрації</a:t>
            </a:r>
            <a:r>
              <a:rPr lang="ru-RU" sz="3000" b="1" dirty="0">
                <a:solidFill>
                  <a:schemeClr val="tx2"/>
                </a:solidFill>
              </a:rPr>
              <a:t>:</a:t>
            </a:r>
            <a:r>
              <a:rPr lang="ru-RU" sz="3000" b="1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призначали</a:t>
            </a:r>
            <a:r>
              <a:rPr lang="ru-RU" sz="3000" dirty="0" smtClean="0">
                <a:solidFill>
                  <a:schemeClr val="tx2"/>
                </a:solidFill>
              </a:rPr>
              <a:t> та </a:t>
            </a:r>
            <a:r>
              <a:rPr lang="ru-RU" sz="3000" dirty="0" err="1" smtClean="0">
                <a:solidFill>
                  <a:schemeClr val="tx2"/>
                </a:solidFill>
              </a:rPr>
              <a:t>звільняли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посадовців</a:t>
            </a:r>
            <a:r>
              <a:rPr lang="ru-RU" sz="3000" dirty="0" smtClean="0">
                <a:solidFill>
                  <a:schemeClr val="tx2"/>
                </a:solidFill>
              </a:rPr>
              <a:t> рангом </a:t>
            </a:r>
            <a:r>
              <a:rPr lang="ru-RU" sz="3000" dirty="0" err="1" smtClean="0">
                <a:solidFill>
                  <a:schemeClr val="tx2"/>
                </a:solidFill>
              </a:rPr>
              <a:t>нижче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доглядали</a:t>
            </a:r>
            <a:r>
              <a:rPr lang="ru-RU" sz="3000" dirty="0" smtClean="0">
                <a:solidFill>
                  <a:schemeClr val="tx2"/>
                </a:solidFill>
              </a:rPr>
              <a:t> за порядком, </a:t>
            </a:r>
            <a:r>
              <a:rPr lang="ru-RU" sz="3000" dirty="0" err="1" smtClean="0">
                <a:solidFill>
                  <a:schemeClr val="tx2"/>
                </a:solidFill>
              </a:rPr>
              <a:t>збором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податків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дбали</a:t>
            </a:r>
            <a:r>
              <a:rPr lang="ru-RU" sz="3000" dirty="0" smtClean="0">
                <a:solidFill>
                  <a:schemeClr val="tx2"/>
                </a:solidFill>
              </a:rPr>
              <a:t> про оборону, </a:t>
            </a:r>
            <a:r>
              <a:rPr lang="ru-RU" sz="3000" dirty="0" err="1" smtClean="0">
                <a:solidFill>
                  <a:schemeClr val="tx2"/>
                </a:solidFill>
              </a:rPr>
              <a:t>збирали</a:t>
            </a:r>
            <a:r>
              <a:rPr lang="ru-RU" sz="3000" dirty="0" smtClean="0">
                <a:solidFill>
                  <a:schemeClr val="tx2"/>
                </a:solidFill>
              </a:rPr>
              <a:t> й </a:t>
            </a:r>
            <a:r>
              <a:rPr lang="ru-RU" sz="3000" dirty="0" err="1" smtClean="0">
                <a:solidFill>
                  <a:schemeClr val="tx2"/>
                </a:solidFill>
              </a:rPr>
              <a:t>очолювали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військо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виконували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судові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функції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тощо</a:t>
            </a:r>
            <a:r>
              <a:rPr lang="ru-RU" sz="3000" dirty="0" smtClean="0">
                <a:solidFill>
                  <a:schemeClr val="tx2"/>
                </a:solidFill>
              </a:rPr>
              <a:t>.</a:t>
            </a:r>
          </a:p>
          <a:p>
            <a:pPr algn="just">
              <a:buFont typeface="Wingdings" pitchFamily="2" charset="2"/>
              <a:buChar char="q"/>
            </a:pPr>
            <a:r>
              <a:rPr lang="ru-RU" sz="3000" b="1" dirty="0" err="1" smtClean="0">
                <a:solidFill>
                  <a:schemeClr val="tx2"/>
                </a:solidFill>
              </a:rPr>
              <a:t>Існували</a:t>
            </a:r>
            <a:r>
              <a:rPr lang="ru-RU" sz="3000" b="1" dirty="0" smtClean="0">
                <a:solidFill>
                  <a:schemeClr val="tx2"/>
                </a:solidFill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</a:rPr>
              <a:t>урядовці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які</a:t>
            </a:r>
            <a:r>
              <a:rPr lang="ru-RU" sz="3000" dirty="0" smtClean="0">
                <a:solidFill>
                  <a:schemeClr val="tx2"/>
                </a:solidFill>
              </a:rPr>
              <a:t> у </a:t>
            </a:r>
            <a:r>
              <a:rPr lang="ru-RU" sz="3000" dirty="0" err="1" smtClean="0">
                <a:solidFill>
                  <a:schemeClr val="tx2"/>
                </a:solidFill>
              </a:rPr>
              <a:t>супроводі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воїнів</a:t>
            </a:r>
            <a:r>
              <a:rPr lang="ru-RU" sz="3000" dirty="0" smtClean="0">
                <a:solidFill>
                  <a:schemeClr val="tx2"/>
                </a:solidFill>
              </a:rPr>
              <a:t> і слуг роз</a:t>
            </a:r>
            <a:r>
              <a:rPr lang="en-US" sz="3000" dirty="0" smtClean="0">
                <a:solidFill>
                  <a:schemeClr val="tx2"/>
                </a:solidFill>
              </a:rPr>
              <a:t>’</a:t>
            </a:r>
            <a:r>
              <a:rPr lang="ru-RU" sz="3000" dirty="0" err="1" smtClean="0">
                <a:solidFill>
                  <a:schemeClr val="tx2"/>
                </a:solidFill>
              </a:rPr>
              <a:t>їжджали</a:t>
            </a:r>
            <a:r>
              <a:rPr lang="ru-RU" sz="3000" dirty="0" smtClean="0">
                <a:solidFill>
                  <a:schemeClr val="tx2"/>
                </a:solidFill>
              </a:rPr>
              <a:t> по </a:t>
            </a:r>
            <a:r>
              <a:rPr lang="ru-RU" sz="3000" dirty="0" err="1" smtClean="0">
                <a:solidFill>
                  <a:schemeClr val="tx2"/>
                </a:solidFill>
              </a:rPr>
              <a:t>країні</a:t>
            </a:r>
            <a:r>
              <a:rPr lang="ru-RU" sz="3000" dirty="0" smtClean="0">
                <a:solidFill>
                  <a:schemeClr val="tx2"/>
                </a:solidFill>
              </a:rPr>
              <a:t>, </a:t>
            </a:r>
            <a:r>
              <a:rPr lang="ru-RU" sz="3000" dirty="0" err="1" smtClean="0">
                <a:solidFill>
                  <a:schemeClr val="tx2"/>
                </a:solidFill>
              </a:rPr>
              <a:t>виконуючи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доручення</a:t>
            </a:r>
            <a:r>
              <a:rPr lang="ru-RU" sz="3000" dirty="0" smtClean="0">
                <a:solidFill>
                  <a:schemeClr val="tx2"/>
                </a:solidFill>
              </a:rPr>
              <a:t> царя, </a:t>
            </a:r>
            <a:r>
              <a:rPr lang="ru-RU" sz="3000" dirty="0" err="1" smtClean="0">
                <a:solidFill>
                  <a:schemeClr val="tx2"/>
                </a:solidFill>
              </a:rPr>
              <a:t>нубанди</a:t>
            </a:r>
            <a:r>
              <a:rPr lang="ru-RU" sz="3000" dirty="0" smtClean="0">
                <a:solidFill>
                  <a:schemeClr val="tx2"/>
                </a:solidFill>
              </a:rPr>
              <a:t> та </a:t>
            </a:r>
            <a:r>
              <a:rPr lang="ru-RU" sz="3000" dirty="0" err="1" smtClean="0">
                <a:solidFill>
                  <a:schemeClr val="tx2"/>
                </a:solidFill>
              </a:rPr>
              <a:t>інших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сановників</a:t>
            </a:r>
            <a:r>
              <a:rPr lang="ru-RU" sz="3000" dirty="0" smtClean="0">
                <a:solidFill>
                  <a:schemeClr val="tx2"/>
                </a:solidFill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ru-RU" sz="3000" b="1" dirty="0" err="1" smtClean="0">
                <a:solidFill>
                  <a:schemeClr val="tx2"/>
                </a:solidFill>
              </a:rPr>
              <a:t>Писці</a:t>
            </a:r>
            <a:r>
              <a:rPr lang="ru-RU" sz="3000" b="1" dirty="0" smtClean="0">
                <a:solidFill>
                  <a:schemeClr val="tx2"/>
                </a:solidFill>
              </a:rPr>
              <a:t> (</a:t>
            </a:r>
            <a:r>
              <a:rPr lang="ru-RU" sz="3000" b="1" dirty="0" err="1" smtClean="0">
                <a:solidFill>
                  <a:schemeClr val="tx2"/>
                </a:solidFill>
              </a:rPr>
              <a:t>дубсари</a:t>
            </a:r>
            <a:r>
              <a:rPr lang="ru-RU" sz="3000" b="1" dirty="0" smtClean="0">
                <a:solidFill>
                  <a:schemeClr val="tx2"/>
                </a:solidFill>
              </a:rPr>
              <a:t>) </a:t>
            </a:r>
            <a:r>
              <a:rPr lang="ru-RU" sz="3000" dirty="0" smtClean="0">
                <a:solidFill>
                  <a:schemeClr val="tx2"/>
                </a:solidFill>
              </a:rPr>
              <a:t>оформляли </a:t>
            </a:r>
            <a:r>
              <a:rPr lang="ru-RU" sz="3000" dirty="0" err="1" smtClean="0">
                <a:solidFill>
                  <a:schemeClr val="tx2"/>
                </a:solidFill>
              </a:rPr>
              <a:t>правові</a:t>
            </a:r>
            <a:r>
              <a:rPr lang="ru-RU" sz="3000" dirty="0" smtClean="0">
                <a:solidFill>
                  <a:schemeClr val="tx2"/>
                </a:solidFill>
              </a:rPr>
              <a:t> </a:t>
            </a:r>
            <a:r>
              <a:rPr lang="ru-RU" sz="3000" dirty="0" err="1" smtClean="0">
                <a:solidFill>
                  <a:schemeClr val="tx2"/>
                </a:solidFill>
              </a:rPr>
              <a:t>документи</a:t>
            </a:r>
            <a:r>
              <a:rPr lang="ru-RU" sz="3000" dirty="0" smtClean="0">
                <a:solidFill>
                  <a:schemeClr val="tx2"/>
                </a:solidFill>
              </a:rPr>
              <a:t>, вели </a:t>
            </a:r>
            <a:r>
              <a:rPr lang="ru-RU" sz="3000" dirty="0" err="1" smtClean="0">
                <a:solidFill>
                  <a:schemeClr val="tx2"/>
                </a:solidFill>
              </a:rPr>
              <a:t>реєстраційні</a:t>
            </a:r>
            <a:r>
              <a:rPr lang="ru-RU" sz="3000" dirty="0" smtClean="0">
                <a:solidFill>
                  <a:schemeClr val="tx2"/>
                </a:solidFill>
              </a:rPr>
              <a:t> книги, записи про </a:t>
            </a:r>
            <a:r>
              <a:rPr lang="ru-RU" sz="3000" dirty="0" err="1" smtClean="0">
                <a:solidFill>
                  <a:schemeClr val="tx2"/>
                </a:solidFill>
              </a:rPr>
              <a:t>ви</a:t>
            </a:r>
            <a:r>
              <a:rPr lang="ru-RU" sz="3000" dirty="0" err="1" smtClean="0"/>
              <a:t>конання</a:t>
            </a:r>
            <a:r>
              <a:rPr lang="ru-RU" sz="3000" dirty="0" smtClean="0"/>
              <a:t> повинностей, </a:t>
            </a:r>
            <a:r>
              <a:rPr lang="ru-RU" sz="3000" dirty="0" err="1" smtClean="0"/>
              <a:t>сплати</a:t>
            </a:r>
            <a:r>
              <a:rPr lang="ru-RU" sz="3000" dirty="0" smtClean="0"/>
              <a:t> </a:t>
            </a:r>
            <a:r>
              <a:rPr lang="ru-RU" sz="3000" dirty="0" err="1" smtClean="0"/>
              <a:t>податків</a:t>
            </a:r>
            <a:endParaRPr lang="ru-RU" sz="3000" dirty="0" smtClean="0"/>
          </a:p>
        </p:txBody>
      </p:sp>
    </p:spTree>
    <p:extLst>
      <p:ext uri="{BB962C8B-B14F-4D97-AF65-F5344CB8AC3E}">
        <p14:creationId xmlns:p14="http://schemas.microsoft.com/office/powerpoint/2010/main" val="327325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 err="1">
                <a:solidFill>
                  <a:srgbClr val="3333CC"/>
                </a:solidFill>
              </a:rPr>
              <a:t>Судова</a:t>
            </a:r>
            <a:r>
              <a:rPr lang="ru-RU" sz="6000" b="1" dirty="0">
                <a:solidFill>
                  <a:srgbClr val="3333CC"/>
                </a:solidFill>
              </a:rPr>
              <a:t> </a:t>
            </a:r>
            <a:r>
              <a:rPr lang="ru-RU" sz="6000" b="1" dirty="0" smtClean="0">
                <a:solidFill>
                  <a:srgbClr val="3333CC"/>
                </a:solidFill>
              </a:rPr>
              <a:t>система </a:t>
            </a:r>
            <a:endParaRPr lang="ru-RU" sz="6000" b="1" dirty="0">
              <a:solidFill>
                <a:srgbClr val="3333CC"/>
              </a:solidFill>
            </a:endParaRPr>
          </a:p>
        </p:txBody>
      </p:sp>
      <p:pic>
        <p:nvPicPr>
          <p:cNvPr id="3074" name="Picture 2" descr="Картинки по запросу суд  в вавилон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0" t="20488" r="5169" b="2517"/>
          <a:stretch/>
        </p:blipFill>
        <p:spPr bwMode="auto">
          <a:xfrm>
            <a:off x="1059182" y="1556792"/>
            <a:ext cx="7936116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12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16632"/>
            <a:ext cx="792088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sz="4800" dirty="0" smtClean="0">
                <a:solidFill>
                  <a:schemeClr val="tx2"/>
                </a:solidFill>
              </a:rPr>
              <a:t>В </a:t>
            </a:r>
            <a:r>
              <a:rPr lang="ru-RU" sz="4800" dirty="0" err="1" smtClean="0">
                <a:solidFill>
                  <a:schemeClr val="tx2"/>
                </a:solidFill>
              </a:rPr>
              <a:t>ранню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епоху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всі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спірні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справи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розглядали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b="1" dirty="0" err="1" smtClean="0">
                <a:solidFill>
                  <a:schemeClr val="tx2"/>
                </a:solidFill>
              </a:rPr>
              <a:t>жерці</a:t>
            </a:r>
            <a:r>
              <a:rPr lang="ru-RU" sz="4800" b="1" dirty="0" smtClean="0">
                <a:solidFill>
                  <a:schemeClr val="tx2"/>
                </a:solidFill>
              </a:rPr>
              <a:t>.</a:t>
            </a:r>
            <a:r>
              <a:rPr lang="ru-RU" sz="4800" dirty="0" smtClean="0">
                <a:solidFill>
                  <a:schemeClr val="tx2"/>
                </a:solidFill>
              </a:rPr>
              <a:t> Вони </a:t>
            </a:r>
            <a:r>
              <a:rPr lang="ru-RU" sz="4800" dirty="0" err="1" smtClean="0">
                <a:solidFill>
                  <a:schemeClr val="tx2"/>
                </a:solidFill>
              </a:rPr>
              <a:t>були</a:t>
            </a:r>
            <a:r>
              <a:rPr lang="ru-RU" sz="4800" dirty="0" smtClean="0">
                <a:solidFill>
                  <a:schemeClr val="tx2"/>
                </a:solidFill>
              </a:rPr>
              <a:t> у </a:t>
            </a:r>
            <a:r>
              <a:rPr lang="ru-RU" sz="4800" b="1" dirty="0" err="1" smtClean="0">
                <a:solidFill>
                  <a:schemeClr val="tx2"/>
                </a:solidFill>
              </a:rPr>
              <a:t>Межиріччі</a:t>
            </a:r>
            <a:r>
              <a:rPr lang="ru-RU" sz="4800" b="1" dirty="0" smtClean="0">
                <a:solidFill>
                  <a:schemeClr val="tx2"/>
                </a:solidFill>
              </a:rPr>
              <a:t> </a:t>
            </a:r>
            <a:r>
              <a:rPr lang="ru-RU" sz="4800" dirty="0" smtClean="0">
                <a:solidFill>
                  <a:schemeClr val="tx2"/>
                </a:solidFill>
              </a:rPr>
              <a:t>першими </a:t>
            </a:r>
            <a:r>
              <a:rPr lang="ru-RU" sz="4800" dirty="0" err="1" smtClean="0">
                <a:solidFill>
                  <a:schemeClr val="tx2"/>
                </a:solidFill>
              </a:rPr>
              <a:t>суддями</a:t>
            </a:r>
            <a:r>
              <a:rPr lang="ru-RU" sz="4800" dirty="0" smtClean="0">
                <a:solidFill>
                  <a:schemeClr val="tx2"/>
                </a:solidFill>
              </a:rPr>
              <a:t>, а </a:t>
            </a:r>
            <a:r>
              <a:rPr lang="ru-RU" sz="4800" dirty="0" err="1" smtClean="0">
                <a:solidFill>
                  <a:schemeClr val="tx2"/>
                </a:solidFill>
              </a:rPr>
              <a:t>місцем</a:t>
            </a:r>
            <a:r>
              <a:rPr lang="ru-RU" sz="4800" dirty="0" smtClean="0">
                <a:solidFill>
                  <a:schemeClr val="tx2"/>
                </a:solidFill>
              </a:rPr>
              <a:t> суду - </a:t>
            </a:r>
            <a:r>
              <a:rPr lang="ru-RU" sz="4800" b="1" dirty="0" err="1" smtClean="0">
                <a:solidFill>
                  <a:schemeClr val="tx2"/>
                </a:solidFill>
              </a:rPr>
              <a:t>храми</a:t>
            </a:r>
            <a:r>
              <a:rPr lang="ru-RU" sz="4800" dirty="0" smtClean="0">
                <a:solidFill>
                  <a:schemeClr val="tx2"/>
                </a:solidFill>
              </a:rPr>
              <a:t>. </a:t>
            </a:r>
          </a:p>
          <a:p>
            <a:pPr algn="ctr">
              <a:buFont typeface="Wingdings" pitchFamily="2" charset="2"/>
              <a:buChar char="q"/>
            </a:pPr>
            <a:r>
              <a:rPr lang="ru-RU" sz="4800" dirty="0">
                <a:solidFill>
                  <a:schemeClr val="tx2"/>
                </a:solidFill>
              </a:rPr>
              <a:t>	 </a:t>
            </a:r>
            <a:r>
              <a:rPr lang="ru-RU" sz="4800" dirty="0" smtClean="0">
                <a:solidFill>
                  <a:schemeClr val="tx2"/>
                </a:solidFill>
              </a:rPr>
              <a:t>При </a:t>
            </a:r>
            <a:r>
              <a:rPr lang="ru-RU" sz="4800" dirty="0" err="1">
                <a:solidFill>
                  <a:schemeClr val="tx2"/>
                </a:solidFill>
              </a:rPr>
              <a:t>Хаммурапі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b="1" dirty="0" err="1" smtClean="0">
                <a:solidFill>
                  <a:schemeClr val="tx2"/>
                </a:solidFill>
              </a:rPr>
              <a:t>судочинство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набуває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світського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х-ру</a:t>
            </a:r>
            <a:r>
              <a:rPr lang="ru-RU" sz="4800" dirty="0" smtClean="0">
                <a:solidFill>
                  <a:schemeClr val="tx2"/>
                </a:solidFill>
              </a:rPr>
              <a:t> і переходить до </a:t>
            </a:r>
            <a:r>
              <a:rPr lang="ru-RU" sz="4800" b="1" dirty="0" err="1" smtClean="0">
                <a:solidFill>
                  <a:schemeClr val="tx2"/>
                </a:solidFill>
              </a:rPr>
              <a:t>державних</a:t>
            </a:r>
            <a:r>
              <a:rPr lang="ru-RU" sz="4800" b="1" dirty="0" smtClean="0">
                <a:solidFill>
                  <a:schemeClr val="tx2"/>
                </a:solidFill>
              </a:rPr>
              <a:t> </a:t>
            </a:r>
            <a:r>
              <a:rPr lang="ru-RU" sz="4800" b="1" dirty="0" err="1" smtClean="0">
                <a:solidFill>
                  <a:schemeClr val="tx2"/>
                </a:solidFill>
              </a:rPr>
              <a:t>урядовців</a:t>
            </a:r>
            <a:r>
              <a:rPr lang="ru-RU" sz="4800" dirty="0" smtClean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ru-RU" sz="2800" b="1" dirty="0" smtClean="0">
                <a:solidFill>
                  <a:schemeClr val="tx2"/>
                </a:solidFill>
              </a:rPr>
              <a:t>	</a:t>
            </a:r>
            <a:r>
              <a:rPr lang="ru-RU" sz="2800" dirty="0" smtClean="0">
                <a:solidFill>
                  <a:schemeClr val="tx2"/>
                </a:solidFill>
              </a:rPr>
              <a:t>	</a:t>
            </a:r>
            <a:r>
              <a:rPr lang="ru-RU" sz="2800" dirty="0"/>
              <a:t>	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218076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16632"/>
            <a:ext cx="792088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sz="4000" b="1" dirty="0" smtClean="0">
                <a:solidFill>
                  <a:schemeClr val="tx2"/>
                </a:solidFill>
              </a:rPr>
              <a:t>Суд не </a:t>
            </a:r>
            <a:r>
              <a:rPr lang="ru-RU" sz="4000" b="1" dirty="0" err="1" smtClean="0">
                <a:solidFill>
                  <a:schemeClr val="tx2"/>
                </a:solidFill>
              </a:rPr>
              <a:t>був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відокремлений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від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адміністрації</a:t>
            </a:r>
            <a:r>
              <a:rPr lang="ru-RU" sz="4000" b="1" dirty="0" smtClean="0">
                <a:solidFill>
                  <a:schemeClr val="tx2"/>
                </a:solidFill>
              </a:rPr>
              <a:t>: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</a:rPr>
              <a:t>старости -</a:t>
            </a:r>
            <a:r>
              <a:rPr lang="ru-RU" sz="4000" dirty="0" smtClean="0">
                <a:solidFill>
                  <a:schemeClr val="tx2"/>
                </a:solidFill>
              </a:rPr>
              <a:t> в общинах, </a:t>
            </a:r>
            <a:r>
              <a:rPr lang="ru-RU" sz="4000" b="1" dirty="0" err="1" smtClean="0">
                <a:solidFill>
                  <a:schemeClr val="tx2"/>
                </a:solidFill>
              </a:rPr>
              <a:t>управителі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міст</a:t>
            </a:r>
            <a:r>
              <a:rPr lang="ru-RU" sz="4000" b="1" dirty="0" smtClean="0">
                <a:solidFill>
                  <a:schemeClr val="tx2"/>
                </a:solidFill>
              </a:rPr>
              <a:t>, </a:t>
            </a:r>
            <a:r>
              <a:rPr lang="ru-RU" sz="4000" b="1" dirty="0" err="1" smtClean="0">
                <a:solidFill>
                  <a:schemeClr val="tx2"/>
                </a:solidFill>
              </a:rPr>
              <a:t>округів</a:t>
            </a:r>
            <a:r>
              <a:rPr lang="ru-RU" sz="4000" b="1" dirty="0" smtClean="0">
                <a:solidFill>
                  <a:schemeClr val="tx2"/>
                </a:solidFill>
              </a:rPr>
              <a:t> і областей, </a:t>
            </a:r>
            <a:r>
              <a:rPr lang="ru-RU" sz="4000" b="1" dirty="0" err="1" smtClean="0">
                <a:solidFill>
                  <a:schemeClr val="tx2"/>
                </a:solidFill>
              </a:rPr>
              <a:t>намісники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 smtClean="0">
                <a:solidFill>
                  <a:schemeClr val="tx2"/>
                </a:solidFill>
              </a:rPr>
              <a:t>- </a:t>
            </a:r>
            <a:r>
              <a:rPr lang="ru-RU" sz="4000" dirty="0" smtClean="0">
                <a:solidFill>
                  <a:schemeClr val="tx2"/>
                </a:solidFill>
              </a:rPr>
              <a:t>в </a:t>
            </a:r>
            <a:r>
              <a:rPr lang="ru-RU" sz="4000" dirty="0" err="1" smtClean="0">
                <a:solidFill>
                  <a:schemeClr val="tx2"/>
                </a:solidFill>
              </a:rPr>
              <a:t>провінціях</a:t>
            </a:r>
            <a:r>
              <a:rPr lang="ru-RU" sz="4000" dirty="0" smtClean="0">
                <a:solidFill>
                  <a:schemeClr val="tx2"/>
                </a:solidFill>
              </a:rPr>
              <a:t>.  </a:t>
            </a:r>
            <a:endParaRPr lang="en-US" sz="4000" dirty="0" smtClean="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4000" dirty="0" err="1" smtClean="0">
                <a:solidFill>
                  <a:schemeClr val="tx2"/>
                </a:solidFill>
              </a:rPr>
              <a:t>Справи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розглядались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спільно</a:t>
            </a:r>
            <a:r>
              <a:rPr lang="ru-RU" sz="4000" dirty="0" smtClean="0">
                <a:solidFill>
                  <a:schemeClr val="tx2"/>
                </a:solidFill>
              </a:rPr>
              <a:t> з </a:t>
            </a:r>
            <a:r>
              <a:rPr lang="ru-RU" sz="4000" b="1" dirty="0" err="1" smtClean="0">
                <a:solidFill>
                  <a:schemeClr val="tx2"/>
                </a:solidFill>
              </a:rPr>
              <a:t>колегією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присяжних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або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асесорів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dirty="0" smtClean="0">
                <a:solidFill>
                  <a:schemeClr val="tx2"/>
                </a:solidFill>
              </a:rPr>
              <a:t>(</a:t>
            </a:r>
            <a:r>
              <a:rPr lang="ru-RU" sz="4000" dirty="0" err="1" smtClean="0">
                <a:solidFill>
                  <a:schemeClr val="tx2"/>
                </a:solidFill>
              </a:rPr>
              <a:t>від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</a:rPr>
              <a:t>3 </a:t>
            </a:r>
            <a:r>
              <a:rPr lang="ru-RU" sz="4000" dirty="0" smtClean="0">
                <a:solidFill>
                  <a:schemeClr val="tx2"/>
                </a:solidFill>
              </a:rPr>
              <a:t>до </a:t>
            </a:r>
            <a:r>
              <a:rPr lang="ru-RU" sz="4000" b="1" dirty="0" smtClean="0">
                <a:solidFill>
                  <a:schemeClr val="tx2"/>
                </a:solidFill>
              </a:rPr>
              <a:t>10 </a:t>
            </a:r>
            <a:r>
              <a:rPr lang="ru-RU" sz="4000" b="1" dirty="0" err="1" smtClean="0">
                <a:solidFill>
                  <a:schemeClr val="tx2"/>
                </a:solidFill>
              </a:rPr>
              <a:t>осіб</a:t>
            </a:r>
            <a:r>
              <a:rPr lang="ru-RU" sz="4000" b="1" dirty="0" smtClean="0">
                <a:solidFill>
                  <a:schemeClr val="tx2"/>
                </a:solidFill>
              </a:rPr>
              <a:t>)</a:t>
            </a:r>
            <a:r>
              <a:rPr lang="ru-RU" sz="4000" dirty="0" smtClean="0">
                <a:solidFill>
                  <a:schemeClr val="tx2"/>
                </a:solidFill>
              </a:rPr>
              <a:t>. </a:t>
            </a:r>
            <a:r>
              <a:rPr lang="ru-RU" sz="4000" b="1" dirty="0" err="1" smtClean="0">
                <a:solidFill>
                  <a:schemeClr val="tx2"/>
                </a:solidFill>
              </a:rPr>
              <a:t>Функції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асесорів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виконувала</a:t>
            </a:r>
            <a:r>
              <a:rPr lang="ru-RU" sz="4000" dirty="0" smtClean="0">
                <a:solidFill>
                  <a:schemeClr val="tx2"/>
                </a:solidFill>
              </a:rPr>
              <a:t> знать. </a:t>
            </a:r>
            <a:r>
              <a:rPr lang="ru-RU" sz="4000" dirty="0" err="1" smtClean="0">
                <a:solidFill>
                  <a:schemeClr val="tx2"/>
                </a:solidFill>
              </a:rPr>
              <a:t>Отже</a:t>
            </a:r>
            <a:r>
              <a:rPr lang="ru-RU" sz="4000" dirty="0" smtClean="0">
                <a:solidFill>
                  <a:schemeClr val="tx2"/>
                </a:solidFill>
              </a:rPr>
              <a:t>, </a:t>
            </a:r>
            <a:r>
              <a:rPr lang="ru-RU" sz="4000" dirty="0" err="1" smtClean="0">
                <a:solidFill>
                  <a:schemeClr val="tx2"/>
                </a:solidFill>
              </a:rPr>
              <a:t>судочинство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було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</a:rPr>
              <a:t>колегіальним</a:t>
            </a:r>
            <a:r>
              <a:rPr lang="ru-RU" sz="2800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2800" dirty="0" smtClean="0">
                <a:solidFill>
                  <a:schemeClr val="tx2"/>
                </a:solidFill>
              </a:rPr>
              <a:t>	</a:t>
            </a:r>
            <a:r>
              <a:rPr lang="ru-RU" sz="2800" dirty="0"/>
              <a:t>	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34349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86"/>
          <a:stretch>
            <a:fillRect/>
          </a:stretch>
        </p:blipFill>
        <p:spPr bwMode="auto">
          <a:xfrm>
            <a:off x="1403648" y="142851"/>
            <a:ext cx="7560839" cy="68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257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16632"/>
            <a:ext cx="79208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sz="3200" dirty="0" smtClean="0">
                <a:solidFill>
                  <a:schemeClr val="tx2"/>
                </a:solidFill>
              </a:rPr>
              <a:t>В </a:t>
            </a:r>
            <a:r>
              <a:rPr lang="ru-RU" sz="3200" b="1" dirty="0" err="1" smtClean="0">
                <a:solidFill>
                  <a:schemeClr val="tx2"/>
                </a:solidFill>
              </a:rPr>
              <a:t>епоху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Хаммурапі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dirty="0" smtClean="0">
                <a:solidFill>
                  <a:schemeClr val="tx2"/>
                </a:solidFill>
              </a:rPr>
              <a:t>- </a:t>
            </a:r>
            <a:r>
              <a:rPr lang="ru-RU" sz="3200" b="1" dirty="0" err="1" smtClean="0">
                <a:solidFill>
                  <a:schemeClr val="tx2"/>
                </a:solidFill>
              </a:rPr>
              <a:t>професійні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судді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</a:p>
          <a:p>
            <a:pPr algn="ctr"/>
            <a:r>
              <a:rPr lang="ru-RU" sz="3200" dirty="0" err="1" smtClean="0">
                <a:solidFill>
                  <a:schemeClr val="tx2"/>
                </a:solidFill>
              </a:rPr>
              <a:t>яких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призначав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цар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</a:p>
          <a:p>
            <a:pPr algn="ctr">
              <a:buFont typeface="Wingdings" pitchFamily="2" charset="2"/>
              <a:buChar char="q"/>
            </a:pPr>
            <a:r>
              <a:rPr lang="ru-RU" sz="3200" dirty="0" err="1" smtClean="0">
                <a:solidFill>
                  <a:schemeClr val="tx2"/>
                </a:solidFill>
              </a:rPr>
              <a:t>Поряд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із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судовими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функціями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судді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виконували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перевірку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сплати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податків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контролювали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управління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царськими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маєтками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</a:p>
          <a:p>
            <a:pPr algn="ctr">
              <a:buFont typeface="Wingdings" pitchFamily="2" charset="2"/>
              <a:buChar char="q"/>
            </a:pPr>
            <a:r>
              <a:rPr lang="ru-RU" sz="3200" b="1" dirty="0" err="1" smtClean="0">
                <a:solidFill>
                  <a:schemeClr val="tx2"/>
                </a:solidFill>
              </a:rPr>
              <a:t>Судочинство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діяло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колегіально</a:t>
            </a:r>
            <a:r>
              <a:rPr lang="ru-RU" sz="3200" dirty="0" smtClean="0">
                <a:solidFill>
                  <a:schemeClr val="tx2"/>
                </a:solidFill>
              </a:rPr>
              <a:t>: по </a:t>
            </a:r>
            <a:r>
              <a:rPr lang="ru-RU" sz="3200" b="1" dirty="0" smtClean="0">
                <a:solidFill>
                  <a:schemeClr val="tx2"/>
                </a:solidFill>
              </a:rPr>
              <a:t>3, 4, 8 </a:t>
            </a:r>
            <a:r>
              <a:rPr lang="ru-RU" sz="3200" b="1" dirty="0" err="1" smtClean="0">
                <a:solidFill>
                  <a:schemeClr val="tx2"/>
                </a:solidFill>
              </a:rPr>
              <a:t>суддів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dirty="0" smtClean="0">
                <a:solidFill>
                  <a:schemeClr val="tx2"/>
                </a:solidFill>
              </a:rPr>
              <a:t> в кожному </a:t>
            </a:r>
            <a:r>
              <a:rPr lang="ru-RU" sz="3200" dirty="0" err="1" smtClean="0">
                <a:solidFill>
                  <a:schemeClr val="tx2"/>
                </a:solidFill>
              </a:rPr>
              <a:t>окрузі</a:t>
            </a:r>
            <a:r>
              <a:rPr lang="ru-RU" sz="3200" dirty="0" smtClean="0">
                <a:solidFill>
                  <a:schemeClr val="tx2"/>
                </a:solidFill>
              </a:rPr>
              <a:t>.</a:t>
            </a:r>
          </a:p>
          <a:p>
            <a:pPr algn="ctr">
              <a:buFont typeface="Wingdings" pitchFamily="2" charset="2"/>
              <a:buChar char="q"/>
            </a:pPr>
            <a:r>
              <a:rPr lang="ru-RU" sz="3200" dirty="0" err="1" smtClean="0">
                <a:solidFill>
                  <a:schemeClr val="tx2"/>
                </a:solidFill>
              </a:rPr>
              <a:t>Судді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мали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помічників</a:t>
            </a:r>
            <a:r>
              <a:rPr lang="ru-RU" sz="3200" b="1" dirty="0" smtClean="0">
                <a:solidFill>
                  <a:schemeClr val="tx2"/>
                </a:solidFill>
              </a:rPr>
              <a:t> (</a:t>
            </a:r>
            <a:r>
              <a:rPr lang="ru-RU" sz="3200" b="1" dirty="0" err="1" smtClean="0">
                <a:solidFill>
                  <a:schemeClr val="tx2"/>
                </a:solidFill>
              </a:rPr>
              <a:t>рабішу</a:t>
            </a:r>
            <a:r>
              <a:rPr lang="ru-RU" sz="3200" dirty="0" smtClean="0">
                <a:solidFill>
                  <a:schemeClr val="tx2"/>
                </a:solidFill>
              </a:rPr>
              <a:t>), </a:t>
            </a:r>
            <a:r>
              <a:rPr lang="ru-RU" sz="3200" dirty="0" err="1" smtClean="0">
                <a:solidFill>
                  <a:schemeClr val="tx2"/>
                </a:solidFill>
              </a:rPr>
              <a:t>які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готували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справи</a:t>
            </a:r>
            <a:r>
              <a:rPr lang="ru-RU" sz="3200" dirty="0" smtClean="0">
                <a:solidFill>
                  <a:schemeClr val="tx2"/>
                </a:solidFill>
              </a:rPr>
              <a:t> до </a:t>
            </a:r>
            <a:r>
              <a:rPr lang="ru-RU" sz="3200" dirty="0" err="1" smtClean="0">
                <a:solidFill>
                  <a:schemeClr val="tx2"/>
                </a:solidFill>
              </a:rPr>
              <a:t>слухання</a:t>
            </a:r>
            <a:r>
              <a:rPr lang="ru-RU" sz="3200" dirty="0" smtClean="0">
                <a:solidFill>
                  <a:schemeClr val="tx2"/>
                </a:solidFill>
              </a:rPr>
              <a:t> та </a:t>
            </a:r>
            <a:r>
              <a:rPr lang="ru-RU" sz="3200" dirty="0" err="1" smtClean="0">
                <a:solidFill>
                  <a:schemeClr val="tx2"/>
                </a:solidFill>
              </a:rPr>
              <a:t>консультантували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мали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контрольні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функції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вимагали</a:t>
            </a:r>
            <a:r>
              <a:rPr lang="ru-RU" sz="3200" dirty="0" smtClean="0">
                <a:solidFill>
                  <a:schemeClr val="tx2"/>
                </a:solidFill>
              </a:rPr>
              <a:t> у </a:t>
            </a:r>
            <a:r>
              <a:rPr lang="ru-RU" sz="3200" dirty="0" err="1" smtClean="0">
                <a:solidFill>
                  <a:schemeClr val="tx2"/>
                </a:solidFill>
              </a:rPr>
              <a:t>сторін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докази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документи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перевіряли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їх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достовірність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2200" dirty="0"/>
              <a:t>	</a:t>
            </a:r>
            <a:endParaRPr lang="ru-RU" sz="2200" dirty="0" smtClean="0"/>
          </a:p>
        </p:txBody>
      </p:sp>
      <p:sp>
        <p:nvSpPr>
          <p:cNvPr id="2" name="Выгнутая вправо стрелка 1"/>
          <p:cNvSpPr/>
          <p:nvPr/>
        </p:nvSpPr>
        <p:spPr bwMode="auto">
          <a:xfrm>
            <a:off x="8316416" y="5301208"/>
            <a:ext cx="293078" cy="288032"/>
          </a:xfrm>
          <a:prstGeom prst="curvedLef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20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214290"/>
            <a:ext cx="777686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/>
              <a:t>	</a:t>
            </a:r>
            <a:r>
              <a:rPr lang="ru-RU" sz="3200" b="1" dirty="0" err="1" smtClean="0">
                <a:solidFill>
                  <a:schemeClr val="tx2"/>
                </a:solidFill>
              </a:rPr>
              <a:t>Вищим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суддею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був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цар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  <a:r>
              <a:rPr lang="ru-RU" sz="3200" dirty="0" err="1" smtClean="0">
                <a:solidFill>
                  <a:schemeClr val="tx2"/>
                </a:solidFill>
              </a:rPr>
              <a:t>Він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міг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розглядати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будь-яку</a:t>
            </a:r>
            <a:r>
              <a:rPr lang="ru-RU" sz="3200" dirty="0" smtClean="0">
                <a:solidFill>
                  <a:schemeClr val="tx2"/>
                </a:solidFill>
              </a:rPr>
              <a:t> справу, </a:t>
            </a:r>
            <a:r>
              <a:rPr lang="ru-RU" sz="3200" dirty="0" err="1" smtClean="0">
                <a:solidFill>
                  <a:schemeClr val="tx2"/>
                </a:solidFill>
              </a:rPr>
              <a:t>апеляції</a:t>
            </a:r>
            <a:r>
              <a:rPr lang="ru-RU" sz="3200" dirty="0" smtClean="0">
                <a:solidFill>
                  <a:schemeClr val="tx2"/>
                </a:solidFill>
              </a:rPr>
              <a:t> на </a:t>
            </a:r>
            <a:r>
              <a:rPr lang="ru-RU" sz="3200" dirty="0" err="1" smtClean="0">
                <a:solidFill>
                  <a:schemeClr val="tx2"/>
                </a:solidFill>
              </a:rPr>
              <a:t>вироки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всіх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судів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тобто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виступав</a:t>
            </a:r>
            <a:r>
              <a:rPr lang="ru-RU" sz="3200" dirty="0" smtClean="0">
                <a:solidFill>
                  <a:schemeClr val="tx2"/>
                </a:solidFill>
              </a:rPr>
              <a:t> як </a:t>
            </a:r>
            <a:r>
              <a:rPr lang="ru-RU" sz="3200" b="1" i="1" dirty="0" smtClean="0">
                <a:solidFill>
                  <a:schemeClr val="tx2"/>
                </a:solidFill>
              </a:rPr>
              <a:t>перша і як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апеляційна</a:t>
            </a:r>
            <a:r>
              <a:rPr lang="ru-RU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err="1" smtClean="0">
                <a:solidFill>
                  <a:schemeClr val="tx2"/>
                </a:solidFill>
              </a:rPr>
              <a:t>інстанція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  <a:r>
              <a:rPr lang="ru-RU" sz="3200" dirty="0" err="1" smtClean="0">
                <a:solidFill>
                  <a:schemeClr val="tx2"/>
                </a:solidFill>
              </a:rPr>
              <a:t>Йому</a:t>
            </a:r>
            <a:r>
              <a:rPr lang="ru-RU" sz="3200" dirty="0" smtClean="0">
                <a:solidFill>
                  <a:schemeClr val="tx2"/>
                </a:solidFill>
              </a:rPr>
              <a:t> належало </a:t>
            </a:r>
            <a:r>
              <a:rPr lang="ru-RU" sz="3200" b="1" i="1" dirty="0" smtClean="0">
                <a:solidFill>
                  <a:schemeClr val="tx2"/>
                </a:solidFill>
              </a:rPr>
              <a:t>право </a:t>
            </a:r>
            <a:r>
              <a:rPr lang="ru-RU" sz="3200" b="1" i="1" dirty="0" err="1" smtClean="0">
                <a:solidFill>
                  <a:schemeClr val="tx2"/>
                </a:solidFill>
              </a:rPr>
              <a:t>помилування</a:t>
            </a:r>
            <a:r>
              <a:rPr lang="ru-RU" sz="3200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3200" dirty="0" smtClean="0">
                <a:solidFill>
                  <a:schemeClr val="tx2"/>
                </a:solidFill>
              </a:rPr>
              <a:t>	</a:t>
            </a:r>
            <a:r>
              <a:rPr lang="ru-RU" sz="3200" dirty="0" err="1" smtClean="0">
                <a:solidFill>
                  <a:schemeClr val="tx2"/>
                </a:solidFill>
              </a:rPr>
              <a:t>Крім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державних</a:t>
            </a:r>
            <a:r>
              <a:rPr lang="ru-RU" sz="3200" b="1" dirty="0" smtClean="0">
                <a:solidFill>
                  <a:schemeClr val="tx2"/>
                </a:solidFill>
              </a:rPr>
              <a:t>, </a:t>
            </a:r>
            <a:r>
              <a:rPr lang="ru-RU" sz="3200" b="1" dirty="0" err="1" smtClean="0">
                <a:solidFill>
                  <a:schemeClr val="tx2"/>
                </a:solidFill>
              </a:rPr>
              <a:t>світських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судів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збереглися</a:t>
            </a:r>
            <a:r>
              <a:rPr lang="ru-RU" sz="3200" dirty="0" smtClean="0">
                <a:solidFill>
                  <a:schemeClr val="tx2"/>
                </a:solidFill>
              </a:rPr>
              <a:t> і </a:t>
            </a:r>
            <a:r>
              <a:rPr lang="ru-RU" sz="3200" b="1" dirty="0" err="1" smtClean="0">
                <a:solidFill>
                  <a:schemeClr val="tx2"/>
                </a:solidFill>
              </a:rPr>
              <a:t>жрецькі</a:t>
            </a:r>
            <a:r>
              <a:rPr lang="ru-RU" sz="3200" b="1" dirty="0" smtClean="0">
                <a:solidFill>
                  <a:schemeClr val="tx2"/>
                </a:solidFill>
              </a:rPr>
              <a:t>, </a:t>
            </a:r>
            <a:r>
              <a:rPr lang="ru-RU" sz="3200" b="1" dirty="0" err="1" smtClean="0">
                <a:solidFill>
                  <a:schemeClr val="tx2"/>
                </a:solidFill>
              </a:rPr>
              <a:t>храмові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dirty="0" smtClean="0">
                <a:solidFill>
                  <a:schemeClr val="tx2"/>
                </a:solidFill>
              </a:rPr>
              <a:t>суди. Вони судили самих </a:t>
            </a:r>
            <a:r>
              <a:rPr lang="ru-RU" sz="3200" dirty="0" err="1" smtClean="0">
                <a:solidFill>
                  <a:schemeClr val="tx2"/>
                </a:solidFill>
              </a:rPr>
              <a:t>жерців</a:t>
            </a:r>
            <a:r>
              <a:rPr lang="ru-RU" sz="3200" dirty="0" smtClean="0">
                <a:solidFill>
                  <a:schemeClr val="tx2"/>
                </a:solidFill>
              </a:rPr>
              <a:t> та </a:t>
            </a:r>
            <a:r>
              <a:rPr lang="ru-RU" sz="3200" dirty="0" err="1" smtClean="0">
                <a:solidFill>
                  <a:schemeClr val="tx2"/>
                </a:solidFill>
              </a:rPr>
              <a:t>залежне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населення</a:t>
            </a:r>
            <a:r>
              <a:rPr lang="ru-RU" sz="3200" dirty="0" smtClean="0">
                <a:solidFill>
                  <a:schemeClr val="tx2"/>
                </a:solidFill>
              </a:rPr>
              <a:t>, яке проживало </a:t>
            </a:r>
            <a:r>
              <a:rPr lang="ru-RU" sz="3200" dirty="0" err="1" smtClean="0">
                <a:solidFill>
                  <a:schemeClr val="tx2"/>
                </a:solidFill>
              </a:rPr>
              <a:t>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працювало</a:t>
            </a:r>
            <a:r>
              <a:rPr lang="ru-RU" sz="3200" dirty="0" smtClean="0">
                <a:solidFill>
                  <a:schemeClr val="tx2"/>
                </a:solidFill>
              </a:rPr>
              <a:t> на </a:t>
            </a:r>
            <a:r>
              <a:rPr lang="ru-RU" sz="3200" dirty="0" err="1" smtClean="0">
                <a:solidFill>
                  <a:schemeClr val="tx2"/>
                </a:solidFill>
              </a:rPr>
              <a:t>храмових</a:t>
            </a:r>
            <a:r>
              <a:rPr lang="ru-RU" sz="3200" dirty="0" smtClean="0">
                <a:solidFill>
                  <a:schemeClr val="tx2"/>
                </a:solidFill>
              </a:rPr>
              <a:t> землях, у </a:t>
            </a:r>
            <a:r>
              <a:rPr lang="ru-RU" sz="3200" dirty="0" err="1" smtClean="0">
                <a:solidFill>
                  <a:schemeClr val="tx2"/>
                </a:solidFill>
              </a:rPr>
              <a:t>маєтках</a:t>
            </a:r>
            <a:r>
              <a:rPr lang="ru-RU" sz="3200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sz="3200" dirty="0" smtClean="0">
                <a:solidFill>
                  <a:schemeClr val="tx2"/>
                </a:solidFill>
              </a:rPr>
              <a:t>	</a:t>
            </a:r>
            <a:r>
              <a:rPr lang="ru-RU" sz="3200" dirty="0" err="1" smtClean="0">
                <a:solidFill>
                  <a:schemeClr val="tx2"/>
                </a:solidFill>
              </a:rPr>
              <a:t>Судові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функції</a:t>
            </a:r>
            <a:r>
              <a:rPr lang="ru-RU" sz="3200" dirty="0" smtClean="0">
                <a:solidFill>
                  <a:schemeClr val="tx2"/>
                </a:solidFill>
              </a:rPr>
              <a:t> над </a:t>
            </a:r>
            <a:r>
              <a:rPr lang="ru-RU" sz="3200" dirty="0" err="1" smtClean="0">
                <a:solidFill>
                  <a:schemeClr val="tx2"/>
                </a:solidFill>
              </a:rPr>
              <a:t>усім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залежним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населенням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передусім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над</a:t>
            </a:r>
            <a:r>
              <a:rPr lang="ru-RU" sz="3200" dirty="0" smtClean="0">
                <a:solidFill>
                  <a:schemeClr val="tx2"/>
                </a:solidFill>
              </a:rPr>
              <a:t> рабами, </a:t>
            </a:r>
            <a:r>
              <a:rPr lang="ru-RU" sz="3200" dirty="0" err="1" smtClean="0">
                <a:solidFill>
                  <a:schemeClr val="tx2"/>
                </a:solidFill>
              </a:rPr>
              <a:t>мали</a:t>
            </a:r>
            <a:r>
              <a:rPr lang="ru-RU" sz="3200" dirty="0" smtClean="0">
                <a:solidFill>
                  <a:schemeClr val="tx2"/>
                </a:solidFill>
              </a:rPr>
              <a:t> й </a:t>
            </a:r>
            <a:r>
              <a:rPr lang="ru-RU" sz="3200" b="1" dirty="0" err="1" smtClean="0">
                <a:solidFill>
                  <a:schemeClr val="tx2"/>
                </a:solidFill>
              </a:rPr>
              <a:t>рабовласники</a:t>
            </a:r>
            <a:r>
              <a:rPr lang="ru-RU" sz="3200" b="1" dirty="0" smtClean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305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42852"/>
            <a:ext cx="7776864" cy="6473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2600" dirty="0" smtClean="0"/>
              <a:t>	</a:t>
            </a:r>
            <a:r>
              <a:rPr lang="ru-RU" sz="3200" dirty="0" smtClean="0">
                <a:solidFill>
                  <a:schemeClr val="tx2"/>
                </a:solidFill>
              </a:rPr>
              <a:t>При судах служили </a:t>
            </a:r>
            <a:r>
              <a:rPr lang="ru-RU" sz="3200" b="1" dirty="0" smtClean="0">
                <a:solidFill>
                  <a:schemeClr val="tx2"/>
                </a:solidFill>
              </a:rPr>
              <a:t>«</a:t>
            </a:r>
            <a:r>
              <a:rPr lang="ru-RU" sz="3200" b="1" dirty="0" err="1" smtClean="0">
                <a:solidFill>
                  <a:schemeClr val="tx2"/>
                </a:solidFill>
              </a:rPr>
              <a:t>воїни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судді</a:t>
            </a:r>
            <a:r>
              <a:rPr lang="ru-RU" sz="3200" dirty="0" smtClean="0">
                <a:solidFill>
                  <a:schemeClr val="tx2"/>
                </a:solidFill>
              </a:rPr>
              <a:t>» - </a:t>
            </a:r>
            <a:r>
              <a:rPr lang="ru-RU" sz="3200" dirty="0" err="1" smtClean="0">
                <a:solidFill>
                  <a:schemeClr val="tx2"/>
                </a:solidFill>
              </a:rPr>
              <a:t>охоронці</a:t>
            </a:r>
            <a:r>
              <a:rPr lang="ru-RU" sz="3200" dirty="0" smtClean="0">
                <a:solidFill>
                  <a:schemeClr val="tx2"/>
                </a:solidFill>
              </a:rPr>
              <a:t> суду, </a:t>
            </a:r>
            <a:r>
              <a:rPr lang="ru-RU" sz="3200" dirty="0" err="1" smtClean="0">
                <a:solidFill>
                  <a:schemeClr val="tx2"/>
                </a:solidFill>
              </a:rPr>
              <a:t>виконавці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рішень</a:t>
            </a:r>
            <a:r>
              <a:rPr lang="ru-RU" sz="3200" dirty="0" smtClean="0">
                <a:solidFill>
                  <a:schemeClr val="tx2"/>
                </a:solidFill>
              </a:rPr>
              <a:t> і </a:t>
            </a:r>
            <a:r>
              <a:rPr lang="ru-RU" sz="3200" dirty="0" err="1" smtClean="0">
                <a:solidFill>
                  <a:schemeClr val="tx2"/>
                </a:solidFill>
              </a:rPr>
              <a:t>доручень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суддів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ru-RU" sz="3200" dirty="0">
                <a:solidFill>
                  <a:schemeClr val="tx2"/>
                </a:solidFill>
              </a:rPr>
              <a:t>	</a:t>
            </a:r>
            <a:r>
              <a:rPr lang="ru-RU" sz="3200" dirty="0" err="1" smtClean="0">
                <a:solidFill>
                  <a:schemeClr val="tx2"/>
                </a:solidFill>
              </a:rPr>
              <a:t>Існували</a:t>
            </a:r>
            <a:r>
              <a:rPr lang="ru-RU" sz="3200" dirty="0" smtClean="0">
                <a:solidFill>
                  <a:schemeClr val="tx2"/>
                </a:solidFill>
              </a:rPr>
              <a:t> посади </a:t>
            </a:r>
            <a:r>
              <a:rPr lang="ru-RU" sz="3200" b="1" dirty="0" err="1" smtClean="0">
                <a:solidFill>
                  <a:schemeClr val="tx2"/>
                </a:solidFill>
              </a:rPr>
              <a:t>писців-секретарів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які</a:t>
            </a:r>
            <a:r>
              <a:rPr lang="ru-RU" sz="3200" dirty="0" smtClean="0">
                <a:solidFill>
                  <a:schemeClr val="tx2"/>
                </a:solidFill>
              </a:rPr>
              <a:t> оформляли </a:t>
            </a:r>
            <a:r>
              <a:rPr lang="ru-RU" sz="3200" dirty="0" err="1" smtClean="0">
                <a:solidFill>
                  <a:schemeClr val="tx2"/>
                </a:solidFill>
              </a:rPr>
              <a:t>судові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рішення</a:t>
            </a:r>
            <a:r>
              <a:rPr lang="ru-RU" sz="3200" dirty="0" smtClean="0">
                <a:solidFill>
                  <a:schemeClr val="tx2"/>
                </a:solidFill>
              </a:rPr>
              <a:t>. </a:t>
            </a:r>
          </a:p>
          <a:p>
            <a:pPr algn="just">
              <a:buFont typeface="Wingdings" pitchFamily="2" charset="2"/>
              <a:buChar char="q"/>
            </a:pPr>
            <a:r>
              <a:rPr lang="ru-RU" sz="3200" dirty="0" smtClean="0">
                <a:solidFill>
                  <a:schemeClr val="tx2"/>
                </a:solidFill>
              </a:rPr>
              <a:t>	</a:t>
            </a:r>
            <a:r>
              <a:rPr lang="ru-RU" sz="3200" b="1" dirty="0" err="1" smtClean="0">
                <a:solidFill>
                  <a:schemeClr val="tx2"/>
                </a:solidFill>
              </a:rPr>
              <a:t>Функції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>
                <a:solidFill>
                  <a:schemeClr val="tx2"/>
                </a:solidFill>
              </a:rPr>
              <a:t>писців-секретарів</a:t>
            </a: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зводились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dirty="0" smtClean="0">
                <a:solidFill>
                  <a:schemeClr val="tx2"/>
                </a:solidFill>
              </a:rPr>
              <a:t>до </a:t>
            </a:r>
            <a:r>
              <a:rPr lang="ru-RU" sz="3200" dirty="0" err="1" smtClean="0">
                <a:solidFill>
                  <a:schemeClr val="tx2"/>
                </a:solidFill>
              </a:rPr>
              <a:t>обов</a:t>
            </a:r>
            <a:r>
              <a:rPr lang="en-US" sz="3200" dirty="0" smtClean="0">
                <a:solidFill>
                  <a:schemeClr val="tx2"/>
                </a:solidFill>
              </a:rPr>
              <a:t>’</a:t>
            </a:r>
            <a:r>
              <a:rPr lang="ru-RU" sz="3200" dirty="0" err="1" smtClean="0">
                <a:solidFill>
                  <a:schemeClr val="tx2"/>
                </a:solidFill>
              </a:rPr>
              <a:t>язків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секретарів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суддів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архіваріусів</a:t>
            </a:r>
            <a:r>
              <a:rPr lang="ru-RU" sz="3200" dirty="0" smtClean="0">
                <a:solidFill>
                  <a:schemeClr val="tx2"/>
                </a:solidFill>
              </a:rPr>
              <a:t> і </a:t>
            </a:r>
            <a:r>
              <a:rPr lang="ru-RU" sz="3200" dirty="0" err="1" smtClean="0">
                <a:solidFill>
                  <a:schemeClr val="tx2"/>
                </a:solidFill>
              </a:rPr>
              <a:t>канцеляристів</a:t>
            </a:r>
            <a:r>
              <a:rPr lang="ru-RU" sz="3200" dirty="0" smtClean="0">
                <a:solidFill>
                  <a:schemeClr val="tx2"/>
                </a:solidFill>
              </a:rPr>
              <a:t>. Вони входили до складу </a:t>
            </a:r>
            <a:r>
              <a:rPr lang="ru-RU" sz="3200" dirty="0" err="1" smtClean="0">
                <a:solidFill>
                  <a:schemeClr val="tx2"/>
                </a:solidFill>
              </a:rPr>
              <a:t>корпорації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судових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писців</a:t>
            </a:r>
            <a:r>
              <a:rPr lang="ru-RU" sz="3200" dirty="0" smtClean="0">
                <a:solidFill>
                  <a:schemeClr val="tx2"/>
                </a:solidFill>
              </a:rPr>
              <a:t>, </a:t>
            </a:r>
            <a:r>
              <a:rPr lang="ru-RU" sz="3200" dirty="0" err="1" smtClean="0">
                <a:solidFill>
                  <a:schemeClr val="tx2"/>
                </a:solidFill>
              </a:rPr>
              <a:t>виконували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функції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управління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майном</a:t>
            </a:r>
            <a:r>
              <a:rPr lang="ru-RU" sz="3200" dirty="0" smtClean="0">
                <a:solidFill>
                  <a:schemeClr val="tx2"/>
                </a:solidFill>
              </a:rPr>
              <a:t> суду - </a:t>
            </a:r>
            <a:r>
              <a:rPr lang="ru-RU" sz="3200" dirty="0" err="1" smtClean="0">
                <a:solidFill>
                  <a:schemeClr val="tx2"/>
                </a:solidFill>
              </a:rPr>
              <a:t>будівлями</a:t>
            </a:r>
            <a:r>
              <a:rPr lang="ru-RU" sz="3200" dirty="0" smtClean="0">
                <a:solidFill>
                  <a:schemeClr val="tx2"/>
                </a:solidFill>
              </a:rPr>
              <a:t>, рабами, </a:t>
            </a:r>
            <a:r>
              <a:rPr lang="ru-RU" sz="3200" dirty="0" err="1" smtClean="0">
                <a:solidFill>
                  <a:schemeClr val="tx2"/>
                </a:solidFill>
              </a:rPr>
              <a:t>наймали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робітників</a:t>
            </a:r>
            <a:r>
              <a:rPr lang="ru-RU" sz="3200" dirty="0" smtClean="0">
                <a:solidFill>
                  <a:schemeClr val="tx2"/>
                </a:solidFill>
              </a:rPr>
              <a:t> для </a:t>
            </a:r>
            <a:r>
              <a:rPr lang="ru-RU" sz="3200" dirty="0" err="1" smtClean="0">
                <a:solidFill>
                  <a:schemeClr val="tx2"/>
                </a:solidFill>
              </a:rPr>
              <a:t>різних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робіт</a:t>
            </a:r>
            <a:r>
              <a:rPr lang="ru-RU" sz="3200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endParaRPr lang="ru-RU" sz="2600" dirty="0" smtClean="0"/>
          </a:p>
        </p:txBody>
      </p:sp>
    </p:spTree>
    <p:extLst>
      <p:ext uri="{BB962C8B-B14F-4D97-AF65-F5344CB8AC3E}">
        <p14:creationId xmlns:p14="http://schemas.microsoft.com/office/powerpoint/2010/main" val="293152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600" b="1" dirty="0" err="1">
                <a:solidFill>
                  <a:srgbClr val="3333CC"/>
                </a:solidFill>
              </a:rPr>
              <a:t>Збройні</a:t>
            </a:r>
            <a:r>
              <a:rPr lang="ru-RU" sz="6600" b="1" dirty="0">
                <a:solidFill>
                  <a:srgbClr val="3333CC"/>
                </a:solidFill>
              </a:rPr>
              <a:t> </a:t>
            </a:r>
            <a:r>
              <a:rPr lang="ru-RU" sz="6600" b="1" dirty="0" err="1">
                <a:solidFill>
                  <a:srgbClr val="3333CC"/>
                </a:solidFill>
              </a:rPr>
              <a:t>сили</a:t>
            </a:r>
            <a:r>
              <a:rPr lang="ru-RU" sz="6600" b="1" dirty="0">
                <a:solidFill>
                  <a:srgbClr val="3333CC"/>
                </a:solidFill>
              </a:rPr>
              <a:t> </a:t>
            </a:r>
          </a:p>
        </p:txBody>
      </p:sp>
      <p:pic>
        <p:nvPicPr>
          <p:cNvPr id="4098" name="Picture 2" descr="Картинки по запросу армия вавил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114" y="1628800"/>
            <a:ext cx="7740000" cy="497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54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99040"/>
            <a:ext cx="795579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sz="2600" dirty="0" err="1" smtClean="0">
                <a:solidFill>
                  <a:schemeClr val="tx2"/>
                </a:solidFill>
              </a:rPr>
              <a:t>Основна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збройна</a:t>
            </a:r>
            <a:r>
              <a:rPr lang="ru-RU" sz="2600" dirty="0" smtClean="0">
                <a:solidFill>
                  <a:schemeClr val="tx2"/>
                </a:solidFill>
              </a:rPr>
              <a:t> сила – </a:t>
            </a:r>
            <a:r>
              <a:rPr lang="ru-RU" sz="2600" b="1" dirty="0" err="1" smtClean="0">
                <a:solidFill>
                  <a:schemeClr val="tx2"/>
                </a:solidFill>
              </a:rPr>
              <a:t>ополчення</a:t>
            </a:r>
            <a:r>
              <a:rPr lang="ru-RU" sz="2600" b="1" dirty="0" smtClean="0">
                <a:solidFill>
                  <a:schemeClr val="tx2"/>
                </a:solidFill>
              </a:rPr>
              <a:t>, </a:t>
            </a:r>
            <a:r>
              <a:rPr lang="ru-RU" sz="2600" dirty="0" smtClean="0">
                <a:solidFill>
                  <a:schemeClr val="tx2"/>
                </a:solidFill>
              </a:rPr>
              <a:t>яке </a:t>
            </a:r>
            <a:r>
              <a:rPr lang="ru-RU" sz="2600" dirty="0" err="1" smtClean="0">
                <a:solidFill>
                  <a:schemeClr val="tx2"/>
                </a:solidFill>
              </a:rPr>
              <a:t>складалось</a:t>
            </a:r>
            <a:r>
              <a:rPr lang="ru-RU" sz="2600" dirty="0" smtClean="0">
                <a:solidFill>
                  <a:schemeClr val="tx2"/>
                </a:solidFill>
              </a:rPr>
              <a:t> з </a:t>
            </a:r>
            <a:r>
              <a:rPr lang="ru-RU" sz="2600" dirty="0" err="1" smtClean="0">
                <a:solidFill>
                  <a:schemeClr val="tx2"/>
                </a:solidFill>
              </a:rPr>
              <a:t>усіх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вільних</a:t>
            </a:r>
            <a:r>
              <a:rPr lang="ru-RU" sz="2600" dirty="0" smtClean="0">
                <a:solidFill>
                  <a:schemeClr val="tx2"/>
                </a:solidFill>
              </a:rPr>
              <a:t> людей (</a:t>
            </a:r>
            <a:r>
              <a:rPr lang="ru-RU" sz="2600" dirty="0" err="1" smtClean="0">
                <a:solidFill>
                  <a:schemeClr val="tx2"/>
                </a:solidFill>
              </a:rPr>
              <a:t>крім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жерців</a:t>
            </a:r>
            <a:r>
              <a:rPr lang="ru-RU" sz="2600" dirty="0" smtClean="0">
                <a:solidFill>
                  <a:schemeClr val="tx2"/>
                </a:solidFill>
              </a:rPr>
              <a:t>, </a:t>
            </a:r>
            <a:r>
              <a:rPr lang="ru-RU" sz="2600" dirty="0" err="1" smtClean="0">
                <a:solidFill>
                  <a:schemeClr val="tx2"/>
                </a:solidFill>
              </a:rPr>
              <a:t>знаті</a:t>
            </a:r>
            <a:r>
              <a:rPr lang="ru-RU" sz="2600" dirty="0" smtClean="0">
                <a:solidFill>
                  <a:schemeClr val="tx2"/>
                </a:solidFill>
              </a:rPr>
              <a:t>) і </a:t>
            </a:r>
            <a:r>
              <a:rPr lang="ru-RU" sz="2600" dirty="0" err="1" smtClean="0">
                <a:solidFill>
                  <a:schemeClr val="tx2"/>
                </a:solidFill>
              </a:rPr>
              <a:t>збирали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його</a:t>
            </a:r>
            <a:r>
              <a:rPr lang="ru-RU" sz="2600" dirty="0" smtClean="0">
                <a:solidFill>
                  <a:schemeClr val="tx2"/>
                </a:solidFill>
              </a:rPr>
              <a:t> при </a:t>
            </a:r>
            <a:r>
              <a:rPr lang="ru-RU" sz="2600" dirty="0" err="1" smtClean="0">
                <a:solidFill>
                  <a:schemeClr val="tx2"/>
                </a:solidFill>
              </a:rPr>
              <a:t>потребі</a:t>
            </a:r>
            <a:r>
              <a:rPr lang="ru-RU" sz="2600" dirty="0" smtClean="0">
                <a:solidFill>
                  <a:schemeClr val="tx2"/>
                </a:solidFill>
              </a:rPr>
              <a:t> за наказом царя	</a:t>
            </a:r>
          </a:p>
          <a:p>
            <a:pPr algn="ctr">
              <a:buFont typeface="Wingdings" pitchFamily="2" charset="2"/>
              <a:buChar char="q"/>
            </a:pPr>
            <a:r>
              <a:rPr lang="ru-RU" sz="2600" b="1" dirty="0" err="1" smtClean="0">
                <a:solidFill>
                  <a:schemeClr val="tx2"/>
                </a:solidFill>
              </a:rPr>
              <a:t>Основне</a:t>
            </a:r>
            <a:r>
              <a:rPr lang="ru-RU" sz="2600" b="1" dirty="0" smtClean="0">
                <a:solidFill>
                  <a:schemeClr val="tx2"/>
                </a:solidFill>
              </a:rPr>
              <a:t> </a:t>
            </a:r>
            <a:r>
              <a:rPr lang="ru-RU" sz="2600" b="1" dirty="0" err="1" smtClean="0">
                <a:solidFill>
                  <a:schemeClr val="tx2"/>
                </a:solidFill>
              </a:rPr>
              <a:t>озброєння</a:t>
            </a:r>
            <a:r>
              <a:rPr lang="ru-RU" sz="2600" b="1" dirty="0" smtClean="0">
                <a:solidFill>
                  <a:schemeClr val="tx2"/>
                </a:solidFill>
              </a:rPr>
              <a:t> </a:t>
            </a:r>
            <a:r>
              <a:rPr lang="ru-RU" sz="2600" dirty="0" smtClean="0">
                <a:solidFill>
                  <a:schemeClr val="tx2"/>
                </a:solidFill>
              </a:rPr>
              <a:t>- </a:t>
            </a:r>
            <a:r>
              <a:rPr lang="ru-RU" sz="2600" dirty="0" err="1" smtClean="0">
                <a:solidFill>
                  <a:schemeClr val="tx2"/>
                </a:solidFill>
              </a:rPr>
              <a:t>довгі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списи</a:t>
            </a:r>
            <a:r>
              <a:rPr lang="ru-RU" sz="2600" dirty="0" smtClean="0">
                <a:solidFill>
                  <a:schemeClr val="tx2"/>
                </a:solidFill>
              </a:rPr>
              <a:t>, молоти й </a:t>
            </a:r>
            <a:r>
              <a:rPr lang="ru-RU" sz="2600" dirty="0" err="1" smtClean="0">
                <a:solidFill>
                  <a:schemeClr val="tx2"/>
                </a:solidFill>
              </a:rPr>
              <a:t>сокири</a:t>
            </a:r>
            <a:r>
              <a:rPr lang="ru-RU" sz="2600" dirty="0" smtClean="0">
                <a:solidFill>
                  <a:schemeClr val="tx2"/>
                </a:solidFill>
              </a:rPr>
              <a:t>, </a:t>
            </a:r>
            <a:r>
              <a:rPr lang="ru-RU" sz="2600" dirty="0" err="1" smtClean="0">
                <a:solidFill>
                  <a:schemeClr val="tx2"/>
                </a:solidFill>
              </a:rPr>
              <a:t>згодом</a:t>
            </a:r>
            <a:r>
              <a:rPr lang="ru-RU" sz="2600" dirty="0" smtClean="0">
                <a:solidFill>
                  <a:schemeClr val="tx2"/>
                </a:solidFill>
              </a:rPr>
              <a:t> луки, </a:t>
            </a:r>
            <a:r>
              <a:rPr lang="ru-RU" sz="2600" dirty="0" err="1" smtClean="0">
                <a:solidFill>
                  <a:schemeClr val="tx2"/>
                </a:solidFill>
              </a:rPr>
              <a:t>мечі</a:t>
            </a:r>
            <a:r>
              <a:rPr lang="ru-RU" sz="2600" dirty="0" smtClean="0">
                <a:solidFill>
                  <a:schemeClr val="tx2"/>
                </a:solidFill>
              </a:rPr>
              <a:t>, </a:t>
            </a:r>
            <a:r>
              <a:rPr lang="ru-RU" sz="2600" dirty="0" err="1" smtClean="0">
                <a:solidFill>
                  <a:schemeClr val="tx2"/>
                </a:solidFill>
              </a:rPr>
              <a:t>колісниці</a:t>
            </a:r>
            <a:r>
              <a:rPr lang="ru-RU" sz="2600" dirty="0" smtClean="0">
                <a:solidFill>
                  <a:schemeClr val="tx2"/>
                </a:solidFill>
              </a:rPr>
              <a:t>. </a:t>
            </a:r>
          </a:p>
          <a:p>
            <a:pPr algn="ctr">
              <a:buFont typeface="Wingdings" pitchFamily="2" charset="2"/>
              <a:buChar char="q"/>
            </a:pPr>
            <a:r>
              <a:rPr lang="ru-RU" sz="2600" b="1" dirty="0" smtClean="0">
                <a:solidFill>
                  <a:schemeClr val="tx2"/>
                </a:solidFill>
              </a:rPr>
              <a:t>В </a:t>
            </a:r>
            <a:r>
              <a:rPr lang="ru-RU" sz="2600" b="1" dirty="0" err="1" smtClean="0">
                <a:solidFill>
                  <a:schemeClr val="tx2"/>
                </a:solidFill>
              </a:rPr>
              <a:t>епоху</a:t>
            </a:r>
            <a:r>
              <a:rPr lang="ru-RU" sz="2600" b="1" dirty="0" smtClean="0">
                <a:solidFill>
                  <a:schemeClr val="tx2"/>
                </a:solidFill>
              </a:rPr>
              <a:t> </a:t>
            </a:r>
            <a:r>
              <a:rPr lang="ru-RU" sz="2600" b="1" dirty="0" err="1" smtClean="0">
                <a:solidFill>
                  <a:schemeClr val="tx2"/>
                </a:solidFill>
              </a:rPr>
              <a:t>Хаммурапі</a:t>
            </a:r>
            <a:r>
              <a:rPr lang="ru-RU" sz="2600" b="1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виникло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b="1" dirty="0" err="1" smtClean="0">
                <a:solidFill>
                  <a:schemeClr val="tx2"/>
                </a:solidFill>
              </a:rPr>
              <a:t>професійне</a:t>
            </a:r>
            <a:r>
              <a:rPr lang="ru-RU" sz="2600" b="1" dirty="0" smtClean="0">
                <a:solidFill>
                  <a:schemeClr val="tx2"/>
                </a:solidFill>
              </a:rPr>
              <a:t> </a:t>
            </a:r>
            <a:r>
              <a:rPr lang="ru-RU" sz="2600" b="1" dirty="0" err="1" smtClean="0">
                <a:solidFill>
                  <a:schemeClr val="tx2"/>
                </a:solidFill>
              </a:rPr>
              <a:t>військо</a:t>
            </a:r>
            <a:r>
              <a:rPr lang="ru-RU" sz="2600" b="1" dirty="0" smtClean="0">
                <a:solidFill>
                  <a:schemeClr val="tx2"/>
                </a:solidFill>
              </a:rPr>
              <a:t> </a:t>
            </a:r>
            <a:r>
              <a:rPr lang="ru-RU" sz="2600" dirty="0" smtClean="0">
                <a:solidFill>
                  <a:schemeClr val="tx2"/>
                </a:solidFill>
              </a:rPr>
              <a:t>- </a:t>
            </a:r>
            <a:r>
              <a:rPr lang="ru-RU" sz="2600" dirty="0" err="1" smtClean="0">
                <a:solidFill>
                  <a:schemeClr val="tx2"/>
                </a:solidFill>
              </a:rPr>
              <a:t>піше</a:t>
            </a:r>
            <a:r>
              <a:rPr lang="ru-RU" sz="2600" dirty="0" smtClean="0">
                <a:solidFill>
                  <a:schemeClr val="tx2"/>
                </a:solidFill>
              </a:rPr>
              <a:t> і </a:t>
            </a:r>
            <a:r>
              <a:rPr lang="ru-RU" sz="2600" dirty="0" err="1" smtClean="0">
                <a:solidFill>
                  <a:schemeClr val="tx2"/>
                </a:solidFill>
              </a:rPr>
              <a:t>кінне</a:t>
            </a:r>
            <a:r>
              <a:rPr lang="ru-RU" sz="2600" dirty="0" smtClean="0">
                <a:solidFill>
                  <a:schemeClr val="tx2"/>
                </a:solidFill>
              </a:rPr>
              <a:t>. </a:t>
            </a:r>
            <a:r>
              <a:rPr lang="ru-RU" sz="2600" dirty="0" err="1" smtClean="0">
                <a:solidFill>
                  <a:schemeClr val="tx2"/>
                </a:solidFill>
              </a:rPr>
              <a:t>Основний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рід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</a:rPr>
              <a:t>військ</a:t>
            </a:r>
            <a:r>
              <a:rPr lang="ru-RU" sz="2600" dirty="0" smtClean="0">
                <a:solidFill>
                  <a:schemeClr val="tx2"/>
                </a:solidFill>
              </a:rPr>
              <a:t> становила </a:t>
            </a:r>
            <a:r>
              <a:rPr lang="ru-RU" sz="2600" b="1" dirty="0" err="1" smtClean="0">
                <a:solidFill>
                  <a:schemeClr val="tx2"/>
                </a:solidFill>
              </a:rPr>
              <a:t>піхота</a:t>
            </a:r>
            <a:r>
              <a:rPr lang="ru-RU" sz="2600" dirty="0" smtClean="0">
                <a:solidFill>
                  <a:schemeClr val="tx2"/>
                </a:solidFill>
              </a:rPr>
              <a:t>  і </a:t>
            </a:r>
            <a:r>
              <a:rPr lang="ru-RU" sz="2600" b="1" dirty="0" smtClean="0">
                <a:solidFill>
                  <a:schemeClr val="tx2"/>
                </a:solidFill>
              </a:rPr>
              <a:t>загони </a:t>
            </a:r>
            <a:r>
              <a:rPr lang="ru-RU" sz="2600" b="1" dirty="0" err="1" smtClean="0">
                <a:solidFill>
                  <a:schemeClr val="tx2"/>
                </a:solidFill>
              </a:rPr>
              <a:t>лучників</a:t>
            </a:r>
            <a:r>
              <a:rPr lang="ru-RU" sz="2600" dirty="0" smtClean="0">
                <a:solidFill>
                  <a:schemeClr val="tx2"/>
                </a:solidFill>
              </a:rPr>
              <a:t>. </a:t>
            </a:r>
            <a:r>
              <a:rPr lang="ru-RU" sz="2600" dirty="0" err="1" smtClean="0">
                <a:solidFill>
                  <a:schemeClr val="tx2"/>
                </a:solidFill>
              </a:rPr>
              <a:t>Згодом</a:t>
            </a:r>
            <a:r>
              <a:rPr lang="ru-RU" sz="2600" dirty="0" smtClean="0">
                <a:solidFill>
                  <a:schemeClr val="tx2"/>
                </a:solidFill>
              </a:rPr>
              <a:t> й </a:t>
            </a:r>
            <a:r>
              <a:rPr lang="ru-RU" sz="2600" b="1" dirty="0" err="1" smtClean="0">
                <a:solidFill>
                  <a:schemeClr val="tx2"/>
                </a:solidFill>
              </a:rPr>
              <a:t>найманці</a:t>
            </a:r>
            <a:r>
              <a:rPr lang="ru-RU" sz="2600" b="1" dirty="0" smtClean="0">
                <a:solidFill>
                  <a:schemeClr val="tx2"/>
                </a:solidFill>
              </a:rPr>
              <a:t>.</a:t>
            </a:r>
            <a:r>
              <a:rPr lang="ru-RU" sz="2600" dirty="0" smtClean="0">
                <a:solidFill>
                  <a:schemeClr val="tx2"/>
                </a:solidFill>
              </a:rPr>
              <a:t> </a:t>
            </a:r>
          </a:p>
          <a:p>
            <a:pPr algn="just"/>
            <a:r>
              <a:rPr lang="ru-RU" sz="2400" dirty="0">
                <a:solidFill>
                  <a:schemeClr val="tx2"/>
                </a:solidFill>
              </a:rPr>
              <a:t>	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1026" name="Picture 2" descr="Картинки по запросу армия вавилон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9305" r="2682"/>
          <a:stretch/>
        </p:blipFill>
        <p:spPr bwMode="auto">
          <a:xfrm>
            <a:off x="5291662" y="3961457"/>
            <a:ext cx="3774742" cy="2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армия вавило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89759"/>
            <a:ext cx="3744000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84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7b89ad5e1bbbt"/>
          <p:cNvPicPr>
            <a:picLocks noChangeAspect="1" noChangeArrowheads="1"/>
          </p:cNvPicPr>
          <p:nvPr/>
        </p:nvPicPr>
        <p:blipFill rotWithShape="1">
          <a:blip r:embed="rId2"/>
          <a:srcRect t="5375" b="5375"/>
          <a:stretch/>
        </p:blipFill>
        <p:spPr>
          <a:xfrm>
            <a:off x="1285852" y="4337654"/>
            <a:ext cx="3564000" cy="2520346"/>
          </a:xfrm>
          <a:prstGeom prst="rect">
            <a:avLst/>
          </a:prstGeom>
        </p:spPr>
      </p:pic>
      <p:pic>
        <p:nvPicPr>
          <p:cNvPr id="5" name="Picture 10" descr="8587cadb0c0b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99227" y="4318102"/>
            <a:ext cx="3528000" cy="25203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1538" y="0"/>
            <a:ext cx="795579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/>
                </a:solidFill>
              </a:rPr>
              <a:t>У </a:t>
            </a:r>
            <a:r>
              <a:rPr lang="ru-RU" sz="2400" b="1" dirty="0" err="1" smtClean="0">
                <a:solidFill>
                  <a:schemeClr val="tx2"/>
                </a:solidFill>
              </a:rPr>
              <a:t>реєстри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військово­зобов</a:t>
            </a:r>
            <a:r>
              <a:rPr lang="en-US" sz="2400" b="1" dirty="0" smtClean="0">
                <a:solidFill>
                  <a:schemeClr val="tx2"/>
                </a:solidFill>
              </a:rPr>
              <a:t>’</a:t>
            </a:r>
            <a:r>
              <a:rPr lang="ru-RU" sz="2400" b="1" dirty="0" err="1" smtClean="0">
                <a:solidFill>
                  <a:schemeClr val="tx2"/>
                </a:solidFill>
              </a:rPr>
              <a:t>язаних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громадян</a:t>
            </a:r>
            <a:r>
              <a:rPr lang="ru-RU" sz="2400" dirty="0" smtClean="0">
                <a:solidFill>
                  <a:schemeClr val="tx2"/>
                </a:solidFill>
              </a:rPr>
              <a:t>, з </a:t>
            </a:r>
            <a:r>
              <a:rPr lang="ru-RU" sz="2400" dirty="0" err="1" smtClean="0">
                <a:solidFill>
                  <a:schemeClr val="tx2"/>
                </a:solidFill>
              </a:rPr>
              <a:t>яких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комплектували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армію</a:t>
            </a:r>
            <a:r>
              <a:rPr lang="ru-RU" sz="2400" dirty="0" smtClean="0">
                <a:solidFill>
                  <a:schemeClr val="tx2"/>
                </a:solidFill>
              </a:rPr>
              <a:t>, не вносили </a:t>
            </a:r>
            <a:r>
              <a:rPr lang="ru-RU" sz="2400" b="1" dirty="0" err="1" smtClean="0">
                <a:solidFill>
                  <a:schemeClr val="tx2"/>
                </a:solidFill>
              </a:rPr>
              <a:t>жерців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</a:rPr>
              <a:t>рабовласників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</a:rPr>
              <a:t>високих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урядовців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</a:rPr>
              <a:t>банкірів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</a:rPr>
              <a:t>торговців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</a:rPr>
              <a:t>купців</a:t>
            </a:r>
            <a:r>
              <a:rPr lang="ru-RU" sz="2400" b="1" dirty="0" smtClean="0">
                <a:solidFill>
                  <a:schemeClr val="tx2"/>
                </a:solidFill>
              </a:rPr>
              <a:t>.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/>
                </a:solidFill>
              </a:rPr>
              <a:t>За службу </a:t>
            </a:r>
            <a:r>
              <a:rPr lang="ru-RU" sz="2400" dirty="0" err="1" smtClean="0">
                <a:solidFill>
                  <a:schemeClr val="tx2"/>
                </a:solidFill>
              </a:rPr>
              <a:t>воїни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отримували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від</a:t>
            </a:r>
            <a:r>
              <a:rPr lang="ru-RU" sz="2400" dirty="0" smtClean="0">
                <a:solidFill>
                  <a:schemeClr val="tx2"/>
                </a:solidFill>
              </a:rPr>
              <a:t> царя у </a:t>
            </a:r>
            <a:r>
              <a:rPr lang="ru-RU" sz="2400" dirty="0" err="1" smtClean="0">
                <a:solidFill>
                  <a:schemeClr val="tx2"/>
                </a:solidFill>
              </a:rPr>
              <a:t>володіння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земельні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наділи</a:t>
            </a:r>
            <a:r>
              <a:rPr lang="ru-RU" sz="2400" dirty="0" smtClean="0">
                <a:solidFill>
                  <a:schemeClr val="tx2"/>
                </a:solidFill>
              </a:rPr>
              <a:t> - </a:t>
            </a:r>
            <a:r>
              <a:rPr lang="ru-RU" sz="2400" b="1" dirty="0" err="1" smtClean="0">
                <a:solidFill>
                  <a:schemeClr val="tx2"/>
                </a:solidFill>
              </a:rPr>
              <a:t>ілку</a:t>
            </a:r>
            <a:r>
              <a:rPr lang="ru-RU" sz="2400" dirty="0" smtClean="0">
                <a:solidFill>
                  <a:schemeClr val="tx2"/>
                </a:solidFill>
              </a:rPr>
              <a:t> (разом з рабами). 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err="1" smtClean="0">
                <a:solidFill>
                  <a:schemeClr val="tx2"/>
                </a:solidFill>
              </a:rPr>
              <a:t>Усім</a:t>
            </a:r>
            <a:r>
              <a:rPr lang="ru-RU" sz="2400" dirty="0" smtClean="0">
                <a:solidFill>
                  <a:schemeClr val="tx2"/>
                </a:solidFill>
              </a:rPr>
              <a:t>, </a:t>
            </a:r>
            <a:r>
              <a:rPr lang="ru-RU" sz="2400" dirty="0" err="1" smtClean="0">
                <a:solidFill>
                  <a:schemeClr val="tx2"/>
                </a:solidFill>
              </a:rPr>
              <a:t>хто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намагався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присвоїти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майно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воїна</a:t>
            </a:r>
            <a:r>
              <a:rPr lang="ru-RU" sz="2400" dirty="0" smtClean="0">
                <a:solidFill>
                  <a:schemeClr val="tx2"/>
                </a:solidFill>
              </a:rPr>
              <a:t>, </a:t>
            </a:r>
          </a:p>
          <a:p>
            <a:pPr algn="ctr"/>
            <a:r>
              <a:rPr lang="ru-RU" sz="2400" dirty="0" err="1" smtClean="0">
                <a:solidFill>
                  <a:schemeClr val="tx2"/>
                </a:solidFill>
              </a:rPr>
              <a:t>загрожувала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смертна кара</a:t>
            </a:r>
            <a:r>
              <a:rPr lang="ru-RU" sz="2400" dirty="0" smtClean="0">
                <a:solidFill>
                  <a:schemeClr val="tx2"/>
                </a:solidFill>
              </a:rPr>
              <a:t>. 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/>
                </a:solidFill>
              </a:rPr>
              <a:t>В </a:t>
            </a:r>
            <a:r>
              <a:rPr lang="ru-RU" sz="2400" dirty="0" err="1" smtClean="0">
                <a:solidFill>
                  <a:schemeClr val="tx2"/>
                </a:solidFill>
              </a:rPr>
              <a:t>добу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нововавилонської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державності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dirty="0" err="1" smtClean="0">
                <a:solidFill>
                  <a:schemeClr val="tx2"/>
                </a:solidFill>
              </a:rPr>
              <a:t>населення</a:t>
            </a:r>
            <a:r>
              <a:rPr lang="ru-RU" sz="2400" dirty="0" smtClean="0">
                <a:solidFill>
                  <a:schemeClr val="tx2"/>
                </a:solidFill>
              </a:rPr>
              <a:t>, </a:t>
            </a:r>
            <a:r>
              <a:rPr lang="ru-RU" sz="2400" dirty="0" err="1" smtClean="0">
                <a:solidFill>
                  <a:schemeClr val="tx2"/>
                </a:solidFill>
              </a:rPr>
              <a:t>що</a:t>
            </a:r>
            <a:r>
              <a:rPr lang="ru-RU" sz="2400" dirty="0" smtClean="0">
                <a:solidFill>
                  <a:schemeClr val="tx2"/>
                </a:solidFill>
              </a:rPr>
              <a:t> не </a:t>
            </a:r>
            <a:r>
              <a:rPr lang="ru-RU" sz="2400" dirty="0" err="1" smtClean="0">
                <a:solidFill>
                  <a:schemeClr val="tx2"/>
                </a:solidFill>
              </a:rPr>
              <a:t>було</a:t>
            </a:r>
            <a:r>
              <a:rPr lang="ru-RU" sz="2400" dirty="0" smtClean="0">
                <a:solidFill>
                  <a:schemeClr val="tx2"/>
                </a:solidFill>
              </a:rPr>
              <a:t> на  </a:t>
            </a:r>
            <a:r>
              <a:rPr lang="ru-RU" sz="2400" dirty="0" err="1" smtClean="0">
                <a:solidFill>
                  <a:schemeClr val="tx2"/>
                </a:solidFill>
              </a:rPr>
              <a:t>службі</a:t>
            </a:r>
            <a:r>
              <a:rPr lang="ru-RU" sz="2400" dirty="0" smtClean="0">
                <a:solidFill>
                  <a:schemeClr val="tx2"/>
                </a:solidFill>
              </a:rPr>
              <a:t> у </a:t>
            </a:r>
            <a:r>
              <a:rPr lang="ru-RU" sz="2400" dirty="0" err="1" smtClean="0">
                <a:solidFill>
                  <a:schemeClr val="tx2"/>
                </a:solidFill>
              </a:rPr>
              <a:t>війську</a:t>
            </a:r>
            <a:r>
              <a:rPr lang="ru-RU" sz="2400" dirty="0" smtClean="0">
                <a:solidFill>
                  <a:schemeClr val="tx2"/>
                </a:solidFill>
              </a:rPr>
              <a:t>, </a:t>
            </a:r>
            <a:r>
              <a:rPr lang="ru-RU" sz="2400" dirty="0" err="1" smtClean="0">
                <a:solidFill>
                  <a:schemeClr val="tx2"/>
                </a:solidFill>
              </a:rPr>
              <a:t>мусило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сплачувати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військовий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податок</a:t>
            </a:r>
            <a:r>
              <a:rPr lang="ru-RU" sz="2400" dirty="0" smtClean="0">
                <a:solidFill>
                  <a:schemeClr val="tx2"/>
                </a:solidFill>
              </a:rPr>
              <a:t> на </a:t>
            </a:r>
            <a:r>
              <a:rPr lang="ru-RU" sz="2400" dirty="0" err="1" smtClean="0">
                <a:solidFill>
                  <a:schemeClr val="tx2"/>
                </a:solidFill>
              </a:rPr>
              <a:t>утримання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збройних</a:t>
            </a:r>
            <a:r>
              <a:rPr lang="ru-RU" sz="2400" dirty="0" smtClean="0">
                <a:solidFill>
                  <a:schemeClr val="tx2"/>
                </a:solidFill>
              </a:rPr>
              <a:t> сил. 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tx2"/>
                </a:solidFill>
              </a:rPr>
              <a:t>У </a:t>
            </a:r>
            <a:r>
              <a:rPr lang="ru-RU" sz="2400" dirty="0" err="1" smtClean="0">
                <a:solidFill>
                  <a:schemeClr val="tx2"/>
                </a:solidFill>
              </a:rPr>
              <a:t>разі</a:t>
            </a:r>
            <a:r>
              <a:rPr lang="ru-RU" sz="2400" dirty="0" smtClean="0">
                <a:solidFill>
                  <a:schemeClr val="tx2"/>
                </a:solidFill>
              </a:rPr>
              <a:t> потреби скликали </a:t>
            </a:r>
            <a:r>
              <a:rPr lang="ru-RU" sz="2400" b="1" dirty="0" err="1" smtClean="0">
                <a:solidFill>
                  <a:schemeClr val="tx2"/>
                </a:solidFill>
              </a:rPr>
              <a:t>ополчення</a:t>
            </a:r>
            <a:r>
              <a:rPr lang="ru-RU" sz="2400" b="1" dirty="0" smtClean="0">
                <a:solidFill>
                  <a:schemeClr val="tx2"/>
                </a:solidFill>
              </a:rPr>
              <a:t>.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84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3333CC"/>
                </a:solidFill>
              </a:rPr>
              <a:t>Соціальний склад населення</a:t>
            </a:r>
            <a:endParaRPr lang="ru-RU" sz="5400" b="1" dirty="0">
              <a:solidFill>
                <a:srgbClr val="3333CC"/>
              </a:solidFill>
            </a:endParaRPr>
          </a:p>
        </p:txBody>
      </p:sp>
      <p:pic>
        <p:nvPicPr>
          <p:cNvPr id="5122" name="Picture 2" descr="Картинки по запросу население вавилон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" t="38019" r="2926" b="11275"/>
          <a:stretch/>
        </p:blipFill>
        <p:spPr bwMode="auto">
          <a:xfrm>
            <a:off x="1691680" y="1870958"/>
            <a:ext cx="6588000" cy="474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83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население вавило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33724"/>
            <a:ext cx="6191250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17"/>
          <a:stretch/>
        </p:blipFill>
        <p:spPr bwMode="auto">
          <a:xfrm>
            <a:off x="1347761" y="10531"/>
            <a:ext cx="7488832" cy="668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15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0"/>
            <a:ext cx="8215338" cy="6858000"/>
          </a:xfrm>
        </p:spPr>
        <p:txBody>
          <a:bodyPr/>
          <a:lstStyle/>
          <a:p>
            <a:pPr algn="ctr">
              <a:spcBef>
                <a:spcPts val="0"/>
              </a:spcBef>
              <a:buClrTx/>
              <a:buFont typeface="Wingdings" pitchFamily="2" charset="2"/>
              <a:buChar char="q"/>
            </a:pPr>
            <a:r>
              <a:rPr lang="uk-UA" sz="2200" b="0" dirty="0" smtClean="0">
                <a:solidFill>
                  <a:schemeClr val="tx2"/>
                </a:solidFill>
                <a:latin typeface="+mj-lt"/>
              </a:rPr>
              <a:t>П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роцес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суспільного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розшарування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algn="ctr">
              <a:spcBef>
                <a:spcPts val="0"/>
              </a:spcBef>
              <a:buClrTx/>
              <a:buNone/>
            </a:pP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розпочався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 </a:t>
            </a:r>
            <a:r>
              <a:rPr lang="uk-UA" sz="2600" b="0" dirty="0">
                <a:solidFill>
                  <a:schemeClr val="tx2"/>
                </a:solidFill>
                <a:latin typeface="+mj-lt"/>
              </a:rPr>
              <a:t>з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 </a:t>
            </a:r>
            <a:r>
              <a:rPr lang="ru-RU" sz="2600" dirty="0" smtClean="0">
                <a:solidFill>
                  <a:schemeClr val="tx2"/>
                </a:solidFill>
                <a:latin typeface="+mj-lt"/>
              </a:rPr>
              <a:t>IV тис. до н.е.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algn="ctr">
              <a:spcBef>
                <a:spcPts val="0"/>
              </a:spcBef>
              <a:buClrTx/>
              <a:buFont typeface="Wingdings" pitchFamily="2" charset="2"/>
              <a:buChar char="q"/>
            </a:pP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В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епоху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Хаммурапі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суспільство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складалось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  <a:latin typeface="+mj-lt"/>
              </a:rPr>
              <a:t>з</a:t>
            </a:r>
            <a:r>
              <a:rPr lang="ru-RU" sz="26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  <a:latin typeface="+mj-lt"/>
              </a:rPr>
              <a:t>двох</a:t>
            </a:r>
            <a:r>
              <a:rPr lang="ru-RU" sz="26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  <a:latin typeface="+mj-lt"/>
              </a:rPr>
              <a:t>основних</a:t>
            </a:r>
            <a:r>
              <a:rPr lang="ru-RU" sz="26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  <a:latin typeface="+mj-lt"/>
              </a:rPr>
              <a:t>верств</a:t>
            </a:r>
            <a:r>
              <a:rPr lang="ru-RU" sz="2600" dirty="0" smtClean="0">
                <a:solidFill>
                  <a:schemeClr val="tx2"/>
                </a:solidFill>
                <a:latin typeface="+mj-lt"/>
              </a:rPr>
              <a:t>: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dirty="0" err="1" smtClean="0">
                <a:solidFill>
                  <a:srgbClr val="3333CC"/>
                </a:solidFill>
                <a:latin typeface="+mj-lt"/>
              </a:rPr>
              <a:t>вільних</a:t>
            </a:r>
            <a:r>
              <a:rPr lang="ru-RU" sz="2800" dirty="0" smtClean="0">
                <a:solidFill>
                  <a:srgbClr val="3333CC"/>
                </a:solidFill>
                <a:latin typeface="+mj-lt"/>
              </a:rPr>
              <a:t> </a:t>
            </a:r>
            <a:r>
              <a:rPr lang="ru-RU" sz="2800" dirty="0" err="1" smtClean="0">
                <a:solidFill>
                  <a:srgbClr val="3333CC"/>
                </a:solidFill>
                <a:latin typeface="+mj-lt"/>
              </a:rPr>
              <a:t>і</a:t>
            </a:r>
            <a:r>
              <a:rPr lang="ru-RU" sz="2800" dirty="0" smtClean="0">
                <a:solidFill>
                  <a:srgbClr val="3333CC"/>
                </a:solidFill>
                <a:latin typeface="+mj-lt"/>
              </a:rPr>
              <a:t> </a:t>
            </a:r>
            <a:r>
              <a:rPr lang="ru-RU" sz="2800" dirty="0" err="1" smtClean="0">
                <a:solidFill>
                  <a:srgbClr val="3333CC"/>
                </a:solidFill>
                <a:latin typeface="+mj-lt"/>
              </a:rPr>
              <a:t>невільників</a:t>
            </a:r>
            <a:r>
              <a:rPr lang="ru-RU" sz="2800" b="0" dirty="0" smtClean="0">
                <a:solidFill>
                  <a:srgbClr val="3333CC"/>
                </a:solidFill>
                <a:latin typeface="+mj-lt"/>
              </a:rPr>
              <a:t>. </a:t>
            </a:r>
          </a:p>
          <a:p>
            <a:pPr algn="ctr">
              <a:spcBef>
                <a:spcPts val="0"/>
              </a:spcBef>
              <a:buClrTx/>
              <a:buFont typeface="Wingdings" pitchFamily="2" charset="2"/>
              <a:buChar char="q"/>
            </a:pPr>
            <a:r>
              <a:rPr lang="uk-UA" sz="3600" dirty="0" smtClean="0">
                <a:solidFill>
                  <a:srgbClr val="3333CC"/>
                </a:solidFill>
                <a:latin typeface="+mj-lt"/>
              </a:rPr>
              <a:t>Вільні </a:t>
            </a:r>
          </a:p>
          <a:p>
            <a:pPr algn="ctr">
              <a:spcBef>
                <a:spcPts val="0"/>
              </a:spcBef>
              <a:buClrTx/>
              <a:buFont typeface="Wingdings" pitchFamily="2" charset="2"/>
              <a:buChar char="q"/>
            </a:pPr>
            <a:r>
              <a:rPr lang="ru-RU" sz="2600" dirty="0" err="1" smtClean="0">
                <a:solidFill>
                  <a:schemeClr val="tx2"/>
                </a:solidFill>
                <a:latin typeface="+mj-lt"/>
              </a:rPr>
              <a:t>Світська</a:t>
            </a:r>
            <a:r>
              <a:rPr lang="ru-RU" sz="2600" dirty="0" smtClean="0">
                <a:solidFill>
                  <a:schemeClr val="tx2"/>
                </a:solidFill>
                <a:latin typeface="+mj-lt"/>
              </a:rPr>
              <a:t> знать 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не несла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жодних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повинностей,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окрім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військових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не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сплачувала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та 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податків</a:t>
            </a:r>
            <a:endParaRPr lang="ru-RU" sz="26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spcBef>
                <a:spcPts val="0"/>
              </a:spcBef>
              <a:buClrTx/>
              <a:buFont typeface="Wingdings" pitchFamily="2" charset="2"/>
              <a:buChar char="q"/>
            </a:pPr>
            <a:r>
              <a:rPr lang="uk-UA" sz="2600" dirty="0" err="1" smtClean="0">
                <a:solidFill>
                  <a:srgbClr val="3333CC"/>
                </a:solidFill>
                <a:latin typeface="+mj-lt"/>
              </a:rPr>
              <a:t>Авілум</a:t>
            </a:r>
            <a:r>
              <a:rPr lang="uk-UA" sz="2600" dirty="0" smtClean="0">
                <a:solidFill>
                  <a:srgbClr val="3333CC"/>
                </a:solidFill>
                <a:latin typeface="+mj-lt"/>
              </a:rPr>
              <a:t> (рабовласницька і землевласницька знать)</a:t>
            </a:r>
          </a:p>
          <a:p>
            <a:pPr algn="ctr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посідали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найвищі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пости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в центральному, державному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апараті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у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війську</a:t>
            </a:r>
            <a:endParaRPr lang="ru-RU" sz="26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були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царськими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намісниками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на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місцях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uk-UA" sz="2600" b="0" dirty="0" smtClean="0">
                <a:solidFill>
                  <a:schemeClr val="tx2"/>
                </a:solidFill>
                <a:latin typeface="+mj-lt"/>
              </a:rPr>
              <a:t>-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в областях,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містах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algn="ctr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життя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здоров</a:t>
            </a:r>
            <a:r>
              <a:rPr lang="en-US" sz="2600" b="0" dirty="0" smtClean="0">
                <a:solidFill>
                  <a:schemeClr val="tx2"/>
                </a:solidFill>
                <a:latin typeface="+mj-lt"/>
              </a:rPr>
              <a:t>’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я,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сім</a:t>
            </a:r>
            <a:r>
              <a:rPr lang="en-US" sz="2600" b="0" dirty="0" smtClean="0">
                <a:solidFill>
                  <a:schemeClr val="tx2"/>
                </a:solidFill>
                <a:latin typeface="+mj-lt"/>
              </a:rPr>
              <a:t>’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я,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майно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авілум</a:t>
            </a:r>
            <a:r>
              <a:rPr lang="uk-UA" sz="2600" b="0" dirty="0" smtClean="0">
                <a:solidFill>
                  <a:schemeClr val="tx2"/>
                </a:solidFill>
                <a:latin typeface="+mj-lt"/>
              </a:rPr>
              <a:t>а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endParaRPr lang="en-US" sz="2600" b="0" dirty="0" smtClean="0">
              <a:solidFill>
                <a:schemeClr val="tx2"/>
              </a:solidFill>
              <a:latin typeface="+mj-lt"/>
            </a:endParaRPr>
          </a:p>
          <a:p>
            <a:pPr marL="0" indent="0" algn="ctr">
              <a:spcBef>
                <a:spcPts val="0"/>
              </a:spcBef>
              <a:buClrTx/>
              <a:buNone/>
            </a:pP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суворо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охоронялися</a:t>
            </a:r>
            <a:endParaRPr lang="ru-RU" sz="26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spcBef>
                <a:spcPts val="0"/>
              </a:spcBef>
              <a:buClrTx/>
              <a:buFont typeface="Wingdings" pitchFamily="2" charset="2"/>
              <a:buChar char="q"/>
            </a:pPr>
            <a:r>
              <a:rPr lang="uk-UA" sz="2600" dirty="0" smtClean="0">
                <a:solidFill>
                  <a:srgbClr val="3333CC"/>
                </a:solidFill>
                <a:latin typeface="+mj-lt"/>
              </a:rPr>
              <a:t>М</a:t>
            </a:r>
            <a:r>
              <a:rPr lang="ru-RU" sz="2600" dirty="0" err="1" smtClean="0">
                <a:solidFill>
                  <a:srgbClr val="3333CC"/>
                </a:solidFill>
                <a:latin typeface="+mj-lt"/>
              </a:rPr>
              <a:t>ушкену</a:t>
            </a:r>
            <a:r>
              <a:rPr lang="ru-RU" sz="2600" dirty="0" smtClean="0">
                <a:solidFill>
                  <a:srgbClr val="3333CC"/>
                </a:solidFill>
                <a:latin typeface="+mj-lt"/>
              </a:rPr>
              <a:t> (</a:t>
            </a:r>
            <a:r>
              <a:rPr lang="ru-RU" sz="2600" dirty="0" err="1" smtClean="0">
                <a:solidFill>
                  <a:srgbClr val="3333CC"/>
                </a:solidFill>
                <a:latin typeface="+mj-lt"/>
              </a:rPr>
              <a:t>рабовласники</a:t>
            </a:r>
            <a:r>
              <a:rPr lang="ru-RU" sz="2600" dirty="0" smtClean="0">
                <a:solidFill>
                  <a:srgbClr val="3333CC"/>
                </a:solidFill>
                <a:latin typeface="+mj-lt"/>
              </a:rPr>
              <a:t> </a:t>
            </a:r>
            <a:r>
              <a:rPr lang="ru-RU" sz="2600" dirty="0" err="1" smtClean="0">
                <a:solidFill>
                  <a:srgbClr val="3333CC"/>
                </a:solidFill>
                <a:latin typeface="+mj-lt"/>
              </a:rPr>
              <a:t>і</a:t>
            </a:r>
            <a:r>
              <a:rPr lang="ru-RU" sz="2600" dirty="0" smtClean="0">
                <a:solidFill>
                  <a:srgbClr val="3333CC"/>
                </a:solidFill>
                <a:latin typeface="+mj-lt"/>
              </a:rPr>
              <a:t> </a:t>
            </a:r>
            <a:r>
              <a:rPr lang="ru-RU" sz="2600" dirty="0" err="1" smtClean="0">
                <a:solidFill>
                  <a:srgbClr val="3333CC"/>
                </a:solidFill>
                <a:latin typeface="+mj-lt"/>
              </a:rPr>
              <a:t>землевласники</a:t>
            </a:r>
            <a:r>
              <a:rPr lang="ru-RU" sz="2600" dirty="0" smtClean="0">
                <a:solidFill>
                  <a:srgbClr val="3333CC"/>
                </a:solidFill>
                <a:latin typeface="+mj-lt"/>
              </a:rPr>
              <a:t>)</a:t>
            </a:r>
          </a:p>
          <a:p>
            <a:pPr algn="ctr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26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за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своїм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статусом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нижчі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від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авілум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algn="just">
              <a:buClrTx/>
              <a:buFont typeface="Wingdings" pitchFamily="2" charset="2"/>
              <a:buChar char="q"/>
            </a:pPr>
            <a:endParaRPr lang="ru-RU" sz="2400" b="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0"/>
            <a:ext cx="8215338" cy="6858000"/>
          </a:xfrm>
        </p:spPr>
        <p:txBody>
          <a:bodyPr/>
          <a:lstStyle/>
          <a:p>
            <a:pPr algn="ctr">
              <a:buClrTx/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3333CC"/>
                </a:solidFill>
                <a:latin typeface="+mj-lt"/>
              </a:rPr>
              <a:t>Т</a:t>
            </a:r>
            <a:r>
              <a:rPr lang="ru-RU" sz="2400" dirty="0" err="1" smtClean="0">
                <a:solidFill>
                  <a:srgbClr val="3333CC"/>
                </a:solidFill>
                <a:latin typeface="+mj-lt"/>
              </a:rPr>
              <a:t>амкари</a:t>
            </a:r>
            <a:r>
              <a:rPr lang="ru-RU" sz="2400" dirty="0" smtClean="0">
                <a:solidFill>
                  <a:srgbClr val="3333CC"/>
                </a:solidFill>
                <a:latin typeface="+mj-lt"/>
              </a:rPr>
              <a:t> (</a:t>
            </a:r>
            <a:r>
              <a:rPr lang="ru-RU" sz="2400" dirty="0" err="1" smtClean="0">
                <a:solidFill>
                  <a:srgbClr val="3333CC"/>
                </a:solidFill>
                <a:latin typeface="+mj-lt"/>
              </a:rPr>
              <a:t>банкіри</a:t>
            </a:r>
            <a:r>
              <a:rPr lang="ru-RU" sz="2400" dirty="0" smtClean="0">
                <a:solidFill>
                  <a:srgbClr val="3333CC"/>
                </a:solidFill>
                <a:latin typeface="+mj-lt"/>
              </a:rPr>
              <a:t>, </a:t>
            </a:r>
            <a:r>
              <a:rPr lang="ru-RU" sz="2400" dirty="0" err="1" smtClean="0">
                <a:solidFill>
                  <a:srgbClr val="3333CC"/>
                </a:solidFill>
                <a:latin typeface="+mj-lt"/>
              </a:rPr>
              <a:t>купці</a:t>
            </a:r>
            <a:r>
              <a:rPr lang="ru-RU" sz="2400" dirty="0" smtClean="0">
                <a:solidFill>
                  <a:srgbClr val="3333CC"/>
                </a:solidFill>
                <a:latin typeface="+mj-lt"/>
              </a:rPr>
              <a:t>, </a:t>
            </a:r>
            <a:r>
              <a:rPr lang="ru-RU" sz="2400" dirty="0" err="1" smtClean="0">
                <a:solidFill>
                  <a:srgbClr val="3333CC"/>
                </a:solidFill>
                <a:latin typeface="+mj-lt"/>
              </a:rPr>
              <a:t>торговці</a:t>
            </a:r>
            <a:r>
              <a:rPr lang="ru-RU" sz="2400" dirty="0" smtClean="0">
                <a:solidFill>
                  <a:srgbClr val="3333CC"/>
                </a:solidFill>
                <a:latin typeface="+mj-lt"/>
              </a:rPr>
              <a:t>, </a:t>
            </a:r>
            <a:r>
              <a:rPr lang="ru-RU" sz="2400" dirty="0" err="1" smtClean="0">
                <a:solidFill>
                  <a:srgbClr val="3333CC"/>
                </a:solidFill>
                <a:latin typeface="+mj-lt"/>
              </a:rPr>
              <a:t>лихварі</a:t>
            </a:r>
            <a:r>
              <a:rPr lang="ru-RU" sz="2400" dirty="0" smtClean="0">
                <a:solidFill>
                  <a:srgbClr val="3333CC"/>
                </a:solidFill>
                <a:latin typeface="+mj-lt"/>
              </a:rPr>
              <a:t>)</a:t>
            </a:r>
          </a:p>
          <a:p>
            <a:pPr algn="just">
              <a:buClrTx/>
              <a:buFont typeface="Wingdings" pitchFamily="2" charset="2"/>
              <a:buChar char="Ø"/>
            </a:pP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мали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велику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вагу в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суспільстві</a:t>
            </a:r>
            <a:endParaRPr lang="ru-RU" sz="2200" dirty="0" smtClean="0">
              <a:solidFill>
                <a:schemeClr val="tx2"/>
              </a:solidFill>
              <a:latin typeface="+mj-lt"/>
            </a:endParaRPr>
          </a:p>
          <a:p>
            <a:pPr algn="just">
              <a:buClrTx/>
              <a:buFont typeface="Wingdings" pitchFamily="2" charset="2"/>
              <a:buChar char="Ø"/>
            </a:pP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значний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вплив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на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державну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політику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що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пояснюється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високою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питомою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вагою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торгівлі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в 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житті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uk-UA" sz="2200" dirty="0" smtClean="0">
                <a:solidFill>
                  <a:schemeClr val="tx2"/>
                </a:solidFill>
                <a:latin typeface="+mj-lt"/>
              </a:rPr>
              <a:t>В</a:t>
            </a:r>
            <a:r>
              <a:rPr lang="ru-RU" sz="2200" dirty="0" err="1" smtClean="0">
                <a:solidFill>
                  <a:schemeClr val="tx2"/>
                </a:solidFill>
                <a:latin typeface="+mj-lt"/>
              </a:rPr>
              <a:t>авилона</a:t>
            </a:r>
            <a:r>
              <a:rPr lang="ru-RU" sz="2200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algn="ctr">
              <a:buClrTx/>
              <a:buFont typeface="Wingdings" pitchFamily="2" charset="2"/>
              <a:buChar char="q"/>
            </a:pPr>
            <a:r>
              <a:rPr lang="uk-UA" dirty="0" smtClean="0">
                <a:solidFill>
                  <a:srgbClr val="3333CC"/>
                </a:solidFill>
                <a:latin typeface="+mj-lt"/>
              </a:rPr>
              <a:t>Ж</a:t>
            </a:r>
            <a:r>
              <a:rPr lang="ru-RU" dirty="0" err="1" smtClean="0">
                <a:solidFill>
                  <a:srgbClr val="3333CC"/>
                </a:solidFill>
                <a:latin typeface="+mj-lt"/>
              </a:rPr>
              <a:t>ерці</a:t>
            </a:r>
            <a:endParaRPr lang="ru-RU" dirty="0" smtClean="0">
              <a:solidFill>
                <a:srgbClr val="3333CC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400" b="0" dirty="0" smtClean="0"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володіли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багатствами</a:t>
            </a:r>
            <a:r>
              <a:rPr lang="uk-UA" sz="2400" b="0" dirty="0" smtClean="0">
                <a:solidFill>
                  <a:schemeClr val="tx2"/>
                </a:solidFill>
                <a:latin typeface="+mj-lt"/>
              </a:rPr>
              <a:t>,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їм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належали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землі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стада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худоби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палаци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і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храми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зерносховища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скарби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маси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рабів</a:t>
            </a:r>
            <a:endParaRPr lang="ru-RU" sz="24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займалися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лихварством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і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торгівлею</a:t>
            </a:r>
            <a:endParaRPr lang="ru-RU" sz="24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отримували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особливі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податки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з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населення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плату за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культові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обряди,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пожертвування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царя,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світської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знаті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простих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людей</a:t>
            </a: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мали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uk-UA" sz="2400" b="0" dirty="0" smtClean="0">
                <a:solidFill>
                  <a:schemeClr val="tx2"/>
                </a:solidFill>
                <a:latin typeface="+mj-lt"/>
              </a:rPr>
              <a:t>свою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охорону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збройні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сили</a:t>
            </a:r>
            <a:endParaRPr lang="ru-RU" sz="24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контролювали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юстицію</a:t>
            </a:r>
            <a:endParaRPr lang="ru-RU" sz="24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розвивали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наукові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знання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: математика, медицина,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географія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0" dirty="0" err="1" smtClean="0">
                <a:solidFill>
                  <a:schemeClr val="tx2"/>
                </a:solidFill>
                <a:latin typeface="+mj-lt"/>
              </a:rPr>
              <a:t>астрономія</a:t>
            </a:r>
            <a:r>
              <a:rPr lang="ru-RU" sz="2400" b="0" dirty="0" smtClean="0">
                <a:solidFill>
                  <a:schemeClr val="tx2"/>
                </a:solidFill>
                <a:latin typeface="+mj-lt"/>
              </a:rPr>
              <a:t>.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Завдяки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цьому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вони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заздалегідь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могли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передбачати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природні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явища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(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повінь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, посуху,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затемнення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)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і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використовували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цю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здатність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у </a:t>
            </a:r>
            <a:r>
              <a:rPr lang="uk-UA" sz="1800" b="0" i="1" dirty="0" smtClean="0">
                <a:solidFill>
                  <a:schemeClr val="tx2"/>
                </a:solidFill>
                <a:latin typeface="+mj-lt"/>
              </a:rPr>
              <a:t>свою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їх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1800" b="0" i="1" dirty="0" err="1" smtClean="0">
                <a:solidFill>
                  <a:schemeClr val="tx2"/>
                </a:solidFill>
                <a:latin typeface="+mj-lt"/>
              </a:rPr>
              <a:t>цілях</a:t>
            </a:r>
            <a:r>
              <a:rPr lang="ru-RU" sz="1800" b="0" i="1" dirty="0" smtClean="0">
                <a:solidFill>
                  <a:schemeClr val="tx2"/>
                </a:solidFill>
                <a:latin typeface="+mj-lt"/>
              </a:rPr>
              <a:t>. </a:t>
            </a:r>
          </a:p>
          <a:p>
            <a:pPr algn="just">
              <a:buClrTx/>
              <a:buFont typeface="Wingdings" pitchFamily="2" charset="2"/>
              <a:buChar char="q"/>
            </a:pPr>
            <a:endParaRPr lang="ru-RU" sz="2200" b="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Рисунок 13" descr="http://www.hrono.ru/img/foto/dur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6" y="3500438"/>
            <a:ext cx="2345022" cy="3204000"/>
          </a:xfrm>
          <a:prstGeom prst="rect">
            <a:avLst/>
          </a:prstGeom>
          <a:noFill/>
        </p:spPr>
      </p:pic>
      <p:pic>
        <p:nvPicPr>
          <p:cNvPr id="96257" name="Рисунок 83" descr="http://www.old-picture.com/american-legacy/000/pictures/Wendell-Oliver-Holmes-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00438"/>
            <a:ext cx="2304000" cy="3194767"/>
          </a:xfrm>
          <a:prstGeom prst="rect">
            <a:avLst/>
          </a:prstGeom>
          <a:noFill/>
        </p:spPr>
      </p:pic>
      <p:sp>
        <p:nvSpPr>
          <p:cNvPr id="96269" name="AutoShape 13"/>
          <p:cNvSpPr>
            <a:spLocks noChangeArrowheads="1"/>
          </p:cNvSpPr>
          <p:nvPr/>
        </p:nvSpPr>
        <p:spPr bwMode="auto">
          <a:xfrm>
            <a:off x="1071538" y="214290"/>
            <a:ext cx="7500990" cy="7858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Основоположники історії держави і права зарубіжних кра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їн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6267" name="AutoShape 11"/>
          <p:cNvSpPr>
            <a:spLocks noChangeArrowheads="1"/>
          </p:cNvSpPr>
          <p:nvPr/>
        </p:nvSpPr>
        <p:spPr bwMode="auto">
          <a:xfrm>
            <a:off x="52388" y="1371600"/>
            <a:ext cx="2428875" cy="4762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Історична школа права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6261" name="AutoShape 5"/>
          <p:cNvSpPr>
            <a:spLocks noChangeArrowheads="1"/>
          </p:cNvSpPr>
          <p:nvPr/>
        </p:nvSpPr>
        <p:spPr bwMode="auto">
          <a:xfrm>
            <a:off x="52388" y="2070100"/>
            <a:ext cx="2428875" cy="466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Соціологічна школа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6264" name="AutoShape 8"/>
          <p:cNvSpPr>
            <a:spLocks noChangeArrowheads="1"/>
          </p:cNvSpPr>
          <p:nvPr/>
        </p:nvSpPr>
        <p:spPr bwMode="auto">
          <a:xfrm>
            <a:off x="52388" y="2724150"/>
            <a:ext cx="2476500" cy="6191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Позитивістська школа права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3033713" y="2781300"/>
            <a:ext cx="3143250" cy="504824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О.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Є.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Дюринг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Спенсер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3033713" y="2070100"/>
            <a:ext cx="3143250" cy="43815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О. Холмс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6266" name="Rectangle 10"/>
          <p:cNvSpPr>
            <a:spLocks noChangeArrowheads="1"/>
          </p:cNvSpPr>
          <p:nvPr/>
        </p:nvSpPr>
        <p:spPr bwMode="auto">
          <a:xfrm>
            <a:off x="3033713" y="1408113"/>
            <a:ext cx="3143250" cy="43815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Ф.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Савіньї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Г.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Пухта</a:t>
            </a:r>
            <a:endParaRPr kumimoji="0" lang="uk-UA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96265" name="AutoShape 9"/>
          <p:cNvSpPr>
            <a:spLocks noChangeShapeType="1"/>
          </p:cNvSpPr>
          <p:nvPr/>
        </p:nvSpPr>
        <p:spPr bwMode="auto">
          <a:xfrm>
            <a:off x="2481263" y="1635125"/>
            <a:ext cx="5524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6259" name="AutoShape 3"/>
          <p:cNvSpPr>
            <a:spLocks noChangeShapeType="1"/>
          </p:cNvSpPr>
          <p:nvPr/>
        </p:nvSpPr>
        <p:spPr bwMode="auto">
          <a:xfrm>
            <a:off x="2481263" y="2270125"/>
            <a:ext cx="55245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6262" name="AutoShape 6"/>
          <p:cNvSpPr>
            <a:spLocks noChangeShapeType="1"/>
          </p:cNvSpPr>
          <p:nvPr/>
        </p:nvSpPr>
        <p:spPr bwMode="auto">
          <a:xfrm>
            <a:off x="2538413" y="2997200"/>
            <a:ext cx="495300" cy="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6268" name="AutoShape 12"/>
          <p:cNvSpPr>
            <a:spLocks noChangeArrowheads="1"/>
          </p:cNvSpPr>
          <p:nvPr/>
        </p:nvSpPr>
        <p:spPr bwMode="auto">
          <a:xfrm>
            <a:off x="1285852" y="1000108"/>
            <a:ext cx="228600" cy="334963"/>
          </a:xfrm>
          <a:prstGeom prst="downArrow">
            <a:avLst>
              <a:gd name="adj1" fmla="val 50000"/>
              <a:gd name="adj2" fmla="val 36632"/>
            </a:avLst>
          </a:prstGeom>
          <a:solidFill>
            <a:srgbClr val="7F7F7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6272" name="Rectangle 16"/>
          <p:cNvSpPr>
            <a:spLocks noChangeArrowheads="1"/>
          </p:cNvSpPr>
          <p:nvPr/>
        </p:nvSpPr>
        <p:spPr bwMode="auto">
          <a:xfrm>
            <a:off x="1357290" y="50004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6280" name="Rectangle 24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6281" name="Rectangle 25"/>
          <p:cNvSpPr>
            <a:spLocks noChangeArrowheads="1"/>
          </p:cNvSpPr>
          <p:nvPr/>
        </p:nvSpPr>
        <p:spPr bwMode="auto">
          <a:xfrm>
            <a:off x="0" y="492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6282" name="Rectangle 26"/>
          <p:cNvSpPr>
            <a:spLocks noChangeArrowheads="1"/>
          </p:cNvSpPr>
          <p:nvPr/>
        </p:nvSpPr>
        <p:spPr bwMode="auto">
          <a:xfrm>
            <a:off x="0" y="847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l"/>
              </a:tabLst>
            </a:pPr>
            <a:r>
              <a:rPr kumimoji="0" lang="uk-UA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                   Є. Дюринг                                                                                     О.</a:t>
            </a: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Холмс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l"/>
              </a:tabLst>
            </a:pP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" pitchFamily="2" charset="2"/>
              </a:rPr>
              <a:t></a:t>
            </a:r>
            <a:r>
              <a:rPr kumimoji="0" lang="uk-UA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1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" pitchFamily="2" charset="2"/>
              </a:rPr>
              <a:t>На початку ХХ ст.</a:t>
            </a:r>
            <a:r>
              <a:rPr kumimoji="0" lang="uk-UA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" pitchFamily="2" charset="2"/>
              </a:rPr>
              <a:t> вченими був узагальнений величезний фактичний матеріал, видані фундаментальні праці німецьких, американських вчених. З цього часу курс загальної історії держави і права увели в навчальні програми вищих навчальних закладів</a:t>
            </a: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96283" name="Rectangle 27"/>
          <p:cNvSpPr>
            <a:spLocks noChangeArrowheads="1"/>
          </p:cNvSpPr>
          <p:nvPr/>
        </p:nvSpPr>
        <p:spPr bwMode="auto">
          <a:xfrm>
            <a:off x="6286512" y="1456464"/>
            <a:ext cx="2643206" cy="481670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ebdings" pitchFamily="18" charset="2"/>
              <a:buChar char="¨"/>
              <a:tabLst/>
            </a:pPr>
            <a:r>
              <a:rPr kumimoji="0" lang="uk-UA" sz="17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sym typeface="Webdings" pitchFamily="18" charset="2"/>
              </a:rPr>
              <a:t>ІДПЗК </a:t>
            </a:r>
            <a:r>
              <a:rPr kumimoji="0" lang="uk-UA" sz="17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sym typeface="Webdings" pitchFamily="18" charset="2"/>
              </a:rPr>
              <a:t>як наука і навчальна дисципліна має свою </a:t>
            </a:r>
            <a:r>
              <a:rPr kumimoji="0" lang="uk-UA" sz="17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sym typeface="Webdings" pitchFamily="18" charset="2"/>
              </a:rPr>
              <a:t>історію</a:t>
            </a:r>
            <a:r>
              <a:rPr kumimoji="0" lang="uk-UA" sz="17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sym typeface="Webdings" pitchFamily="18" charset="2"/>
              </a:rPr>
              <a:t>. Як самостійна галузь наукового знання вона бере свій початок </a:t>
            </a:r>
            <a:r>
              <a:rPr kumimoji="0" lang="uk-UA" sz="17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sym typeface="Webdings" pitchFamily="18" charset="2"/>
              </a:rPr>
              <a:t>з кінця Х</a:t>
            </a:r>
            <a:r>
              <a:rPr kumimoji="0" lang="en-US" sz="17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sym typeface="Webdings" pitchFamily="18" charset="2"/>
              </a:rPr>
              <a:t>V</a:t>
            </a:r>
            <a:r>
              <a:rPr kumimoji="0" lang="uk-UA" sz="17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sym typeface="Webdings" pitchFamily="18" charset="2"/>
              </a:rPr>
              <a:t>ІІІ – поч</a:t>
            </a:r>
            <a:r>
              <a:rPr lang="uk-UA" sz="1700" b="1" dirty="0" smtClean="0">
                <a:latin typeface="+mj-lt"/>
                <a:ea typeface="Calibri" pitchFamily="34" charset="0"/>
                <a:cs typeface="Times New Roman" pitchFamily="18" charset="0"/>
                <a:sym typeface="Webdings" pitchFamily="18" charset="2"/>
              </a:rPr>
              <a:t>. </a:t>
            </a:r>
            <a:r>
              <a:rPr kumimoji="0" lang="uk-UA" sz="17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sym typeface="Webdings" pitchFamily="18" charset="2"/>
              </a:rPr>
              <a:t>ХІХ ст.</a:t>
            </a:r>
          </a:p>
          <a:p>
            <a:pPr indent="449263" algn="just" eaLnBrk="1" hangingPunct="1">
              <a:buFont typeface="Webdings" pitchFamily="18" charset="2"/>
              <a:buChar char="¨"/>
            </a:pPr>
            <a:r>
              <a:rPr lang="uk-UA" sz="1700" b="1" dirty="0" smtClean="0">
                <a:latin typeface="+mj-lt"/>
              </a:rPr>
              <a:t>На поч. ХХ ст.</a:t>
            </a:r>
            <a:r>
              <a:rPr lang="uk-UA" sz="1700" dirty="0" smtClean="0">
                <a:latin typeface="+mj-lt"/>
              </a:rPr>
              <a:t> вченими був узагальнений величезний матеріал, видані праці німецьких, американських вчених. </a:t>
            </a:r>
          </a:p>
          <a:p>
            <a:pPr indent="449263" algn="just" eaLnBrk="1" hangingPunct="1">
              <a:buFont typeface="Webdings" pitchFamily="18" charset="2"/>
              <a:buChar char="¨"/>
            </a:pPr>
            <a:r>
              <a:rPr lang="uk-UA" sz="1700" dirty="0" smtClean="0">
                <a:latin typeface="+mj-lt"/>
              </a:rPr>
              <a:t>З цього часу курс загальної історії держави і права увели в навчальні програми вищих навчальних закладів</a:t>
            </a:r>
            <a:endParaRPr lang="ru-RU" sz="1700" dirty="0" smtClean="0">
              <a:latin typeface="+mj-lt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ebdings" pitchFamily="18" charset="2"/>
              <a:buChar char="¨"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Webdings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0"/>
            <a:ext cx="8215338" cy="6858000"/>
          </a:xfrm>
        </p:spPr>
        <p:txBody>
          <a:bodyPr/>
          <a:lstStyle/>
          <a:p>
            <a:pPr algn="ctr">
              <a:buClrTx/>
              <a:buFont typeface="Wingdings" pitchFamily="2" charset="2"/>
              <a:buChar char="q"/>
            </a:pPr>
            <a:r>
              <a:rPr lang="uk-UA" sz="2800" dirty="0" smtClean="0">
                <a:solidFill>
                  <a:srgbClr val="3333CC"/>
                </a:solidFill>
                <a:latin typeface="+mj-lt"/>
              </a:rPr>
              <a:t>О</a:t>
            </a:r>
            <a:r>
              <a:rPr lang="ru-RU" sz="2800" dirty="0" err="1" smtClean="0">
                <a:solidFill>
                  <a:srgbClr val="3333CC"/>
                </a:solidFill>
                <a:latin typeface="+mj-lt"/>
              </a:rPr>
              <a:t>бщинники</a:t>
            </a:r>
            <a:r>
              <a:rPr lang="ru-RU" sz="2800" dirty="0" smtClean="0">
                <a:solidFill>
                  <a:srgbClr val="3333CC"/>
                </a:solidFill>
                <a:latin typeface="+mj-lt"/>
              </a:rPr>
              <a:t>, </a:t>
            </a:r>
            <a:r>
              <a:rPr lang="ru-RU" sz="2800" dirty="0" err="1" smtClean="0">
                <a:solidFill>
                  <a:srgbClr val="3333CC"/>
                </a:solidFill>
                <a:latin typeface="+mj-lt"/>
              </a:rPr>
              <a:t>низи</a:t>
            </a:r>
            <a:r>
              <a:rPr lang="ru-RU" sz="2800" dirty="0" smtClean="0">
                <a:solidFill>
                  <a:srgbClr val="3333CC"/>
                </a:solidFill>
                <a:latin typeface="+mj-lt"/>
              </a:rPr>
              <a:t> </a:t>
            </a:r>
            <a:r>
              <a:rPr lang="ru-RU" sz="2800" dirty="0" err="1" smtClean="0">
                <a:solidFill>
                  <a:srgbClr val="3333CC"/>
                </a:solidFill>
                <a:latin typeface="+mj-lt"/>
              </a:rPr>
              <a:t>міського</a:t>
            </a:r>
            <a:r>
              <a:rPr lang="ru-RU" sz="2800" dirty="0" smtClean="0">
                <a:solidFill>
                  <a:srgbClr val="3333CC"/>
                </a:solidFill>
                <a:latin typeface="+mj-lt"/>
              </a:rPr>
              <a:t> </a:t>
            </a:r>
            <a:r>
              <a:rPr lang="ru-RU" sz="2800" dirty="0" err="1" smtClean="0">
                <a:solidFill>
                  <a:srgbClr val="3333CC"/>
                </a:solidFill>
                <a:latin typeface="+mj-lt"/>
              </a:rPr>
              <a:t>населення</a:t>
            </a:r>
            <a:r>
              <a:rPr lang="ru-RU" sz="2800" dirty="0" smtClean="0">
                <a:solidFill>
                  <a:srgbClr val="3333CC"/>
                </a:solidFill>
                <a:latin typeface="+mj-lt"/>
              </a:rPr>
              <a:t> </a:t>
            </a: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400" b="0" dirty="0" smtClean="0"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спільно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володіли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землями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й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рабами</a:t>
            </a: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виконували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різні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повинності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й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роботи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на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користь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держави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й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храмів</a:t>
            </a:r>
            <a:endParaRPr lang="ru-RU" sz="28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сплачували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податки</a:t>
            </a:r>
            <a:endParaRPr lang="ru-RU" sz="28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обирали старост та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керівництво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які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діяли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під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контролем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державних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урядовців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збирачів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податків</a:t>
            </a:r>
            <a:endParaRPr lang="ru-RU" sz="28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становили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основну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ополчення</a:t>
            </a:r>
            <a:endParaRPr lang="ru-RU" sz="28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працювали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на 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публічних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роботах</a:t>
            </a:r>
            <a:r>
              <a:rPr lang="uk-UA" sz="2800" b="0" dirty="0" smtClean="0">
                <a:solidFill>
                  <a:schemeClr val="tx2"/>
                </a:solidFill>
                <a:latin typeface="+mj-lt"/>
              </a:rPr>
              <a:t> (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будівництві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храмів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палаців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гробниць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царів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іригаційних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систем,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громадських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споруд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прокладанні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800" b="0" dirty="0" err="1" smtClean="0">
                <a:solidFill>
                  <a:schemeClr val="tx2"/>
                </a:solidFill>
                <a:latin typeface="+mj-lt"/>
              </a:rPr>
              <a:t>доріг</a:t>
            </a:r>
            <a:r>
              <a:rPr lang="uk-UA" sz="2800" b="0" dirty="0" smtClean="0">
                <a:solidFill>
                  <a:schemeClr val="tx2"/>
                </a:solidFill>
                <a:latin typeface="+mj-lt"/>
              </a:rPr>
              <a:t>)</a:t>
            </a:r>
            <a:r>
              <a:rPr lang="ru-RU" sz="2800" b="0" dirty="0" smtClean="0">
                <a:solidFill>
                  <a:schemeClr val="tx2"/>
                </a:solidFill>
                <a:latin typeface="+mj-lt"/>
              </a:rPr>
              <a:t>. 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За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виконання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цих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робіт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общинники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одержували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мізерну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плату та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вбоге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харчування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.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Від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тяжкої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праці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і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0" i="1" dirty="0" err="1" smtClean="0">
                <a:solidFill>
                  <a:schemeClr val="tx2"/>
                </a:solidFill>
                <a:latin typeface="+mj-lt"/>
              </a:rPr>
              <a:t>недоїдання</a:t>
            </a:r>
            <a:r>
              <a:rPr lang="ru-RU" sz="2400" b="0" i="1" dirty="0" smtClean="0">
                <a:solidFill>
                  <a:schemeClr val="tx2"/>
                </a:solidFill>
                <a:latin typeface="+mj-lt"/>
              </a:rPr>
              <a:t> вони часто гинули</a:t>
            </a:r>
            <a:endParaRPr lang="ru-RU" sz="2400" b="0" i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0"/>
            <a:ext cx="8215338" cy="6858000"/>
          </a:xfrm>
        </p:spPr>
        <p:txBody>
          <a:bodyPr/>
          <a:lstStyle/>
          <a:p>
            <a:pPr algn="ctr">
              <a:buClrTx/>
              <a:buFont typeface="Wingdings" pitchFamily="2" charset="2"/>
              <a:buChar char="q"/>
            </a:pPr>
            <a:r>
              <a:rPr lang="uk-UA" sz="3600" dirty="0" smtClean="0">
                <a:solidFill>
                  <a:srgbClr val="3333CC"/>
                </a:solidFill>
                <a:latin typeface="+mj-lt"/>
              </a:rPr>
              <a:t>Р</a:t>
            </a:r>
            <a:r>
              <a:rPr lang="ru-RU" sz="3600" dirty="0" err="1" smtClean="0">
                <a:solidFill>
                  <a:srgbClr val="3333CC"/>
                </a:solidFill>
                <a:latin typeface="+mj-lt"/>
              </a:rPr>
              <a:t>аби</a:t>
            </a:r>
            <a:r>
              <a:rPr lang="uk-UA" sz="3600" dirty="0" smtClean="0">
                <a:solidFill>
                  <a:srgbClr val="3333CC"/>
                </a:solidFill>
                <a:latin typeface="+mj-lt"/>
              </a:rPr>
              <a:t>-</a:t>
            </a:r>
            <a:r>
              <a:rPr lang="ru-RU" sz="3600" dirty="0" err="1" smtClean="0">
                <a:solidFill>
                  <a:srgbClr val="3333CC"/>
                </a:solidFill>
                <a:latin typeface="+mj-lt"/>
              </a:rPr>
              <a:t>вардум</a:t>
            </a:r>
            <a:endParaRPr lang="ru-RU" sz="3600" dirty="0" smtClean="0">
              <a:solidFill>
                <a:srgbClr val="3333CC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рабство мало так званий </a:t>
            </a:r>
            <a:r>
              <a:rPr lang="ru-RU" sz="2600" dirty="0" err="1" smtClean="0">
                <a:solidFill>
                  <a:schemeClr val="tx2"/>
                </a:solidFill>
                <a:latin typeface="+mj-lt"/>
              </a:rPr>
              <a:t>домашній</a:t>
            </a:r>
            <a:r>
              <a:rPr lang="ru-RU" sz="26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dirty="0" err="1" smtClean="0">
                <a:solidFill>
                  <a:schemeClr val="tx2"/>
                </a:solidFill>
                <a:latin typeface="+mj-lt"/>
              </a:rPr>
              <a:t>х-р</a:t>
            </a:r>
            <a:r>
              <a:rPr lang="ru-RU" sz="2600" dirty="0" smtClean="0">
                <a:solidFill>
                  <a:schemeClr val="tx2"/>
                </a:solidFill>
                <a:latin typeface="+mj-lt"/>
              </a:rPr>
              <a:t> (</a:t>
            </a:r>
            <a:r>
              <a:rPr lang="uk-UA" sz="2600" dirty="0" smtClean="0">
                <a:solidFill>
                  <a:schemeClr val="tx2"/>
                </a:solidFill>
                <a:latin typeface="+mj-lt"/>
              </a:rPr>
              <a:t>«д</a:t>
            </a:r>
            <a:r>
              <a:rPr lang="ru-RU" sz="2600" dirty="0" err="1" smtClean="0">
                <a:solidFill>
                  <a:schemeClr val="tx2"/>
                </a:solidFill>
                <a:latin typeface="+mj-lt"/>
              </a:rPr>
              <a:t>омашн</a:t>
            </a:r>
            <a:r>
              <a:rPr lang="uk-UA" sz="2600" dirty="0" smtClean="0">
                <a:solidFill>
                  <a:schemeClr val="tx2"/>
                </a:solidFill>
                <a:latin typeface="+mj-lt"/>
              </a:rPr>
              <a:t>є»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тому,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що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раби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працювали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спільно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з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общинниками, людьми царя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храмів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на полях, у садах,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домашньому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господарстві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ремеслі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)</a:t>
            </a: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рабоволодіння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було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колективним</a:t>
            </a:r>
            <a:r>
              <a:rPr lang="uk-UA" sz="2600" b="0" dirty="0" smtClean="0">
                <a:solidFill>
                  <a:schemeClr val="tx2"/>
                </a:solidFill>
                <a:latin typeface="+mj-lt"/>
              </a:rPr>
              <a:t> -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храмів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царського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дому, общин</a:t>
            </a: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на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відміну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від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класичного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рабства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вавилон</a:t>
            </a:r>
            <a:r>
              <a:rPr lang="uk-UA" sz="2600" b="0" dirty="0" err="1" smtClean="0">
                <a:solidFill>
                  <a:schemeClr val="tx2"/>
                </a:solidFill>
                <a:latin typeface="+mj-lt"/>
              </a:rPr>
              <a:t>ськ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раби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мали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деякі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права. Раб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міг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протестувати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коли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його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продавав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власник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тоді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справа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розглядалася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судом,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міг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мати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uk-UA" sz="2600" b="0" dirty="0" err="1" smtClean="0">
                <a:solidFill>
                  <a:schemeClr val="tx2"/>
                </a:solidFill>
                <a:latin typeface="+mj-lt"/>
              </a:rPr>
              <a:t>сво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є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майно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володіти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частково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розпоряджатися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укладати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угоди,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виступав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суб'єктом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права у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цивільно-правових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відносинах</a:t>
            </a:r>
            <a:endParaRPr lang="ru-RU" sz="2600" b="0" dirty="0" smtClean="0">
              <a:solidFill>
                <a:schemeClr val="tx2"/>
              </a:solidFill>
              <a:latin typeface="+mj-lt"/>
            </a:endParaRPr>
          </a:p>
          <a:p>
            <a:pPr algn="ctr">
              <a:buClrTx/>
              <a:buFont typeface="Wingdings" pitchFamily="2" charset="2"/>
              <a:buChar char="Ø"/>
            </a:pP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після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смерті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раба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це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майно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переходило до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рабовласника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отже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, раб не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був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повноправним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600" b="0" dirty="0" err="1" smtClean="0">
                <a:solidFill>
                  <a:schemeClr val="tx2"/>
                </a:solidFill>
                <a:latin typeface="+mj-lt"/>
              </a:rPr>
              <a:t>власником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uk-UA" sz="2600" b="0" dirty="0" smtClean="0">
                <a:solidFill>
                  <a:schemeClr val="tx2"/>
                </a:solidFill>
                <a:latin typeface="+mj-lt"/>
              </a:rPr>
              <a:t>свою</a:t>
            </a:r>
            <a:r>
              <a:rPr lang="ru-RU" sz="2600" b="0" dirty="0" smtClean="0">
                <a:solidFill>
                  <a:schemeClr val="tx2"/>
                </a:solidFill>
                <a:latin typeface="+mj-lt"/>
              </a:rPr>
              <a:t>го майна.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25470"/>
          </a:xfrm>
        </p:spPr>
        <p:txBody>
          <a:bodyPr/>
          <a:lstStyle/>
          <a:p>
            <a:pPr algn="ctr"/>
            <a:r>
              <a:rPr lang="uk-UA" sz="8000" b="1" dirty="0" smtClean="0"/>
              <a:t>ЄГИПЕТ</a:t>
            </a:r>
            <a:endParaRPr lang="ru-RU" sz="8000" b="1" dirty="0"/>
          </a:p>
        </p:txBody>
      </p:sp>
      <p:pic>
        <p:nvPicPr>
          <p:cNvPr id="4" name="Рисунок 3" descr="http://www.abc-people.com/idea/zolotsech/pyramida-gs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10561" r="4524" b="12541"/>
          <a:stretch>
            <a:fillRect/>
          </a:stretch>
        </p:blipFill>
        <p:spPr bwMode="auto">
          <a:xfrm>
            <a:off x="1475656" y="1484784"/>
            <a:ext cx="4968000" cy="43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6632"/>
            <a:ext cx="1620000" cy="653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25938" y="116632"/>
            <a:ext cx="8229600" cy="725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uk-UA" sz="8000" b="1" smtClean="0"/>
              <a:t>ЄГИПЕТ</a:t>
            </a:r>
            <a:endParaRPr lang="ru-RU" sz="8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725" y="6165304"/>
            <a:ext cx="5940425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63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Grp="1" noChangeAspect="1" noChangeArrowheads="1"/>
          </p:cNvPicPr>
          <p:nvPr>
            <p:ph type="body" idx="1"/>
          </p:nvPr>
        </p:nvPicPr>
        <p:blipFill rotWithShape="1">
          <a:blip r:embed="rId2"/>
          <a:srcRect l="5273" t="2491"/>
          <a:stretch/>
        </p:blipFill>
        <p:spPr>
          <a:xfrm>
            <a:off x="805283" y="836712"/>
            <a:ext cx="8338657" cy="572182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6"/>
          <a:stretch/>
        </p:blipFill>
        <p:spPr bwMode="auto">
          <a:xfrm>
            <a:off x="1619672" y="12471"/>
            <a:ext cx="6984776" cy="661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50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1" y="1052736"/>
            <a:ext cx="7864037" cy="52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73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826828" cy="140053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Пер</a:t>
            </a:r>
            <a:r>
              <a:rPr lang="uk-UA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іоди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і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сторії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Стародавнього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Єгипту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4667250"/>
              </p:ext>
            </p:extLst>
          </p:nvPr>
        </p:nvGraphicFramePr>
        <p:xfrm>
          <a:off x="-1" y="1400530"/>
          <a:ext cx="9279082" cy="5457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194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39" y="0"/>
            <a:ext cx="7734626" cy="1400530"/>
          </a:xfrm>
        </p:spPr>
        <p:txBody>
          <a:bodyPr/>
          <a:lstStyle/>
          <a:p>
            <a:pPr algn="ctr"/>
            <a:r>
              <a:rPr lang="uk-UA" sz="4800" b="1" dirty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Ранній </a:t>
            </a:r>
            <a:r>
              <a:rPr lang="ru-RU" sz="4800" b="1" dirty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uk-UA" sz="4800" b="1" dirty="0" err="1" smtClean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еріод</a:t>
            </a:r>
            <a:r>
              <a:rPr lang="uk-UA" sz="4800" b="1" dirty="0" smtClean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smtClean="0"/>
              <a:t>- </a:t>
            </a:r>
            <a:r>
              <a:rPr lang="uk-UA" sz="3600" b="1" dirty="0" smtClean="0"/>
              <a:t> </a:t>
            </a:r>
            <a:r>
              <a:rPr lang="uk-UA" sz="3600" b="1" dirty="0"/>
              <a:t>час династичних воєн, </a:t>
            </a:r>
            <a:r>
              <a:rPr lang="uk-UA" sz="3600" b="1" dirty="0" smtClean="0"/>
              <a:t>правління </a:t>
            </a:r>
            <a:r>
              <a:rPr lang="uk-UA" sz="3600" b="1" dirty="0"/>
              <a:t>легендарного царя </a:t>
            </a:r>
            <a:r>
              <a:rPr lang="uk-UA" sz="3600" b="1" dirty="0" err="1"/>
              <a:t>Менеса</a:t>
            </a:r>
            <a:r>
              <a:rPr lang="uk-UA" b="1" dirty="0" smtClean="0"/>
              <a:t> </a:t>
            </a:r>
            <a:endParaRPr lang="ru-RU" b="1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58468088"/>
              </p:ext>
            </p:extLst>
          </p:nvPr>
        </p:nvGraphicFramePr>
        <p:xfrm>
          <a:off x="225190" y="2393517"/>
          <a:ext cx="3298031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716380" y="2172144"/>
            <a:ext cx="3297256" cy="4200245"/>
          </a:xfrm>
          <a:ln w="5715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b="1" dirty="0"/>
              <a:t>П</a:t>
            </a:r>
            <a:r>
              <a:rPr lang="uk-UA" sz="2400" b="1" dirty="0" smtClean="0"/>
              <a:t>овною </a:t>
            </a:r>
            <a:r>
              <a:rPr lang="uk-UA" sz="2400" b="1" dirty="0"/>
              <a:t>перемогою південного царя </a:t>
            </a:r>
            <a:r>
              <a:rPr lang="uk-UA" sz="2400" b="1" dirty="0" smtClean="0"/>
              <a:t>другої </a:t>
            </a:r>
            <a:r>
              <a:rPr lang="uk-UA" sz="2400" b="1" dirty="0"/>
              <a:t>династії </a:t>
            </a:r>
            <a:r>
              <a:rPr lang="uk-UA" sz="2400" b="1" dirty="0" err="1" smtClean="0"/>
              <a:t>Хасехемуі</a:t>
            </a:r>
            <a:endParaRPr lang="uk-UA" sz="2400" b="1" dirty="0" smtClean="0"/>
          </a:p>
          <a:p>
            <a:pPr marL="0" indent="0">
              <a:buNone/>
            </a:pPr>
            <a:r>
              <a:rPr lang="uk-UA" sz="2400" b="1" dirty="0" smtClean="0"/>
              <a:t>який</a:t>
            </a:r>
            <a:r>
              <a:rPr lang="uk-UA" sz="2400" b="1" dirty="0"/>
              <a:t>, придушивши повстання в Нижньому Єгипті, </a:t>
            </a:r>
            <a:endParaRPr lang="uk-UA" sz="2400" b="1" dirty="0" smtClean="0"/>
          </a:p>
          <a:p>
            <a:pPr marL="0" indent="0">
              <a:buNone/>
            </a:pPr>
            <a:r>
              <a:rPr lang="uk-UA" sz="2400" b="1" dirty="0" smtClean="0"/>
              <a:t>знищив </a:t>
            </a:r>
            <a:r>
              <a:rPr lang="uk-UA" sz="2400" b="1" dirty="0"/>
              <a:t>близько п’ятдесяти тисяч північних жителів.</a:t>
            </a:r>
            <a:endParaRPr lang="ru-RU" sz="2400" b="1" dirty="0"/>
          </a:p>
          <a:p>
            <a:endParaRPr lang="ru-RU" b="1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803050" y="2790182"/>
            <a:ext cx="467591" cy="12360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102451" y="3861048"/>
            <a:ext cx="1413164" cy="678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Выгнутая вправо стрелка 2"/>
          <p:cNvSpPr/>
          <p:nvPr/>
        </p:nvSpPr>
        <p:spPr>
          <a:xfrm>
            <a:off x="7668344" y="3380417"/>
            <a:ext cx="432048" cy="45282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43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" y="0"/>
            <a:ext cx="8604446" cy="2060848"/>
          </a:xfrm>
        </p:spPr>
        <p:txBody>
          <a:bodyPr/>
          <a:lstStyle/>
          <a:p>
            <a:pPr algn="just"/>
            <a:r>
              <a:rPr lang="uk-UA" sz="4400" b="1" dirty="0">
                <a:solidFill>
                  <a:srgbClr val="FFCA08"/>
                </a:solidFill>
              </a:rPr>
              <a:t>Давнє </a:t>
            </a:r>
            <a:r>
              <a:rPr lang="uk-UA" sz="4400" b="1" dirty="0" smtClean="0">
                <a:solidFill>
                  <a:srgbClr val="FFCA08"/>
                </a:solidFill>
              </a:rPr>
              <a:t>царство </a:t>
            </a:r>
            <a:r>
              <a:rPr lang="en-US" sz="4400" b="1" dirty="0">
                <a:solidFill>
                  <a:srgbClr val="FFCA08"/>
                </a:solidFill>
              </a:rPr>
              <a:t>-</a:t>
            </a:r>
            <a:r>
              <a:rPr lang="uk-UA" dirty="0" smtClean="0"/>
              <a:t> </a:t>
            </a:r>
            <a:r>
              <a:rPr lang="uk-UA" dirty="0">
                <a:solidFill>
                  <a:srgbClr val="00B0F0"/>
                </a:solidFill>
                <a:latin typeface="Arial Black" pitchFamily="34" charset="0"/>
              </a:rPr>
              <a:t>період </a:t>
            </a:r>
            <a:r>
              <a:rPr lang="uk-UA" dirty="0" smtClean="0">
                <a:solidFill>
                  <a:srgbClr val="00B0F0"/>
                </a:solidFill>
                <a:latin typeface="Arial Black" pitchFamily="34" charset="0"/>
              </a:rPr>
              <a:t>будівництв</a:t>
            </a:r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а</a:t>
            </a:r>
            <a:r>
              <a:rPr lang="uk-UA" dirty="0" smtClean="0">
                <a:solidFill>
                  <a:srgbClr val="00B0F0"/>
                </a:solidFill>
                <a:latin typeface="Arial Black" pitchFamily="34" charset="0"/>
              </a:rPr>
              <a:t> </a:t>
            </a:r>
            <a:r>
              <a:rPr lang="uk-UA" dirty="0">
                <a:solidFill>
                  <a:srgbClr val="00B0F0"/>
                </a:solidFill>
                <a:latin typeface="Arial Black" pitchFamily="34" charset="0"/>
              </a:rPr>
              <a:t>пірамід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2563312"/>
              </p:ext>
            </p:extLst>
          </p:nvPr>
        </p:nvGraphicFramePr>
        <p:xfrm>
          <a:off x="38101" y="1916832"/>
          <a:ext cx="5311317" cy="1988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4088" y="1568154"/>
            <a:ext cx="3348000" cy="308498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922818" y="4869160"/>
            <a:ext cx="2452255" cy="1690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uk-UA" sz="2400" b="1" dirty="0">
                <a:solidFill>
                  <a:prstClr val="black"/>
                </a:solidFill>
              </a:rPr>
              <a:t>піраміда </a:t>
            </a:r>
            <a:r>
              <a:rPr lang="uk-UA" sz="2400" b="1" dirty="0" err="1">
                <a:solidFill>
                  <a:prstClr val="black"/>
                </a:solidFill>
              </a:rPr>
              <a:t>Джосера</a:t>
            </a:r>
            <a:r>
              <a:rPr lang="uk-UA" sz="2400" b="1" dirty="0">
                <a:solidFill>
                  <a:prstClr val="black"/>
                </a:solidFill>
              </a:rPr>
              <a:t>, близько 1380 року в </a:t>
            </a:r>
            <a:r>
              <a:rPr lang="uk-UA" sz="2400" b="1" dirty="0" err="1" smtClean="0">
                <a:solidFill>
                  <a:prstClr val="black"/>
                </a:solidFill>
              </a:rPr>
              <a:t>Саккарі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554640" y="3249707"/>
            <a:ext cx="394854" cy="7897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6982" y="4003963"/>
            <a:ext cx="5056910" cy="28540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uk-UA" sz="1600" dirty="0" smtClean="0">
                <a:solidFill>
                  <a:prstClr val="black"/>
                </a:solidFill>
                <a:latin typeface="Arial Black" pitchFamily="34" charset="0"/>
              </a:rPr>
              <a:t>При правлінні І</a:t>
            </a:r>
            <a:r>
              <a:rPr lang="en-US" sz="1600" dirty="0" smtClean="0">
                <a:solidFill>
                  <a:prstClr val="black"/>
                </a:solidFill>
                <a:latin typeface="Arial Black" pitchFamily="34" charset="0"/>
              </a:rPr>
              <a:t>V</a:t>
            </a:r>
            <a:r>
              <a:rPr lang="uk-UA" sz="1600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uk-UA" sz="1600" dirty="0">
                <a:solidFill>
                  <a:prstClr val="black"/>
                </a:solidFill>
                <a:latin typeface="Arial Black" pitchFamily="34" charset="0"/>
              </a:rPr>
              <a:t>династії країна занепадає завдяки безчинства чиновників, які управляли </a:t>
            </a:r>
            <a:r>
              <a:rPr lang="uk-UA" sz="1600" dirty="0" err="1">
                <a:solidFill>
                  <a:prstClr val="black"/>
                </a:solidFill>
                <a:latin typeface="Arial Black" pitchFamily="34" charset="0"/>
              </a:rPr>
              <a:t>номами</a:t>
            </a:r>
            <a:r>
              <a:rPr lang="uk-UA" sz="1600" dirty="0">
                <a:solidFill>
                  <a:prstClr val="black"/>
                </a:solidFill>
                <a:latin typeface="Arial Black" pitchFamily="34" charset="0"/>
              </a:rPr>
              <a:t> (провінціями). 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Чиновники правили,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подібно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фараонам,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навіть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гробниці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собі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зводили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–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будували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піраміди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. На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економіці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країни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це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позначалося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не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найкращим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чином. І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після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правління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фараона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Пепі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en-US" sz="1600" dirty="0" smtClean="0">
                <a:solidFill>
                  <a:prstClr val="black"/>
                </a:solidFill>
                <a:latin typeface="Arial Black" pitchFamily="34" charset="0"/>
              </a:rPr>
              <a:t>II</a:t>
            </a:r>
            <a:r>
              <a:rPr lang="ru-RU" sz="1600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(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найдовшого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в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історії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)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відбувається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розпад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держави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. </a:t>
            </a:r>
            <a:endParaRPr lang="ru-RU" sz="1600" dirty="0" smtClean="0">
              <a:solidFill>
                <a:prstClr val="black"/>
              </a:solidFill>
              <a:latin typeface="Arial Black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600" dirty="0" err="1" smtClean="0">
                <a:solidFill>
                  <a:prstClr val="black"/>
                </a:solidFill>
                <a:latin typeface="Arial Black" pitchFamily="34" charset="0"/>
              </a:rPr>
              <a:t>Країною</a:t>
            </a:r>
            <a:r>
              <a:rPr lang="ru-RU" sz="1600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знову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правлять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Arial Black" pitchFamily="34" charset="0"/>
              </a:rPr>
              <a:t>дві</a:t>
            </a:r>
            <a:r>
              <a:rPr lang="ru-RU" sz="1600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Arial Black" pitchFamily="34" charset="0"/>
              </a:rPr>
              <a:t>династії</a:t>
            </a:r>
            <a:endParaRPr lang="ru-RU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41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7813964" cy="140053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000" b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Нове</a:t>
            </a:r>
            <a:r>
              <a:rPr lang="ru-RU" sz="40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Царство</a:t>
            </a:r>
            <a:r>
              <a:rPr lang="ru-RU" sz="1800" dirty="0"/>
              <a:t/>
            </a:r>
            <a:br>
              <a:rPr lang="ru-RU" sz="1800" dirty="0"/>
            </a:b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2902245"/>
              </p:ext>
            </p:extLst>
          </p:nvPr>
        </p:nvGraphicFramePr>
        <p:xfrm>
          <a:off x="-180528" y="886693"/>
          <a:ext cx="7184000" cy="5971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904509" y="3"/>
            <a:ext cx="4042064" cy="1220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Єгипет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стає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однією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з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наймогутніших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держав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Стародавнього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світу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,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стає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країною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завойовників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. 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5436096" y="5430982"/>
            <a:ext cx="1052657" cy="7065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10008" y="4401843"/>
            <a:ext cx="2433992" cy="2396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При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Рамзесе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Arial Black" pitchFamily="34" charset="0"/>
              </a:rPr>
              <a:t>ІІІ 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в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Єгипет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прийшли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Arial Black" pitchFamily="34" charset="0"/>
              </a:rPr>
              <a:t>завойовники</a:t>
            </a:r>
            <a:r>
              <a:rPr lang="ru-RU" sz="20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в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країні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запанував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Arial Black" pitchFamily="34" charset="0"/>
              </a:rPr>
              <a:t>хаос </a:t>
            </a:r>
            <a:endParaRPr lang="ru-RU" sz="2000" b="1" dirty="0">
              <a:solidFill>
                <a:prstClr val="black"/>
              </a:solidFill>
              <a:latin typeface="Arial Black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9010" y="1220423"/>
            <a:ext cx="2327563" cy="30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80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488309" y="2569749"/>
            <a:ext cx="4967288" cy="158432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chemeClr val="tx1"/>
                </a:solidFill>
                <a:latin typeface="Arial Black" pitchFamily="34" charset="0"/>
              </a:rPr>
              <a:t>Предмет</a:t>
            </a:r>
            <a:endParaRPr lang="ru-RU" sz="4000" b="1" dirty="0">
              <a:solidFill>
                <a:schemeClr val="tx1"/>
              </a:solidFill>
              <a:latin typeface="Arial Black" pitchFamily="34" charset="0"/>
            </a:endParaRPr>
          </a:p>
          <a:p>
            <a:pPr algn="ctr">
              <a:defRPr/>
            </a:pPr>
            <a:r>
              <a:rPr lang="uk-UA" sz="4000" b="1" dirty="0" smtClean="0">
                <a:solidFill>
                  <a:schemeClr val="tx1"/>
                </a:solidFill>
                <a:latin typeface="Arial Black" pitchFamily="34" charset="0"/>
              </a:rPr>
              <a:t>ІДПЗК</a:t>
            </a:r>
            <a:endParaRPr lang="ru-RU" sz="40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4640324" y="4754199"/>
            <a:ext cx="4246403" cy="1987913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tx2"/>
                </a:solidFill>
                <a:latin typeface="+mj-lt"/>
              </a:rPr>
              <a:t>джерел права та правової системи, причому в їхній історичній конкретності та хронологічній послідовності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6732240" y="179961"/>
            <a:ext cx="2153106" cy="1780965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tx2"/>
                </a:solidFill>
                <a:latin typeface="+mj-lt"/>
              </a:rPr>
              <a:t>правового положення населення</a:t>
            </a:r>
            <a:r>
              <a:rPr lang="ru-RU" sz="2400" dirty="0">
                <a:solidFill>
                  <a:schemeClr val="tx2"/>
                </a:solidFill>
                <a:latin typeface="+mj-lt"/>
              </a:rPr>
              <a:t> </a:t>
            </a:r>
          </a:p>
        </p:txBody>
      </p:sp>
      <p:sp>
        <p:nvSpPr>
          <p:cNvPr id="23" name="Штриховая стрелка вправо 22"/>
          <p:cNvSpPr/>
          <p:nvPr/>
        </p:nvSpPr>
        <p:spPr>
          <a:xfrm rot="5400000">
            <a:off x="7172685" y="4187033"/>
            <a:ext cx="503238" cy="574675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rot="10800000">
            <a:off x="4071934" y="3071810"/>
            <a:ext cx="504825" cy="576262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5" name="Штриховая стрелка вправо 24"/>
          <p:cNvSpPr/>
          <p:nvPr/>
        </p:nvSpPr>
        <p:spPr>
          <a:xfrm rot="16200000" flipV="1">
            <a:off x="7236520" y="1988342"/>
            <a:ext cx="431800" cy="576263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6"/>
          <p:cNvSpPr/>
          <p:nvPr/>
        </p:nvSpPr>
        <p:spPr>
          <a:xfrm>
            <a:off x="1142976" y="152609"/>
            <a:ext cx="3000396" cy="4247728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 smtClean="0">
                <a:solidFill>
                  <a:schemeClr val="tx2"/>
                </a:solidFill>
                <a:latin typeface="+mj-lt"/>
              </a:rPr>
              <a:t>Є вивчення процесу зародження і розвитку держави і права в окремих зарубіжних країнах, державно-правових категорій та інститутів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7346" name="AutoShape 2" descr="&amp;Kcy;&amp;acy;&amp;rcy;&amp;tcy;&amp;icy;&amp;ncy;&amp;kcy;&amp;icy; &amp;pcy;&amp;ocy; &amp;zcy;&amp;acy;&amp;pcy;&amp;rcy;&amp;ocy;&amp;scy;&amp;ucy; &amp;dcy;&amp;rcy;&amp;iecy;&amp;vcy;&amp;ncy;&amp;icy;&amp;jcy; &amp;vcy;&amp;ocy;&amp;scy;&amp;tcy;&amp;o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348" name="AutoShape 4" descr="&amp;Kcy;&amp;acy;&amp;rcy;&amp;tcy;&amp;icy;&amp;ncy;&amp;kcy;&amp;icy; &amp;pcy;&amp;ocy; &amp;zcy;&amp;acy;&amp;pcy;&amp;rcy;&amp;ocy;&amp;scy;&amp;ucy; &amp;dcy;&amp;rcy;&amp;iecy;&amp;vcy;&amp;ncy;&amp;icy;&amp;jcy; &amp;vcy;&amp;ocy;&amp;scy;&amp;tcy;&amp;ocy;&amp;k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500042"/>
            <a:ext cx="21526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07969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23" grpId="0" animBg="1"/>
      <p:bldP spid="24" grpId="0" animBg="1"/>
      <p:bldP spid="25" grpId="0" animBg="1"/>
      <p:bldP spid="11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020" y="-30970"/>
            <a:ext cx="7053542" cy="1400530"/>
          </a:xfrm>
        </p:spPr>
        <p:txBody>
          <a:bodyPr/>
          <a:lstStyle/>
          <a:p>
            <a:pPr algn="ctr"/>
            <a:r>
              <a:rPr lang="uk-UA" sz="5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Державний устрій Стародавнього Єгипту</a:t>
            </a:r>
            <a:r>
              <a:rPr lang="uk-UA" sz="4400" dirty="0"/>
              <a:t/>
            </a:r>
            <a:br>
              <a:rPr lang="uk-UA" sz="44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" y="2482412"/>
            <a:ext cx="3276497" cy="41954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err="1" smtClean="0">
                <a:solidFill>
                  <a:srgbClr val="FFCA08"/>
                </a:solidFill>
                <a:latin typeface="Arial Black" pitchFamily="34" charset="0"/>
              </a:rPr>
              <a:t>Централізована</a:t>
            </a:r>
            <a:r>
              <a:rPr lang="ru-RU" sz="2400" b="1" dirty="0" smtClean="0">
                <a:solidFill>
                  <a:srgbClr val="FFCA08"/>
                </a:solidFill>
                <a:latin typeface="Arial Black" pitchFamily="34" charset="0"/>
              </a:rPr>
              <a:t> </a:t>
            </a:r>
            <a:r>
              <a:rPr lang="ru-RU" sz="2400" b="1" dirty="0" err="1" smtClean="0">
                <a:solidFill>
                  <a:srgbClr val="FFCA08"/>
                </a:solidFill>
                <a:latin typeface="Arial Black" pitchFamily="34" charset="0"/>
              </a:rPr>
              <a:t>монархія</a:t>
            </a:r>
            <a:r>
              <a:rPr lang="ru-RU" sz="2400" b="1" dirty="0" smtClean="0">
                <a:solidFill>
                  <a:srgbClr val="FFCA08"/>
                </a:solidFill>
                <a:latin typeface="Arial Black" pitchFamily="34" charset="0"/>
              </a:rPr>
              <a:t> </a:t>
            </a:r>
            <a:r>
              <a:rPr lang="ru-RU" sz="2400" dirty="0">
                <a:latin typeface="Arial Black" pitchFamily="34" charset="0"/>
              </a:rPr>
              <a:t>з </a:t>
            </a:r>
            <a:r>
              <a:rPr lang="ru-RU" sz="2400" dirty="0" err="1">
                <a:latin typeface="Arial Black" pitchFamily="34" charset="0"/>
              </a:rPr>
              <a:t>надзвичайно</a:t>
            </a:r>
            <a:r>
              <a:rPr lang="ru-RU" sz="2400" dirty="0">
                <a:latin typeface="Arial Black" pitchFamily="34" charset="0"/>
              </a:rPr>
              <a:t> широкою системою бюрократичного </a:t>
            </a:r>
            <a:r>
              <a:rPr lang="ru-RU" sz="2400" dirty="0" err="1">
                <a:latin typeface="Arial Black" pitchFamily="34" charset="0"/>
              </a:rPr>
              <a:t>апарату</a:t>
            </a:r>
            <a:r>
              <a:rPr lang="ru-RU" sz="2400" dirty="0">
                <a:latin typeface="Arial Black" pitchFamily="34" charset="0"/>
              </a:rPr>
              <a:t>. На </a:t>
            </a:r>
            <a:r>
              <a:rPr lang="ru-RU" sz="2400" dirty="0" err="1">
                <a:latin typeface="Arial Black" pitchFamily="34" charset="0"/>
              </a:rPr>
              <a:t>чолі</a:t>
            </a:r>
            <a:r>
              <a:rPr lang="ru-RU" sz="2400" dirty="0">
                <a:latin typeface="Arial Black" pitchFamily="34" charset="0"/>
              </a:rPr>
              <a:t> </a:t>
            </a:r>
            <a:r>
              <a:rPr lang="ru-RU" sz="2400" dirty="0" err="1">
                <a:latin typeface="Arial Black" pitchFamily="34" charset="0"/>
              </a:rPr>
              <a:t>держави</a:t>
            </a:r>
            <a:r>
              <a:rPr lang="ru-RU" sz="2400" dirty="0">
                <a:latin typeface="Arial Black" pitchFamily="34" charset="0"/>
              </a:rPr>
              <a:t> стояв </a:t>
            </a:r>
            <a:r>
              <a:rPr lang="ru-RU" sz="2400" b="1" dirty="0">
                <a:solidFill>
                  <a:srgbClr val="FFCA08"/>
                </a:solidFill>
                <a:latin typeface="Arial Black" pitchFamily="34" charset="0"/>
              </a:rPr>
              <a:t>фараон</a:t>
            </a:r>
            <a:r>
              <a:rPr lang="ru-RU" sz="2400" dirty="0">
                <a:latin typeface="Arial Black" pitchFamily="34" charset="0"/>
              </a:rPr>
              <a:t> (</a:t>
            </a:r>
            <a:r>
              <a:rPr lang="ru-RU" sz="2400" dirty="0" err="1">
                <a:latin typeface="Arial Black" pitchFamily="34" charset="0"/>
              </a:rPr>
              <a:t>від</a:t>
            </a:r>
            <a:r>
              <a:rPr lang="ru-RU" sz="2400" dirty="0">
                <a:latin typeface="Arial Black" pitchFamily="34" charset="0"/>
              </a:rPr>
              <a:t> </a:t>
            </a:r>
            <a:r>
              <a:rPr lang="ru-RU" sz="2400" dirty="0" err="1">
                <a:latin typeface="Arial Black" pitchFamily="34" charset="0"/>
              </a:rPr>
              <a:t>єгипет</a:t>
            </a:r>
            <a:r>
              <a:rPr lang="ru-RU" sz="2400" dirty="0">
                <a:latin typeface="Arial Black" pitchFamily="34" charset="0"/>
              </a:rPr>
              <a:t>. "великий </a:t>
            </a:r>
            <a:r>
              <a:rPr lang="ru-RU" sz="2400" dirty="0" err="1">
                <a:latin typeface="Arial Black" pitchFamily="34" charset="0"/>
              </a:rPr>
              <a:t>дім</a:t>
            </a:r>
            <a:r>
              <a:rPr lang="ru-RU" sz="2400" dirty="0">
                <a:latin typeface="Arial Black" pitchFamily="34" charset="0"/>
              </a:rPr>
              <a:t>" - </a:t>
            </a:r>
            <a:r>
              <a:rPr lang="ru-RU" sz="2400" dirty="0" err="1">
                <a:latin typeface="Arial Black" pitchFamily="34" charset="0"/>
              </a:rPr>
              <a:t>будинок</a:t>
            </a:r>
            <a:r>
              <a:rPr lang="ru-RU" sz="2400" dirty="0"/>
              <a:t>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2420888"/>
            <a:ext cx="4968000" cy="414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0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2865"/>
            <a:ext cx="7740352" cy="6720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534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94976" y="-191187"/>
            <a:ext cx="7053542" cy="1400530"/>
          </a:xfrm>
        </p:spPr>
        <p:txBody>
          <a:bodyPr/>
          <a:lstStyle/>
          <a:p>
            <a:pPr algn="ctr"/>
            <a:r>
              <a:rPr lang="ru-RU" sz="4400" b="1" dirty="0" err="1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Найвідомішими</a:t>
            </a:r>
            <a:r>
              <a:rPr lang="ru-RU" sz="4400" b="1" dirty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400" b="1" dirty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правителями </a:t>
            </a:r>
            <a:r>
              <a:rPr lang="uk-UA" sz="4400" b="1" dirty="0" smtClean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були</a:t>
            </a:r>
            <a:endParaRPr lang="ru-RU" sz="4400" b="1" dirty="0">
              <a:solidFill>
                <a:srgbClr val="FFCA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343894"/>
            <a:ext cx="2467181" cy="44334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9455" y="6096001"/>
            <a:ext cx="2015837" cy="623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uk-UA" sz="2400" b="1" dirty="0">
                <a:solidFill>
                  <a:prstClr val="black"/>
                </a:solidFill>
              </a:rPr>
              <a:t>Аменхотеп </a:t>
            </a:r>
            <a:r>
              <a:rPr lang="ru-RU" sz="2400" b="1" dirty="0">
                <a:solidFill>
                  <a:prstClr val="black"/>
                </a:solidFill>
              </a:rPr>
              <a:t>III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25032" y="6096001"/>
            <a:ext cx="2015837" cy="623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black"/>
                </a:solidFill>
              </a:rPr>
              <a:t>Тутмос III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03930" y="6096001"/>
            <a:ext cx="2015837" cy="623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 err="1">
                <a:solidFill>
                  <a:prstClr val="black"/>
                </a:solidFill>
              </a:rPr>
              <a:t>Джосер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41849" y="6096001"/>
            <a:ext cx="2015837" cy="623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 err="1">
                <a:solidFill>
                  <a:prstClr val="black"/>
                </a:solidFill>
              </a:rPr>
              <a:t>Хуфу</a:t>
            </a:r>
            <a:r>
              <a:rPr lang="ru-RU" sz="2400" b="1" dirty="0">
                <a:solidFill>
                  <a:prstClr val="black"/>
                </a:solidFill>
              </a:rPr>
              <a:t> (Хеопс)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182" y="1343894"/>
            <a:ext cx="2214668" cy="44830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1848" y="1343894"/>
            <a:ext cx="2260000" cy="44830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1848" y="1343892"/>
            <a:ext cx="2202152" cy="448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58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712" y="6927"/>
            <a:ext cx="7053542" cy="1400530"/>
          </a:xfrm>
        </p:spPr>
        <p:txBody>
          <a:bodyPr/>
          <a:lstStyle/>
          <a:p>
            <a:pPr algn="ctr"/>
            <a:r>
              <a:rPr lang="uk-UA" sz="4400" b="1" dirty="0" smtClean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Піраміда </a:t>
            </a:r>
            <a:r>
              <a:rPr lang="uk-UA" sz="4400" b="1" dirty="0" err="1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uk-UA" sz="4400" b="1" dirty="0" err="1" smtClean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еопса</a:t>
            </a:r>
            <a:endParaRPr lang="ru-RU" sz="4400" b="1" dirty="0">
              <a:solidFill>
                <a:srgbClr val="FFCA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711" y="707192"/>
            <a:ext cx="7678882" cy="615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74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1109" y="5306293"/>
            <a:ext cx="2015837" cy="623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 err="1">
                <a:solidFill>
                  <a:prstClr val="black"/>
                </a:solidFill>
              </a:rPr>
              <a:t>Рамзес</a:t>
            </a:r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II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43879" y="5306293"/>
            <a:ext cx="2015837" cy="623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black"/>
                </a:solidFill>
              </a:rPr>
              <a:t>Клеопатра VII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67578" y="5306293"/>
            <a:ext cx="2332070" cy="623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prstClr val="black"/>
                </a:solidFill>
              </a:rPr>
              <a:t>Тутанхамон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53" y="221673"/>
            <a:ext cx="2451673" cy="46689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018" y="221673"/>
            <a:ext cx="4231558" cy="46689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77" y="221674"/>
            <a:ext cx="2481143" cy="466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42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585" y="68050"/>
            <a:ext cx="7053542" cy="1400530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4400" b="1" dirty="0" smtClean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 </a:t>
            </a:r>
            <a:r>
              <a:rPr lang="ru-RU" sz="4400" b="1" dirty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Абу-</a:t>
            </a:r>
            <a:r>
              <a:rPr lang="ru-RU" sz="4400" b="1" dirty="0" err="1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Сімбел</a:t>
            </a:r>
            <a:endParaRPr lang="ru-RU" sz="4400" b="1" dirty="0">
              <a:solidFill>
                <a:srgbClr val="FFCA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925781"/>
            <a:ext cx="4655127" cy="42607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873" y="1895073"/>
            <a:ext cx="4655128" cy="429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1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585" y="-101464"/>
            <a:ext cx="7053542" cy="1400530"/>
          </a:xfrm>
        </p:spPr>
        <p:txBody>
          <a:bodyPr/>
          <a:lstStyle/>
          <a:p>
            <a:pPr algn="ctr"/>
            <a:r>
              <a:rPr lang="uk-UA" sz="6000" b="1" dirty="0" smtClean="0">
                <a:solidFill>
                  <a:srgbClr val="FFCA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ФАРАОН</a:t>
            </a:r>
            <a:endParaRPr lang="ru-RU" sz="6000" b="1" dirty="0">
              <a:solidFill>
                <a:srgbClr val="FFCA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25586230"/>
              </p:ext>
            </p:extLst>
          </p:nvPr>
        </p:nvGraphicFramePr>
        <p:xfrm>
          <a:off x="93520" y="1299067"/>
          <a:ext cx="4262456" cy="495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0770818"/>
              </p:ext>
            </p:extLst>
          </p:nvPr>
        </p:nvGraphicFramePr>
        <p:xfrm>
          <a:off x="4874853" y="1299067"/>
          <a:ext cx="3801557" cy="495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7716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849" y="0"/>
            <a:ext cx="7974350" cy="1400530"/>
          </a:xfrm>
        </p:spPr>
        <p:txBody>
          <a:bodyPr/>
          <a:lstStyle/>
          <a:p>
            <a:pPr algn="ctr"/>
            <a:r>
              <a:rPr lang="ru-RU" sz="44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</a:t>
            </a:r>
            <a:r>
              <a:rPr lang="ru-RU" sz="4400" b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кладний</a:t>
            </a:r>
            <a:r>
              <a:rPr lang="ru-RU" sz="4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4400" b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бюрократичний</a:t>
            </a:r>
            <a:r>
              <a:rPr lang="ru-RU" sz="4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4400" b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апарат</a:t>
            </a:r>
            <a:endParaRPr lang="ru-RU" sz="4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609152"/>
              </p:ext>
            </p:extLst>
          </p:nvPr>
        </p:nvGraphicFramePr>
        <p:xfrm>
          <a:off x="79341" y="1579418"/>
          <a:ext cx="5770742" cy="527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5091546" y="2986535"/>
            <a:ext cx="644237" cy="512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44208" y="1656783"/>
            <a:ext cx="2483427" cy="2659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Правитель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усіх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царських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скарбниць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>
                <a:solidFill>
                  <a:prstClr val="black"/>
                </a:solidFill>
                <a:latin typeface="Arial Black" pitchFamily="34" charset="0"/>
              </a:rPr>
              <a:t>усіх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складів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, </a:t>
            </a:r>
            <a:endParaRPr lang="ru-RU" b="1" dirty="0" smtClean="0">
              <a:solidFill>
                <a:prstClr val="black"/>
              </a:solidFill>
              <a:latin typeface="Arial Black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>
                <a:solidFill>
                  <a:prstClr val="black"/>
                </a:solidFill>
                <a:latin typeface="Arial Black" pitchFamily="34" charset="0"/>
              </a:rPr>
              <a:t>сховищ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,</a:t>
            </a:r>
          </a:p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b="1" dirty="0" err="1" smtClean="0">
                <a:solidFill>
                  <a:prstClr val="black"/>
                </a:solidFill>
                <a:latin typeface="Arial Black" pitchFamily="34" charset="0"/>
              </a:rPr>
              <a:t>Керівник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Arial Black" pitchFamily="34" charset="0"/>
              </a:rPr>
              <a:t>усіх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державних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і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царських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робіт</a:t>
            </a:r>
            <a:endParaRPr lang="ru-RU" b="1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44208" y="4437112"/>
            <a:ext cx="2699793" cy="24208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b="1" dirty="0" err="1" smtClean="0">
                <a:solidFill>
                  <a:prstClr val="black"/>
                </a:solidFill>
                <a:latin typeface="Arial Black" pitchFamily="34" charset="0"/>
              </a:rPr>
              <a:t>очолювали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місцевий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адміністративний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Arial Black" pitchFamily="34" charset="0"/>
              </a:rPr>
              <a:t>апарат</a:t>
            </a:r>
            <a:endParaRPr lang="ru-RU" b="1" dirty="0" smtClean="0">
              <a:solidFill>
                <a:prstClr val="black"/>
              </a:solidFill>
              <a:latin typeface="Arial Black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err="1" smtClean="0">
                <a:solidFill>
                  <a:prstClr val="black"/>
                </a:solidFill>
                <a:latin typeface="Arial Black" pitchFamily="34" charset="0"/>
              </a:rPr>
              <a:t>відали</a:t>
            </a:r>
            <a:r>
              <a:rPr lang="ru-RU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збиранням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податків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, судом, </a:t>
            </a:r>
            <a:r>
              <a:rPr lang="ru-RU" b="1" dirty="0" err="1">
                <a:solidFill>
                  <a:prstClr val="black"/>
                </a:solidFill>
                <a:latin typeface="Arial Black" pitchFamily="34" charset="0"/>
              </a:rPr>
              <a:t>формуванням</a:t>
            </a:r>
            <a:r>
              <a:rPr lang="ru-RU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Arial Black" pitchFamily="34" charset="0"/>
              </a:rPr>
              <a:t>ополчення</a:t>
            </a:r>
            <a:endParaRPr lang="ru-RU" b="1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5933210" y="6068832"/>
            <a:ext cx="644237" cy="5126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86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3440631"/>
              </p:ext>
            </p:extLst>
          </p:nvPr>
        </p:nvGraphicFramePr>
        <p:xfrm>
          <a:off x="89731" y="138546"/>
          <a:ext cx="4648524" cy="6719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0032" y="3429000"/>
            <a:ext cx="4139953" cy="29249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0032" y="188640"/>
            <a:ext cx="4139953" cy="28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36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849" y="0"/>
            <a:ext cx="7053542" cy="1400530"/>
          </a:xfrm>
        </p:spPr>
        <p:txBody>
          <a:bodyPr/>
          <a:lstStyle/>
          <a:p>
            <a:pPr algn="ctr"/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Військо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Єгипту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2765396"/>
              </p:ext>
            </p:extLst>
          </p:nvPr>
        </p:nvGraphicFramePr>
        <p:xfrm>
          <a:off x="483846" y="0"/>
          <a:ext cx="8120601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872" y="3153134"/>
            <a:ext cx="4007747" cy="37048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6692" y="3151592"/>
            <a:ext cx="4088770" cy="370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0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6640968"/>
              </p:ext>
            </p:extLst>
          </p:nvPr>
        </p:nvGraphicFramePr>
        <p:xfrm>
          <a:off x="179512" y="1110914"/>
          <a:ext cx="8856984" cy="5604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8184" y="95251"/>
            <a:ext cx="8759098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ts val="700"/>
              </a:spcBef>
              <a:buClr>
                <a:srgbClr val="D6ECFF"/>
              </a:buClr>
              <a:buSzPct val="95000"/>
              <a:defRPr/>
            </a:pPr>
            <a:r>
              <a:rPr lang="uk-UA" sz="4000" b="1" dirty="0">
                <a:solidFill>
                  <a:schemeClr val="bg1"/>
                </a:solidFill>
              </a:rPr>
              <a:t>    </a:t>
            </a:r>
            <a:r>
              <a:rPr lang="uk-UA" sz="5400" b="1" dirty="0">
                <a:solidFill>
                  <a:schemeClr val="bg1"/>
                </a:solidFill>
              </a:rPr>
              <a:t> </a:t>
            </a:r>
            <a:r>
              <a:rPr lang="uk-UA" sz="6000" b="1" dirty="0">
                <a:solidFill>
                  <a:srgbClr val="3333CC"/>
                </a:solidFill>
              </a:rPr>
              <a:t>Функції курсу</a:t>
            </a:r>
          </a:p>
        </p:txBody>
      </p:sp>
    </p:spTree>
    <p:extLst>
      <p:ext uri="{BB962C8B-B14F-4D97-AF65-F5344CB8AC3E}">
        <p14:creationId xmlns:p14="http://schemas.microsoft.com/office/powerpoint/2010/main" val="264715004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10" y="-108390"/>
            <a:ext cx="5728701" cy="1400530"/>
          </a:xfrm>
        </p:spPr>
        <p:txBody>
          <a:bodyPr/>
          <a:lstStyle/>
          <a:p>
            <a:pPr algn="ctr"/>
            <a:r>
              <a:rPr lang="uk-UA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Судова система Стародавнього Єгипту</a:t>
            </a:r>
            <a:r>
              <a:rPr lang="ru-RU" sz="4400" dirty="0"/>
              <a:t/>
            </a:r>
            <a:br>
              <a:rPr lang="ru-RU" sz="4400" dirty="0"/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25390" y="188640"/>
            <a:ext cx="3418610" cy="1103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uk-UA" sz="2800" b="1" dirty="0" smtClean="0">
                <a:solidFill>
                  <a:prstClr val="black"/>
                </a:solidFill>
                <a:latin typeface="Arial Black" pitchFamily="34" charset="0"/>
              </a:rPr>
              <a:t>Фараон – верховний суддя </a:t>
            </a:r>
            <a:endParaRPr lang="ru-RU" sz="2800" b="1" dirty="0">
              <a:solidFill>
                <a:prstClr val="black"/>
              </a:solidFill>
              <a:latin typeface="Arial Black" pitchFamily="34" charset="0"/>
            </a:endParaRP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4290637"/>
              </p:ext>
            </p:extLst>
          </p:nvPr>
        </p:nvGraphicFramePr>
        <p:xfrm>
          <a:off x="-3310" y="1098179"/>
          <a:ext cx="9147311" cy="62206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374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485" y="-67030"/>
            <a:ext cx="7053542" cy="1400530"/>
          </a:xfrm>
        </p:spPr>
        <p:txBody>
          <a:bodyPr/>
          <a:lstStyle/>
          <a:p>
            <a:pPr algn="ctr"/>
            <a:r>
              <a:rPr lang="uk-UA" sz="4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Соціальний склад населення </a:t>
            </a:r>
            <a:r>
              <a:rPr lang="uk-UA" sz="4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Єгипту</a:t>
            </a:r>
            <a:r>
              <a:rPr lang="uk-UA" sz="4400" dirty="0"/>
              <a:t/>
            </a:r>
            <a:br>
              <a:rPr lang="uk-UA" sz="4400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4085"/>
          <a:stretch/>
        </p:blipFill>
        <p:spPr>
          <a:xfrm>
            <a:off x="323528" y="1412776"/>
            <a:ext cx="8496944" cy="529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2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064895" cy="1196752"/>
          </a:xfrm>
        </p:spPr>
        <p:txBody>
          <a:bodyPr/>
          <a:lstStyle/>
          <a:p>
            <a:pPr algn="ctr"/>
            <a:r>
              <a:rPr lang="uk-UA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Правове становище різних категорій населення </a:t>
            </a:r>
            <a:endParaRPr lang="ru-RU" sz="32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4907065"/>
              </p:ext>
            </p:extLst>
          </p:nvPr>
        </p:nvGraphicFramePr>
        <p:xfrm>
          <a:off x="3293918" y="1400533"/>
          <a:ext cx="6348846" cy="5360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45475" y="1540300"/>
            <a:ext cx="3148445" cy="6650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Панівний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клас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706582" y="2205320"/>
            <a:ext cx="0" cy="900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732810" y="2205321"/>
            <a:ext cx="0" cy="900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53848" y="3105861"/>
            <a:ext cx="2055506" cy="7872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 err="1">
                <a:solidFill>
                  <a:prstClr val="black"/>
                </a:solidFill>
                <a:latin typeface="Arial Black" pitchFamily="34" charset="0"/>
              </a:rPr>
              <a:t>рабовласницька</a:t>
            </a:r>
            <a:r>
              <a:rPr lang="ru-RU" sz="2000" b="1" dirty="0">
                <a:solidFill>
                  <a:prstClr val="black"/>
                </a:solidFill>
                <a:latin typeface="Arial Black" pitchFamily="34" charset="0"/>
              </a:rPr>
              <a:t> знать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89180" y="3105863"/>
            <a:ext cx="1465118" cy="787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800" b="1" dirty="0" err="1">
                <a:solidFill>
                  <a:prstClr val="black"/>
                </a:solidFill>
                <a:latin typeface="Arial Black" pitchFamily="34" charset="0"/>
              </a:rPr>
              <a:t>жерці</a:t>
            </a:r>
            <a:endParaRPr lang="ru-RU" sz="2800" b="1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18968" y="4267200"/>
            <a:ext cx="38257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6200000">
            <a:off x="1720488" y="4928246"/>
            <a:ext cx="937384" cy="13404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76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5610" y="2492896"/>
            <a:ext cx="2760191" cy="4200850"/>
          </a:xfrm>
          <a:ln w="38100"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err="1">
                <a:latin typeface="Arial Black" pitchFamily="34" charset="0"/>
              </a:rPr>
              <a:t>Сільська</a:t>
            </a:r>
            <a:r>
              <a:rPr lang="ru-RU" dirty="0">
                <a:latin typeface="Arial Black" pitchFamily="34" charset="0"/>
              </a:rPr>
              <a:t> громада </a:t>
            </a:r>
            <a:r>
              <a:rPr lang="ru-RU" dirty="0" err="1">
                <a:latin typeface="Arial Black" pitchFamily="34" charset="0"/>
              </a:rPr>
              <a:t>була</a:t>
            </a:r>
            <a:r>
              <a:rPr lang="ru-RU" dirty="0">
                <a:latin typeface="Arial Black" pitchFamily="34" charset="0"/>
              </a:rPr>
              <a:t> не </a:t>
            </a:r>
            <a:r>
              <a:rPr lang="ru-RU" dirty="0" err="1">
                <a:latin typeface="Arial Black" pitchFamily="34" charset="0"/>
              </a:rPr>
              <a:t>тільки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>
                <a:latin typeface="Arial Black" pitchFamily="34" charset="0"/>
              </a:rPr>
              <a:t>господарської</a:t>
            </a:r>
            <a:r>
              <a:rPr lang="ru-RU" dirty="0">
                <a:latin typeface="Arial Black" pitchFamily="34" charset="0"/>
              </a:rPr>
              <a:t>, а й </a:t>
            </a:r>
            <a:r>
              <a:rPr lang="ru-RU" dirty="0" err="1">
                <a:latin typeface="Arial Black" pitchFamily="34" charset="0"/>
              </a:rPr>
              <a:t>адміністративної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>
                <a:latin typeface="Arial Black" pitchFamily="34" charset="0"/>
              </a:rPr>
              <a:t>осередком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>
                <a:latin typeface="Arial Black" pitchFamily="34" charset="0"/>
              </a:rPr>
              <a:t>суспільства</a:t>
            </a:r>
            <a:r>
              <a:rPr lang="ru-RU" dirty="0">
                <a:latin typeface="Arial Black" pitchFamily="34" charset="0"/>
              </a:rPr>
              <a:t>. </a:t>
            </a:r>
            <a:endParaRPr lang="ru-RU" dirty="0" smtClean="0"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dirty="0" err="1" smtClean="0">
                <a:latin typeface="Arial Black" pitchFamily="34" charset="0"/>
              </a:rPr>
              <a:t>Колективно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>
                <a:latin typeface="Arial Black" pitchFamily="34" charset="0"/>
              </a:rPr>
              <a:t>володіла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землею, </a:t>
            </a:r>
            <a:endParaRPr lang="ru-RU" dirty="0"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dirty="0" err="1" smtClean="0">
                <a:latin typeface="Arial Black" pitchFamily="34" charset="0"/>
              </a:rPr>
              <a:t>була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>
                <a:latin typeface="Arial Black" pitchFamily="34" charset="0"/>
              </a:rPr>
              <a:t>пов'язана</a:t>
            </a:r>
            <a:r>
              <a:rPr lang="ru-RU" dirty="0">
                <a:latin typeface="Arial Black" pitchFamily="34" charset="0"/>
              </a:rPr>
              <a:t> круговою порукою за </a:t>
            </a:r>
            <a:r>
              <a:rPr lang="ru-RU" dirty="0" err="1">
                <a:latin typeface="Arial Black" pitchFamily="34" charset="0"/>
              </a:rPr>
              <a:t>вчинені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>
                <a:latin typeface="Arial Black" pitchFamily="34" charset="0"/>
              </a:rPr>
              <a:t>правопорушення</a:t>
            </a:r>
            <a:r>
              <a:rPr lang="ru-RU" dirty="0">
                <a:latin typeface="Arial Black" pitchFamily="34" charset="0"/>
              </a:rPr>
              <a:t> на </a:t>
            </a:r>
            <a:r>
              <a:rPr lang="ru-RU" dirty="0" err="1">
                <a:latin typeface="Arial Black" pitchFamily="34" charset="0"/>
              </a:rPr>
              <a:t>її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>
                <a:latin typeface="Arial Black" pitchFamily="34" charset="0"/>
              </a:rPr>
              <a:t>території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90944" y="332656"/>
            <a:ext cx="2696877" cy="10610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800" b="1" dirty="0" err="1">
                <a:solidFill>
                  <a:prstClr val="black"/>
                </a:solidFill>
                <a:latin typeface="Arial Black" pitchFamily="34" charset="0"/>
              </a:rPr>
              <a:t>Середнє</a:t>
            </a:r>
            <a:r>
              <a:rPr lang="ru-RU" sz="28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Arial Black" pitchFamily="34" charset="0"/>
              </a:rPr>
              <a:t>положення</a:t>
            </a:r>
            <a:r>
              <a:rPr lang="ru-RU" sz="28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79912" y="271533"/>
            <a:ext cx="2640119" cy="11221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800" b="1" dirty="0" err="1" smtClean="0">
                <a:solidFill>
                  <a:prstClr val="black"/>
                </a:solidFill>
                <a:latin typeface="Arial Black" pitchFamily="34" charset="0"/>
              </a:rPr>
              <a:t>Нижче</a:t>
            </a:r>
            <a:r>
              <a:rPr lang="ru-RU" sz="28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Arial Black" pitchFamily="34" charset="0"/>
              </a:rPr>
              <a:t>положення</a:t>
            </a:r>
            <a:r>
              <a:rPr lang="ru-RU" sz="2800" b="1" dirty="0">
                <a:solidFill>
                  <a:prstClr val="black"/>
                </a:solidFill>
                <a:latin typeface="Arial Black" pitchFamily="34" charset="0"/>
              </a:rPr>
              <a:t>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475507" y="1393660"/>
            <a:ext cx="0" cy="8507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434522" y="2305558"/>
            <a:ext cx="2553301" cy="907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800" b="1" dirty="0" err="1">
                <a:solidFill>
                  <a:prstClr val="black"/>
                </a:solidFill>
                <a:latin typeface="Arial Black" pitchFamily="34" charset="0"/>
              </a:rPr>
              <a:t>бюрократія</a:t>
            </a:r>
            <a:endParaRPr lang="ru-RU" b="1" dirty="0">
              <a:solidFill>
                <a:prstClr val="black"/>
              </a:solidFill>
              <a:latin typeface="Arial Black" pitchFamily="34" charset="0"/>
            </a:endParaRPr>
          </a:p>
        </p:txBody>
      </p:sp>
      <p:cxnSp>
        <p:nvCxnSpPr>
          <p:cNvPr id="9" name="Прямая со стрелкой 8"/>
          <p:cNvCxnSpPr>
            <a:endCxn id="10" idx="0"/>
          </p:cNvCxnSpPr>
          <p:nvPr/>
        </p:nvCxnSpPr>
        <p:spPr>
          <a:xfrm>
            <a:off x="4786737" y="1393660"/>
            <a:ext cx="0" cy="2975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3563888" y="1691235"/>
            <a:ext cx="2445698" cy="18296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 err="1" smtClean="0">
                <a:solidFill>
                  <a:prstClr val="black"/>
                </a:solidFill>
                <a:latin typeface="Arial Black" pitchFamily="34" charset="0"/>
              </a:rPr>
              <a:t>сільське</a:t>
            </a:r>
            <a:r>
              <a:rPr lang="ru-RU" sz="2400" b="1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Arial Black" pitchFamily="34" charset="0"/>
              </a:rPr>
              <a:t>населення</a:t>
            </a:r>
            <a:r>
              <a:rPr lang="ru-RU" sz="2400" b="1" dirty="0">
                <a:solidFill>
                  <a:prstClr val="black"/>
                </a:solidFill>
                <a:latin typeface="Arial Black" pitchFamily="34" charset="0"/>
              </a:rPr>
              <a:t> - </a:t>
            </a:r>
            <a:r>
              <a:rPr lang="ru-RU" sz="2400" b="1" dirty="0" err="1">
                <a:solidFill>
                  <a:prstClr val="black"/>
                </a:solidFill>
                <a:latin typeface="Arial Black" pitchFamily="34" charset="0"/>
              </a:rPr>
              <a:t>селяни</a:t>
            </a:r>
            <a:r>
              <a:rPr lang="ru-RU" sz="2400" b="1" dirty="0">
                <a:solidFill>
                  <a:prstClr val="black"/>
                </a:solidFill>
                <a:latin typeface="Arial Black" pitchFamily="34" charset="0"/>
              </a:rPr>
              <a:t>-общинники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584" y="3520836"/>
            <a:ext cx="1358002" cy="183505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44" y="3640329"/>
            <a:ext cx="4071938" cy="295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41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" r="6339"/>
          <a:stretch/>
        </p:blipFill>
        <p:spPr bwMode="auto">
          <a:xfrm>
            <a:off x="1331640" y="116632"/>
            <a:ext cx="7056784" cy="6601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20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25470"/>
          </a:xfrm>
        </p:spPr>
        <p:txBody>
          <a:bodyPr/>
          <a:lstStyle/>
          <a:p>
            <a:pPr algn="ctr"/>
            <a:r>
              <a:rPr lang="uk-UA" sz="8000" b="1" dirty="0" smtClean="0"/>
              <a:t>ІНДІЯ</a:t>
            </a:r>
            <a:endParaRPr lang="ru-RU" sz="8000" b="1" dirty="0"/>
          </a:p>
        </p:txBody>
      </p:sp>
      <p:pic>
        <p:nvPicPr>
          <p:cNvPr id="3074" name="Picture 2" descr="Картинки по запросу древняя ин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57886"/>
            <a:ext cx="38100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древняя инди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0" r="13518"/>
          <a:stretch/>
        </p:blipFill>
        <p:spPr bwMode="auto">
          <a:xfrm>
            <a:off x="539552" y="2314630"/>
            <a:ext cx="3321229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древняя инд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68760"/>
            <a:ext cx="4788000" cy="268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41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812040" y="5509956"/>
            <a:ext cx="2187352" cy="1159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</a:pPr>
            <a:r>
              <a:rPr lang="en-US" sz="1200" u="sng" dirty="0">
                <a:latin typeface="Times New Roman"/>
                <a:ea typeface="Times New Roman"/>
                <a:hlinkClick r:id="rId2"/>
              </a:rPr>
              <a:t>https://www.youtube.com/watch?v=RC_zHZGZerk&amp;list=PLv6ufBUWdRi2T_CmGgPX7VGhpxFg9YkH8&amp;index=2</a:t>
            </a:r>
            <a:endParaRPr lang="ru-RU" sz="1200" dirty="0">
              <a:latin typeface="Arial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1200" dirty="0">
                <a:solidFill>
                  <a:srgbClr val="000000"/>
                </a:solidFill>
                <a:latin typeface="Times New Roman"/>
                <a:ea typeface="Times New Roman"/>
              </a:rPr>
              <a:t>https://www.youtube.com/watch?v=1wcXODtpVz4</a:t>
            </a:r>
            <a:endParaRPr lang="ru-RU" sz="1200" dirty="0">
              <a:solidFill>
                <a:srgbClr val="000000"/>
              </a:solidFill>
              <a:effectLst/>
              <a:latin typeface="Arial"/>
              <a:ea typeface="Times New Roman"/>
            </a:endParaRPr>
          </a:p>
        </p:txBody>
      </p:sp>
      <p:pic>
        <p:nvPicPr>
          <p:cNvPr id="7" name="Picture 6" descr="Картинки по запросу древняя инди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7" t="6881" r="9347" b="36257"/>
          <a:stretch/>
        </p:blipFill>
        <p:spPr bwMode="auto">
          <a:xfrm>
            <a:off x="750058" y="188640"/>
            <a:ext cx="8352928" cy="43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Картинки по запросу древняя инд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59"/>
          <a:stretch/>
        </p:blipFill>
        <p:spPr bwMode="auto">
          <a:xfrm>
            <a:off x="1331640" y="4692387"/>
            <a:ext cx="4762500" cy="205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55"/>
          <p:cNvSpPr>
            <a:spLocks noChangeArrowheads="1"/>
          </p:cNvSpPr>
          <p:nvPr/>
        </p:nvSpPr>
        <p:spPr bwMode="auto">
          <a:xfrm>
            <a:off x="1403648" y="1749003"/>
            <a:ext cx="1193502" cy="466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період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8" name="AutoShape 54"/>
          <p:cNvSpPr>
            <a:spLocks noChangeArrowheads="1"/>
          </p:cNvSpPr>
          <p:nvPr/>
        </p:nvSpPr>
        <p:spPr bwMode="auto">
          <a:xfrm>
            <a:off x="1403648" y="2930354"/>
            <a:ext cx="1216593" cy="466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II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період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9" name="AutoShape 45"/>
          <p:cNvSpPr>
            <a:spLocks noChangeArrowheads="1"/>
          </p:cNvSpPr>
          <p:nvPr/>
        </p:nvSpPr>
        <p:spPr bwMode="auto">
          <a:xfrm>
            <a:off x="1426739" y="4077072"/>
            <a:ext cx="1193502" cy="466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III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період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0" name="AutoShape 44"/>
          <p:cNvSpPr>
            <a:spLocks noChangeArrowheads="1"/>
          </p:cNvSpPr>
          <p:nvPr/>
        </p:nvSpPr>
        <p:spPr bwMode="auto">
          <a:xfrm>
            <a:off x="1403649" y="5545807"/>
            <a:ext cx="1363564" cy="4381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IV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період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1" name="AutoShape 53"/>
          <p:cNvSpPr>
            <a:spLocks noChangeArrowheads="1"/>
          </p:cNvSpPr>
          <p:nvPr/>
        </p:nvSpPr>
        <p:spPr bwMode="auto">
          <a:xfrm>
            <a:off x="2787426" y="1901403"/>
            <a:ext cx="400050" cy="209550"/>
          </a:xfrm>
          <a:prstGeom prst="rightArrow">
            <a:avLst>
              <a:gd name="adj1" fmla="val 50000"/>
              <a:gd name="adj2" fmla="val 47727"/>
            </a:avLst>
          </a:prstGeom>
          <a:solidFill>
            <a:srgbClr val="FFFFFF"/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AutoShape 52"/>
          <p:cNvSpPr>
            <a:spLocks noChangeArrowheads="1"/>
          </p:cNvSpPr>
          <p:nvPr/>
        </p:nvSpPr>
        <p:spPr bwMode="auto">
          <a:xfrm>
            <a:off x="2767213" y="3101603"/>
            <a:ext cx="400050" cy="209550"/>
          </a:xfrm>
          <a:prstGeom prst="rightArrow">
            <a:avLst>
              <a:gd name="adj1" fmla="val 50000"/>
              <a:gd name="adj2" fmla="val 47727"/>
            </a:avLst>
          </a:prstGeom>
          <a:solidFill>
            <a:srgbClr val="FFFFFF"/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AutoShape 43"/>
          <p:cNvSpPr>
            <a:spLocks noChangeArrowheads="1"/>
          </p:cNvSpPr>
          <p:nvPr/>
        </p:nvSpPr>
        <p:spPr bwMode="auto">
          <a:xfrm>
            <a:off x="2767213" y="4159680"/>
            <a:ext cx="400050" cy="209550"/>
          </a:xfrm>
          <a:prstGeom prst="rightArrow">
            <a:avLst>
              <a:gd name="adj1" fmla="val 50000"/>
              <a:gd name="adj2" fmla="val 47727"/>
            </a:avLst>
          </a:prstGeom>
          <a:solidFill>
            <a:srgbClr val="FFFFFF"/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AutoShape 42"/>
          <p:cNvSpPr>
            <a:spLocks noChangeArrowheads="1"/>
          </p:cNvSpPr>
          <p:nvPr/>
        </p:nvSpPr>
        <p:spPr bwMode="auto">
          <a:xfrm>
            <a:off x="2873732" y="5685683"/>
            <a:ext cx="400050" cy="209550"/>
          </a:xfrm>
          <a:prstGeom prst="rightArrow">
            <a:avLst>
              <a:gd name="adj1" fmla="val 50000"/>
              <a:gd name="adj2" fmla="val 47727"/>
            </a:avLst>
          </a:prstGeom>
          <a:solidFill>
            <a:srgbClr val="FFFFFF"/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Oval 51"/>
          <p:cNvSpPr>
            <a:spLocks noChangeArrowheads="1"/>
          </p:cNvSpPr>
          <p:nvPr/>
        </p:nvSpPr>
        <p:spPr bwMode="auto">
          <a:xfrm>
            <a:off x="3273425" y="1484783"/>
            <a:ext cx="2066925" cy="754757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Індійський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6" name="Oval 50"/>
          <p:cNvSpPr>
            <a:spLocks noChangeArrowheads="1"/>
          </p:cNvSpPr>
          <p:nvPr/>
        </p:nvSpPr>
        <p:spPr bwMode="auto">
          <a:xfrm>
            <a:off x="3414989" y="2850230"/>
            <a:ext cx="1952625" cy="616152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Ведійський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7" name="Oval 41"/>
          <p:cNvSpPr>
            <a:spLocks noChangeArrowheads="1"/>
          </p:cNvSpPr>
          <p:nvPr/>
        </p:nvSpPr>
        <p:spPr bwMode="auto">
          <a:xfrm>
            <a:off x="3273425" y="3861048"/>
            <a:ext cx="2066925" cy="739899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Буддійський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3338788" y="5280631"/>
            <a:ext cx="2105025" cy="682749"/>
          </a:xfrm>
          <a:prstGeom prst="ellipse">
            <a:avLst/>
          </a:prstGeom>
          <a:solidFill>
            <a:srgbClr val="8064A2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Класичний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9" name="AutoShape 49"/>
          <p:cNvSpPr>
            <a:spLocks noChangeArrowheads="1"/>
          </p:cNvSpPr>
          <p:nvPr/>
        </p:nvSpPr>
        <p:spPr bwMode="auto">
          <a:xfrm>
            <a:off x="5462342" y="1901403"/>
            <a:ext cx="400050" cy="209550"/>
          </a:xfrm>
          <a:prstGeom prst="rightArrow">
            <a:avLst>
              <a:gd name="adj1" fmla="val 50000"/>
              <a:gd name="adj2" fmla="val 47727"/>
            </a:avLst>
          </a:prstGeom>
          <a:solidFill>
            <a:srgbClr val="FFFFFF"/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AutoShape 48"/>
          <p:cNvSpPr>
            <a:spLocks noChangeArrowheads="1"/>
          </p:cNvSpPr>
          <p:nvPr/>
        </p:nvSpPr>
        <p:spPr bwMode="auto">
          <a:xfrm>
            <a:off x="5434236" y="3053531"/>
            <a:ext cx="400050" cy="209550"/>
          </a:xfrm>
          <a:prstGeom prst="rightArrow">
            <a:avLst>
              <a:gd name="adj1" fmla="val 50000"/>
              <a:gd name="adj2" fmla="val 47727"/>
            </a:avLst>
          </a:prstGeom>
          <a:solidFill>
            <a:srgbClr val="FFFFFF"/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AutoShape 39"/>
          <p:cNvSpPr>
            <a:spLocks noChangeArrowheads="1"/>
          </p:cNvSpPr>
          <p:nvPr/>
        </p:nvSpPr>
        <p:spPr bwMode="auto">
          <a:xfrm>
            <a:off x="5397500" y="4262809"/>
            <a:ext cx="400050" cy="209550"/>
          </a:xfrm>
          <a:prstGeom prst="rightArrow">
            <a:avLst>
              <a:gd name="adj1" fmla="val 50000"/>
              <a:gd name="adj2" fmla="val 47727"/>
            </a:avLst>
          </a:prstGeom>
          <a:solidFill>
            <a:srgbClr val="FFFFFF"/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AutoShape 38"/>
          <p:cNvSpPr>
            <a:spLocks noChangeArrowheads="1"/>
          </p:cNvSpPr>
          <p:nvPr/>
        </p:nvSpPr>
        <p:spPr bwMode="auto">
          <a:xfrm>
            <a:off x="5543863" y="5750594"/>
            <a:ext cx="400050" cy="209550"/>
          </a:xfrm>
          <a:prstGeom prst="rightArrow">
            <a:avLst>
              <a:gd name="adj1" fmla="val 50000"/>
              <a:gd name="adj2" fmla="val 47727"/>
            </a:avLst>
          </a:prstGeom>
          <a:solidFill>
            <a:srgbClr val="FFFFFF"/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AutoShape 47"/>
          <p:cNvSpPr>
            <a:spLocks noChangeArrowheads="1"/>
          </p:cNvSpPr>
          <p:nvPr/>
        </p:nvSpPr>
        <p:spPr bwMode="auto">
          <a:xfrm>
            <a:off x="6002206" y="1772816"/>
            <a:ext cx="1882161" cy="466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ХХ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III-XVIII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ст. до </a:t>
            </a:r>
            <a:r>
              <a:rPr kumimoji="0" lang="uk-U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н.е</a:t>
            </a: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4" name="AutoShape 46"/>
          <p:cNvSpPr>
            <a:spLocks noChangeArrowheads="1"/>
          </p:cNvSpPr>
          <p:nvPr/>
        </p:nvSpPr>
        <p:spPr bwMode="auto">
          <a:xfrm>
            <a:off x="5955654" y="2930355"/>
            <a:ext cx="1928714" cy="466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XIII-XVIII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ст. до н. е.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5" name="AutoShape 37"/>
          <p:cNvSpPr>
            <a:spLocks noChangeArrowheads="1"/>
          </p:cNvSpPr>
          <p:nvPr/>
        </p:nvSpPr>
        <p:spPr bwMode="auto">
          <a:xfrm>
            <a:off x="6056450" y="4134222"/>
            <a:ext cx="1827918" cy="466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VI-II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ст. до н. е.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6" name="AutoShape 36"/>
          <p:cNvSpPr>
            <a:spLocks noChangeArrowheads="1"/>
          </p:cNvSpPr>
          <p:nvPr/>
        </p:nvSpPr>
        <p:spPr bwMode="auto">
          <a:xfrm>
            <a:off x="5979828" y="5622005"/>
            <a:ext cx="2048556" cy="4667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17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II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ст. до н.е. –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ст. н. е.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7" name="Rectangle 56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" name="Rectangle 7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238784" y="381000"/>
            <a:ext cx="6317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latin typeface="Arial Black" pitchFamily="34" charset="0"/>
                <a:ea typeface="Times New Roman"/>
                <a:cs typeface="Times New Roman"/>
              </a:rPr>
              <a:t>Періоди історії </a:t>
            </a:r>
            <a:r>
              <a:rPr lang="uk-UA" dirty="0">
                <a:latin typeface="Arial Black" pitchFamily="34" charset="0"/>
                <a:ea typeface="Times New Roman"/>
                <a:cs typeface="Times New Roman"/>
              </a:rPr>
              <a:t>Стародавньої </a:t>
            </a:r>
            <a:r>
              <a:rPr lang="uk-UA" dirty="0" smtClean="0">
                <a:latin typeface="Arial Black" pitchFamily="34" charset="0"/>
                <a:ea typeface="Times New Roman"/>
                <a:cs typeface="Times New Roman"/>
              </a:rPr>
              <a:t>Індії</a:t>
            </a: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78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34"/>
          <a:stretch/>
        </p:blipFill>
        <p:spPr bwMode="auto">
          <a:xfrm>
            <a:off x="1331640" y="332656"/>
            <a:ext cx="7704856" cy="618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651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4604"/>
            <a:ext cx="7491412" cy="824136"/>
          </a:xfrm>
        </p:spPr>
        <p:txBody>
          <a:bodyPr/>
          <a:lstStyle/>
          <a:p>
            <a:pPr algn="ctr"/>
            <a:r>
              <a:rPr lang="uk-UA" sz="4800" b="1" dirty="0">
                <a:solidFill>
                  <a:srgbClr val="333300"/>
                </a:solidFill>
              </a:rPr>
              <a:t>Варни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124744"/>
            <a:ext cx="7563420" cy="5544616"/>
          </a:xfrm>
          <a:ln w="38100">
            <a:solidFill>
              <a:schemeClr val="tx2"/>
            </a:solidFill>
          </a:ln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uk-UA" sz="2200" dirty="0" smtClean="0">
                <a:latin typeface="+mj-lt"/>
              </a:rPr>
              <a:t>соціальні </a:t>
            </a:r>
            <a:r>
              <a:rPr lang="uk-UA" sz="2200" dirty="0">
                <a:latin typeface="+mj-lt"/>
              </a:rPr>
              <a:t>групи у Стародавній Індії, належність до яких передавалася спадковим шляхом. Характеризуються різним походженням (за легендою</a:t>
            </a:r>
            <a:r>
              <a:rPr lang="uk-UA" sz="2200" dirty="0" smtClean="0">
                <a:latin typeface="+mj-lt"/>
              </a:rPr>
              <a:t>), правовим </a:t>
            </a:r>
            <a:r>
              <a:rPr lang="uk-UA" sz="2200" dirty="0">
                <a:latin typeface="+mj-lt"/>
              </a:rPr>
              <a:t>статусом та, частково, особливостями майнового стану.</a:t>
            </a:r>
            <a:endParaRPr lang="ru-RU" sz="2200" dirty="0">
              <a:latin typeface="+mj-lt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uk-UA" sz="2200" dirty="0">
                <a:latin typeface="+mj-lt"/>
              </a:rPr>
              <a:t>Слово «</a:t>
            </a:r>
            <a:r>
              <a:rPr lang="uk-UA" sz="2200" dirty="0" err="1">
                <a:latin typeface="+mj-lt"/>
              </a:rPr>
              <a:t>варна</a:t>
            </a:r>
            <a:r>
              <a:rPr lang="uk-UA" sz="2200" dirty="0">
                <a:latin typeface="+mj-lt"/>
              </a:rPr>
              <a:t>» означає колір. Ця назва, ймовірно, була запроваджена з огляду на різке розмежування між першими трьома групами(брахмани, </a:t>
            </a:r>
            <a:r>
              <a:rPr lang="uk-UA" sz="2200" dirty="0" err="1">
                <a:latin typeface="+mj-lt"/>
              </a:rPr>
              <a:t>кшатріями</a:t>
            </a:r>
            <a:r>
              <a:rPr lang="uk-UA" sz="2200" dirty="0">
                <a:latin typeface="+mj-lt"/>
              </a:rPr>
              <a:t> й </a:t>
            </a:r>
            <a:r>
              <a:rPr lang="uk-UA" sz="2200" dirty="0" err="1">
                <a:latin typeface="+mj-lt"/>
              </a:rPr>
              <a:t>вайшіями</a:t>
            </a:r>
            <a:r>
              <a:rPr lang="uk-UA" sz="2200" dirty="0">
                <a:latin typeface="+mj-lt"/>
              </a:rPr>
              <a:t>) та </a:t>
            </a:r>
            <a:r>
              <a:rPr lang="uk-UA" sz="2200" dirty="0" err="1" smtClean="0">
                <a:latin typeface="+mj-lt"/>
              </a:rPr>
              <a:t>шудрами</a:t>
            </a:r>
            <a:r>
              <a:rPr lang="uk-UA" sz="2200" dirty="0">
                <a:latin typeface="+mj-lt"/>
              </a:rPr>
              <a:t>, які складалися із населення підкорених аріями племен і виділялись за кольором шкіри (арії – світлошкірі, індійці – смуглі). </a:t>
            </a:r>
            <a:endParaRPr lang="uk-UA" sz="2200" dirty="0" smtClean="0">
              <a:latin typeface="+mj-lt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uk-UA" sz="2200" dirty="0" err="1" smtClean="0">
                <a:latin typeface="+mj-lt"/>
              </a:rPr>
              <a:t>Варнова</a:t>
            </a:r>
            <a:r>
              <a:rPr lang="uk-UA" sz="2200" dirty="0" smtClean="0">
                <a:latin typeface="+mj-lt"/>
              </a:rPr>
              <a:t> </a:t>
            </a:r>
            <a:r>
              <a:rPr lang="uk-UA" sz="2200" dirty="0">
                <a:latin typeface="+mj-lt"/>
              </a:rPr>
              <a:t>нерівність спричинила подальший поділ населення на родові групи ( </a:t>
            </a:r>
            <a:r>
              <a:rPr lang="uk-UA" sz="2200" dirty="0" err="1">
                <a:latin typeface="+mj-lt"/>
              </a:rPr>
              <a:t>джаті</a:t>
            </a:r>
            <a:r>
              <a:rPr lang="uk-UA" sz="2200" dirty="0">
                <a:latin typeface="+mj-lt"/>
              </a:rPr>
              <a:t> ) і сім'ї, які виконували різні обов'язки в житті общини. Пізніше родові групи почали називати португальським словом «касти».</a:t>
            </a:r>
            <a:endParaRPr lang="ru-RU" sz="2200" dirty="0">
              <a:latin typeface="+mj-lt"/>
            </a:endParaRPr>
          </a:p>
          <a:p>
            <a:pPr algn="just"/>
            <a:endParaRPr lang="ru-RU" sz="1800" dirty="0"/>
          </a:p>
        </p:txBody>
      </p:sp>
      <p:sp>
        <p:nvSpPr>
          <p:cNvPr id="4" name="Стрелка вниз 3"/>
          <p:cNvSpPr/>
          <p:nvPr/>
        </p:nvSpPr>
        <p:spPr bwMode="auto">
          <a:xfrm>
            <a:off x="6234543" y="548680"/>
            <a:ext cx="792088" cy="720080"/>
          </a:xfrm>
          <a:prstGeom prst="downArrow">
            <a:avLst/>
          </a:prstGeom>
          <a:solidFill>
            <a:schemeClr val="accent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50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142984"/>
          <a:ext cx="8568952" cy="5598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8184" y="95251"/>
            <a:ext cx="8759098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ts val="700"/>
              </a:spcBef>
              <a:buClr>
                <a:srgbClr val="D6ECFF"/>
              </a:buClr>
              <a:buSzPct val="95000"/>
              <a:defRPr/>
            </a:pPr>
            <a:r>
              <a:rPr lang="uk-UA" sz="4000" b="1" dirty="0">
                <a:solidFill>
                  <a:schemeClr val="bg1"/>
                </a:solidFill>
              </a:rPr>
              <a:t>    </a:t>
            </a:r>
            <a:r>
              <a:rPr lang="uk-UA" sz="5400" b="1" dirty="0">
                <a:solidFill>
                  <a:schemeClr val="bg1"/>
                </a:solidFill>
              </a:rPr>
              <a:t> </a:t>
            </a:r>
            <a:r>
              <a:rPr lang="uk-UA" sz="6000" b="1" dirty="0">
                <a:solidFill>
                  <a:srgbClr val="3333CC"/>
                </a:solidFill>
              </a:rPr>
              <a:t>Завдання курсу</a:t>
            </a:r>
          </a:p>
        </p:txBody>
      </p:sp>
    </p:spTree>
    <p:extLst>
      <p:ext uri="{BB962C8B-B14F-4D97-AF65-F5344CB8AC3E}">
        <p14:creationId xmlns:p14="http://schemas.microsoft.com/office/powerpoint/2010/main" val="3443088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208539"/>
              </p:ext>
            </p:extLst>
          </p:nvPr>
        </p:nvGraphicFramePr>
        <p:xfrm>
          <a:off x="1763688" y="260648"/>
          <a:ext cx="6257925" cy="2763331"/>
        </p:xfrm>
        <a:graphic>
          <a:graphicData uri="http://schemas.openxmlformats.org/drawingml/2006/table">
            <a:tbl>
              <a:tblPr firstRow="1" firstCol="1" bandRow="1"/>
              <a:tblGrid>
                <a:gridCol w="518795"/>
                <a:gridCol w="5739130"/>
              </a:tblGrid>
              <a:tr h="36004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 b="1" dirty="0">
                          <a:effectLst/>
                          <a:latin typeface="Times New Roman"/>
                          <a:cs typeface="Times New Roman"/>
                        </a:rPr>
                        <a:t>Особливості найвищої касти Брахманів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cs typeface="Times New Roman"/>
                        </a:rPr>
                        <a:t>не займалися фізичною працею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2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cs typeface="Times New Roman"/>
                        </a:rPr>
                        <a:t>жили з пожертв, які відігравали у </a:t>
                      </a:r>
                      <a:r>
                        <a:rPr lang="uk-UA" sz="1400" dirty="0" err="1">
                          <a:effectLst/>
                          <a:latin typeface="Times New Roman"/>
                          <a:cs typeface="Times New Roman"/>
                        </a:rPr>
                        <a:t>пізньоведичну</a:t>
                      </a:r>
                      <a:r>
                        <a:rPr lang="uk-UA" sz="1400" dirty="0">
                          <a:effectLst/>
                          <a:latin typeface="Times New Roman"/>
                          <a:cs typeface="Times New Roman"/>
                        </a:rPr>
                        <a:t> епоху значну роль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0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cs typeface="Times New Roman"/>
                        </a:rPr>
                        <a:t>без їх погодження не можна було вирішити жодних важливих питань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48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cs typeface="Times New Roman"/>
                        </a:rPr>
                        <a:t>мали монопольне право тлумачити закони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48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 dirty="0">
                          <a:effectLst/>
                          <a:latin typeface="Times New Roman"/>
                          <a:cs typeface="Times New Roman"/>
                        </a:rPr>
                        <a:t>давали вказівки і поради людям іншим каст щодо їх застосування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004584"/>
              </p:ext>
            </p:extLst>
          </p:nvPr>
        </p:nvGraphicFramePr>
        <p:xfrm>
          <a:off x="1835696" y="3284984"/>
          <a:ext cx="6257925" cy="2737284"/>
        </p:xfrm>
        <a:graphic>
          <a:graphicData uri="http://schemas.openxmlformats.org/drawingml/2006/table">
            <a:tbl>
              <a:tblPr firstRow="1" firstCol="1" bandRow="1"/>
              <a:tblGrid>
                <a:gridCol w="428625"/>
                <a:gridCol w="5829300"/>
              </a:tblGrid>
              <a:tr h="32137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 b="1" dirty="0">
                          <a:effectLst/>
                          <a:latin typeface="Times New Roman"/>
                          <a:cs typeface="Times New Roman"/>
                        </a:rPr>
                        <a:t>Особливості </a:t>
                      </a:r>
                      <a:r>
                        <a:rPr lang="uk-UA" sz="1400" b="1" dirty="0" err="1">
                          <a:effectLst/>
                          <a:latin typeface="Times New Roman"/>
                          <a:cs typeface="Times New Roman"/>
                        </a:rPr>
                        <a:t>Кшатріїв</a:t>
                      </a: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3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1.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управляли країною, та захищали її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>
                          <a:effectLst/>
                          <a:latin typeface="Times New Roman"/>
                          <a:cs typeface="Times New Roman"/>
                        </a:rPr>
                        <a:t>2.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охороняли підданих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>
                          <a:effectLst/>
                          <a:latin typeface="Times New Roman"/>
                          <a:cs typeface="Times New Roman"/>
                        </a:rPr>
                        <a:t>3.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здійснювали жертвоприношення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>
                          <a:effectLst/>
                          <a:latin typeface="Times New Roman"/>
                          <a:cs typeface="Times New Roman"/>
                        </a:rPr>
                        <a:t>4.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вивчали Веди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>
                          <a:effectLst/>
                          <a:latin typeface="Times New Roman"/>
                          <a:cs typeface="Times New Roman"/>
                        </a:rPr>
                        <a:t>5.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пильнували, щоб усі люди дотримувалися законів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>
                          <a:effectLst/>
                          <a:latin typeface="Times New Roman"/>
                          <a:cs typeface="Times New Roman"/>
                        </a:rPr>
                        <a:t>6.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свійська знать, наділена державною, політичною і військовою владою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>
                          <a:effectLst/>
                          <a:latin typeface="Times New Roman"/>
                          <a:cs typeface="Times New Roman"/>
                        </a:rPr>
                        <a:t>7.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перебували під постійним контролем брахманів.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313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468039"/>
              </p:ext>
            </p:extLst>
          </p:nvPr>
        </p:nvGraphicFramePr>
        <p:xfrm>
          <a:off x="1763688" y="908720"/>
          <a:ext cx="6467152" cy="2331186"/>
        </p:xfrm>
        <a:graphic>
          <a:graphicData uri="http://schemas.openxmlformats.org/drawingml/2006/table">
            <a:tbl>
              <a:tblPr firstRow="1" firstCol="1" bandRow="1"/>
              <a:tblGrid>
                <a:gridCol w="442956"/>
                <a:gridCol w="6024196"/>
              </a:tblGrid>
              <a:tr h="30725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b="1" dirty="0">
                          <a:effectLst/>
                          <a:latin typeface="Times New Roman"/>
                          <a:cs typeface="Times New Roman"/>
                        </a:rPr>
                        <a:t>Особливості </a:t>
                      </a:r>
                      <a:r>
                        <a:rPr lang="uk-UA" sz="1600" b="1" dirty="0" err="1">
                          <a:effectLst/>
                          <a:latin typeface="Times New Roman"/>
                          <a:cs typeface="Times New Roman"/>
                        </a:rPr>
                        <a:t>Вайшів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82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безпосередні виробники, трудяще населення – селяни, ремісники, торговці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2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зобов’язані вправно і добросовісно працювати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2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повинні своєчасно і регулярно робити жертвоприношення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2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забезпечували всім необхідним себе і вищих каст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2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були покірними волі брахманів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2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6.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повинні своєчасно сплачувати податки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72831"/>
              </p:ext>
            </p:extLst>
          </p:nvPr>
        </p:nvGraphicFramePr>
        <p:xfrm>
          <a:off x="1763688" y="3501008"/>
          <a:ext cx="6552728" cy="1997576"/>
        </p:xfrm>
        <a:graphic>
          <a:graphicData uri="http://schemas.openxmlformats.org/drawingml/2006/table">
            <a:tbl>
              <a:tblPr firstRow="1" firstCol="1" bandRow="1"/>
              <a:tblGrid>
                <a:gridCol w="448817"/>
                <a:gridCol w="6103911"/>
              </a:tblGrid>
              <a:tr h="28536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b="1" dirty="0">
                          <a:effectLst/>
                          <a:latin typeface="Times New Roman"/>
                          <a:cs typeface="Times New Roman"/>
                        </a:rPr>
                        <a:t>Особливості </a:t>
                      </a:r>
                      <a:r>
                        <a:rPr lang="uk-UA" sz="1600" b="1" dirty="0" err="1">
                          <a:effectLst/>
                          <a:latin typeface="Times New Roman"/>
                          <a:cs typeface="Times New Roman"/>
                        </a:rPr>
                        <a:t>шудрів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3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повинні були «смиренно служити» трьом першим кастам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 err="1">
                          <a:effectLst/>
                          <a:latin typeface="Times New Roman"/>
                          <a:cs typeface="Times New Roman"/>
                        </a:rPr>
                        <a:t>шудри</a:t>
                      </a: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 – це люди особисто вільні, не були рабами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мали право володіти майном та вільно ним розпоряджатися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3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мали свої сім’ї, свої права і обов’язки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7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400">
                          <a:effectLst/>
                          <a:latin typeface="Times New Roman"/>
                          <a:cs typeface="Times New Roman"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2667000" algn="l"/>
                        </a:tabLst>
                      </a:pPr>
                      <a:r>
                        <a:rPr lang="uk-UA" sz="1600" dirty="0">
                          <a:effectLst/>
                          <a:latin typeface="Times New Roman"/>
                          <a:cs typeface="Times New Roman"/>
                        </a:rPr>
                        <a:t>не повинні нагромаджувати багатства, оскільки тим самим утискали брахманів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299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459"/>
            <a:ext cx="7272808" cy="6906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64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3" name="Picture 1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332656"/>
            <a:ext cx="7691313" cy="604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603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476672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Центральні органи влади </a:t>
            </a:r>
          </a:p>
          <a:p>
            <a:pPr algn="ctr"/>
            <a:r>
              <a:rPr lang="uk-UA" sz="24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в </a:t>
            </a:r>
            <a:r>
              <a:rPr lang="ru-RU" sz="24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епоху</a:t>
            </a:r>
            <a:r>
              <a:rPr lang="ru-RU" sz="2400" b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династії</a:t>
            </a:r>
            <a:r>
              <a:rPr lang="ru-RU" sz="2400" b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Маур'їв</a:t>
            </a:r>
            <a:endParaRPr lang="ru-RU" sz="2400" b="1" dirty="0">
              <a:latin typeface="Arial Black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046766"/>
              </p:ext>
            </p:extLst>
          </p:nvPr>
        </p:nvGraphicFramePr>
        <p:xfrm>
          <a:off x="1619673" y="1484783"/>
          <a:ext cx="7056784" cy="4752528"/>
        </p:xfrm>
        <a:graphic>
          <a:graphicData uri="http://schemas.openxmlformats.org/drawingml/2006/table">
            <a:tbl>
              <a:tblPr firstRow="1" firstCol="1" bandRow="1"/>
              <a:tblGrid>
                <a:gridCol w="945462"/>
                <a:gridCol w="6111322"/>
              </a:tblGrid>
              <a:tr h="39604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ЦЕНТРАЛЬНІ ОРГАНИ ВЛАДИ СТАРОДАВНЬОЇ ІНДІЇ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417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цар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стояв на чолі державного апарату, в його руках зосереджувалася законодавча влада; виконував роль верховного судді, призначав найвищих державних чиновників; влада царя передавалася у спадок; цар призначав ще за життя спадкоємцем престолу одного зі своїх синів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1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паришад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дорадчий орган царя, до складу якого входили царські вельможі, чиновники вищого рангу; здійснювали контроль за всією системою управління та виконанням царських наказів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раджа-сабха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дорадчий орган, який складався із державних чиновників, представників міського та сільського населення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таємна рада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царська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рада, до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якої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входили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найбільш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довірені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до царя особи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57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25470"/>
          </a:xfrm>
        </p:spPr>
        <p:txBody>
          <a:bodyPr/>
          <a:lstStyle/>
          <a:p>
            <a:pPr algn="ctr"/>
            <a:r>
              <a:rPr lang="uk-UA" sz="8000" b="1" dirty="0" smtClean="0"/>
              <a:t>КИТАЙ</a:t>
            </a:r>
            <a:endParaRPr lang="ru-RU" sz="8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00192" y="5733256"/>
            <a:ext cx="25984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hlinkClick r:id="rId2"/>
              </a:rPr>
              <a:t>https://www.youtube.com/watch?v=9iU7iCU70w4</a:t>
            </a:r>
          </a:p>
          <a:p>
            <a:pPr algn="just"/>
            <a:r>
              <a:rPr lang="en-US" sz="1000" dirty="0" smtClean="0">
                <a:hlinkClick r:id="rId2"/>
              </a:rPr>
              <a:t>https</a:t>
            </a:r>
            <a:r>
              <a:rPr lang="en-US" sz="1000" dirty="0">
                <a:hlinkClick r:id="rId2"/>
              </a:rPr>
              <a:t>://</a:t>
            </a:r>
            <a:r>
              <a:rPr lang="en-US" sz="1000" dirty="0" smtClean="0">
                <a:hlinkClick r:id="rId2"/>
              </a:rPr>
              <a:t>www.youtube.com/watch?v=eltjVRlBEjE&amp;t=122s</a:t>
            </a:r>
            <a:endParaRPr lang="en-US" sz="1000" dirty="0" smtClean="0"/>
          </a:p>
          <a:p>
            <a:pPr algn="just"/>
            <a:r>
              <a:rPr lang="en-US" sz="1000" dirty="0"/>
              <a:t>https://www.youtube.com/watch?v=wAb45c4ma18</a:t>
            </a:r>
            <a:endParaRPr lang="ru-RU" sz="1000" dirty="0"/>
          </a:p>
        </p:txBody>
      </p:sp>
      <p:pic>
        <p:nvPicPr>
          <p:cNvPr id="2050" name="Picture 2" descr="Картинки по запросу древний китай картинк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" t="4127" r="5870" b="20811"/>
          <a:stretch/>
        </p:blipFill>
        <p:spPr bwMode="auto">
          <a:xfrm>
            <a:off x="827584" y="908720"/>
            <a:ext cx="8263156" cy="475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44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6632"/>
            <a:ext cx="6984776" cy="66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79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2" b="51751"/>
          <a:stretch/>
        </p:blipFill>
        <p:spPr bwMode="auto">
          <a:xfrm>
            <a:off x="755576" y="287814"/>
            <a:ext cx="8280000" cy="6330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86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19"/>
          <a:stretch/>
        </p:blipFill>
        <p:spPr bwMode="auto">
          <a:xfrm>
            <a:off x="1043608" y="260644"/>
            <a:ext cx="7884000" cy="605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10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79703" y="-833297"/>
            <a:ext cx="6804000" cy="847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721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Ион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7.xml><?xml version="1.0" encoding="utf-8"?>
<a:theme xmlns:a="http://schemas.openxmlformats.org/drawingml/2006/main" name="5_ІДПУ. Вступ">
  <a:themeElements>
    <a:clrScheme name="Тема Office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Тема Offic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Тема Office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ІДПУ. Вступ.pot</Template>
  <TotalTime>1306</TotalTime>
  <Words>2687</Words>
  <Application>Microsoft Office PowerPoint</Application>
  <PresentationFormat>Экран (4:3)</PresentationFormat>
  <Paragraphs>438</Paragraphs>
  <Slides>99</Slides>
  <Notes>1</Notes>
  <HiddenSlides>2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99</vt:i4>
      </vt:variant>
    </vt:vector>
  </HeadingPairs>
  <TitlesOfParts>
    <vt:vector size="106" baseType="lpstr">
      <vt:lpstr>ІДПУ. Вступ</vt:lpstr>
      <vt:lpstr>1_ІДПУ. Вступ</vt:lpstr>
      <vt:lpstr>2_ІДПУ. Вступ</vt:lpstr>
      <vt:lpstr>3_ІДПУ. Вступ</vt:lpstr>
      <vt:lpstr>4_ІДПУ. Вступ</vt:lpstr>
      <vt:lpstr>Ион</vt:lpstr>
      <vt:lpstr>5_ІДПУ. Вступ</vt:lpstr>
      <vt:lpstr>    ІСТОРІЯ ДЕРЖАВИ ТА ПРАВА ЗАРУБІЖНИХ  КРАЇН  ЯК НАУКА І НАВЧАЛЬНА ДИСЦИПЛІНА. ДЕРЖАВА ТА ПРАВО КРАЇН СТАРОДАВНЬОГО СХОДУ     </vt:lpstr>
      <vt:lpstr>ЗМІСТ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Розселення людей у східній півкулі  у Х – ІV тис. до н.е.</vt:lpstr>
      <vt:lpstr>Схема розвитку цивілізації</vt:lpstr>
      <vt:lpstr>Презентация PowerPoint</vt:lpstr>
      <vt:lpstr>Характеристика держави і права країн Стародавнього Сходу</vt:lpstr>
      <vt:lpstr>Презентация PowerPoint</vt:lpstr>
      <vt:lpstr>ДЕРЖАВНИЙ УСТРІЙ КРАЇН СТАРОДАВНЬОГО СХОДУ</vt:lpstr>
      <vt:lpstr>ВАВИЛОН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ЄГИПЕТ</vt:lpstr>
      <vt:lpstr>Презентация PowerPoint</vt:lpstr>
      <vt:lpstr>Презентация PowerPoint</vt:lpstr>
      <vt:lpstr>Презентация PowerPoint</vt:lpstr>
      <vt:lpstr>Періоди історії Стародавнього Єгипту </vt:lpstr>
      <vt:lpstr>Ранній період -  час династичних воєн, правління легендарного царя Менеса </vt:lpstr>
      <vt:lpstr>Давнє царство - період будівництва пірамід </vt:lpstr>
      <vt:lpstr>  Нове Царство </vt:lpstr>
      <vt:lpstr>Державний устрій Стародавнього Єгипту </vt:lpstr>
      <vt:lpstr>Презентация PowerPoint</vt:lpstr>
      <vt:lpstr>Найвідомішими правителями були</vt:lpstr>
      <vt:lpstr>Піраміда Хеопса</vt:lpstr>
      <vt:lpstr>Презентация PowerPoint</vt:lpstr>
      <vt:lpstr>Храм Абу-Сімбел</vt:lpstr>
      <vt:lpstr>ФАРАОН</vt:lpstr>
      <vt:lpstr>Складний бюрократичний апарат</vt:lpstr>
      <vt:lpstr>Презентация PowerPoint</vt:lpstr>
      <vt:lpstr>Військо Єгипту </vt:lpstr>
      <vt:lpstr>Судова система Стародавнього Єгипту </vt:lpstr>
      <vt:lpstr>Соціальний склад населення Єгипту </vt:lpstr>
      <vt:lpstr>Правове становище різних категорій населення </vt:lpstr>
      <vt:lpstr>Презентация PowerPoint</vt:lpstr>
      <vt:lpstr>Презентация PowerPoint</vt:lpstr>
      <vt:lpstr>ІНДІЯ</vt:lpstr>
      <vt:lpstr>Презентация PowerPoint</vt:lpstr>
      <vt:lpstr>Презентация PowerPoint</vt:lpstr>
      <vt:lpstr>Презентация PowerPoint</vt:lpstr>
      <vt:lpstr>Варни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КИТАЙ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ІСТОРІЯ ДЕРЖАВИ ТА ПРАВА УКРАЇНИ</dc:title>
  <dc:creator>Пользователь</dc:creator>
  <cp:lastModifiedBy>komp</cp:lastModifiedBy>
  <cp:revision>124</cp:revision>
  <cp:lastPrinted>1601-01-01T00:00:00Z</cp:lastPrinted>
  <dcterms:created xsi:type="dcterms:W3CDTF">2014-09-14T06:28:42Z</dcterms:created>
  <dcterms:modified xsi:type="dcterms:W3CDTF">2020-08-31T18:23:37Z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  <property fmtid="{D5CDD505-2E9C-101B-9397-08002B2CF9AE}" pid="3" name="LCID">
    <vt:i4>1049</vt:i4>
  </property>
</Properties>
</file>