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1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3" r:id="rId8"/>
    <p:sldId id="259" r:id="rId9"/>
    <p:sldId id="261" r:id="rId10"/>
    <p:sldId id="260" r:id="rId11"/>
    <p:sldId id="265" r:id="rId12"/>
    <p:sldId id="266" r:id="rId13"/>
    <p:sldId id="262" r:id="rId14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98C1C13-2C9A-404D-939F-A570147E405E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B53ADFC-ABB8-401A-BB24-33FDAFEDCEBD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7332493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4B43695-5FA6-4F02-B9E0-061FEB8531FD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725628-3A68-42F4-BA86-981817953149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649258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4B725628-3A68-42F4-BA86-981817953149}" type="slidenum">
              <a:rPr lang="ru-RU" noProof="1" smtClean="0"/>
              <a:pPr rtl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859257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0782AA3-67B9-4765-B9F6-4486863CD55C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18240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87010804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37235685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417475971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6190563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99021102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49030972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9702670-8E65-484A-AE81-011E0AB377F4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692884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66A1581-D96C-4713-A7B2-04645BB123FB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2608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DB0E4F-7BB1-42EC-B34F-39E61A9121B8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4283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EE63DF0-04AB-40A2-A39B-2EAD6A41AAB2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97761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3343B54-B784-47DB-9722-6EEFBA96FE07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34173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9BA405B-501A-4E54-AFB2-3B13C5F617A9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06618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2208A24-1338-4F05-A509-1513283A2797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260405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4D0572F-6397-40EE-AB86-2EC01D1D6D88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79298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A97C8E3-02EA-40C4-9657-C147DCAB62A9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84203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6BF24CD-D290-4591-A4FE-82402995ECFA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67E5644-1E61-4311-A31E-84CB9C7AA8A9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24128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1FA4ABA8-BD9A-4E07-908B-7C1BB26B50FF}" type="datetime1">
              <a:rPr lang="ru-RU" noProof="1" smtClean="0"/>
              <a:pPr rtl="0"/>
              <a:t>13.10.2020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256548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30BD1B1-AA22-48F1-B3ED-579CD28460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444" b="-1"/>
          <a:stretch/>
        </p:blipFill>
        <p:spPr>
          <a:xfrm>
            <a:off x="20" y="0"/>
            <a:ext cx="121919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3D84FB-5D02-47D2-98FD-4F01A02E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25455" y="1828800"/>
            <a:ext cx="7885545" cy="2950513"/>
          </a:xfrm>
        </p:spPr>
        <p:txBody>
          <a:bodyPr rtlCol="0" anchor="b">
            <a:normAutofit/>
          </a:bodyPr>
          <a:lstStyle/>
          <a:p>
            <a:pPr algn="l"/>
            <a:r>
              <a:rPr lang="uk-UA" b="1" noProof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Міжнародна класифікація функціонування</a:t>
            </a:r>
            <a:endParaRPr lang="ru-RU" b="1" noProof="1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2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epresentation.ru/img/thumbs/2ce596f0ab716514d6bc40e9dde618e4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060" y="331062"/>
            <a:ext cx="10861964" cy="613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12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473" y="110837"/>
            <a:ext cx="9960550" cy="6262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Міжнародна класифікація функціонування, обмежень життєдіяльності та здоров'я відома як МКФ, і є класифікацією доменів здоров'я і доменів, пов'язаних зі здоров'ям.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домени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описані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позицій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індивіда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переліків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домени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участі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суспільному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5122" name="Picture 2" descr="МОЗ затвердив переклад Міжнародної класифікації функціонува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5066" y="5333999"/>
            <a:ext cx="25717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20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9309"/>
            <a:ext cx="10018713" cy="7038109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МКФ є стандартом ВООЗ в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інвалідності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як на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індивіда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так і на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МКФ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офіційно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схвалена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всіма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-членами ВООЗ на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п'ятдесят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четвертої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сесії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Всесвітньої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асамблеї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22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травня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2001 року (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резолюція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WHA 54,21). На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відміну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попередниці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МКФ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схвален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ою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-членах ВООЗ в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стандарту для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виміру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порушень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31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51692"/>
            <a:ext cx="10018713" cy="2086707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ЦІЛІ МКФ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58109"/>
            <a:ext cx="10018713" cy="3833091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Verdana" pitchFamily="34" charset="0"/>
              <a:buAutoNum type="arabicPeriod"/>
            </a:pPr>
            <a:r>
              <a:rPr lang="uk-UA" altLang="en-US" sz="6000" b="1" dirty="0">
                <a:latin typeface="Times New Roman" pitchFamily="18" charset="0"/>
                <a:cs typeface="Times New Roman" pitchFamily="18" charset="0"/>
              </a:rPr>
              <a:t>Створення спільної мови для поліпшення комунікації між дисциплінами на секторами;</a:t>
            </a: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/>
            </a:pP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/>
            </a:pPr>
            <a:r>
              <a:rPr lang="uk-UA" altLang="en-US" sz="6000" b="1" dirty="0">
                <a:latin typeface="Times New Roman" pitchFamily="18" charset="0"/>
                <a:cs typeface="Times New Roman" pitchFamily="18" charset="0"/>
              </a:rPr>
              <a:t>Створення системної схеми кодів для інформаційних систем галузі охорони здоров’я;</a:t>
            </a: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 startAt="3"/>
            </a:pPr>
            <a:r>
              <a:rPr lang="uk-UA" altLang="en-US" sz="6000" b="1" dirty="0">
                <a:latin typeface="Times New Roman" pitchFamily="18" charset="0"/>
                <a:cs typeface="Times New Roman" pitchFamily="18" charset="0"/>
              </a:rPr>
              <a:t>Надання наукової бази для розуміння станів здоров’я та станів, пов’язаних із здоров’ям, результатів та детермінантів здоров’я;</a:t>
            </a: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 startAt="3"/>
            </a:pP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 startAt="3"/>
            </a:pPr>
            <a:r>
              <a:rPr lang="uk-UA" altLang="en-US" sz="6000" b="1" dirty="0">
                <a:latin typeface="Times New Roman" pitchFamily="18" charset="0"/>
                <a:cs typeface="Times New Roman" pitchFamily="18" charset="0"/>
              </a:rPr>
              <a:t> Уможливлення порівняння даних з різних країн та систем і служб охорони здоров’я;</a:t>
            </a:r>
            <a:r>
              <a:rPr lang="en-US" altLang="en-US" sz="60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altLang="en-US" sz="6000" b="1" dirty="0">
                <a:latin typeface="Times New Roman" pitchFamily="18" charset="0"/>
                <a:cs typeface="Times New Roman" pitchFamily="18" charset="0"/>
              </a:rPr>
            </a:b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Verdana" pitchFamily="34" charset="0"/>
              <a:buAutoNum type="arabicPeriod" startAt="3"/>
            </a:pPr>
            <a:r>
              <a:rPr lang="uk-UA" altLang="en-US" sz="6000" b="1" dirty="0">
                <a:latin typeface="Times New Roman" pitchFamily="18" charset="0"/>
                <a:cs typeface="Times New Roman" pitchFamily="18" charset="0"/>
              </a:rPr>
              <a:t>Стимулювання розвитку служб для підвищення рівня соціальної участі серед людей з обмеженнями життєдіяльності</a:t>
            </a:r>
            <a:r>
              <a:rPr lang="uk-UA" altLang="en-US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6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73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hepresentation.ru/img/thumbs/0d5b01f9ecb28827d8da57864f5c7323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0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1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thepresentation.ru/img/thumbs/155a9620b76847fe0b52fc42204f45f7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175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Функції тіла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84310" y="1930401"/>
            <a:ext cx="10018713" cy="399010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Психічні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Сенсорні функції та біль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Функція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мовленового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апарату та мовлення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, імунної, дихальної систем і системи крові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Травної системи, метаболізму та ендокринної 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Урогенітальні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 репродуктивні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Нервово-м’язові, кісткові та рухові функції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Функції шкіри та пов’язаних з нею структур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МОЗ затвердив план заходів з впровадження Міжнародної класифікації  функціонування, обмежень життєдіяльності та здоров'я - МедПросви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8763" y="316524"/>
            <a:ext cx="3643032" cy="256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8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Структура тіла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Структури нервової системи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вухо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 ними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беруть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головоутворені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Серцево-судинної, імунної та дихальної системи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Структури, пов’язані із травною системою, метаболізмом та ендокринною системою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Структури, пов’язані з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урогенітальною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та репродуктивною системами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Пов’язані з рухом</a:t>
            </a:r>
          </a:p>
          <a:p>
            <a:pPr marL="457200" indent="-457200">
              <a:buFont typeface="+mj-lt"/>
              <a:buAutoNum type="arabicPeriod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Шкіра та пов’язані з нею структури</a:t>
            </a:r>
          </a:p>
          <a:p>
            <a:pPr marL="457200" indent="-457200">
              <a:buFont typeface="+mj-lt"/>
              <a:buAutoNum type="arabicPeriod"/>
            </a:pPr>
            <a:endParaRPr lang="uk-UA" dirty="0" smtClean="0"/>
          </a:p>
          <a:p>
            <a:pPr marL="457200" indent="-457200">
              <a:buFont typeface="+mj-lt"/>
              <a:buAutoNum type="arabicPeriod"/>
            </a:pPr>
            <a:endParaRPr lang="uk-UA" dirty="0" smtClean="0"/>
          </a:p>
        </p:txBody>
      </p:sp>
      <p:pic>
        <p:nvPicPr>
          <p:cNvPr id="7170" name="Picture 2" descr="Як зміцнити м'язи спини в домашніх умовах - Радіо Максиму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8829" y="1916031"/>
            <a:ext cx="2775673" cy="1804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Серце — Вікіпеді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26424">
            <a:off x="2174505" y="5213321"/>
            <a:ext cx="1607127" cy="171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З'ясовано, як емоції впливають на стан шкіри | Добрий ліка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011" y="5081940"/>
            <a:ext cx="2796218" cy="1683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Pаке горл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98261">
            <a:off x="9742787" y="4594851"/>
            <a:ext cx="2304234" cy="217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90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Місце Міжнародної класифікації функціонування (МКФ) в системі реабілітації  - online presen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781" y="-236205"/>
            <a:ext cx="10315575" cy="77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42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F44C90D-2A62-4985-9618-3460247437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1EAB5F-88FC-4FAE-AE3C-037A3C365E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88A2F88-55C5-4ED1-9541-807C6542476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0</TotalTime>
  <Words>285</Words>
  <Application>Microsoft Office PowerPoint</Application>
  <PresentationFormat>Произвольный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Параллакс</vt:lpstr>
      <vt:lpstr>Міжнародна класифікація функціонування</vt:lpstr>
      <vt:lpstr>Слайд 2</vt:lpstr>
      <vt:lpstr>Слайд 3</vt:lpstr>
      <vt:lpstr>ЦІЛІ МКФ</vt:lpstr>
      <vt:lpstr>Слайд 5</vt:lpstr>
      <vt:lpstr>Слайд 6</vt:lpstr>
      <vt:lpstr>Функції тіла</vt:lpstr>
      <vt:lpstr>Структура тіла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2020-10-03T16:43:42Z</dcterms:created>
  <dcterms:modified xsi:type="dcterms:W3CDTF">2020-10-13T11:33:55Z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